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090" r:id="rId2"/>
    <p:sldId id="304" r:id="rId3"/>
    <p:sldId id="1093" r:id="rId4"/>
    <p:sldId id="1091" r:id="rId5"/>
    <p:sldId id="1092" r:id="rId6"/>
    <p:sldId id="1094" r:id="rId7"/>
    <p:sldId id="1095" r:id="rId8"/>
    <p:sldId id="1096" r:id="rId9"/>
    <p:sldId id="1097" r:id="rId10"/>
    <p:sldId id="1098" r:id="rId11"/>
    <p:sldId id="1099" r:id="rId12"/>
    <p:sldId id="1100" r:id="rId13"/>
    <p:sldId id="1101" r:id="rId14"/>
    <p:sldId id="1104" r:id="rId15"/>
    <p:sldId id="1102" r:id="rId16"/>
    <p:sldId id="1105" r:id="rId17"/>
    <p:sldId id="1103" r:id="rId18"/>
    <p:sldId id="1106" r:id="rId19"/>
    <p:sldId id="1107" r:id="rId20"/>
    <p:sldId id="29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7" d="500"/>
        <a:sy n="567" d="500"/>
      </p:scale>
      <p:origin x="0" y="-21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4:25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1 496 3224 0 0,'0'0'15231'0'0,"1"1"-15103"0"0,4 6 75 0 0,0 0 0 0 0,-1 0 0 0 0,1 1-1 0 0,-1-1 1 0 0,-1 1 0 0 0,0 0 0 0 0,0 0-1 0 0,2 10 1 0 0,8 20 280 0 0,39 93 556 0 0,-47-122-891 0 0,-2-7-124 0 0,-1 1-1 0 0,0-1 1 0 0,1 1-1 0 0,-1-1 1 0 0,0 1-1 0 0,0 0 1 0 0,0 0-1 0 0,2 6 1 0 0,-3-8 93 0 0,15 9 331 0 0,-14-8-313 0 0,-1-2-70 0 0,0 1-62 0 0,-1-1 0 0 0,1 0-1 0 0,-1 1 1 0 0,1-1 0 0 0,0 0 0 0 0,-1 0-1 0 0,1 1 1 0 0,0-1 0 0 0,-1 0-1 0 0,1 0 1 0 0,0 0 0 0 0,-1 0 0 0 0,1 0-1 0 0,0 0 1 0 0,-1 0 0 0 0,1 0-1 0 0,0 0 1 0 0,-1 0 0 0 0,1 0 0 0 0,0 0-1 0 0,-1-1 1 0 0,1 1 0 0 0,1-1-1 0 0,0 0 8 0 0,0 1-1 0 0,1-1 1 0 0,-1 1-1 0 0,1-1 0 0 0,-1 0 1 0 0,1 1-1 0 0,-1-1 0 0 0,0-1 0 0 0,1 1 1 0 0,-1 0-1 0 0,0 0 0 0 0,3-4 1 0 0,3 0-5 0 0,6-3 18 0 0,0-1 1 0 0,-1-1-1 0 0,0 0 0 0 0,18-19 0 0 0,0 1 56 0 0,62-67 275 0 0,-20 17-249 0 0,-40 44-82 0 0,-1-2 1 0 0,32-47-1 0 0,-40 50-19 0 0,19-19 147 0 0,6-9 68 0 0,-38 48-257 0 0,1-1 0 0 0,0 1 1 0 0,1 1-1 0 0,24-17 0 0 0,6-7-41 0 0,-31 25 10 0 0,21-12 1 0 0,-20 14-118 0 0,16-14-1 0 0,-24 19-3 0 0,0 1 1 0 0,-1-1-1 0 0,1 1 0 0 0,1 1 0 0 0,7-4 1 0 0,-3 1-1023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1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10 2304 0 0,'0'0'6804'0'0,"-10"6"-4536"0"0,7-1-2063 0 0,0-1 0 0 0,1 1 0 0 0,-1-1 0 0 0,1 1 0 0 0,0 0 0 0 0,0 0 1 0 0,1 0-1 0 0,-1 0 0 0 0,1 0 0 0 0,0 0 0 0 0,0 0 0 0 0,1 10 0 0 0,0-12-178 0 0,0 0 0 0 0,1-1-1 0 0,0 1 1 0 0,-1 0 0 0 0,1 0 0 0 0,0 0-1 0 0,0 0 1 0 0,1 0 0 0 0,-1-1-1 0 0,1 1 1 0 0,-1-1 0 0 0,1 1 0 0 0,0-1-1 0 0,0 1 1 0 0,0-1 0 0 0,0 0 0 0 0,0 0-1 0 0,1 0 1 0 0,-1 0 0 0 0,0-1-1 0 0,1 1 1 0 0,0 0 0 0 0,4 1 0 0 0,-6-2 4 0 0,0-1 1 0 0,0 1 0 0 0,0-1 0 0 0,0 0-1 0 0,0 1 1 0 0,0-1 0 0 0,-1 0 0 0 0,1 0 0 0 0,0 1-1 0 0,0-1 1 0 0,0 0 0 0 0,0 0 0 0 0,0 0 0 0 0,0 0-1 0 0,0 0 1 0 0,0 0 0 0 0,0-1 0 0 0,0 1-1 0 0,0 0 1 0 0,0 0 0 0 0,0-1 0 0 0,-1 1 0 0 0,1-1-1 0 0,0 1 1 0 0,0 0 0 0 0,0-1 0 0 0,0 0-1 0 0,-1 1 1 0 0,1-1 0 0 0,0 1 0 0 0,-1-1 0 0 0,1 0-1 0 0,0 0 1 0 0,-1 1 0 0 0,1-1 0 0 0,-1 0-1 0 0,1 0 1 0 0,-1 0 0 0 0,1 1 0 0 0,-1-1 0 0 0,0 0-1 0 0,0 0 1 0 0,1-1 0 0 0,1-4 78 0 0,-1 1 0 0 0,0 0 1 0 0,0 0-1 0 0,0-1 0 0 0,-1-8 0 0 0,1 9-60 0 0,-1 0-1 0 0,0-1 0 0 0,-1 1 0 0 0,1-1 0 0 0,-1 1 0 0 0,0 0 0 0 0,0-1 0 0 0,-1 1 0 0 0,1 0 0 0 0,-1 0 0 0 0,0 0 0 0 0,-5-8 0 0 0,6 12 6 0 0,0 0 0 0 0,1-1-1 0 0,-1 1 1 0 0,0 0 0 0 0,0-1 0 0 0,-1 1 0 0 0,1 0 0 0 0,0 0 0 0 0,0 0-1 0 0,0 0 1 0 0,-3-1 0 0 0,4 2-62 0 0,-1-1 0 0 0,0 1 0 0 0,1 0 0 0 0,-1 0 0 0 0,1 0-1 0 0,-1 0 1 0 0,1 0 0 0 0,-1 0 0 0 0,0 0 0 0 0,1 0 0 0 0,-1 0 0 0 0,1 0 0 0 0,-1 0-1 0 0,1 0 1 0 0,-1 0 0 0 0,0 0 0 0 0,1 1 0 0 0,-1-1 0 0 0,1 0 0 0 0,-1 0-1 0 0,1 1 1 0 0,-1-1 0 0 0,1 0 0 0 0,-1 1 0 0 0,1-1 0 0 0,0 1 0 0 0,-1-1 0 0 0,1 0-1 0 0,-1 1 1 0 0,1-1 0 0 0,0 1 0 0 0,-1-1 0 0 0,1 1 0 0 0,0-1 0 0 0,0 1 0 0 0,-1 0-1 0 0,-5 11-5070 0 0,3-3-379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46.47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0 241 6448 0 0,'1'2'1618'0'0,"0"0"-1521"0"0,4 10 945 0 0,7 23 1 0 0,4 8 81 0 0,-6-16-560 0 0,-6-20-387 0 0,-1 0 1 0 0,1 0-1 0 0,0-1 1 0 0,6 8-1 0 0,-6-9-87 0 0,-1 0 0 0 0,0 0 0 0 0,0 0 0 0 0,0 0-1 0 0,3 9 1 0 0,-5-12 106 0 0,8 6-25 0 0,0 0 124 0 0,-8-8-215 0 0,6 2-79 0 0,-6-1-6 0 0,-1-2 13 0 0,1 0 0 0 0,-1 0 0 0 0,0 0 0 0 0,0 0 0 0 0,0 0 0 0 0,1 0 0 0 0,-1 0 0 0 0,1 1 0 0 0,-1-1 0 0 0,0 0 0 0 0,1 0 0 0 0,0 0 0 0 0,-1 0 0 0 0,1 1 0 0 0,-1-1 0 0 0,1 0 0 0 0,1-1 0 0 0,1-1 6 0 0,0-3-4 0 0,0 0 0 0 0,-1 0 0 0 0,0 0 0 0 0,0 0 0 0 0,0 0-1 0 0,-1 0 1 0 0,1-11 0 0 0,3-12 45 0 0,3 1-16 0 0,17-58 252 0 0,-20 72-242 0 0,0 0 1 0 0,1 1-1 0 0,15-23 1 0 0,1 12-50 0 0,-17 18 10 0 0,-2 4 33 0 0,-2 2-40 0 0,1 0 0 0 0,-1 0 0 0 0,0 1-1 0 0,1-1 1 0 0,-1 0 0 0 0,0 0 0 0 0,1 1 0 0 0,-1-1 0 0 0,0 1 0 0 0,1-1 0 0 0,-1 1 0 0 0,0 0 0 0 0,0-1-1 0 0,0 1 1 0 0,0 0 0 0 0,1 0 0 0 0,-1 0 0 0 0,0 0 0 0 0,0 0 0 0 0,-1 0 0 0 0,1 0 0 0 0,0 0-1 0 0,0 0 1 0 0,1 2 0 0 0,-2-1 0 0 0,5 5 1 0 0,0 0 1 0 0,-1 0-1 0 0,0 1 1 0 0,-1 0-1 0 0,1 0 1 0 0,-1 0 0 0 0,-1 0-1 0 0,0 0 1 0 0,0 0-1 0 0,0 1 1 0 0,-1-1-1 0 0,-1 1 1 0 0,0 16 0 0 0,13-29 59 0 0,-10 3-64 0 0,1-1 0 0 0,-1 0 0 0 0,0 0 0 0 0,0 0 0 0 0,0-1 0 0 0,0 1 0 0 0,0-1 0 0 0,0 0 0 0 0,-1 1 0 0 0,1-1 0 0 0,-1 0 0 0 0,0-1 0 0 0,0 1 0 0 0,3-5 0 0 0,0-3 0 0 0,1-1 0 0 0,5-23 0 0 0,4 3 0 0 0,-7 16 0 0 0,-2 4 0 0 0,-4 9 0 0 0,0 1 0 0 0,-1-2 0 0 0,1 1 0 0 0,-1 0 0 0 0,0 0 0 0 0,1-6 0 0 0,-1 4 0 0 0,1 0 0 0 0,-1 1 0 0 0,0-1 0 0 0,1 0 0 0 0,0 1 0 0 0,0-1 0 0 0,1 1 0 0 0,-1 0 0 0 0,1-1 0 0 0,0 1 0 0 0,0 0 0 0 0,0 1 0 0 0,1-1 0 0 0,-1 0 0 0 0,1 1 0 0 0,0 0 0 0 0,0 0 0 0 0,5-3 0 0 0,-8 5 0 0 0,0 0 0 0 0,0 1 0 0 0,0-1 0 0 0,0 0 0 0 0,0 1 0 0 0,0-1 0 0 0,0 1 0 0 0,0-1 0 0 0,0 1 0 0 0,0 0 0 0 0,1-1 0 0 0,-1 1 0 0 0,0 0 0 0 0,0 0 0 0 0,0 0 0 0 0,1 0 0 0 0,-1 0 0 0 0,0 0 0 0 0,0 0 0 0 0,0 0 0 0 0,2 1 0 0 0,2 0 0 0 0,-3-1-8 0 0,1 0 1 0 0,-1 0 0 0 0,1 1-1 0 0,-1 0 1 0 0,0-1 0 0 0,1 1 0 0 0,-1 0-1 0 0,0 0 1 0 0,1 0 0 0 0,-1 0 0 0 0,0 1-1 0 0,0-1 1 0 0,0 1 0 0 0,2 1 0 0 0,14 9-20 0 0,-6-4 27 0 0,-1-2 0 0 0,1 0 0 0 0,13 5 0 0 0,-3-2 0 0 0,-7-1 0 0 0,0 0 0 0 0,24 19 0 0 0,-24-16 0 0 0,0 2-55 0 0,-10-9 9 0 0,0 0 1 0 0,0 0-1 0 0,0 0 1 0 0,0-1-1 0 0,8 4 1 0 0,-5-4-147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45.20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 35 9904 0 0,'0'0'1385'0'0,"1"2"-1025"0"0,1 8-130 0 0,-1 1 1 0 0,0-1-1 0 0,-1 1 0 0 0,0-1 1 0 0,-2 20-1 0 0,-1 15 163 0 0,3-4-72 0 0,-1-11-91 0 0,1-1 0 0 0,1 1 0 0 0,2-1 0 0 0,7 36 1 0 0,-7-55 110 0 0,-1 1 1 0 0,-1 0 0 0 0,1 12-1 0 0,-19-43 83 0 0,14 15-407 0 0,1 0 0 0 0,0 0 0 0 0,1 0 0 0 0,-1-1 0 0 0,1 1 0 0 0,0-1 0 0 0,0 1 0 0 0,0-8 0 0 0,1-7-76 0 0,-1 14 49 0 0,0 0 0 0 0,1 1-1 0 0,0-1 1 0 0,1 0 0 0 0,-1 0-1 0 0,1 0 1 0 0,0 0 0 0 0,3-10-1 0 0,-1 10 11 0 0,0-1 0 0 0,-1 1 0 0 0,2-8 0 0 0,2-9 0 0 0,0 5-2 0 0,-2 5-15 0 0,1 0 0 0 0,7-13 0 0 0,-10 21 9 0 0,0 1 0 0 0,0 0 0 0 0,1 0 0 0 0,0 0 1 0 0,-1 0-1 0 0,2 0 0 0 0,-1 0 0 0 0,0 1 0 0 0,1-1 0 0 0,-1 1 0 0 0,1 0 0 0 0,0 0 0 0 0,0 1 0 0 0,0-1 0 0 0,0 1 0 0 0,1 0 0 0 0,5-3 0 0 0,0 2 0 0 0,-5 2-2 0 0,0-1 0 0 0,1 1 0 0 0,-1 0 0 0 0,0 0 0 0 0,8 0 0 0 0,-11 1 7 0 0,-1 0-1 0 0,1 0 1 0 0,0 1 0 0 0,-1-1 0 0 0,1 0-1 0 0,0 1 1 0 0,-1-1 0 0 0,1 1 0 0 0,-1 0-1 0 0,1 0 1 0 0,-1-1 0 0 0,1 1 0 0 0,-1 0-1 0 0,0 0 1 0 0,1 0 0 0 0,-1 1 0 0 0,0-1-1 0 0,0 0 1 0 0,0 0 0 0 0,0 1 0 0 0,2 1 0 0 0,6 10-4 0 0,-7-11 4 0 0,1 1 0 0 0,-2-1 0 0 0,1 0 0 0 0,0 1 0 0 0,0-1 0 0 0,-1 1 0 0 0,0-1 0 0 0,1 1 0 0 0,-1 0 0 0 0,0 0 0 0 0,0 0 0 0 0,0-1 0 0 0,-1 1 0 0 0,1 0 0 0 0,-1 0 0 0 0,0 0 0 0 0,1 0 0 0 0,-2 5 0 0 0,1-4 3 0 0,0 1 0 0 0,-1-1 0 0 0,2 0 0 0 0,-1 0 0 0 0,0 1 0 0 0,1-1 0 0 0,0 0 0 0 0,1 4 0 0 0,3 25 0 0 0,0 61 82 0 0,-5-34 47 0 0,0-59 59 0 0,2-1-124 0 0,-2 0-62 0 0,1 0-1 0 0,-1 0 0 0 0,0 0 1 0 0,1 0-1 0 0,-1-1 0 0 0,1 1 1 0 0,-1 0-1 0 0,0 0 0 0 0,1 0 1 0 0,-1-1-1 0 0,1 1 0 0 0,-1 0 1 0 0,0 0-1 0 0,1-1 0 0 0,-1 1 1 0 0,0 0-1 0 0,1-1 0 0 0,-1 1 1 0 0,0 0-1 0 0,0-1 0 0 0,1 1 1 0 0,-1 0-1 0 0,0-1 0 0 0,0 1 1 0 0,0-1-1 0 0,1 1 0 0 0,-1 0 1 0 0,0-1-1 0 0,0 1 0 0 0,0-1 1 0 0,0 1-1 0 0,0-1 0 0 0,0 1 1 0 0,0 0-1 0 0,0-1 0 0 0,0 1 1 0 0,0-1-1 0 0,0 1 0 0 0,0-1 1 0 0,0 1-1 0 0,0 0 0 0 0,-1-1 1 0 0,1 0-1 0 0,0 1 4 0 0,0-1-5 0 0,0 0 0 0 0,0 1 0 0 0,0-1 0 0 0,-1 0 0 0 0,1 1 0 0 0,0-1 0 0 0,0 0 0 0 0,0 1 0 0 0,0-1 0 0 0,-1 0 0 0 0,1 1 0 0 0,0-1 0 0 0,-1 1 0 0 0,1-1 0 0 0,-1 1 0 0 0,1-1 0 0 0,-1 0 0 0 0,0 0 0 0 0,1 1 0 0 0,-1 0 0 0 0,1-1 0 0 0,0 1 0 0 0,-1-1 0 0 0,1 0 0 0 0,0 1 0 0 0,-1-1 0 0 0,1 1 0 0 0,0-1 0 0 0,0 0 0 0 0,0 1 0 0 0,-1-1 0 0 0,1 1 0 0 0,0-1 0 0 0,0 0 0 0 0,0 0 0 0 0,0-3 0 0 0,0-2 0 0 0,-1-1 0 0 0,2 1 0 0 0,-1-1 0 0 0,1 0 0 0 0,0 1 0 0 0,0-1 0 0 0,1 1 0 0 0,-1 0 0 0 0,2-1 0 0 0,2-6 0 0 0,18-40-167 0 0,-17 37 46 0 0,0 2 1 0 0,15-27-1 0 0,18-20-69 0 0,-26 42 149 0 0,-11 15 31 0 0,1 0 1 0 0,-1 0 0 0 0,1 1-1 0 0,0-1 1 0 0,0 1-1 0 0,0-1 1 0 0,0 1 0 0 0,0 0-1 0 0,1 0 1 0 0,4-3 0 0 0,9-2 1 0 0,-6 3-15 0 0,-1 0 1 0 0,12-8 0 0 0,-20 11 12 0 0,-2 2 8 0 0,1-1 0 0 0,-1 1 0 0 0,1-1 1 0 0,0 1-1 0 0,-1 0 0 0 0,1-1 0 0 0,-1 1 0 0 0,1 0 0 0 0,0-1 0 0 0,-1 1 0 0 0,1 0 0 0 0,0 0 0 0 0,-1 0 1 0 0,1 0-1 0 0,0 0 0 0 0,0 0 0 0 0,-1 0 0 0 0,1 0 0 0 0,0 0 0 0 0,-1 0 0 0 0,1 0 0 0 0,1 0 1 0 0,1 0 1 0 0,-2-1 0 0 0,0 1 0 0 0,-1 0 0 0 0,1 0 0 0 0,0 0 0 0 0,0 0 0 0 0,0 0 0 0 0,0 0 0 0 0,0 0 0 0 0,0 0 0 0 0,0 0 0 0 0,-1 0 0 0 0,1 1 0 0 0,0-1 0 0 0,0 0 0 0 0,1 1 0 0 0,2 0 0 0 0,3 3 0 0 0,4 3 0 0 0,-8-5 7 0 0,1 1 1 0 0,-1-1-1 0 0,0 1 1 0 0,0 0-1 0 0,-1 0 1 0 0,1 1-1 0 0,0-1 1 0 0,-1 0-1 0 0,0 1 1 0 0,0-1-1 0 0,0 1 1 0 0,0 0-1 0 0,-1 0 1 0 0,2 5-1 0 0,1 7 100 0 0,0 0-1 0 0,1 22 1 0 0,1 5-3 0 0,-2-16-33 0 0,-2-1 1 0 0,0 44 0 0 0,-2-65-63 0 0,-3 71-2021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45.97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337 217 2760 0 0,'-1'-16'272'0'0,"-16"-34"1638"0"0,4 14 2765 0 0,11 30-4374 0 0,0-1 0 0 0,0 1 0 0 0,-1-1 1 0 0,0 1-1 0 0,0 0 0 0 0,0 0 0 0 0,-1 0 0 0 0,0 1 0 0 0,0-1 0 0 0,0 1 1 0 0,-1 0-1 0 0,0 0 0 0 0,-9-7 0 0 0,1 2 237 0 0,11 8-481 0 0,1 1 0 0 0,-1 0 0 0 0,0-1 0 0 0,1 1 1 0 0,-1 0-1 0 0,0 0 0 0 0,0 0 0 0 0,0 0 0 0 0,0 1 1 0 0,0-1-1 0 0,0 0 0 0 0,-2 1 0 0 0,-2-2 16 0 0,1 2 0 0 0,-1-1 0 0 0,1 1 0 0 0,-1-1 0 0 0,0 2 0 0 0,1-1 0 0 0,-10 2 0 0 0,12-1-74 0 0,0 0 1 0 0,0 0 0 0 0,0 0 0 0 0,1 0 0 0 0,-1 1 0 0 0,0-1 0 0 0,1 1 0 0 0,-1 0-1 0 0,1 0 1 0 0,-1 0 0 0 0,1 0 0 0 0,0 0 0 0 0,0 0 0 0 0,0 1 0 0 0,-3 3 0 0 0,-12 20 0 0 0,-23 48 0 0 0,25-38-4 0 0,2 0 0 0 0,-11 45 1 0 0,23-77 10 0 0,0 1-1 0 0,1 0 1 0 0,-1 0 0 0 0,1-1 0 0 0,0 1-1 0 0,1 0 1 0 0,-1 0 0 0 0,3 8 0 0 0,13 36 101 0 0,-8-27-194 0 0,-8-21 77 0 0,1 0 0 0 0,-1-1 1 0 0,0 1-1 0 0,1 0 0 0 0,-1 0 1 0 0,1-1-1 0 0,-1 1 0 0 0,1 0 1 0 0,-1-1-1 0 0,1 1 1 0 0,0 0-1 0 0,-1-1 0 0 0,1 1 1 0 0,0-1-1 0 0,-1 1 0 0 0,1-1 1 0 0,1 1-1 0 0,2 1-11 0 0,1 2 32 0 0,1 0 1 0 0,0-1 0 0 0,1 1 0 0 0,-1-1 0 0 0,0-1-1 0 0,1 1 1 0 0,0-1 0 0 0,-1 0 0 0 0,1-1 0 0 0,0 0-1 0 0,0 0 1 0 0,0 0 0 0 0,0-1 0 0 0,0 0 0 0 0,9-1-1 0 0,-9 1-6 0 0,0-1 0 0 0,1-1-1 0 0,-1 0 1 0 0,0 0-1 0 0,0 0 1 0 0,0-1-1 0 0,0 1 1 0 0,0-2-1 0 0,0 1 1 0 0,-1-1-1 0 0,1 0 1 0 0,-1 0-1 0 0,0-1 1 0 0,6-7 0 0 0,16-15-2 0 0,-18 19-44 0 0,-2-1 1 0 0,1 0 0 0 0,-1 0-1 0 0,0-1 1 0 0,6-10 0 0 0,-5 5-85 0 0,-1-1 0 0 0,0 0 1 0 0,-1 0-1 0 0,-1 0 1 0 0,7-27-1 0 0,-11 29 113 0 0,-3 11 12 0 0,0 1-1 0 0,-2-5-12 0 0,-1 33-48 0 0,-1 22 126 0 0,0 80 220 0 0,4-107-332 0 0,1-6 149 0 0,2 28 0 0 0,-1-38-209 0 0,0 0 1 0 0,0-1-1 0 0,0 1 1 0 0,1-1-1 0 0,-1 1 1 0 0,1-1-1 0 0,0 0 1 0 0,0 0-1 0 0,1 0 1 0 0,3 5 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46.54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56 6448 0 0,'1'2'3090'0'0,"6"29"-2168"0"0,-2 0-1 0 0,3 34 0 0 0,-5-31-224 0 0,4 55 1309 0 0,-7-86-1627 0 0,-1 7 953 0 0,2-14-1109 0 0,2-7-235 0 0,-1 1 0 0 0,-1 0 0 0 0,0-1 0 0 0,0-16 0 0 0,0 14-101 0 0,1 0-1 0 0,1 1 0 0 0,0-1 0 0 0,0 1 1 0 0,1-1-1 0 0,1 1 0 0 0,0 0 0 0 0,13-21 1 0 0,13-9 39 0 0,-28 36 50 0 0,1 1 0 0 0,1 0 0 0 0,-1 0 0 0 0,1 1 0 0 0,0-1 0 0 0,0 1 0 0 0,0 0 0 0 0,0 0 0 0 0,12-5 0 0 0,-5 1-133 0 0,-5 6 138 0 0,0-1 0 0 0,0 1 0 0 0,0 0 1 0 0,0 1-1 0 0,1-1 0 0 0,-1 2 0 0 0,0-1 0 0 0,11 1 1 0 0,-13 0 12 0 0,0 1 1 0 0,-1 0-1 0 0,1 0 1 0 0,0 0 0 0 0,0 1-1 0 0,-1-1 1 0 0,1 1 0 0 0,0 0-1 0 0,3 3 1 0 0,11 4-5 0 0,-15-7 13 0 0,-1 0 0 0 0,0 0 0 0 0,1 0 0 0 0,-1 0 0 0 0,0 1 0 0 0,0-1 1 0 0,0 1-1 0 0,-1 0 0 0 0,1 0 0 0 0,3 4 0 0 0,1 5 31 0 0,10 20 0 0 0,-8-14-8 0 0,-4-8 25 0 0,-1 1 0 0 0,0 0 0 0 0,3 17 0 0 0,-5-18-20 0 0,1 0 0 0 0,0 0 0 0 0,1 0 0 0 0,8 15 1 0 0,1 5-847 0 0,-4-18-202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47.19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474 137 1376 0 0,'-19'-29'8021'0'0,"2"10"-6007"0"0,7 10-1281 0 0,1 0-7 0 0,-1 0 0 0 0,-1 1 1 0 0,-17-11-1 0 0,5 4 265 0 0,19 12-912 0 0,0 1 0 0 0,0 0 0 0 0,0-1 0 0 0,0 2 0 0 0,0-1 1 0 0,-1 0-1 0 0,1 1 0 0 0,-1 0 0 0 0,1 0 0 0 0,-1 0 0 0 0,-9 0 1 0 0,8 1-59 0 0,-1 1 1 0 0,0 0 0 0 0,0 0 0 0 0,0 0-1 0 0,0 1 1 0 0,1 0 0 0 0,-9 3-1 0 0,-2 1 3 0 0,1 1-1 0 0,0 1 1 0 0,0 0-1 0 0,1 1 1 0 0,0 0-1 0 0,0 2 1 0 0,-14 12-1 0 0,11-7 3 0 0,-18 18 49 0 0,33-31-64 0 0,1-1 0 0 0,0 1 0 0 0,0-1 0 0 0,1 1 0 0 0,-1 0 0 0 0,0 0 0 0 0,1 0 0 0 0,0 0 0 0 0,0 0 0 0 0,0 0-1 0 0,-2 6 1 0 0,-1 18 146 0 0,2-22-144 0 0,1-1 0 0 0,0 0 0 0 0,0 1-1 0 0,1-1 1 0 0,-1 0 0 0 0,1 1 0 0 0,0-1 0 0 0,1 1 0 0 0,-1-1 0 0 0,1 1 0 0 0,-1-1 0 0 0,3 6-1 0 0,5 12-129 0 0,-4-11 131 0 0,0 0 1 0 0,1 0 0 0 0,0 0 0 0 0,1-1-1 0 0,0 0 1 0 0,1 0 0 0 0,9 11-1 0 0,-11-15-12 0 0,0 0 0 0 0,0-1 0 0 0,1 1 0 0 0,0-2 0 0 0,0 1 0 0 0,0 0 0 0 0,1-1 0 0 0,0-1-1 0 0,-1 1 1 0 0,1-1 0 0 0,11 4 0 0 0,-3-4 66 0 0,-1 0 1 0 0,1 0-1 0 0,0-2 0 0 0,21 0 1 0 0,-25-1-85 0 0,-1 0 1 0 0,0-1-1 0 0,0-1 1 0 0,0 0-1 0 0,0 0 0 0 0,0-1 1 0 0,13-5-1 0 0,-17 4-442 0 0,1 0-1 0 0,-1 0 0 0 0,0 0 0 0 0,8-8 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47.55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27 9 6912 0 0,'-4'-8'6018'0'0,"4"8"-5994"0"0,-1 0-1 0 0,1 0 0 0 0,-1 0 1 0 0,0 1-1 0 0,1-1 0 0 0,-1 0 0 0 0,1 0 1 0 0,-1 1-1 0 0,1-1 0 0 0,-1 1 1 0 0,1-1-1 0 0,-1 0 0 0 0,1 1 1 0 0,-1-1-1 0 0,1 1 0 0 0,0-1 1 0 0,-1 1-1 0 0,1-1 0 0 0,0 1 0 0 0,-1 0 1 0 0,1-1-1 0 0,0 1 0 0 0,0-1 1 0 0,-1 1-1 0 0,1 0 0 0 0,0 0 1 0 0,-4 19 235 0 0,4-19-238 0 0,-3 22 220 0 0,-1 22-102 0 0,9 86 349 0 0,-1 57 348 0 0,-6-24-205 0 0,3-91-460 0 0,4 18-40 0 0,-5-88-191 0 0,0 0 0 0 0,0-1 0 0 0,0 1 0 0 0,1-1 0 0 0,-1 1 0 0 0,1-1 0 0 0,0 1 0 0 0,0-1 0 0 0,0 1 0 0 0,0-1 0 0 0,2 3 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48.10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469 238 3680 0 0,'-1'-1'284'0'0,"-5"-10"821"0"0,2-1-1 0 0,-1 1 1 0 0,-3-18 0 0 0,1 4 810 0 0,3 12-1452 0 0,0 1 0 0 0,-1 0 0 0 0,0 0 0 0 0,-1 1-1 0 0,0-1 1 0 0,-1 1 0 0 0,-8-11 0 0 0,8 16-2 0 0,0-1-1 0 0,-1 1 1 0 0,-10-7 0 0 0,12 11-319 0 0,1 0 1 0 0,-1 0 0 0 0,1 0-1 0 0,-1 1 1 0 0,0 0-1 0 0,0 0 1 0 0,1 0 0 0 0,-12 1-1 0 0,7 1-90 0 0,1 0 0 0 0,-1 1 0 0 0,0 0-1 0 0,1 1 1 0 0,0 0 0 0 0,0 0-1 0 0,0 1 1 0 0,-11 6 0 0 0,-12 5 90 0 0,25-12-100 0 0,1 1-1 0 0,-1 0 0 0 0,0 1 0 0 0,1-1 0 0 0,0 1 0 0 0,0 1 0 0 0,1-1 0 0 0,-7 8 0 0 0,-17 16 76 0 0,24-24-100 0 0,0 0 1 0 0,0 0-1 0 0,0 1 0 0 0,1-1 0 0 0,0 1 0 0 0,0 0 1 0 0,1 1-1 0 0,-1-1 0 0 0,1 0 0 0 0,1 1 1 0 0,-4 10-1 0 0,1 3 3 0 0,1 1 0 0 0,-2 32 0 0 0,6-47-30 0 0,0-1 0 0 0,0 0 1 0 0,1 1-1 0 0,0-1 1 0 0,0 0-1 0 0,0 0 0 0 0,3 8 1 0 0,17 37 3 0 0,-13-34-38 0 0,-5-9 29 0 0,1 0 0 0 0,-1 0 0 0 0,1 0 0 0 0,8 9 0 0 0,2 2 15 0 0,-12-14 0 0 0,2 0 0 0 0,-1 0 0 0 0,0 0 0 0 0,1 0 0 0 0,-1-1 0 0 0,1 1 0 0 0,0-1 0 0 0,5 3 0 0 0,-2-2 3 0 0,0 0-1 0 0,1 0 0 0 0,0 0 0 0 0,0-1 0 0 0,0 0 0 0 0,12 2 0 0 0,-15-4-14 0 0,-1-1 0 0 0,0 1 0 0 0,0-1 1 0 0,0 0-1 0 0,0 0 0 0 0,0 0 0 0 0,1-1 0 0 0,-1 1 0 0 0,0-1 0 0 0,0 0 0 0 0,0 0 0 0 0,0-1 0 0 0,0 1 0 0 0,-1-1 0 0 0,6-2 0 0 0,5-5-466 0 0,0-1 0 0 0,-1 0 0 0 0,0-1 0 0 0,20-23 0 0 0,-3-6-4573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48.47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3680 0 0,'0'0'284'0'0,"0"2"23"0"0,2 4 316 0 0,0 0 0 0 0,-1 0 0 0 0,1 0 1 0 0,-2 0-1 0 0,1 0 0 0 0,-1 1 1 0 0,0-1-1 0 0,0 0 0 0 0,0 0 1 0 0,-1 1-1 0 0,-2 9 0 0 0,0 7-15 0 0,1 1 0 0 0,2 34 1 0 0,1-24-314 0 0,4 60 211 0 0,7-17-509 0 0,-10-65-1042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48.83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 80 7832 0 0,'0'0'602'0'0,"0"1"-395"0"0,0 2-148 0 0,-1-1 0 0 0,1 0-1 0 0,0 0 1 0 0,-1 1 0 0 0,0-1 0 0 0,0 0-1 0 0,-1 3 1 0 0,1-4 7 0 0,0 0 1 0 0,1 1-1 0 0,-1-1 0 0 0,0 1 1 0 0,1-1-1 0 0,-1 1 0 0 0,1-1 1 0 0,0 1-1 0 0,-1-1 0 0 0,1 1 1 0 0,0-1-1 0 0,0 1 0 0 0,0-1 0 0 0,0 1 1 0 0,0-1-1 0 0,0 1 0 0 0,1 0 1 0 0,-1-1-1 0 0,0 1 0 0 0,1-1 1 0 0,-1 1-1 0 0,1-1 0 0 0,-1 0 1 0 0,2 3-1 0 0,-1-3-49 0 0,1 0 0 0 0,-1 0 0 0 0,0 1 1 0 0,0-1-1 0 0,0 1 0 0 0,0-1 0 0 0,-1 1 0 0 0,1-1 0 0 0,0 1 0 0 0,-1-1 0 0 0,1 1 1 0 0,-1 0-1 0 0,1-1 0 0 0,-1 1 0 0 0,0 0 0 0 0,0-1 0 0 0,0 1 0 0 0,0 0 1 0 0,0-1-1 0 0,0 1 0 0 0,0 0 0 0 0,0-1 0 0 0,-1 1 0 0 0,1 0 0 0 0,-1-1 1 0 0,0 3-1 0 0,0 3 102 0 0,1 0 0 0 0,0 0 0 0 0,0 0 1 0 0,1 0-1 0 0,0 0 0 0 0,0 0 1 0 0,1 0-1 0 0,4 12 0 0 0,0 2 324 0 0,-3-11-34 0 0,0-1 1 0 0,6 13-1 0 0,-5-14-93 0 0,-1 0-1 0 0,0 0 1 0 0,2 10-1 0 0,-4-10-32 0 0,0-4-194 0 0,-1-1 0 0 0,1 0-1 0 0,0 1 1 0 0,0-1-1 0 0,0 0 1 0 0,0 0 0 0 0,2 4 794 0 0,-11-51-74 0 0,5 31-749 0 0,0-1 1 0 0,0-26-1 0 0,1 10-62 0 0,1 22 13 0 0,0 1 0 0 0,1-1 0 0 0,0 1 0 0 0,1 0 0 0 0,1-9 0 0 0,1-6-11 0 0,-1 14 0 0 0,-1 0 0 0 0,1 0 0 0 0,4-10 0 0 0,-3 9-36 0 0,0 0-1 0 0,1 1 1 0 0,0-1-1 0 0,1 1 0 0 0,0 0 1 0 0,0 0-1 0 0,1 1 1 0 0,0-1-1 0 0,0 1 0 0 0,12-9 1 0 0,-2 3-138 0 0,-11 9-29 0 0,0 0-1 0 0,0 0 1 0 0,1 1 0 0 0,-1 0 0 0 0,1 0 0 0 0,0 0 0 0 0,0 0 0 0 0,0 1 0 0 0,7-2 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49.24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432 210 8288 0 0,'-14'-13'1614'0'0,"1"0"1"0"0,-17-22 0 0 0,6 7-461 0 0,6 7-273 0 0,13 15-605 0 0,0 0 0 0 0,0 0 0 0 0,-12-9 1 0 0,6 7 183 0 0,1 0 0 0 0,-15-15 1 0 0,21 19-357 0 0,0 1 0 0 0,0 0 1 0 0,-1 0-1 0 0,0 1 0 0 0,1-1 0 0 0,-1 1 1 0 0,0 0-1 0 0,0 1 0 0 0,-9-3 0 0 0,11 4-99 0 0,-1 0-1 0 0,0 0 0 0 0,1 0 1 0 0,-1 0-1 0 0,1 1 0 0 0,-1-1 1 0 0,1 1-1 0 0,-1 0 0 0 0,1 0 1 0 0,0 0-1 0 0,-1 1 0 0 0,1-1 0 0 0,0 1 1 0 0,0 0-1 0 0,0 0 0 0 0,0 0 1 0 0,0 0-1 0 0,1 0 0 0 0,-5 5 1 0 0,-3 3-33 0 0,1 0 1 0 0,1 1-1 0 0,-14 20 0 0 0,13-16 28 0 0,2-1 0 0 0,0 1 0 0 0,1 0 0 0 0,0 1 0 0 0,1-1 0 0 0,1 1 0 0 0,0 0 0 0 0,-2 33 0 0 0,2-19 0 0 0,0 11 12 0 0,-5 73 189 0 0,0 6 90 0 0,9-93-224 0 0,-1-13-32 0 0,1 1-1 0 0,0-1 1 0 0,1 0 0 0 0,4 17-1 0 0,-2-19 4 0 0,1 4-30 0 0,0 0 1 0 0,1 1-1 0 0,1-1 1 0 0,11 21-1 0 0,5 0 67 0 0,-21-35-75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49.60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 42 9672 0 0,'-4'5'7849'0'0,"7"-5"-7555"0"0,9-1-240 0 0,0-1 0 0 0,-1 0 0 0 0,1-1 0 0 0,0 0 0 0 0,13-6 0 0 0,7-2-292 0 0,-5 3-1117 0 0,3 0-4599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47.26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23 0 5984 0 0,'-4'7'622'0'0,"-1"9"73"0"0,1 0-1 0 0,1 0 1 0 0,0 0-1 0 0,1 0 1 0 0,1 1-1 0 0,0 16 1 0 0,3 17 182 0 0,10 54 0 0 0,-8-87-723 0 0,1 6 1102 0 0,11-34-1075 0 0,-12 7-165 0 0,-1 1 1 0 0,0-1-1 0 0,0 1 1 0 0,0-1-1 0 0,0 0 1 0 0,-1 0-1 0 0,0 0 1 0 0,0-1-1 0 0,0 1 1 0 0,3-8-1 0 0,-1 4 27 0 0,0 1-44 0 0,-3 6-8 0 0,0 0 1 0 0,0 0 0 0 0,0 1 0 0 0,1-1 0 0 0,-1 0 0 0 0,0 0 0 0 0,1 1 0 0 0,-1-1 0 0 0,1 1 0 0 0,-1-1-1 0 0,0 1 1 0 0,1-1 0 0 0,2 1 0 0 0,-2 0 3 0 0,0 0 0 0 0,0 0 0 0 0,1 0 0 0 0,-1 0 0 0 0,0 0 0 0 0,0 0-1 0 0,0 1 1 0 0,0-1 0 0 0,1 1 0 0 0,-1 0 0 0 0,2 1 0 0 0,4 1-8 0 0,-1-1-67 0 0,0 1 0 0 0,0 0 0 0 0,0 0 1 0 0,8 5-1 0 0,-9-4-575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50.07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 70 10136 0 0,'-9'-6'3571'0'0,"10"6"-3526"0"0,6-8 1295 0 0,6 0-1623 0 0,-1 2 317 0 0,1-1 0 0 0,0 2 1 0 0,20-6-1 0 0,-26 9-20 0 0,6-2-31 0 0,0 1 1 0 0,0 1 0 0 0,20-2 0 0 0,1 1 17 0 0,-31 2-11 0 0,-1 1 1 0 0,1 0 0 0 0,-1 1 0 0 0,1-1 0 0 0,0 0 0 0 0,-1 1 0 0 0,1-1 0 0 0,-1 1 0 0 0,1 0 0 0 0,-1 0 0 0 0,0 0 0 0 0,1 0-1 0 0,-1 0 1 0 0,0 0 0 0 0,0 1 0 0 0,0-1 0 0 0,1 1 0 0 0,-1 0 0 0 0,-1-1 0 0 0,4 5 0 0 0,6 3-140 0 0,-9-7 89 0 0,0 0 1 0 0,0 0 0 0 0,0 0 0 0 0,0 1-1 0 0,0-1 1 0 0,-1 1 0 0 0,1-1 0 0 0,-1 1 0 0 0,0-1-1 0 0,0 1 1 0 0,0 0 0 0 0,0 0 0 0 0,0 0 0 0 0,0-1-1 0 0,-1 1 1 0 0,1 0 0 0 0,-1 0 0 0 0,0 0 0 0 0,0 0-1 0 0,0 0 1 0 0,0 0 0 0 0,-1 0 0 0 0,1 0-1 0 0,-1 0 1 0 0,0-1 0 0 0,-1 6 0 0 0,-4 7-247 0 0,0 0-1 0 0,-1-1 1 0 0,-17 25 0 0 0,12-20 231 0 0,1-2-1 0 0,-23 26-1 0 0,1-1 21 0 0,4-3 157 0 0,15-21 47 0 0,0 0 0 0 0,1 1-1 0 0,1 1 1 0 0,-15 35 0 0 0,25-50 8 0 0,0 1 0 0 0,1-1 0 0 0,0 0 0 0 0,0 1 1 0 0,1-1-1 0 0,-1 0 0 0 0,1 8 0 0 0,1-10-67 0 0,-1 0-1 0 0,0 0 0 0 0,1 0 1 0 0,-1-1-1 0 0,1 1 1 0 0,0 0-1 0 0,0-1 0 0 0,0 1 1 0 0,0 0-1 0 0,1-1 1 0 0,-1 1-1 0 0,1-1 0 0 0,-1 0 1 0 0,1 1-1 0 0,3 2 1 0 0,2 2 170 0 0,-5-5-208 0 0,0 0-1 0 0,0 0 1 0 0,0 0 0 0 0,0-1 0 0 0,0 1-1 0 0,0-1 1 0 0,0 1 0 0 0,1-1-1 0 0,2 2 1 0 0,12 2 183 0 0,0 1 0 0 0,28 4 1 0 0,-36-9-199 0 0,0 0 0 0 0,0 0 1 0 0,0-1-1 0 0,0-1 0 0 0,0 1 1 0 0,0-1-1 0 0,11-3 0 0 0,7-3-8 0 0,-11 4-159 0 0,-1-1 1 0 0,1-1-1 0 0,24-11 1 0 0,-18 4-966 0 0,0 0-345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50.44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70 11056 0 0,'14'-1'1340'0'0,"-13"0"-1245"0"0,1 1 0 0 0,-1 0 0 0 0,1 0 0 0 0,0 0 0 0 0,-1 0 0 0 0,1 0 1 0 0,0 0-1 0 0,-1 0 0 0 0,1 0 0 0 0,0 1 0 0 0,1 0 0 0 0,4 0 104 0 0,1 0 0 0 0,0-1 0 0 0,-1 0 0 0 0,1 0 0 0 0,0 0 0 0 0,-1-1 0 0 0,1 0 0 0 0,-1-1 0 0 0,11-3-1 0 0,27-4-71 0 0,-12 6-84 0 0,-1-1 1 0 0,43-12 0 0 0,12-7-1223 0 0,-60 15-234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50.84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35 1 3224 0 0,'0'2'3809'0'0,"-5"94"167"0"0,-8-19-2009 0 0,0 10-111 0 0,11-69-1490 0 0,0 0 1 0 0,2-1 0 0 0,0 1 0 0 0,1 0 0 0 0,1-1-1 0 0,1 1 1 0 0,8 28 0 0 0,-4-26-133 0 0,0 1-105 0 0,6 28 0 0 0,-12-45-121 0 0,1 0-1 0 0,-1 0 1 0 0,1 0-1 0 0,0 0 0 0 0,0-1 1 0 0,0 1-1 0 0,1-1 1 0 0,-1 1-1 0 0,1-1 1 0 0,0 0-1 0 0,-1 0 1 0 0,2 0-1 0 0,-1 0 1 0 0,0 0-1 0 0,6 2 1 0 0,-6-2 2 0 0,0-1 0 0 0,1 0 0 0 0,-1 0 1 0 0,1 0-1 0 0,0-1 0 0 0,0 0 0 0 0,-1 1 0 0 0,1-1 1 0 0,0 0-1 0 0,0-1 0 0 0,0 1 0 0 0,0-1 1 0 0,0 0-1 0 0,0 0 0 0 0,0 0 0 0 0,7-1 0 0 0,11-6 67 0 0,-14 4-55 0 0,1 1 0 0 0,-1 0 1 0 0,1 0-1 0 0,14-1 0 0 0,-21 3-17 0 0,1-1-1 0 0,-1 1 0 0 0,0 0 0 0 0,1-1 0 0 0,-1 0 0 0 0,0 1 0 0 0,1-1 0 0 0,-1 0 0 0 0,0 0 0 0 0,0-1 0 0 0,1 1 0 0 0,-1 0 0 0 0,0-1 1 0 0,0 1-1 0 0,-1-1 0 0 0,4-2 0 0 0,1-4-16 0 0,1 1 0 0 0,9-17 0 0 0,-7 10-35 0 0,2-3-17 0 0,0-1-1 0 0,-1 0 1 0 0,-1-1 0 0 0,-1 0-1 0 0,-1 0 1 0 0,8-29-1 0 0,-13 32 58 0 0,-1 1-1 0 0,0 0 0 0 0,-1-1 0 0 0,-1 1 0 0 0,-1 0 0 0 0,-2-16 1 0 0,1 15 1 0 0,1 6 66 0 0,0 1 0 0 0,-1-1 0 0 0,-8-16 0 0 0,-1-3 236 0 0,8 16-358 0 0,-1 2-244 0 0,1-1 0 0 0,1 1 0 0 0,0-1 0 0 0,0 0 0 0 0,-1-14 0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51.39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44 5 9384 0 0,'0'0'852'0'0,"-1"1"-704"0"0,1 2-114 0 0,-1-1-1 0 0,0 0 1 0 0,1 0 0 0 0,0 1 0 0 0,-1-1 0 0 0,1 1 0 0 0,0-1 0 0 0,0 0 0 0 0,1 1 0 0 0,-1-1-1 0 0,0 0 1 0 0,1 1 0 0 0,-1-1 0 0 0,1 0 0 0 0,1 3 0 0 0,2 20 633 0 0,-3 18 355 0 0,-1 34 545 0 0,0-71-1414 0 0,0 1 0 0 0,1-1 0 0 0,0 0 0 0 0,0 1 0 0 0,0-1 0 0 0,4 9 0 0 0,2 10 394 0 0,-5-17-319 0 0,0 0 0 0 0,1-1 1 0 0,0 0-1 0 0,5 9 1 0 0,-4-9-51 0 0,-1 0 0 0 0,0 0 0 0 0,0 0 0 0 0,2 10-1 0 0,0-4-145 0 0,-2-2 966 0 0,-4-10-972 0 0,1-1 1 0 0,-1 0 0 0 0,1 0 0 0 0,-1 0-1 0 0,1 0 1 0 0,-1 0 0 0 0,0 1 0 0 0,1-1 0 0 0,-1 0-1 0 0,1 0 1 0 0,-1-1 0 0 0,0 1 0 0 0,1 0-1 0 0,-1 0 1 0 0,1 0 0 0 0,-1 0 0 0 0,1 0 0 0 0,-1-1-1 0 0,0 1 1 0 0,1 0 0 0 0,-1 0 0 0 0,1-1 0 0 0,-1 1-1 0 0,0-1 1 0 0,-3-1 16 0 0,0 1 0 0 0,0-1 0 0 0,0 0 0 0 0,0 0 0 0 0,1 0 0 0 0,-1 0 0 0 0,1-1 0 0 0,-1 1 0 0 0,1-1 0 0 0,0 0 0 0 0,0 0 0 0 0,0 0 0 0 0,1-1 0 0 0,-1 1 0 0 0,1-1-1 0 0,-1 1 1 0 0,-1-6 0 0 0,-18-30 197 0 0,21 37-241 0 0,-1-1-1 0 0,0 0 0 0 0,1 0 0 0 0,-1-1 0 0 0,1 1 0 0 0,-3-7 0 0 0,5 4-8 0 0,0 0-1 0 0,0 0 1 0 0,0 0 0 0 0,0 1 0 0 0,1-1-1 0 0,3-6 1 0 0,5-24-49 0 0,-8 30 50 0 0,-1 0 0 0 0,1 0 0 0 0,0 1 0 0 0,1-1-1 0 0,0 0 1 0 0,-1 1 0 0 0,2-1 0 0 0,-1 1 0 0 0,1 0-1 0 0,-1 0 1 0 0,7-6 0 0 0,6-4-281 0 0,33-25 1 0 0,-42 35 194 0 0,6-4-774 0 0,0 0 0 0 0,1 0 0 0 0,24-11 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51.96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42 110 6912 0 0,'0'0'528'0'0,"0"2"-342"0"0,-2 7 633 0 0,1 0 0 0 0,-1 0 0 0 0,-5 15 0 0 0,1-5 272 0 0,0 2-416 0 0,0 1 0 0 0,2-1 0 0 0,1 1 0 0 0,-1 26 0 0 0,4-41-534 0 0,0 10 162 0 0,0 1 1 0 0,1-1-1 0 0,1 1 1 0 0,5 21-1 0 0,14 22 656 0 0,-8-28-761 0 0,-11-28-180 0 0,0 0-1 0 0,1-1 0 0 0,-1 1 1 0 0,1-1-1 0 0,0 1 0 0 0,0-1 0 0 0,0 0 1 0 0,1 0-1 0 0,-1 0 0 0 0,1-1 0 0 0,0 0 1 0 0,0 1-1 0 0,0-1 0 0 0,1 0 1 0 0,-1-1-1 0 0,1 1 0 0 0,-1-1 0 0 0,1 0 1 0 0,0 0-1 0 0,0-1 0 0 0,7 2 0 0 0,1-2 35 0 0,0 0 0 0 0,-1-1 0 0 0,1-1 0 0 0,0 0 0 0 0,13-4 0 0 0,-17 3-32 0 0,-1 0-1 0 0,0 0 0 0 0,0-1 1 0 0,0-1-1 0 0,0 1 0 0 0,0-1 1 0 0,-1-1-1 0 0,1 1 0 0 0,8-9 1 0 0,-7 5 6 0 0,-1 0-1 0 0,0-1 1 0 0,0 1 0 0 0,-1-2 0 0 0,0 1 0 0 0,8-17 0 0 0,-9 14-3 0 0,0-1 0 0 0,-1 0 1 0 0,-1 0-1 0 0,0-1 0 0 0,-1 1 0 0 0,0-1 0 0 0,1-23 0 0 0,-3 10 118 0 0,0 1 0 0 0,-6-44 0 0 0,1 23-64 0 0,-9-46-77 0 0,7 56 54 0 0,5 34-76 0 0,1 1 1 0 0,-1-1 0 0 0,0 0-1 0 0,0 1 1 0 0,0 0 0 0 0,0-1-1 0 0,0 1 1 0 0,-1 0 0 0 0,1-1-1 0 0,-1 1 1 0 0,1 0 0 0 0,-1 0-1 0 0,0 0 1 0 0,0 0 0 0 0,0 1-1 0 0,0-1 1 0 0,0 0 0 0 0,0 1-1 0 0,-1-1 1 0 0,1 1 0 0 0,-4-2-1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52.38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26 97 5984 0 0,'-25'9'11146'0'0,"55"-13"-17060"0"0</inkml:trace>
  <inkml:trace contextRef="#ctx0" brushRef="#br0" timeOffset="1">106 5 10592 0 0,'13'-5'1168'0'0,"-8"5"-1168"0"0,0 5 176 0 0,-2-5 24 0 0,7 0 216 0 0,-7-5-1008 0 0,7 5-160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52.80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173 1 6448 0 0,'-7'0'7916'0'0,"2"1"-7789"0"0,0 0-1 0 0,0 1 1 0 0,0 0 0 0 0,0-1 0 0 0,0 1 0 0 0,0 1 0 0 0,1-1 0 0 0,-1 1 0 0 0,1 0 0 0 0,-1 0 0 0 0,1 0 0 0 0,0 1 0 0 0,0-1 0 0 0,1 1 0 0 0,-1 0 0 0 0,1 0 0 0 0,0 0 0 0 0,-5 9-1 0 0,-4 9 48 0 0,1 2-1 0 0,1-1 0 0 0,2 1 0 0 0,-7 27 0 0 0,9-28 81 0 0,-9 52 352 0 0,13-65-510 0 0,2-1 1 0 0,-1 0 0 0 0,2 0-1 0 0,-1 1 1 0 0,1-1-1 0 0,3 12 1 0 0,-2-12 85 0 0,1 6 3 0 0,1 0 0 0 0,10 23 0 0 0,-12-33-200 0 0,1 0 1 0 0,-1 0 0 0 0,1-1 0 0 0,0 1 0 0 0,1-1 0 0 0,-1 0-1 0 0,1 0 1 0 0,0 0 0 0 0,0 0 0 0 0,0-1 0 0 0,7 5-1 0 0,3 1 60 0 0,-1-1-1 0 0,2-1 0 0 0,17 7 0 0 0,-26-12-106 0 0,0 0 0 0 0,0 0 0 0 0,0-1 0 0 0,0 0-1 0 0,1 0 1 0 0,-1-1 0 0 0,0 0 0 0 0,0 0 0 0 0,0 0-1 0 0,0-1 1 0 0,11-2 0 0 0,6-3-1465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53.18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5064 0 0,'0'1'2725'0'0,"4"7"-2258"0"0,-1-1 1 0 0,0 0-1 0 0,0 1 0 0 0,-1 0 0 0 0,0 0 1 0 0,-1-1-1 0 0,1 1 0 0 0,-1 10 1 0 0,1-1 106 0 0,7 50 673 0 0,-2 0 1 0 0,-3 88 0 0 0,1 7 293 0 0,-4-152-1459 0 0,1 50 252 0 0,-3-37-299 0 0,2 0-1 0 0,6 35 1 0 0,-5-24-125 0 0,-2-27-276 0 0,0 0 0 0 0,0-1 0 0 0,2 9 0 0 0,2-3-1029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53.56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277 1 1840 0 0,'-2'1'315'0'0,"-48"41"4586"0"0,-21 28-2428 0 0,36-29-1464 0 0,-11 12 219 0 0,38-44-999 0 0,1 1-1 0 0,-1 0 1 0 0,2 0-1 0 0,-1 1 1 0 0,1 0-1 0 0,1 0 1 0 0,0 0-1 0 0,1 1 1 0 0,0 0-1 0 0,-4 18 1 0 0,4 6 563 0 0,3-33-721 0 0,1-1 0 0 0,0 1 1 0 0,0-1-1 0 0,0 1 1 0 0,1 0-1 0 0,-1-1 1 0 0,1 1-1 0 0,-1-1 1 0 0,1 1-1 0 0,0-1 0 0 0,0 1 1 0 0,0-1-1 0 0,0 0 1 0 0,1 1-1 0 0,1 1 1 0 0,-1-1 8 0 0,0 0 1 0 0,0 0-1 0 0,1 0 1 0 0,-1 0-1 0 0,1 0 1 0 0,0 0-1 0 0,0-1 1 0 0,0 0-1 0 0,5 4 0 0 0,21 12 313 0 0,-25-15-344 0 0,1 0-1 0 0,-1 0 1 0 0,0 0 0 0 0,1-1 0 0 0,-1 0-1 0 0,1 0 1 0 0,0 0 0 0 0,0 0 0 0 0,9 1-1 0 0,7 1 9 0 0,7 0 8 0 0,10-2 4 0 0,-23-1-102 0 0,32-2-1 0 0,-38 1-739 0 0,0-1-1 0 0,18 2 0 0 0,-9 0-120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58.52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97 3680 0 0,'2'-1'2444'0'0,"4"0"-2076"0"0,0 1 0 0 0,0-1 1 0 0,1 1-1 0 0,-1 0 0 0 0,0 0 1 0 0,0 1-1 0 0,0 0 0 0 0,1 0 1 0 0,5 2-1 0 0,13 2 126 0 0,6-2-104 0 0,0-1 1 0 0,-1-1-1 0 0,41-4 0 0 0,35-16 268 0 0,24 0-224 0 0,42-5-308 0 0,77-15 50 0 0,-240 37-177 0 0,0 1 1 0 0,0 0 0 0 0,1 0 0 0 0,12 2 0 0 0,16-1 75 0 0,-26 0-19 0 0,11 0 302 0 0,-2-3-214 0 0,-20 3-96 0 0,-18 3-23 0 0,13-1 3 0 0,0 0 0 0 0,0 0 0 0 0,0 1 0 0 0,0-1 0 0 0,-5 6 0 0 0,-15 8 23 0 0,14-11-45 0 0,-19 9 2 0 0,-33 11 0 0 0,-65 25 56 0 0,-122 29 399 0 0,212-65-309 0 0,-40 22 1 0 0,46-21-89 0 0,7-4 87 0 0,1 2 0 0 0,0 0 0 0 0,1 1 0 0 0,-36 32 0 0 0,45-39-138 0 0,13-6-53 0 0,2 0 84 0 0,3 2-17 0 0,0-1 0 0 0,0 0 1 0 0,1 0-1 0 0,-1 0 1 0 0,1 0-1 0 0,-1-1 0 0 0,1 0 1 0 0,0-1-1 0 0,-1 1 1 0 0,11-1-1 0 0,10-1 26 0 0,28-6 0 0 0,-22 3-7 0 0,0 0-20 0 0,81-11 90 0 0,24 0-93 0 0,-38 5 4 0 0,-70 8-25 0 0,58 2 0 0 0,-31 2 52 0 0,28 3 18 0 0,-66-2-74 0 0,0 1 0 0 0,-1 0 0 0 0,30 12 0 0 0,-44-15 0 0 0,-1 0 1 0 0,0-1 0 0 0,0 1 0 0 0,0-1 0 0 0,0 1 0 0 0,0-1 1 0 0,0 0-1 0 0,-1 0 0 0 0,1 0 0 0 0,3 0 0 0 0,-1 2 458 0 0,-28-6-496 0 0,-43-2 0 0 0,53 7-903 0 0,1 0 0 0 0,-20 6-1 0 0,10 0-121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47.73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 1 6448 0 0,'-1'15'360'0'0,"-4"22"0"0"0,3-22-162 0 0,1 1 1225 0 0,1 0-1 0 0,0 0 0 0 0,3 22 1 0 0,-1-19-856 0 0,-1 34 0 0 0,-2-39-474 0 0,1 0 1 0 0,1 0-1 0 0,0 0 0 0 0,1-1 0 0 0,1 1 0 0 0,0 0 0 0 0,8 21 1 0 0,-11-34 74 0 0,5-6-12 0 0,-3 2-135 0 0,0 0 0 0 0,-1 0 0 0 0,0 0 1 0 0,0-1-1 0 0,1 1 0 0 0,-2 0 1 0 0,1-1-1 0 0,0-5 0 0 0,1-32 62 0 0,-1 6-79 0 0,3 7 8 0 0,-2 13-191 0 0,1-25 0 0 0,-3-3-880 0 0,0 32 566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59.30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746 36 1840 0 0,'-1'-2'173'0'0,"-20"-18"2633"0"0,18 18-2368 0 0,0 1 0 0 0,0-1 0 0 0,0 1-1 0 0,0 0 1 0 0,-1 0 0 0 0,1 0 0 0 0,-1 0 0 0 0,-4 0 0 0 0,-8-1-85 0 0,0 2 1 0 0,-15 0-1 0 0,7 0 217 0 0,-264 7 2248 0 0,82 1-914 0 0,198-8-1813 0 0,-1 0 0 0 0,0 0 0 0 0,0 1 0 0 0,0 0 1 0 0,1 1-1 0 0,-1 0 0 0 0,0 0 0 0 0,1 1 0 0 0,-14 6 1 0 0,21-8-96 0 0,0-1 1 0 0,0 1-1 0 0,1 0 1 0 0,-1 0-1 0 0,1 0 1 0 0,-1 0-1 0 0,1 0 1 0 0,-1 0-1 0 0,1 0 1 0 0,-1 0-1 0 0,1 0 1 0 0,0 0-1 0 0,-1 0 1 0 0,1 0-1 0 0,0 0 1 0 0,0 0-1 0 0,0 0 1 0 0,0 1-1 0 0,0-1 1 0 0,0 2-1 0 0,2-1 0 0 0,-1 0 0 0 0,0 0 0 0 0,1 1 0 0 0,-1-1 0 0 0,1-1 0 0 0,0 1 0 0 0,0 0 0 0 0,0 0 0 0 0,0 0 1 0 0,0-1-1 0 0,0 1 0 0 0,0-1 0 0 0,0 0 0 0 0,0 0 0 0 0,1 0 0 0 0,-1 0 0 0 0,1 0 0 0 0,-1 0 0 0 0,1 0 0 0 0,-1-1 0 0 0,3 1 0 0 0,9 1 11 0 0,0-1 0 0 0,25-1 1 0 0,-21 0-5 0 0,193-17 291 0 0,7 0-308 0 0,-176 17 14 0 0,0-1 0 0 0,-1 2 0 0 0,75 11 0 0 0,-60-2 3 0 0,-1 3 1 0 0,101 38-1 0 0,-150-48 18 0 0,-2-2-15 0 0,-1 0-1 0 0,0 1 0 0 0,0 0 1 0 0,0 0-1 0 0,0 0 0 0 0,-1 0 1 0 0,5 4-1 0 0,-2-2 49 0 0,1 3 41 0 0,-6-6-90 0 0,0 0-1 0 0,1-1 1 0 0,-1 1-1 0 0,0 0 1 0 0,0-1-1 0 0,1 1 1 0 0,-1 0-1 0 0,0-1 1 0 0,0 1-1 0 0,0 0 1 0 0,0 0-1 0 0,0-1 1 0 0,0 1-1 0 0,0 0 1 0 0,0-1-1 0 0,0 1 1 0 0,0 0-1 0 0,0 0 1 0 0,0-1-1 0 0,-1 1 1 0 0,1 0-1 0 0,0-1 0 0 0,0 1 1 0 0,-1 0-1 0 0,1-1 1 0 0,-1 1-1 0 0,1-1 1 0 0,0 1-1 0 0,-1 0 1 0 0,1-1-1 0 0,-1 1 1 0 0,1-1-1 0 0,-1 1 1 0 0,0-1-1 0 0,1 0 1 0 0,-1 1-1 0 0,1-1 1 0 0,-2 1-1 0 0,0 0 11 0 0,-11 8 49 0 0,-1-1 1 0 0,0 0-1 0 0,0-1 0 0 0,-1 0 1 0 0,0-1-1 0 0,0-1 1 0 0,-17 4-1 0 0,-46 18 42 0 0,-18 9-9 0 0,-1 1-77 0 0,67-24-20 0 0,-75 32 0 0 0,100-44 1 0 0,4-1 0 0 0,-1 1-1 0 0,1-1 1 0 0,0 1 0 0 0,0-1-1 0 0,0 1 1 0 0,0-1 0 0 0,-1 1-1 0 0,1 0 1 0 0,0-1 0 0 0,0 1-1 0 0,0 0 1 0 0,0 0 0 0 0,0 0-1 0 0,0 1 1 0 0,-1-1 52 0 0,4 0-46 0 0,1 0 0 0 0,-1 0 0 0 0,0 0 0 0 0,0 0 0 0 0,0 0 0 0 0,0 1 0 0 0,3 2 0 0 0,6 3 1 0 0,-3-5 14 0 0,0 0-1 0 0,0 0 1 0 0,0-1-1 0 0,0 0 1 0 0,0 0-1 0 0,0-1 1 0 0,0 0-1 0 0,9-1 1 0 0,7 0 24 0 0,-16 1-26 0 0,178-6 147 0 0,-52-7-226 0 0,68-8 302 0 0,-69-2-5292 0 0,-76 8-544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03.08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1 867 6792 0 0,'1'2'2144'0'0,"2"5"-1772"0"0,1-1 0 0 0,0 1 1 0 0,6 6-1 0 0,-5-6-213 0 0,0-1 1 0 0,-1 0-1 0 0,0 1 1 0 0,4 9-1 0 0,-1 1-69 0 0,-1 0-1 0 0,0 0 1 0 0,-2 0-1 0 0,0 1 1 0 0,-1 0-1 0 0,1 28 1 0 0,6 83 374 0 0,-10-86-282 0 0,1 60 408 0 0,-1-18 217 0 0,-1-37-349 0 0,-2-2-17 0 0,1-33-203 0 0,1-1-1 0 0,2 26 1 0 0,-1 25 604 0 0,1-53-737 0 0,-1 0-1 0 0,0 0 1 0 0,0 0 0 0 0,-1 0-1 0 0,-3 18 1 0 0,4-27-76 0 0,0 0 0 0 0,0 1 0 0 0,-1-1 0 0 0,1 1 0 0 0,0-1-1 0 0,0 0 1 0 0,1 1 0 0 0,-1-1 0 0 0,0 1 0 0 0,0-1 0 0 0,1 1 0 0 0,-1-1 0 0 0,1 0 0 0 0,1 3-1 0 0,-2-3 43 0 0,11-1 490 0 0,-4 0-485 0 0,17 0 8 0 0,-19 1-84 0 0,-1-1 0 0 0,1-1 0 0 0,-1 1 0 0 0,1-1 0 0 0,-1 0 0 0 0,6-1 0 0 0,5-1 0 0 0,96-17 0 0 0,6 0 0 0 0,-79 14 31 0 0,-19 3-14 0 0,28-1-1 0 0,10 3-16 0 0,31 0 0 0 0,38 0 0 0 0,86-22 54 0 0,-95 10-44 0 0,-47 14-11 0 0,0 2-1 0 0,86 16 1 0 0,14 1 69 0 0,-131-18-46 0 0,42-5-1 0 0,-4 0 0 0 0,24-3-21 0 0,-44 2 0 0 0,24-3 0 0 0,63-2 0 0 0,-6 3 0 0 0,5 0 0 0 0,3-3 55 0 0,-100 6-35 0 0,16-7 65 0 0,-32 5-26 0 0,-24 3-44 0 0,0 1-1 0 0,0-1 1 0 0,0 0-1 0 0,9-5 1 0 0,8-2 48 0 0,-11 3-27 0 0,-1 0 0 0 0,1-1 0 0 0,13-10 0 0 0,-16 10-3 0 0,17-17 5 0 0,-23 21-34 0 0,1-1 0 0 0,-1 0 1 0 0,1 1-1 0 0,0 0 0 0 0,0 0 1 0 0,0 0-1 0 0,0 1 0 0 0,6-4 0 0 0,-9 6-4 0 0,-1 0 0 0 0,1 0 1 0 0,-1 0-1 0 0,1 0 0 0 0,-1 0 1 0 0,1 0-1 0 0,-1 0 0 0 0,0 0 0 0 0,1 0 1 0 0,-1-1-1 0 0,1 1 0 0 0,-1 0 1 0 0,1 0-1 0 0,-1 0 0 0 0,0-1 1 0 0,1 1-1 0 0,-1 0 0 0 0,1 0 0 0 0,-1-1 1 0 0,0 1-1 0 0,1 0 0 0 0,-1-1 1 0 0,0 1-1 0 0,0 0 0 0 0,1-1 1 0 0,-1 1-1 0 0,0-1 0 0 0,0 1 0 0 0,1 0 1 0 0,-1-1-1 0 0,0 1 0 0 0,0-1 1 0 0,0 1-1 0 0,0-1 0 0 0,0 1 1 0 0,0-1-1 0 0,0 0 0 0 0,2-3 14 0 0,-1 1-1 0 0,1-1 1 0 0,0 1 0 0 0,0-1 0 0 0,3-4-1 0 0,-2 5-5 0 0,-1 0 0 0 0,0-1 0 0 0,0 1 0 0 0,-1 0 0 0 0,3-6-1 0 0,5-35 113 0 0,-7 37-111 0 0,-1-1 0 0 0,0 1 0 0 0,0 0 0 0 0,0-1 0 0 0,-1 1 0 0 0,0 0 0 0 0,0-1 0 0 0,-1 1 0 0 0,0 0 0 0 0,0-1 0 0 0,-1 1 0 0 0,0 0 0 0 0,0 0 0 0 0,-1 0 0 0 0,0 0 0 0 0,0 1 0 0 0,0-1 0 0 0,-1 1 0 0 0,0-1 0 0 0,0 1 0 0 0,-1 1 0 0 0,-7-9 0 0 0,-7-3 28 0 0,-1 1 0 0 0,0 0 0 0 0,-1 2 0 0 0,-1 0 1 0 0,0 2-1 0 0,-1 0 0 0 0,-26-9 0 0 0,9 7 10 0 0,-1 2-1 0 0,0 2 1 0 0,-63-8 0 0 0,-383-24 118 0 0,271 29-248 0 0,-151-10-30 0 0,35 15 241 0 0,269 8-104 0 0,-109 11-114 0 0,134-8 39 0 0,-145 27 40 0 0,112-20 11 0 0,44-7 0 0 0,-26 6 0 0 0,-90 31 64 0 0,139-40-61 0 0,-2 1-1 0 0,-7 10-28 0 0,13-10 23 0 0,-1-1 0 0 0,1 0 0 0 0,-1 1 0 0 0,1-1 0 0 0,0 1 0 0 0,-1-1-1 0 0,1 1 1 0 0,0-1 0 0 0,-1 1 0 0 0,1-1 0 0 0,0 1 0 0 0,-1 0 0 0 0,1-1 0 0 0,0 1 0 0 0,0-1 0 0 0,0 1 0 0 0,0 0 0 0 0,-1-1-1 0 0,1 1 1 0 0,0 0 0 0 0,0-1 0 0 0,0 1 0 0 0,0-1 0 0 0,1 2 0 0 0,-1-2-4 0 0,1 1 0 0 0,-1-1 0 0 0,0 1 0 0 0,1-1 0 0 0,-1 1 0 0 0,1-1 0 0 0,0 1 0 0 0,-1-1 0 0 0,1 0 0 0 0,-1 1-1 0 0,1-1 1 0 0,0 0 0 0 0,-1 0 0 0 0,1 1 0 0 0,0-1 0 0 0,-1 0 0 0 0,1 0 0 0 0,1 0 0 0 0,5 1-46 0 0,1-1 0 0 0,-1 0 0 0 0,10-1 0 0 0,-14 0 49 0 0,27-3 21 0 0,-1-1 0 0 0,43-14 0 0 0,-41 10 18 0 0,61-9-1 0 0,91-5-98 0 0,5 6 240 0 0,-38 5-8 0 0,-40-6-188 0 0,-72 12-87 0 0,29-1-110 0 0,18 2 127 0 0,225-2 155 0 0,-73 13-24 0 0,-1 0-169 0 0,239-18 128 0 0,-375 6 130 0 0,62-2 132 0 0,-142 8-251 0 0,-13-1-7 0 0,0 1 1 0 0,-1 0 0 0 0,1 0 0 0 0,0 1-1 0 0,-1 0 1 0 0,1 0 0 0 0,9 3-1 0 0,16 1-72 0 0,-24-4 45 0 0,0 1-1 0 0,0-1 1 0 0,10 0-1 0 0,32 5 181 0 0,-47-6-169 0 0,0-1-5 0 0,9 6-142 0 0,-5-1 236 0 0,-6-3 14 0 0,0 0-23 0 0,1 1-53 0 0,0-1-14 0 0,5 10-4 0 0,-5-8 3 0 0,0 0 0 0 0,-1 0 0 0 0,1 0 0 0 0,-1 1 0 0 0,1-1 0 0 0,-1 0 0 0 0,0 1 0 0 0,1 4 0 0 0,-2-6 0 0 0,7 29 0 0 0,-3-19 0 0 0,-2 1-73 0 0,2 0-1 0 0,-1 0 1 0 0,2-1-1 0 0,6 15 0 0 0,-9-22 74 0 0,-1 0 0 0 0,0 0 0 0 0,0 0 0 0 0,0-1 0 0 0,-1 1 0 0 0,1 0 0 0 0,-1 8 0 0 0,0 7 0 0 0,3 37-25 0 0,-5 59 0 0 0,-1-17 3 0 0,2-89 30 0 0,1 1-1 0 0,1 0 0 0 0,0 0 0 0 0,0 0 0 0 0,1 0 0 0 0,0-1 0 0 0,1 1 0 0 0,5 11 0 0 0,-7-18 0 0 0,1 0-1 0 0,-1 0 1 0 0,0 1 0 0 0,1 7-1 0 0,4 14 59 0 0,-2-18 31 0 0,0 2 33 0 0,0 1 0 0 0,5 19-1 0 0,-9-29-132 0 0,0 0 0 0 0,0-1 0 0 0,1 1 0 0 0,-1 0 0 0 0,0 0 0 0 0,0 0 0 0 0,1 0 0 0 0,-1 0-1 0 0,0 0 1 0 0,1 0 0 0 0,-1-1 0 0 0,1 1 0 0 0,-1 0 0 0 0,1 0 0 0 0,0 0 0 0 0,0 0 4 0 0,0 0 1 0 0,-1-1 0 0 0,1 1 0 0 0,-1 0 0 0 0,0 0-1 0 0,1 0 1 0 0,-1-1 0 0 0,0 1 0 0 0,1 0-1 0 0,-1 0 1 0 0,0 0 0 0 0,0 0 0 0 0,0 0 0 0 0,0 0-1 0 0,0-1 1 0 0,0 1 0 0 0,0 0 0 0 0,0 0-1 0 0,0 0 1 0 0,-1 1 0 0 0,2 2 42 0 0,2 2 703 0 0,-3-15-612 0 0,9-9-60 0 0,-7 12-74 0 0,0 0 0 0 0,-1 0 0 0 0,2-12 0 0 0,2-6 0 0 0,-5 23 0 0 0,0-1 0 0 0,0 0 0 0 0,0 1 0 0 0,0-1 0 0 0,-1 0 0 0 0,1 1 0 0 0,0-1 0 0 0,-1-2 0 0 0,-2-10 0 0 0,2 4 0 0 0,0 0 0 0 0,-1 0 0 0 0,-1-1 0 0 0,0 1 0 0 0,0 1 0 0 0,-6-12 0 0 0,-11-15 0 0 0,15 28 0 0 0,0 0 0 0 0,0-1 0 0 0,-3-9 0 0 0,-45-106 11 0 0,16 27 96 0 0,4 19-33 0 0,-2-8-302 0 0,9 28 79 0 0,21 44 134 0 0,2 8-4 0 0,1-1 1 0 0,-1 1-1 0 0,0 0 1 0 0,-7-10-1 0 0,0 0-33 0 0,7 11 16 0 0,0 1-1 0 0,-1-1 0 0 0,1 1 1 0 0,-1-1-1 0 0,0 1 1 0 0,-6-4-1 0 0,6 4-6 0 0,-3-1-142 0 0,0-1 0 0 0,-1 1 1 0 0,1 1-1 0 0,-1-1 0 0 0,-16-5 0 0 0,-33-18-1246 0 0,47 24 1299 0 0,1 0-1 0 0,-1-1 1 0 0,1 0-1 0 0,0-1 1 0 0,1 0-1 0 0,-1 0 1 0 0,1-1-1 0 0,0 0 1 0 0,1 0-1 0 0,0-1 1 0 0,0 0 0 0 0,1 0-1 0 0,0-1 1 0 0,0 0-1 0 0,-8-16 1 0 0,9 16 57 0 0,0 1 0 0 0,-1-1 1 0 0,0 1-1 0 0,0 1 0 0 0,-1-1 1 0 0,0 1-1 0 0,-1 0 0 0 0,1 0 1 0 0,-1 1-1 0 0,-13-7 0 0 0,-103-69-2593 0 0,115 75 2484 0 0,-1 0 0 0 0,1-1 0 0 0,0 0 0 0 0,-11-13 0 0 0,16 16 220 0 0,0-1-1 0 0,0 1 0 0 0,0-1 1 0 0,1 0-1 0 0,0 0 0 0 0,0 0 1 0 0,0 0-1 0 0,1 0 0 0 0,-2-8 1 0 0,-7-39 540 0 0,-22-63 0 0 0,32 113-552 0 0,0 1 0 0 0,0-1 1 0 0,-1 0-1 0 0,1 0 0 0 0,-1 1 1 0 0,1-1-1 0 0,-1 1 0 0 0,0-1 1 0 0,0 1-1 0 0,0 0 0 0 0,-1 0 1 0 0,1 0-1 0 0,0 0 0 0 0,-1 0 1 0 0,1 1-1 0 0,-1-1 0 0 0,0 1 1 0 0,1-1-1 0 0,-1 1 0 0 0,0 0 1 0 0,0 0-1 0 0,0 0 0 0 0,-6 0 1 0 0,-21-11 93 0 0,9 3-21 0 0,18 7-101 0 0,-1 0 1 0 0,0 0-1 0 0,0 0 1 0 0,-8-2-1 0 0,3 3 61 0 0,-1 1-1 0 0,1 0 1 0 0,0 0 0 0 0,-1 1-1 0 0,1 0 1 0 0,-14 4-1 0 0,0 0 31 0 0,-32 9-23 0 0,23-5-54 0 0,-32 13 79 0 0,19-6-50 0 0,-26 4 88 0 0,26-8 0 0 0,-46 20 1 0 0,-64 27 148 0 0,-40 18-144 0 0,29-11-132 0 0,39-16 0 0 0,-98 41 117 0 0,178-73-50 0 0,-1-2 1 0 0,-55 12 0 0 0,61-17-24 0 0,-15 2 66 0 0,43-10-27 0 0,12-2-54 0 0,0-1-1 0 0,0 1 1 0 0,0-1 0 0 0,0 1 0 0 0,0-1-1 0 0,0 0 1 0 0,1 0 0 0 0,-1 0 0 0 0,0 0 0 0 0,0 0-1 0 0,0-1 1 0 0,0 1 0 0 0,-4-2 575 0 0,14-2-318 0 0,0-1-201 0 0,-5 2-49 0 0,0 1-1 0 0,0 0 0 0 0,0 0 1 0 0,0 1-1 0 0,6-3 0 0 0,0-1-6 0 0,1 1 0 0 0,-1-2 0 0 0,15-11 0 0 0,-14 10-6 0 0,0 0 0 0 0,14-6 0 0 0,0 0 0 0 0,0-1-1 0 0,28-21 0 0 0,-27 18 14 0 0,38-21 0 0 0,144-79 4 0 0,-59 31-27 0 0,-11 2-13 0 0,-24 12 0 0 0,-79 51 26 0 0,-1-1 0 0 0,-1-2-1 0 0,-1-1 1 0 0,29-29-1 0 0,-51 44-21 0 0,4-3 16 0 0,0 1 0 0 0,26-20 0 0 0,-17 18-93 0 0,-19 13 53 0 0,-2 1 14 0 0,1-1 0 0 0,-1 1 0 0 0,1-1 0 0 0,0 1 1 0 0,-1 0-1 0 0,1 0 0 0 0,0 0 0 0 0,-1 0 0 0 0,4 0 0 0 0,-2 1-5 0 0,-2-1 10 0 0,0 0 0 0 0,0 0-1 0 0,0 0 1 0 0,-1 1-1 0 0,1-1 1 0 0,0 0 0 0 0,0 1-1 0 0,0-1 1 0 0,0 1-1 0 0,0-1 1 0 0,-1 1 0 0 0,1-1-1 0 0,0 1 1 0 0,-1 0 0 0 0,1-1-1 0 0,1 2 1 0 0,11 9 93 0 0,-1 0 1 0 0,21 24-1 0 0,-19-20-224 0 0,20 18-1 0 0,-21-22 133 0 0,1-1-1 0 0,0 0 1 0 0,0-1 0 0 0,30 12-1 0 0,8 7 273 0 0,94 36 192 0 0,-83-35-361 0 0,-37-16-72 0 0,34 11-1 0 0,299 79 638 0 0,-244-76-464 0 0,-78-17-189 0 0,-22-7-16 0 0,26 10-1 0 0,85 33 13 0 0,-72-22 42 0 0,-13-11-31 0 0,-1 2-1 0 0,59 31 0 0 0,-90-42-8 0 0,0 0-1 0 0,14 3 0 0 0,-13-3 4 0 0,0-1 0 0 0,0 1 1 0 0,0 1-1 0 0,17 10 0 0 0,-23-14-8 0 0,-2-1-8 0 0,19 11 120 0 0,-19-8-111 0 0,-1-3-7 0 0,0 1 1 0 0,0 0-1 0 0,-1-1 1 0 0,1 1-1 0 0,0-1 0 0 0,0 0 1 0 0,-1 1-1 0 0,1-1 0 0 0,0 1 1 0 0,0-1-1 0 0,0 0 1 0 0,0 0-1 0 0,0 1 0 0 0,0-1 1 0 0,0 0-1 0 0,0 0 0 0 0,-1 0 1 0 0,1 0-1 0 0,0 0 1 0 0,0 0-1 0 0,0-1 0 0 0,1 1 1 0 0,3 0 18 0 0,-2 1 22 0 0,4 1-22 0 0,-6-2 35 0 0,0 2 8 0 0,-1-2-65 0 0,0 1 1 0 0,1 0-1 0 0,-1 0 0 0 0,0 0 0 0 0,1-1 1 0 0,-1 1-1 0 0,0 0 0 0 0,1 0 0 0 0,-1-1 1 0 0,1 1-1 0 0,-1 0 0 0 0,1-1 1 0 0,0 1-1 0 0,-1 0 0 0 0,1-1 0 0 0,0 1 1 0 0,0 0-1 0 0,0-1-1 0 0,0 1-1 0 0,0 0 1 0 0,0 0 0 0 0,0-1 0 0 0,-1 1 0 0 0,1 0-1 0 0,0 0 1 0 0,0 0 0 0 0,-1 0 0 0 0,1 0 0 0 0,-1 0-1 0 0,1 0 1 0 0,-1 0 0 0 0,1 0 0 0 0,-1 0 0 0 0,1 2-1 0 0,1 2-11 0 0,-1 1-1 0 0,0-1 1 0 0,0 1-1 0 0,0-1 1 0 0,0 1-1 0 0,-1 0 1 0 0,0-1-1 0 0,-1 8 0 0 0,0 2-44 0 0,-1-1 0 0 0,-5 16 0 0 0,2-4-87 0 0,1 0 0 0 0,1 1-1 0 0,1 0 1 0 0,2 27-1 0 0,0-48 147 0 0,1 0 0 0 0,0-1 0 0 0,1 1 0 0 0,0 0 0 0 0,-1 0 0 0 0,2-1 0 0 0,-1 1 0 0 0,4 5 0 0 0,2 7 0 0 0,-5-11 0 0 0,0 0 0 0 0,1 1 0 0 0,-1-1 0 0 0,1-1 0 0 0,1 1 0 0 0,-1 0 0 0 0,1-1 0 0 0,1 0 0 0 0,6 7 0 0 0,-5-6 0 0 0,-1 0 0 0 0,0 1 0 0 0,-1 0 0 0 0,0 0 0 0 0,0 1 0 0 0,6 14 0 0 0,-3-7 0 0 0,-4-5 0 0 0,0 0 0 0 0,0-3 11 0 0,-2-5 32 0 0,1 5-65 0 0,-2-7-151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03.90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55 0 10856 0 0,'0'0'980'0'0,"-2"1"-804"0"0,1-1-156 0 0,0 0 1 0 0,1 1 0 0 0,-1-1 0 0 0,0 1-1 0 0,0-1 1 0 0,1 1 0 0 0,-1 0 0 0 0,0-1 0 0 0,1 1-1 0 0,-1 0 1 0 0,1-1 0 0 0,-2 3 0 0 0,-8 6 699 0 0,8-7-626 0 0,1-1-1 0 0,-1 0 0 0 0,1 1 0 0 0,-1-1 1 0 0,1 1-1 0 0,-1-1 0 0 0,1 1 1 0 0,0 0-1 0 0,-1 0 0 0 0,1-1 0 0 0,0 1 1 0 0,1 0-1 0 0,-1 0 0 0 0,0 0 1 0 0,0 0-1 0 0,1 0 0 0 0,-1 0 1 0 0,0 4-1 0 0,0-1 84 0 0,-2 7-51 0 0,1 0 1 0 0,-2 21 0 0 0,3-27-123 0 0,2-1 0 0 0,-1 1 0 0 0,0-1 0 0 0,1 0 0 0 0,0 1 0 0 0,0-1 0 0 0,1 0 0 0 0,2 7 0 0 0,-3-10 12 0 0,1-1 1 0 0,-1 1 0 0 0,1-1-1 0 0,-1 0 1 0 0,1 0 0 0 0,-1 1-1 0 0,1-1 1 0 0,-1 0 0 0 0,1 0-1 0 0,0 0 1 0 0,0-1 0 0 0,0 1-1 0 0,-1 0 1 0 0,1-1 0 0 0,0 1-1 0 0,0-1 1 0 0,2 1 0 0 0,-1-1 4 0 0,1 0 0 0 0,-1 0 0 0 0,0 0 0 0 0,0-1 0 0 0,0 1 0 0 0,0-1 0 0 0,0 1 0 0 0,0-1 0 0 0,0 0 1 0 0,0 0-1 0 0,0-1 0 0 0,0 1 0 0 0,5-4 0 0 0,-2 1-37 0 0,1 0 0 0 0,-1-1 0 0 0,1 0 0 0 0,6-8 1 0 0,57-64-504 0 0,-70 76 517 0 0,0 1 0 0 0,0 0-1 0 0,1 0 1 0 0,-1-1 0 0 0,0 1 0 0 0,0 0 0 0 0,0-1 0 0 0,1 1 0 0 0,-1 0 0 0 0,0-1-1 0 0,0 1 1 0 0,0-1 0 0 0,0 1 0 0 0,0 0 0 0 0,0-1 0 0 0,1 1 0 0 0,-1-1-1 0 0,0 1 1 0 0,-1-1 0 0 0,-5-6 2 0 0,5 7 14 0 0,0-1 0 0 0,0 1 0 0 0,0-1 0 0 0,0 1 0 0 0,0-1 0 0 0,0 1 0 0 0,0 0 0 0 0,0 0 0 0 0,0-1 0 0 0,0 1 0 0 0,0 0 0 0 0,0 0 0 0 0,0 0 0 0 0,0 0 0 0 0,-1 0 0 0 0,1 0-1 0 0,0 1 1 0 0,0-1 0 0 0,0 0 0 0 0,0 0 0 0 0,0 1 0 0 0,0-1 0 0 0,0 1 0 0 0,0-1 0 0 0,0 1 0 0 0,0-1 0 0 0,0 1 0 0 0,0 0 0 0 0,0-1 0 0 0,1 1 0 0 0,-2 1 0 0 0,-3 3-62 0 0,0 0 1 0 0,0 1-1 0 0,0-1 0 0 0,1 1 1 0 0,0 1-1 0 0,-6 8 1 0 0,5 0-46 0 0,5-12 76 0 0,1-1 0 0 0,-1 2 171 0 0,-1-2-345 0 0,1 0-1 0 0,0-1 1 0 0,0 1-1 0 0,0 0 1 0 0,0 0 0 0 0,1 0-1 0 0,-1 0 1 0 0,0-1 0 0 0,1 1-1 0 0,0 0 1 0 0,-1 0-1 0 0,1-1 1 0 0,1 3 0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05.19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1184 0 2760 0 0,'-19'4'271'0'0,"-1"1"0"0"0,1 0 0 0 0,-19 8 0 0 0,-23 13 4831 0 0,15-5-2386 0 0,-94 37-156 0 0,51-23-1179 0 0,-149 82-1 0 0,75-13-759 0 0,154-98-578 0 0,-47 26 174 0 0,7-5-98 0 0,33-18-89 0 0,-1-1 0 0 0,-1 0-1 0 0,-18 5 1 0 0,19-6-129 0 0,-27 15-1 0 0,13-7 122 0 0,21-11-8 0 0,0 1 0 0 0,-18 12 0 0 0,20-10-24 0 0,7-6 42 0 0,1 9 294 0 0,0-8-317 0 0,0-1-1 0 0,0 0 1 0 0,1 0-1 0 0,-1 0 1 0 0,0 0-1 0 0,1 0 1 0 0,-1 0-1 0 0,1 1 1 0 0,0-1-1 0 0,-1 0 0 0 0,1 0 1 0 0,0-1-1 0 0,-1 1 1 0 0,1 0-1 0 0,0 0 1 0 0,0 0-1 0 0,0 0 1 0 0,0-1-1 0 0,0 1 0 0 0,0 0 1 0 0,1 0-1 0 0,1 1 18 0 0,0-1-1 0 0,0 0 0 0 0,0 1 0 0 0,0-1 1 0 0,0 0-1 0 0,0 0 0 0 0,5 0 0 0 0,-1 0 10 0 0,1 0 0 0 0,0-1 0 0 0,1 0 0 0 0,-1 0-1 0 0,0-1 1 0 0,0 0 0 0 0,14-4 0 0 0,5 0 9 0 0,51-11 121 0 0,-8 0-85 0 0,66-11-80 0 0,-79 20-36 0 0,85-1 0 0 0,-41 10 36 0 0,157-8 0 0 0,-110-3 0 0 0,-15 1 1 0 0,-64 2-15 0 0,-57 5-7 0 0,5 0-21 0 0,0 0 0 0 0,25 3 0 0 0,-6-1 203 0 0,-28-2-147 0 0,-1 1 0 0 0,1 1 1 0 0,-1-1-1 0 0,10 3 0 0 0,8 1-14 0 0,-20-4 2 0 0,-1 0-1 0 0,1 1 1 0 0,0 0-1 0 0,-1 0 1 0 0,1 0 0 0 0,4 3-1 0 0,28 7 14 0 0,-20-6-57 0 0,70 14 42 0 0,-30-12 0 0 0,-47-6 0 0 0,-1 0 0 0 0,1-1 0 0 0,-1-1 0 0 0,12-1 0 0 0,-13 1 0 0 0,-1 0 0 0 0,1 0 0 0 0,0 1 0 0 0,-1 0 0 0 0,1 0 0 0 0,-1 1 0 0 0,12 2 0 0 0,-18-3 0 0 0,0 1 0 0 0,0-1 0 0 0,0 0 0 0 0,0 0 0 0 0,0 0 0 0 0,-1 0 0 0 0,1 0 0 0 0,0 0 0 0 0,0-1 0 0 0,0 1 0 0 0,0 0 0 0 0,0 0-1 0 0,1-1 1 0 0,11-2 12 0 0,9 4 40 0 0,-15 0-52 0 0,1-1 0 0 0,-1 0 0 0 0,1 0 1 0 0,0 0-1 0 0,-1-1 0 0 0,13-3 0 0 0,0-2 55 0 0,-16 5-37 0 0,-1 0 1 0 0,1 0 0 0 0,-1 0 0 0 0,1 0 0 0 0,-1-1-1 0 0,1 0 1 0 0,-1 1 0 0 0,0-1 0 0 0,0 0-1 0 0,0 0 1 0 0,0-1 0 0 0,0 1 0 0 0,0-1 0 0 0,2-3-1 0 0,1 2-18 0 0,-5 4 0 0 0,0-1 0 0 0,0 1 0 0 0,0-1 0 0 0,0 1 0 0 0,0-1 0 0 0,0 1 0 0 0,0-1 0 0 0,0 0 0 0 0,-1 0 0 0 0,1 0 0 0 0,0 1 0 0 0,-1-1 0 0 0,1 0 0 0 0,0 0 0 0 0,-1 0 0 0 0,1 0 0 0 0,-1 0 0 0 0,1-1 0 0 0,1-1 3 0 0,-1 2-1 0 0,0 0 1 0 0,-1 0-1 0 0,1 0 0 0 0,0-1 1 0 0,0 1-1 0 0,-1 0 0 0 0,1 0 0 0 0,-1-1 1 0 0,1 1-1 0 0,-1-1 0 0 0,0 1 1 0 0,1 0-1 0 0,-1-1 0 0 0,0 1 1 0 0,0-1-1 0 0,0 1 0 0 0,0-1 0 0 0,0 1 1 0 0,0 0-1 0 0,0-1 0 0 0,-1-1 1 0 0,-3-4 7 0 0,1 1 1 0 0,-1 1 0 0 0,-1-1-1 0 0,1 1 1 0 0,-1-1 0 0 0,0 1-1 0 0,-9-8 1 0 0,-1 3 20 0 0,0-1 1 0 0,-17-8-1 0 0,2 2-8 0 0,23 13-23 0 0,-1 0 0 0 0,0 1 0 0 0,-15-4 0 0 0,-5-3 0 0 0,8 4 25 0 0,1 0 0 0 0,-1 1 0 0 0,-40-4 0 0 0,7 1 3 0 0,16 3-9 0 0,-1 2-1 0 0,-61 2 1 0 0,46 2-11 0 0,44 0-18 0 0,0 0-1 0 0,1 0 1 0 0,-1 1-1 0 0,1 0 1 0 0,-17 7-1 0 0,-8 2-24 0 0,28-9-55 0 0,0 0 1 0 0,1 0-1 0 0,0 0 1 0 0,-1 0 0 0 0,-3 4-1 0 0,-14 6-395 0 0,-14 3-1235 0 0,18-7 217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09.47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4657 759 8752 0 0,'-21'-24'1014'0'0,"17"21"-904"0"0,0-1 1 0 0,1 1-1 0 0,-1-1 0 0 0,1 0 1 0 0,0 0-1 0 0,-4-8 0 0 0,1 1 179 0 0,-1-1 1 0 0,0 1-1 0 0,-10-10 0 0 0,8 8-211 0 0,-14-20 1 0 0,-29-46 251 0 0,25 42-134 0 0,14 19-47 0 0,-1 1-1 0 0,0 0 0 0 0,-2 1 0 0 0,-29-24 0 0 0,-77-47 745 0 0,90 66-833 0 0,-34-22-19 0 0,-102-49 0 0 0,124 72-16 0 0,-1 1 0 0 0,0 3-1 0 0,-77-17 1 0 0,21 16 189 0 0,-2 3-1 0 0,1 5 1 0 0,-1 5 0 0 0,0 4-1 0 0,0 4 1 0 0,1 5 0 0 0,-102 22-1 0 0,127-16-207 0 0,5-2 57 0 0,-118 37-1 0 0,47 9 6 0 0,120-47-66 0 0,0 1-1 0 0,1 2 1 0 0,-38 31 0 0 0,34-22-18 0 0,0 1 0 0 0,-27 34 0 0 0,43-45 5 0 0,0 0 0 0 0,0 1 0 0 0,1 0-1 0 0,1 1 1 0 0,1-1 0 0 0,-9 28 0 0 0,13-32 10 0 0,-18 70-22 0 0,20-73 9 0 0,0 0 0 0 0,0-1-1 0 0,1 1 1 0 0,0 0 0 0 0,0-1 0 0 0,1 1 0 0 0,0 0-1 0 0,2 10 1 0 0,30 76-532 0 0,-32-93 434 0 0,-2-3-40 0 0,1 1 164 0 0,-1-1 1 0 0,0 1-1 0 0,1 0 0 0 0,-1-1 1 0 0,0 1-1 0 0,0 0 0 0 0,0-1 1 0 0,0 1-1 0 0,0 0 0 0 0,-1 0 1 0 0,1 0-1 0 0,0 0 0 0 0,0 0 1 0 0,-3-1-1 0 0,-4-5 29 0 0,-14-13 47 0 0,-1 0 0 0 0,0 2 0 0 0,-2 1 0 0 0,-28-15 0 0 0,11 6 126 0 0,24 16-130 0 0,0 1 1 0 0,0 0 0 0 0,-1 2 0 0 0,-21-7 0 0 0,-81-14 164 0 0,73 21-178 0 0,-1 3 1 0 0,0 1 0 0 0,-93 9-1 0 0,88 0-35 0 0,0 2-1 0 0,1 2 0 0 0,0 3 0 0 0,-84 32 0 0 0,88-27-35 0 0,-156 70 0 0 0,166-68-18 0 0,2 2 0 0 0,-36 28 0 0 0,56-37 8 0 0,0 1 0 0 0,1 1 0 0 0,1 1-1 0 0,1 0 1 0 0,0 0 0 0 0,-12 21 0 0 0,-61 124-1 0 0,78-144 11 0 0,-9 24 0 0 0,2 1 0 0 0,-17 70 0 0 0,23-70-15 0 0,3 1 0 0 0,1-1 0 0 0,2 1 0 0 0,2 0 0 0 0,2 0 0 0 0,1 0 0 0 0,3 0 0 0 0,1 0-1 0 0,3-1 1 0 0,1 1 0 0 0,16 43 0 0 0,-22-75 11 0 0,4 12 3 0 0,1 0 0 0 0,1 0-1 0 0,0-1 1 0 0,16 25-1 0 0,-8-22 2 0 0,0 0 0 0 0,37 37 0 0 0,-46-54 0 0 0,0 0 0 0 0,1-1 0 0 0,1 1 0 0 0,-1-2 0 0 0,1 1 0 0 0,0-2 0 0 0,0 1 0 0 0,1-1 0 0 0,-1-1 0 0 0,12 4 0 0 0,-17-6-2 0 0,15 0 16 0 0,-18-2 45 0 0,-8-8 60 0 0,2 5-112 0 0,0 1 0 0 0,1 0-1 0 0,-1 0 1 0 0,0 1 0 0 0,0-1 0 0 0,-1 1 0 0 0,1 0 0 0 0,0 0 0 0 0,0 0 0 0 0,-1 0 0 0 0,1 1-1 0 0,0 0 1 0 0,-1 0 0 0 0,1 0 0 0 0,0 0 0 0 0,-1 1 0 0 0,1 0 0 0 0,-6 1 0 0 0,-4 2 5 0 0,1 0 0 0 0,0 1 0 0 0,0 0 1 0 0,-18 10-1 0 0,10-4-11 0 0,2 2 0 0 0,-1-1 0 0 0,2 2 0 0 0,0 1 0 0 0,0 0 0 0 0,2 1 0 0 0,0 1 0 0 0,0 1 0 0 0,-20 30 0 0 0,22-25-1 0 0,-53 92 0 0 0,51-85 0 0 0,-23 63 0 0 0,26-55 0 0 0,2 1 0 0 0,-8 56 0 0 0,12-32 0 0 0,3 0 0 0 0,3 0 0 0 0,12 110 0 0 0,27 56 0 0 0,-26-181 0 0 0,2 0 0 0 0,33 76 0 0 0,-29-84-2 0 0,2-1 0 0 0,1 0 0 0 0,2-2 0 0 0,43 54 0 0 0,-41-63-262 0 0,1-1 1 0 0,1-1-1 0 0,1-2 1 0 0,32 22 0 0 0,7-3-5409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10.55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1 868 13184 0 0,'0'-5'84'0'0,"1"-1"1"0"0,0 1-1 0 0,0 1 1 0 0,0-1 0 0 0,0 0-1 0 0,1 0 1 0 0,0 0-1 0 0,0 1 1 0 0,0-1 0 0 0,1 1-1 0 0,0 0 1 0 0,-1-1-1 0 0,2 1 1 0 0,4-5 0 0 0,8-13 78 0 0,-9 12-165 0 0,1 1 1 0 0,13-13 0 0 0,-12 12 10 0 0,15-18-1 0 0,75-89 118 0 0,-84 100-137 0 0,18-16-64 0 0,1 1 0 0 0,2 2 0 0 0,48-32 0 0 0,129-63-92 0 0,-20 40-65 0 0,-132 60 165 0 0,118-34 56 0 0,-132 45 12 0 0,61-14-1 0 0,1 4 0 0 0,116-10 0 0 0,-178 30 49 0 0,0 2 0 0 0,-1 2 0 0 0,1 1 0 0 0,0 3 0 0 0,0 2 0 0 0,64 17 1 0 0,-73-11 13 0 0,0 2 1 0 0,-1 1 0 0 0,0 2 0 0 0,60 39-1 0 0,-39-16 32 0 0,99 88 0 0 0,-137-109-83 0 0,16 14 15 0 0,51 37-1 0 0,-46-34 49 0 0,-29-25-65 0 0,-1-5 33 0 0,-8-5-23 0 0,1 0 0 0 0,-1-1-1 0 0,0 1 1 0 0,1-1 0 0 0,-1 0 0 0 0,1 0 0 0 0,-1 0-1 0 0,0 0 1 0 0,1 0 0 0 0,-1-1 0 0 0,0 0 0 0 0,1 1 0 0 0,-1-1-1 0 0,0-1 1 0 0,0 1 0 0 0,1 0 0 0 0,-1-1 0 0 0,5-3 0 0 0,0-1 60 0 0,-1 0 0 0 0,1-1 0 0 0,-1 0 0 0 0,-1 0 0 0 0,7-9 0 0 0,-12 14-78 0 0,82-98-298 0 0,-69 87 296 0 0,0 0 0 0 0,1 1 0 0 0,0 1 0 0 0,0 0 0 0 0,31-14 0 0 0,-31 18 0 0 0,1 2 0 0 0,0 0 0 0 0,0 1 0 0 0,24-3 0 0 0,-3 0 0 0 0,11 0 21 0 0,0 1 0 0 0,80 2 1 0 0,105 14-22 0 0,-190-4 0 0 0,1 1 0 0 0,-1 2 0 0 0,54 19 0 0 0,-74-19 13 0 0,0 2 0 0 0,-1 1 0 0 0,0 0 0 0 0,-1 2 0 0 0,-1 0 0 0 0,0 1 0 0 0,-1 1 0 0 0,0 1 0 0 0,-2 1 0 0 0,19 23 1 0 0,-1 6-74 0 0,-2 2 0 0 0,52 105 0 0 0,-37-45-365 0 0,-44-99 380 0 0,22 53-225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11.42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 1 9216 0 0,'-3'5'2092'0'0,"4"5"-1929"0"0,1-1 0 0 0,0 1 0 0 0,0-1 0 0 0,1 1 0 0 0,6 14 1 0 0,7 23 173 0 0,-2 6-259 0 0,3 0 0 0 0,2-1 0 0 0,32 63 0 0 0,-41-97 55 0 0,1 0-1 0 0,1 0 1 0 0,0-1 0 0 0,1-1 0 0 0,1 0 0 0 0,1-1 0 0 0,0-1 0 0 0,1 0 0 0 0,0-1 0 0 0,20 12 0 0 0,5 0 213 0 0,0-2 1 0 0,2-2-1 0 0,61 22 1 0 0,-46-22-342 0 0,103 22 0 0 0,-42-21-583 0 0,-53-10-150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12.82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1234 13360 0 0,'1'2'1493'0'0,"1"3"-1271"0"0,0 0-1 0 0,1-1 1 0 0,0 0 0 0 0,0 1 0 0 0,0-1 0 0 0,0 0-1 0 0,0-1 1 0 0,1 1 0 0 0,0-1 0 0 0,0 1-1 0 0,7 4 1 0 0,3 2-464 0 0,0-1-1 0 0,0 0 1 0 0,1-1 0 0 0,28 10-1 0 0,176 52-1163 0 0,-72-15 610 0 0,-101-36 640 0 0,18 7 276 0 0,1-3 0 0 0,1-3 0 0 0,1-3 0 0 0,1-3 1 0 0,85 7-1 0 0,-80-18 126 0 0,1-3 0 0 0,0-4 0 0 0,141-24 0 0 0,-113 5 39 0 0,0-4 0 0 0,113-46-1 0 0,-130 38-687 0 0,-2-4-1 0 0,-2-3 0 0 0,109-76 0 0 0,-161 96-222 0 0,-13 10-424 0 0,34-20-1 0 0,-48 31 850 0 0,-8 14 385 0 0,2-4-26 0 0,0 0 1 0 0,1 0 0 0 0,0 0-1 0 0,0 1 1 0 0,-1 11 0 0 0,4-16-61 0 0,0 0 1 0 0,0 1 0 0 0,0-1-1 0 0,1 0 1 0 0,-1 0-1 0 0,4 10 1 0 0,1 8 243 0 0,-3-13-291 0 0,1 1 1 0 0,1-1 0 0 0,0-1 0 0 0,0 1 0 0 0,1-1 0 0 0,0 1 0 0 0,1-1-1 0 0,8 10 1 0 0,-7-9-45 0 0,1-1-1 0 0,0-1 1 0 0,0 1-1 0 0,16 11 0 0 0,43 26 15 0 0,-56-39-20 0 0,24 14-1 0 0,2-1 0 0 0,0-2 0 0 0,51 18 0 0 0,-17-8 21 0 0,16 6 48 0 0,7-2-1 0 0,236 68 372 0 0,-117-54-266 0 0,-145-35 12 0 0,81 2 0 0 0,215-25-50 0 0,-259 0-56 0 0,129-30 0 0 0,-114 11-8 0 0,141-55 0 0 0,-201 59-23 0 0,-2-2 1 0 0,71-47-1 0 0,-128 75-48 0 0,269-188 66 0 0,-205 140-141 0 0,81-69-392 0 0,-117 91 107 0 0,-1-2-1 0 0,40-54 1 0 0,-51 56 322 0 0,0-2 0 0 0,19-47 0 0 0,-27 56 38 0 0,3-10-99 0 0,-1-1 0 0 0,8-39 0 0 0,-16 85-206 0 0,11 50-98 0 0,-10-57 347 0 0,-1 0 1 0 0,1-1-1 0 0,0 1 1 0 0,1-1-1 0 0,0 0 1 0 0,0 0 0 0 0,1 0-1 0 0,-1-1 1 0 0,2 1-1 0 0,-1-2 1 0 0,13 11-1 0 0,0-4 40 0 0,1 0 0 0 0,-1-2 0 0 0,30 12 0 0 0,97 25 653 0 0,-78-28-201 0 0,-27-7-145 0 0,1-2 0 0 0,0-2 0 0 0,1-2 0 0 0,-1-2 1 0 0,1-2-1 0 0,0-1 0 0 0,0-3 0 0 0,84-13 0 0 0,-65 4-218 0 0,0-4 0 0 0,-1-1 0 0 0,-1-4 0 0 0,106-50-1 0 0,-134 52-87 0 0,31-23 0 0 0,0-1-18 0 0,-1 1-14 0 0,-1-4-1 0 0,89-84 0 0 0,-132 112 47 0 0,-1-1 0 0 0,-1-1 0 0 0,0-1 0 0 0,-2-1 0 0 0,16-27 0 0 0,-12 15 0 0 0,-2-2 0 0 0,21-65 0 0 0,-33 86-23 0 0,0-1-1 0 0,-1 0 0 0 0,-1 0 0 0 0,-1 0 0 0 0,0 0 0 0 0,0 0 0 0 0,-4-28 0 0 0,1 31-13 0 0,0 1 1 0 0,0-1-1 0 0,-2 1 0 0 0,1-1 1 0 0,-2 1-1 0 0,1 1 0 0 0,-1-1 1 0 0,-1 0-1 0 0,0 1 1 0 0,-10-13-1 0 0,-6-5-411 0 0,0 1-21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54.5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958.84473"/>
      <inkml:brushProperty name="anchorY" value="-10521.8457"/>
      <inkml:brushProperty name="scaleFactor" value="0.5"/>
    </inkml:brush>
  </inkml:definitions>
  <inkml:trace contextRef="#ctx0" brushRef="#br0">5 1 12384 0 0,'0'0'1336'0'0,"-1"4"-1559"0"0,0 4 800 0 0,0 4-286 0 0,0 2 49 0 0,1 3 3 0 0,2 2 94 0 0,2 7 524 0 0,2 3-666 0 0,-1 3 41 0 0,3 8 249 0 0,0 1-412 0 0,1 2 25 0 0,0-1-34 0 0,0-1-19 0 0,0-1 0 0 0,0 0-29 0 0,0-1-1 0 0,0 1-2 0 0,-1 0-1 0 0,0 0-130 0 0,-2 2 120 0 0,0 0-126 0 0,-2 10 111 0 0,1-1-258 0 0,-1-1 113 0 0,0 4-12849 0 0,-1-11 7501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55.44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734.0874"/>
      <inkml:brushProperty name="anchorY" value="-12098.41602"/>
      <inkml:brushProperty name="scaleFactor" value="0.5"/>
    </inkml:brush>
  </inkml:definitions>
  <inkml:trace contextRef="#ctx0" brushRef="#br0">19 738 11888 0 0,'0'0'0'0'0,"-3"-16"1304"0"0,-2-13-1522 0 0,1-4 436 0 0,0-2-218 0 0,2-1 700 0 0,1 2-79 0 0,3 1 84 0 0,1 1 22 0 0,2 2-253 0 0,1 2 18 0 0,2 0-29 0 0,2 1-6 0 0,0 0-197 0 0,1 1 10 0 0,-1 0-25 0 0,6-4 155 0 0,1 0-345 0 0,2 2 98 0 0,6-2-40 0 0,1 2-29 0 0,2 3-94 0 0,-1 4 118 0 0,-1 2 5 0 0,-1 2 10 0 0,0 3 3 0 0,0 3 2 0 0,-2 1-224 0 0,2 1 18 0 0,-2 1-29 0 0,0 2-4 0 0,2 0 205 0 0,5 2 118 0 0,7 2-143 0 0,1 2-70 0 0,-1 2 19 0 0,-2 1-18 0 0,-3 1-84 0 0,-3 3 108 0 0,-4 0-157 0 0,-2 2 93 0 0,-2 1 44 0 0,0 5 60 0 0,-2 3-85 0 0,-2 2 106 0 0,-3 7-13 0 0,-3 1-88 0 0,-3 1 104 0 0,-5 6-109 0 0,-5 5 115 0 0,-2 1-43 0 0,-4-1-60 0 0,-3-2 94 0 0,-1-2-106 0 0,-4 5 115 0 0,-3-1-118 0 0,-2 0 36 0 0,0-2 63 0 0,-1-2-96 0 0,-5 2 31 0 0,0-3-10 0 0,-1-3 0 0 0,-2 0 75 0 0,-3-1-22 0 0,1-4 11 0 0,5-5-74 0 0,3-3 20 0 0,4-4-10 0 0,3-4 0 0 0,4-2 0 0 0,2-1 84 0 0,2-3-108 0 0,3-1 36 0 0,2-2-12 0 0,1-1 0 0 0,2-1 0 0 0,1 0-66 0 0,1 0-41 0 0,-1-1 134 0 0,1 1-125 0 0,1-2 122 0 0,3-2-110 0 0,6-4 107 0 0,4-2-32 0 0,3-1 11 0 0,4-2-74 0 0,2 1 95 0 0,0-1-32 0 0,8-1 11 0 0,0 0 0 0 0,1 1 0 0 0,4-1 0 0 0,-2 1-74 0 0,-1 2 95 0 0,-2 3-106 0 0,-2 1 106 0 0,5 1-32 0 0,-2 3 11 0 0,-1 1 0 0 0,-2 2 0 0 0,-4 1 0 0 0,-1 1 0 0 0,-1 1 0 0 0,0 3 0 0 0,0 1 0 0 0,-1 2 0 0 0,-2 1 75 0 0,-2-1-96 0 0,1 4 134 0 0,0 0-142 0 0,-2 1 43 0 0,-1 1-14 0 0,-1 0 0 0 0,-2 1 0 0 0,-1 0 0 0 0,-3 1 0 0 0,0 0 0 0 0,-2 0 0 0 0,0 2 0 0 0,-2 3 0 0 0,0 2 0 0 0,-2 1 75 0 0,-1 1-96 0 0,-2-1 106 0 0,-2 0-106 0 0,-1 0 31 0 0,-1-1 65 0 0,-2 2-3 0 0,0-1 5 0 0,-1 0 3 0 0,-1 1 0 0 0,-1 0 94 0 0,-5 7 215 0 0,-6 6-9 0 0,-6 5 105 0 0,-9 1-35 0 0,-7 1-2 0 0,-8-4-26 0 0,-1-6-264 0 0,1-7 72 0 0,5-8-38 0 0,3-5-18 0 0,-2-5 191 0 0,2-3-252 0 0,2-5 27 0 0,2-3-30 0 0,3-2-4 0 0,-4-4 73 0 0,-4-4-115 0 0,2-3-65 0 0,4-1 15 0 0,2 0-14 0 0,4 1 0 0 0,4-1 0 0 0,2-1 0 0 0,2 1-102 0 0,2-2 28 0 0,-1-1-854 0 0,-2-5-824 0 0,3 0 1164 0 0,2-4-3213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48.20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83 1 3680 0 0,'-8'4'90'0'0,"-1"0"0"0"0,-12 8 0 0 0,19-10-51 0 0,-1 0 0 0 0,1 0 0 0 0,0 0-1 0 0,-1 0 1 0 0,-28 69 10131 0 0,30-60-9228 0 0,0 5 176 0 0,6 96 1389 0 0,-6-87-3090 0 0,1-22 549 0 0,0 0 0 0 0,-1 0 0 0 0,1 0 0 0 0,0 0 0 0 0,1 0 0 0 0,-1 0 0 0 0,1 3 0 0 0,12 48 23 0 0,-13-46-138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56.32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619.75146"/>
      <inkml:brushProperty name="anchorY" value="-13388.0752"/>
      <inkml:brushProperty name="scaleFactor" value="0.5"/>
    </inkml:brush>
  </inkml:definitions>
  <inkml:trace contextRef="#ctx0" brushRef="#br0">106 29 4608 0 0,'-1'1'408'0'0,"1"0"-383"0"0,-4 0 1528 0 0,0 0-179 0 0,-4 1 1779 0 0,5 0-2394 0 0,-1 0 73 0 0,0 0-100 0 0,-1 0 516 0 0,0 3-1034 0 0,0 1 309 0 0,0 3 253 0 0,-3 4-231 0 0,-2 5 32 0 0,1 5-66 0 0,1 0-288 0 0,1 0 29 0 0,2-1-48 0 0,1-2-2 0 0,2-1-2 0 0,0-1-65 0 0,1 0 0 0 0,0 0-5 0 0,1 0-2 0 0,2 1-9 0 0,1 0-7 0 0,-1 1 1 0 0,2 5 102 0 0,1 6-76 0 0,3 4-66 0 0,0 0 39 0 0,1-2-131 0 0,-2-4 147 0 0,1-2-160 0 0,1-4 123 0 0,1-1-112 0 0,1 0 106 0 0,2-1-106 0 0,1 0 31 0 0,0-2-10 0 0,1-1 0 0 0,2 1 0 0 0,3 0 75 0 0,1-1-96 0 0,-2-2 106 0 0,-1-3-106 0 0,-1-3 106 0 0,-1-3-106 0 0,-1-1 31 0 0,0-1 65 0 0,-1-2-22 0 0,1-1-63 0 0,-1-1 132 0 0,-2-2-79 0 0,0 0-48 0 0,2-2 109 0 0,0 0-38 0 0,0-1-79 0 0,-1-1 101 0 0,-2-1-109 0 0,2-2 181 0 0,-1-1-203 0 0,-1-3 176 0 0,0 0-90 0 0,-1-2-48 0 0,0-2 109 0 0,-2 0-131 0 0,2-5 134 0 0,0 0-59 0 0,-1 0-56 0 0,-1 0 93 0 0,-1 0-32 0 0,-2 1 11 0 0,0 0 0 0 0,-3 1 0 0 0,0 2 75 0 0,-2-3 137 0 0,-3-2-53 0 0,-1 0-141 0 0,-2 0 46 0 0,0 1-24 0 0,0 1 150 0 0,-1-1-16 0 0,-1 1 24 0 0,-1-4 150 0 0,-2-5-284 0 0,1-2-22 0 0,-1-1-104 0 0,1-4 87 0 0,1 1-36 0 0,1 1-63 0 0,3 4 20 0 0,0 5 74 0 0,1 3-108 0 0,1 4 36 0 0,0 2-12 0 0,0 3 0 0 0,0 2 0 0 0,1 3 0 0 0,0 2 0 0 0,1 1-886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56.98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575.20313"/>
      <inkml:brushProperty name="anchorY" value="-13988.5957"/>
      <inkml:brushProperty name="scaleFactor" value="0.5"/>
    </inkml:brush>
  </inkml:definitions>
  <inkml:trace contextRef="#ctx0" brushRef="#br0">679 227 10592 0 0,'0'0'0'0'0,"4"-2"472"0"0,2-3 242 0 0,-4-3-862 0 0,0-4 1027 0 0,-2-3-202 0 0,-2-1 91 0 0,-3 0 23 0 0,-1 1 37 0 0,-2 0 0 0 0,-2 1 2 0 0,-3 0 2 0 0,-1 2-373 0 0,-2 0 41 0 0,-1 1-44 0 0,-6 0 329 0 0,-4-1-330 0 0,0 1-203 0 0,1 3-55 0 0,1 0-31 0 0,2 3-21 0 0,2 2 0 0 0,2 1-75 0 0,0 2 2 0 0,2 2-6 0 0,-1 0-2 0 0,1 2-74 0 0,-4 1 114 0 0,0 2-38 0 0,2 0-79 0 0,-5 3 101 0 0,0 2-35 0 0,1 0-63 0 0,0 3 20 0 0,2 0-10 0 0,2 2 75 0 0,1 0-96 0 0,1 0 31 0 0,2 1-10 0 0,-1 4 0 0 0,1 6 0 0 0,0 5 0 0 0,2 1 0 0 0,2-1 0 0 0,2 2 0 0 0,3-1 0 0 0,1-3 84 0 0,2-3-108 0 0,1-2 36 0 0,2-2 72 0 0,1-2-108 0 0,0-1 36 0 0,2 0-12 0 0,3 3 0 0 0,2-1 0 0 0,0-2 75 0 0,0 0-96 0 0,1-2 31 0 0,2-1-10 0 0,1-2 75 0 0,0-1-96 0 0,2-2 31 0 0,0 1-10 0 0,1 0 0 0 0,1-2 75 0 0,-1 1-96 0 0,1-2 31 0 0,1 0 74 0 0,0-2-108 0 0,0 0 36 0 0,4 1 72 0 0,0-2-108 0 0,1-1 120 0 0,3-2-120 0 0,-1-3 120 0 0,1-3-120 0 0,2-4 148 0 0,5-5-44 0 0,5-5-96 0 0,-2-2-52 0 0,-3-1-1 0 0,-3 0-10 0 0,5-9-1653 0 0,-3 0-4502 0 0,0 0-47 0 0,-7 4-2626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57.36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931.02783"/>
      <inkml:brushProperty name="anchorY" value="-13786.56152"/>
      <inkml:brushProperty name="scaleFactor" value="0.5"/>
    </inkml:brush>
  </inkml:definitions>
  <inkml:trace contextRef="#ctx0" brushRef="#br0">1 0 9648 0 0,'0'0'2785'0'0,"0"5"-1498"0"0,0 3-938 0 0,0 3 310 0 0,0 6 331 0 0,1 6-432 0 0,1 9 196 0 0,-1 2-430 0 0,1 1 113 0 0,2-1-53 0 0,2 0-224 0 0,-1 0 18 0 0,0 0-29 0 0,1 1-4 0 0,1 1 149 0 0,0 2-16 0 0,-2 0 24 0 0,0 12 140 0 0,-2 4-439 0 0,-1 1 125 0 0,0-2-55 0 0,-1-2 102 0 0,1 5 185 0 0,-2 3-19 0 0,0 3 42 0 0,0 1-76 0 0,0-6-219 0 0,2-8 58 0 0,1-8-34 0 0,3-7-130 0 0,2-6 120 0 0,-1-4-126 0 0,2-1 111 0 0,0 2-34 0 0,2 0-138 0 0,-1-3-70 0 0,0-2-7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58.48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719.625"/>
      <inkml:brushProperty name="anchorY" value="-15745.14844"/>
      <inkml:brushProperty name="scaleFactor" value="0.5"/>
    </inkml:brush>
  </inkml:definitions>
  <inkml:trace contextRef="#ctx0" brushRef="#br0">841 280 1840 0 0,'0'0'160'0'0,"-1"-3"-187"0"0,-2-2 54 0 0,1-2 2222 0 0,0-1-232 0 0,-2-2 289 0 0,0 0 52 0 0,0-1-1346 0 0,-2-1 119 0 0,-2 0-172 0 0,-1-1-23 0 0,-2 1-223 0 0,-2-4 845 0 0,-2 0-1084 0 0,-1 0 106 0 0,-2-3 417 0 0,-4 0-326 0 0,-2 1-439 0 0,1 3 134 0 0,2 3-78 0 0,3 2-93 0 0,2 2 8 0 0,-2 1-18 0 0,1 1 187 0 0,4 2-269 0 0,-2 1 87 0 0,-7-1 45 0 0,-1 2-283 0 0,-1 0 179 0 0,-4 3-37 0 0,-3 2 62 0 0,-3 3-105 0 0,0 2 34 0 0,3 2-97 0 0,3 1 24 0 0,3 4-12 0 0,3 5 0 0 0,4 1 0 0 0,2 0 0 0 0,3 0 0 0 0,2 0 0 0 0,2 3 0 0 0,1 0 0 0 0,2 0 0 0 0,2-1 0 0 0,1-2 0 0 0,2 0-74 0 0,-2-2 95 0 0,2 0-32 0 0,1 1 11 0 0,2 4-74 0 0,1 0 95 0 0,1 2-32 0 0,2-1 11 0 0,2-1 0 0 0,2 3 0 0 0,6 4 0 0 0,2-1 0 0 0,-1-1 0 0 0,5-2 0 0 0,3 0 0 0 0,-1-4 0 0 0,-2-2 0 0 0,-2-4 0 0 0,-2-3 0 0 0,1-2 0 0 0,0-2 0 0 0,0-4 0 0 0,-2-2 0 0 0,0-2 0 0 0,0-2 0 0 0,0-3 75 0 0,2 0-96 0 0,2-5 106 0 0,4-5-106 0 0,-1-4 115 0 0,-2-2-118 0 0,-2-2 36 0 0,-1-1 72 0 0,1-5-108 0 0,-3-1 120 0 0,-1 0-120 0 0,-1-4 36 0 0,-3 1-12 0 0,-3 1 0 0 0,-1-1 0 0 0,-2-2 0 0 0,-3-1 0 0 0,0 3 0 0 0,0 5 0 0 0,-1 4 0 0 0,-2 3 0 0 0,2 2 75 0 0,-1 0-96 0 0,0 4 31 0 0,-2 2-10 0 0,0 1 0 0 0,-1 3 0 0 0,1 3 0 0 0,0 1 0 0 0,0 2-84 0 0,1 1 108 0 0,-1 2-209 0 0,1-1 196 0 0,-1 3-99 0 0,1 7 109 0 0,-2 6-125 0 0,3 8 47 0 0,-1 3 67 0 0,0 2-22 0 0,1-1-72 0 0,2-1 108 0 0,0 6-36 0 0,0 2-62 0 0,0 2 95 0 0,0 8-32 0 0,1 4 11 0 0,-2 0 0 0 0,1 0 0 0 0,0-1 0 0 0,0-1 0 0 0,-1-1 0 0 0,-1-1 0 0 0,2-1 0 0 0,0 0 75 0 0,0-1-22 0 0,0 0 21 0 0,1 1-4 0 0,-1 0 2 0 0,1 0-84 0 0,1 0 118 0 0,-1 2-133 0 0,0-2 134 0 0,2 1-134 0 0,-1 0 40 0 0,-1-2 71 0 0,-1 7-108 0 0,0 6 120 0 0,-1-2-120 0 0,-1-2 148 0 0,-2 3-6 0 0,-2 6 42 0 0,-3-3-43 0 0,-1-4 16 0 0,-1-4-5 0 0,-1-6 47 0 0,-4 4 201 0 0,-1-3-260 0 0,-1-4 71 0 0,-1-5-34 0 0,-1-4 0 0 0,-2-4-1 0 0,0-5 0 0 0,-8-2 178 0 0,-4-5-229 0 0,-2-3 86 0 0,-7-6 158 0 0,-1-3-238 0 0,-2-6 14 0 0,-7-7 95 0 0,-3-7-76 0 0,1-5-161 0 0,6-2 150 0 0,3-6-158 0 0,1-6 43 0 0,4-4-126 0 0,5 0-33 0 0,5 4-7 0 0,1-8-2788 0 0,4 1 2212 0 0,2-5-14952 0 0,4 9 9137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59.31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243.47998"/>
      <inkml:brushProperty name="anchorY" value="-16746.02539"/>
      <inkml:brushProperty name="scaleFactor" value="0.5"/>
    </inkml:brush>
  </inkml:definitions>
  <inkml:trace contextRef="#ctx0" brushRef="#br0">143 259 7368 0 0,'0'0'320'0'0,"-2"0"186"0"0,1-1-612 0 0,-14-6 6119 0 0,17 8-5548 0 0,5 1-83 0 0,2 2 12 0 0,-1 0-18 0 0,0 2 2 0 0,1 1-152 0 0,1 3 15 0 0,-3 2-22 0 0,0 1-2 0 0,0 2-94 0 0,0-1 17 0 0,1 1-20 0 0,0 1 1 0 0,0-2-141 0 0,0 0 143 0 0,2-1-152 0 0,4 2 137 0 0,2-1-135 0 0,2 0 40 0 0,2-2 62 0 0,0-2-96 0 0,-1-1 143 0 0,1-1-154 0 0,1-1 160 0 0,0-1-66 0 0,-1-2-73 0 0,0-2 118 0 0,0-1-41 0 0,-3-2-79 0 0,2-3 222 0 0,-2-1-162 0 0,-1-2 54 0 0,-2-2-13 0 0,-1 0-18 0 0,-1-2 4 0 0,-2 0-2 0 0,2-5 75 0 0,-1-5-68 0 0,-1-1-14 0 0,-2 1 4 0 0,-1-1-79 0 0,-2 1 132 0 0,-3 1-79 0 0,-1 0 185 0 0,-4-5 248 0 0,-2 0-324 0 0,-2 0 71 0 0,-1 1-43 0 0,-2 2-2 0 0,-1 0-2 0 0,-1 1 94 0 0,-1 2-18 0 0,0 0 20 0 0,-5 0 185 0 0,-4 0-229 0 0,-1 1-91 0 0,-1 5-33 0 0,-1 3-26 0 0,3 3-4 0 0,1 3-2 0 0,2 3-84 0 0,1 2 24 0 0,-2 1-12 0 0,1 2 0 0 0,1 1 0 0 0,1 2 0 0 0,0 1 0 0 0,0 1 0 0 0,0 1 0 0 0,-4 4 0 0 0,0 3 0 0 0,-2 1 0 0 0,-3 5 0 0 0,1 2 0 0 0,0 0 0 0 0,0 4 0 0 0,1 4 0 0 0,4 0 0 0 0,3-2 131 0 0,5 0-75 0 0,4 1-64 0 0,4-4 21 0 0,5-2-13 0 0,2-1 75 0 0,2-3-96 0 0,2 4 31 0 0,3-1-10 0 0,1-1 75 0 0,1 0-96 0 0,1-2 31 0 0,1-2-10 0 0,1-1-93 0 0,2 0 120 0 0,0-2 155 0 0,1-1 61 0 0,1 0 8 0 0,8 1 21 0 0,7 1-319 0 0,2-1 92 0 0,3-2 30 0 0,-3-3-96 0 0,-3-1 115 0 0,-2-2-118 0 0,-2 0 111 0 0,5-1-108 0 0,-2-1 31 0 0,0-2 74 0 0,5-3-33 0 0,-1-2-60 0 0,-2-3 19 0 0,5-3-10 0 0,12-8-1204 0 0,0-3 914 0 0,3-8-2212 0 0,-2-3 1001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59.8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656.74316"/>
      <inkml:brushProperty name="anchorY" value="-17819.78711"/>
      <inkml:brushProperty name="scaleFactor" value="0.5"/>
    </inkml:brush>
  </inkml:definitions>
  <inkml:trace contextRef="#ctx0" brushRef="#br0">0 0 5064 0 0,'0'0'12018'0'0,"1"3"-11602"0"0,2 1-45 0 0,1 4-1 0 0,0 3-142 0 0,1 5 12 0 0,0 1-21 0 0,0 3-2 0 0,-2 3-66 0 0,1 1 18 0 0,-1 4-18 0 0,1 9 180 0 0,-1 4-230 0 0,-1 3 76 0 0,0 10 125 0 0,-1 1-221 0 0,-2-1 72 0 0,0 6 190 0 0,0-1-202 0 0,0-3 71 0 0,-1-4-20 0 0,0-4-28 0 0,0-2 8 0 0,1-2-4 0 0,-1-1 0 0 0,0-1 38 0 0,0 6 240 0 0,0 0-308 0 0,1 0 39 0 0,0-3-34 0 0,1-2-5 0 0,-1-3-2 0 0,2-4-56 0 0,1-2-2 0 0,0-2-4 0 0,3-2-2 0 0,-1-1-84 0 0,3 4 108 0 0,1-2-120 0 0,0-2 111 0 0,3 0-34 0 0,3 2-63 0 0,0-3 20 0 0,1-3-10 0 0,3 0 75 0 0,1-3-96 0 0,-1-3 31 0 0,0-4 65 0 0,0-3-96 0 0,-1-3 106 0 0,2-1-106 0 0,4-4 106 0 0,5-2-106 0 0,8-5 106 0 0,6-4-181 0 0,0-3 128 0 0,4-6-1153 0 0,-2-3 841 0 0,1-4-2107 0 0,1-5-1157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00.1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926.36523"/>
      <inkml:brushProperty name="anchorY" value="-19968.16406"/>
      <inkml:brushProperty name="scaleFactor" value="0.5"/>
    </inkml:brush>
  </inkml:definitions>
  <inkml:trace contextRef="#ctx0" brushRef="#br0">12 93 15808 0 0,'-2'1'1711'0'0,"-1"0"-1996"0"0,0 1 1046 0 0,1-1-374 0 0,1-1 73 0 0,5 1 337 0 0,5-1-671 0 0,4-2 212 0 0,4-1-91 0 0,4 0-156 0 0,1-2 15 0 0,2 1-23 0 0,7-3-2 0 0,8-3-10 0 0,8-2-306 0 0,9-2-342 0 0,1-1-5540 0 0,0 2 349 0 0,-11 2-2625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05.59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105.10156"/>
      <inkml:brushProperty name="anchorY" value="-35257.55469"/>
      <inkml:brushProperty name="scaleFactor" value="0.5"/>
    </inkml:brush>
  </inkml:definitions>
  <inkml:trace contextRef="#ctx0" brushRef="#br0">333 7 5984 0 0,'3'-1'3092'0'0,"-1"-1"-2556"0"0,3-1 1374 0 0,-1 3-1018 0 0,-1 0-554 0 0,-1 2 174 0 0,0 6 548 0 0,-1 3-642 0 0,-3 3 233 0 0,-5 9 902 0 0,-8 10 126 0 0,-8 10-994 0 0,-8 10-1304 0 0,-3 1 626 0 0,0-2-4 0 0,-4 1 26 0 0,3-5-50 0 0,3-6 115 0 0,2-3-43 0 0,5-6-60 0 0,5-8 19 0 0,5-5-234 0 0,5-8-66 0 0,6-6-210 0 0,5-6 322 0 0,13-13-791 0 0,9-10 449 0 0,10-9-308 0 0,8-7 270 0 0,1 0 426 0 0,0 2-107 0 0,-2 4 70 0 0,-3 5 66 0 0,-2 5 0 0 0,-2 3 5 0 0,-2 3 2 0 0,-1 2 112 0 0,-3 2-32 0 0,-2 2 16 0 0,-2 2 0 0 0,-3 2 121 0 0,-3 3 68 0 0,-2 5 259 0 0,-15 0-388 0 0,1 0 0 0 0,0-1 0 0 0,0 1-1 0 0,0-1 1 0 0,0 1 0 0 0,-1-1 0 0 0,1 1 0 0 0,0 0-1 0 0,0-1 1 0 0,-1 1 0 0 0,1 0 0 0 0,0 1 0 0 0,4 13 205 0 0,-6 6 79 0 0,-7 11 284 0 0,-4 5-442 0 0,-5 3 189 0 0,-3 1-43 0 0,-2 1 1 0 0,0-2 3 0 0,-1-1-392 0 0,1-1 112 0 0,1-3-56 0 0,2-3 0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06.74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750.3457"/>
      <inkml:brushProperty name="anchorY" value="-36541.69922"/>
      <inkml:brushProperty name="scaleFactor" value="0.5"/>
    </inkml:brush>
  </inkml:definitions>
  <inkml:trace contextRef="#ctx0" brushRef="#br0">586 1 3224 0 0,'0'0'288'0'0,"-2"0"-336"0"0,-2 2 96 0 0,-2 0 2220 0 0,-5 2 2469 0 0,-2 0-3198 0 0,-3 1-241 0 0,-3 3 726 0 0,-5 4-1149 0 0,-1 1-799 0 0,0 3 192 0 0,-3 8-42 0 0,-5 7-34 0 0,-2 3-105 0 0,0 3 53 0 0,-3 5 117 0 0,-4 5-65 0 0,2-2-121 0 0,3-4 38 0 0,4-5-21 0 0,5-7-102 0 0,4-4 103 0 0,4-5-110 0 0,5-4 106 0 0,3-3-106 0 0,3-3 106 0 0,3-2-106 0 0,2-4 106 0 0,2-1-106 0 0,4-5 31 0 0,6-4-84 0 0,8-6 2 0 0,3-3 88 0 0,2-1-142 0 0,7-5 0 0 0,5-4 80 0 0,1-1 148 0 0,1 0-68 0 0,-1 2 34 0 0,-4 2-78 0 0,6-3 20 0 0,-2 2-10 0 0,1 2-84 0 0,3-3-144 0 0,4-1 158 0 0,-3 3 71 0 0,-5 2-20 0 0,-5 4 19 0 0,-6 4 0 0 0,-4 3 0 0 0,-7 3 0 0 0,-3 6 140 0 0,-6 4-58 0 0,-5 10 248 0 0,-5 7-159 0 0,-5 5 58 0 0,-5 4-13 0 0,-3 2-84 0 0,-4 2 6 0 0,-2 1-8 0 0,0 0-2 0 0,0 0 38 0 0,-6 6 194 0 0,1-2-250 0 0,1-2-110 0 0,-1 1 103 0 0,5-5-6331 0 0,4-5 536 0 0,7-8-2726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13.84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 1355 2760 0 0,'-17'-43'3571'0'0,"19"39"-3411"0"0,1-6 540 0 0,2 0-1 0 0,5-10 1 0 0,-8 16-549 0 0,3-4 279 0 0,0 1-1 0 0,12-13 1 0 0,-9 10-308 0 0,-5 7-86 0 0,1 0 1 0 0,-1 0 0 0 0,1 0-1 0 0,0 1 1 0 0,0-1 0 0 0,0 1-1 0 0,0 0 1 0 0,5-2 0 0 0,22-12 89 0 0,-6 1-46 0 0,0 1 0 0 0,1 2 0 0 0,40-15 0 0 0,-33 14 116 0 0,2 1 80 0 0,44-9 0 0 0,-26 7-144 0 0,-29 8-120 0 0,25-2 0 0 0,4 0 17 0 0,-21 3 11 0 0,40-1 1 0 0,-58 5-47 0 0,32-1 38 0 0,57-12 0 0 0,-47 7-32 0 0,-10 3 0 0 0,66-11 100 0 0,193 2 0 0 0,-94-1-103 0 0,-108 4 23 0 0,31 9 286 0 0,-74 1-181 0 0,67 9-77 0 0,0-1-32 0 0,85-11 25 0 0,199 5 31 0 0,-210-2-42 0 0,53 4 67 0 0,78-1-97 0 0,-165-6 0 0 0,-156 3 0 0 0,237 4 0 0 0,-186-4 0 0 0,105-14 0 0 0,-33 1 0 0 0,-44 7 0 0 0,91-4 0 0 0,88-2 0 0 0,-157 5 0 0 0,64 5 0 0 0,36-3 0 0 0,210-42 218 0 0,-358 39-196 0 0,10 3-50 0 0,88 4 1 0 0,-79 2 2 0 0,27-1-43 0 0,213 4 64 0 0,-286-3 4 0 0,0-1 0 0 0,0-3 0 0 0,62-10 0 0 0,-51 4 0 0 0,293-44 152 0 0,-161 44-133 0 0,54-6-22 0 0,-222 13 3 0 0,300-31 0 0 0,-222 24 0 0 0,7 0 0 0 0,-25 5 0 0 0,28-1 0 0 0,2 2 0 0 0,60 2 0 0 0,-82 5 0 0 0,81-8 0 0 0,-115 3 0 0 0,-25 1 0 0 0,26-4 0 0 0,216-25 572 0 0,-119 17-856 0 0,46-1 251 0 0,-178 12 34 0 0,141-5-65 0 0,46 2 525 0 0,-97-1-545 0 0,154-27-1 0 0,-84 7 41 0 0,153-14 416 0 0,-79 11-16 0 0,-138 18-311 0 0,155-11 38 0 0,-141 11-67 0 0,17-1 21 0 0,-9-1 71 0 0,3-1-13 0 0,45-2-161 0 0,-89 6 44 0 0,412-25 11 0 0,8-13 222 0 0,-394 32-128 0 0,116-21 280 0 0,-184 25-102 0 0,25-6-35 0 0,50-13-156 0 0,-34 9-12 0 0,32-5-7 0 0,-25 6-27 0 0,-50 10-13 0 0,32-8 31 0 0,120-23 23 0 0,-124 28-91 0 0,92-15-1742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49.13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69 6 5984 0 0,'0'0'1769'0'0,"-1"-2"-1670"0"0,-27-2 3824 0 0,26 5-3708 0 0,-2 3-35 0 0,0 1 0 0 0,1-1-1 0 0,-1 0 1 0 0,1 1 0 0 0,0 0 0 0 0,1 0-1 0 0,-1 0 1 0 0,1 0 0 0 0,0 0-1 0 0,0 0 1 0 0,1 0 0 0 0,-1 1 0 0 0,1-1-1 0 0,0 1 1 0 0,1-1 0 0 0,-1 1-1 0 0,1-1 1 0 0,0 1 0 0 0,1-1 0 0 0,-1 1-1 0 0,1-1 1 0 0,0 1 0 0 0,4 9 0 0 0,3 17 115 0 0,-7-24-233 0 0,1 0 0 0 0,0 1 0 0 0,0-1-1 0 0,1 0 1 0 0,0 0 0 0 0,1-1 0 0 0,0 1 0 0 0,6 10-1 0 0,-1-8-22 0 0,-6-5-36 0 0,1 0-1 0 0,0 0 1 0 0,0 0 0 0 0,1-1-1 0 0,-1 0 1 0 0,1 0 0 0 0,9 6-1 0 0,-9-7-32 0 0,1 0-1 0 0,-1-1 0 0 0,1 1 0 0 0,0-1 0 0 0,0-1 0 0 0,-1 1 1 0 0,1-1-1 0 0,0 0 0 0 0,0 0 0 0 0,0-1 0 0 0,0 0 0 0 0,0 0 1 0 0,1 0-1 0 0,7-2 0 0 0,5-2-460 0 0,3 0-11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16.37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 8352 0 0,'3'0'381'0'0,"66"0"142"0"0,83-1-436 0 0,-59-1-46 0 0,279 13 231 0 0,-119 0-489 0 0,-23-2 79 0 0,218 7 309 0 0,-287-5-225 0 0,-81-3 44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17.619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0 667 3680 0 0,'24'-1'306'0'0,"-1"-2"0"0"0,24-5 0 0 0,3 0 1181 0 0,265-44 1302 0 0,-86 11-2711 0 0,310 1 1039 0 0,-297 28-490 0 0,206-11 717 0 0,-338 19-1300 0 0,29-3-24 0 0,11 1-20 0 0,-58 4 0 0 0,370-2 157 0 0,72-4 38 0 0,-257 0-195 0 0,288-11 74 0 0,-365 17-49 0 0,176 3 4 0 0,-141-6-29 0 0,-98 0 0 0 0,90-6 0 0 0,-74 2 0 0 0,273-14 218 0 0,-144 15 140 0 0,-3 3-101 0 0,-151 1-194 0 0,0-1-56 0 0,42 0 138 0 0,514-27 102 0 0,-504 20-230 0 0,-113 8 2 0 0,130-8 116 0 0,146 7 212 0 0,12-1 16 0 0,-332 5-347 0 0,222-13 181 0 0,219-22-202 0 0,308-11 261 0 0,-708 44-275 0 0,66-5 22 0 0,80-12 93 0 0,106-3-197 0 0,-84 8 202 0 0,203-3-49 0 0,-277 15-40 0 0,46-12 19 0 0,3 1 2 0 0,100-5 35 0 0,-114 6-19 0 0,-104 6-10 0 0,26-1 29 0 0,20 4-12 0 0,331 3 224 0 0,-185 25-1197 0 0,-103-9 234 0 0,-129-11 171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18.40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23 9672 0 0,'1'0'440'0'0,"24"-7"667"0"0,-1 1 0 0 0,36-3 0 0 0,-50 9-716 0 0,1-1 1 0 0,0 2-1 0 0,11 1 1 0 0,-10-1-215 0 0,15 2-66 0 0,34 2 34 0 0,184-5-1268 0 0,-192 0-34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33.326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62 2352 5984 0 0,'-22'-27'3537'0'0,"15"4"-2723"0"0,2 7-434 0 0,-5-23 1 0 0,2 7 23 0 0,5 24-293 0 0,1 1 0 0 0,1-1 0 0 0,-1 1 1 0 0,0-14-1 0 0,2-4 77 0 0,0-35 398 0 0,10-84 0 0 0,0 33-112 0 0,-8 78-340 0 0,0-30 50 0 0,2-17-80 0 0,6-61-3 0 0,-3 45-58 0 0,-3 29-12 0 0,-4 39-3 0 0,2-1 0 0 0,1 0 1 0 0,9-36-1 0 0,16-54-28 0 0,-20 82 0 0 0,10-32 0 0 0,-13 50 0 0 0,4-26 0 0 0,3-12 0 0 0,8-15 13 0 0,-14 45-3 0 0,1 0 0 0 0,1 1 0 0 0,2 0 0 0 0,17-34 1 0 0,9-11-11 0 0,-31 61 0 0 0,4-6-3 0 0,-7 13 5 0 0,0 0 1 0 0,0-1-1 0 0,0 1 0 0 0,-1 0 0 0 0,2-6 0 0 0,9-17 51 0 0,-1 6-52 0 0,7-11-1 0 0,-14 24 0 0 0,0 1 0 0 0,-1-1 0 0 0,6-12 0 0 0,27-86 0 0 0,-5 25 0 0 0,-28 72 0 0 0,1 0 0 0 0,8-14 0 0 0,3-7 0 0 0,-14 26 0 0 0,8-11 0 0 0,-8 11 0 0 0,2 0 0 0 0,10-6 0 0 0,35-11 0 0 0,-31 12 12 0 0,-11 4 29 0 0,45-35 34 0 0,-40 30-77 0 0,-8 8 1 0 0,5-4 14 0 0,1 12 94 0 0,-6-4-100 0 0,0 0 1 0 0,0 0-1 0 0,-1 1 0 0 0,1-1 1 0 0,-1 1-1 0 0,0 0 1 0 0,0-1-1 0 0,0 1 0 0 0,0 0 1 0 0,-1 0-1 0 0,1 0 0 0 0,0 7 1 0 0,1 3 37 0 0,-2 0 0 0 0,0 21 0 0 0,1 5-9 0 0,0-26-36 0 0,8 151 0 0 0,-2-40 0 0 0,-2-58 0 0 0,11 71-27 0 0,-4-36-6 0 0,8 50 19 0 0,-11-89 16 0 0,-8-51-2 0 0,3 22 0 0 0,1 45 0 0 0,-5-62 0 0 0,0 1 0 0 0,5 20 0 0 0,3 23 0 0 0,-4 3 0 0 0,4 77 0 0 0,-3-38 18 0 0,1-3 17 0 0,-1 0-22 0 0,1-2-15 0 0,2 33 2 0 0,-1-55 0 0 0,-9-36 68 0 0,1-33-38 0 0,-1 0 1 0 0,1 0-1 0 0,0 0 0 0 0,0 0 0 0 0,1 0 1 0 0,0 0-1 0 0,4 13 254 0 0,-5-22-319 0 0,-12-18-78 0 0,9 14 127 0 0,-1 1-1 0 0,1-1 1 0 0,1 0-1 0 0,-4-8 1 0 0,-24-122-258 0 0,21 91 103 0 0,6 29 140 0 0,0 0 0 0 0,-10-28 0 0 0,-6-6-94 0 0,-28-63-234 0 0,40 98 334 0 0,-49-85 213 0 0,46 85-179 0 0,0 0 1 0 0,-1 1 0 0 0,-1 0-1 0 0,-17-15 1 0 0,2-2 51 0 0,26 30-86 0 0,1 0 0 0 0,-1 0 1 0 0,0 0-1 0 0,0 1 0 0 0,0-1 1 0 0,0 0-1 0 0,0 1 0 0 0,0-1 1 0 0,0 1-1 0 0,0-1 0 0 0,0 1 1 0 0,0-1-1 0 0,0 1 0 0 0,-1 0 1 0 0,1-1-1 0 0,0 1 0 0 0,0 0 1 0 0,0 0-1 0 0,0 0 0 0 0,-1 0 1 0 0,1 0-1 0 0,0 0 0 0 0,0 0 1 0 0,0 0-1 0 0,0 1 0 0 0,0-1 1 0 0,-1 0-1 0 0,1 1 1 0 0,0-1-1 0 0,0 1 0 0 0,0-1 1 0 0,0 1-1 0 0,0 0 0 0 0,0-1 1 0 0,-1 2-1 0 0,-2 1 8 0 0,1 0-1 0 0,0 0 1 0 0,-1 0-1 0 0,1 0 1 0 0,1 1 0 0 0,-1-1-1 0 0,-4 9 1 0 0,2-2-20 0 0,0 1 1 0 0,1 1-1 0 0,1-1 1 0 0,0 0-1 0 0,-3 18 1 0 0,-2 61-158 0 0,6-54 114 0 0,-3 175 32 0 0,6-153 20 0 0,-2-48-2 0 0,7-29-32 0 0,11-42-64 0 0,7-29 145 0 0,-17 68-30 0 0,-1 0 1 0 0,-1 0 0 0 0,4-37 0 0 0,-7-8-20 0 0,-2 38 0 0 0,2 0 0 0 0,0 0 0 0 0,9-39 0 0 0,-10 65 0 0 0,20-82 0 0 0,41-103 0 0 0,-44 139 21 0 0,-3-1 0 0 0,17-93 1 0 0,-30 133-22 0 0,24-111 0 0 0,-20 99 0 0 0,1 0 0 0 0,1 0 0 0 0,15-28 0 0 0,-13 32 38 0 0,16-23 1 0 0,-21 34-35 0 0,0 1 0 0 0,1 0 0 0 0,0 0 0 0 0,0 0 0 0 0,0 1 0 0 0,12-8 0 0 0,-16 12-16 0 0,1 0 0 0 0,-1 0 0 0 0,0 0-1 0 0,1 1 1 0 0,-1-1 0 0 0,1 1 0 0 0,3-1 0 0 0,5 0 12 0 0,-2 1 0 0 0,-6 2-1 0 0,0 0 1 0 0,0 0 0 0 0,1 0-1 0 0,-2 0 1 0 0,1 1 0 0 0,0-1-1 0 0,0 1 1 0 0,-1 0 0 0 0,0-1 0 0 0,1 1-1 0 0,-1 0 1 0 0,3 7 0 0 0,1 3 30 0 0,0 0 0 0 0,4 15 0 0 0,-5-13 53 0 0,2 8-43 0 0,-1 0 0 0 0,2 29-1 0 0,-3-20-162 0 0,16 180-149 0 0,-10-75 595 0 0,2 4-579 0 0,-6-91-4 0 0,17 66 0 0 0,-17-90 258 0 0,-4-12 74 0 0,1 1 0 0 0,7 14 0 0 0,-5-15-51 0 0,-2 1 0 0 0,0-1 1 0 0,4 23-1 0 0,2 11-8 0 0,-9-44-13 0 0,3 8 16 0 0,-1 0 0 0 0,0 1 0 0 0,0 0 0 0 0,-1-1 0 0 0,-1 1 0 0 0,0 0 0 0 0,-2 19 0 0 0,-7 74 48 0 0,6-83-64 0 0,2 1 0 0 0,3 34 0 0 0,0 4 0 0 0,2 16 37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34.413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193 112 7344 0 0,'-4'-1'104'0'0,"0"-1"0"0"0,0 0 0 0 0,0 0 0 0 0,0 0 0 0 0,0-1 0 0 0,0 1 1 0 0,-5-5-1 0 0,6 4-48 0 0,0 1 1 0 0,0-1 0 0 0,-1 1 0 0 0,1 0 0 0 0,-1 0-1 0 0,0 0 1 0 0,0 1 0 0 0,-5-3 0 0 0,7 4 10 0 0,-1 0 0 0 0,1-1-1 0 0,0 1 1 0 0,-1 0 0 0 0,1 0 0 0 0,0 0 0 0 0,-1 0 0 0 0,1 1 0 0 0,-1-1 0 0 0,1 1 0 0 0,0-1 0 0 0,0 1-1 0 0,-1 0 1 0 0,1 0 0 0 0,0 0 0 0 0,0 0 0 0 0,0 0 0 0 0,-4 3 0 0 0,3-1 53 0 0,-1 1 1 0 0,1-1-1 0 0,0 1 1 0 0,0 0-1 0 0,0 0 0 0 0,0 0 1 0 0,-3 9-1 0 0,-1 0 14 0 0,4-9-102 0 0,1 0 0 0 0,0 1 0 0 0,0-1 0 0 0,0 1 0 0 0,-1 7 0 0 0,-7 25 119 0 0,7-28-113 0 0,1 0-1 0 0,0 0 0 0 0,0 0 0 0 0,0 0 0 0 0,2 0 0 0 0,-1 0 0 0 0,1 16 0 0 0,26 123 496 0 0,-24-139-517 0 0,1 0 1 0 0,1-1-1 0 0,-1 1 0 0 0,1 0 1 0 0,1-1-1 0 0,0 0 0 0 0,0 0 1 0 0,0-1-1 0 0,12 13 0 0 0,-4-6 16 0 0,2 0 0 0 0,0 0 0 0 0,25 16 0 0 0,-26-21-9 0 0,-1 0 0 0 0,2-2 0 0 0,22 10 0 0 0,-31-15-14 0 0,0 1 1 0 0,0-2 0 0 0,0 1-1 0 0,1-1 1 0 0,-1 0 0 0 0,0 0-1 0 0,1-1 1 0 0,-1 0 0 0 0,1 0-1 0 0,-1 0 1 0 0,12-3 0 0 0,-12 1 24 0 0,1-1 0 0 0,-1 0 0 0 0,0-1 0 0 0,0 1 0 0 0,0-1 0 0 0,-1 0 1 0 0,1 0-1 0 0,-1-1 0 0 0,9-9 0 0 0,7-6 113 0 0,-16 15-101 0 0,0 0 0 0 0,-1 0 1 0 0,1-1-1 0 0,-1 0 0 0 0,0 0 1 0 0,6-12-1 0 0,15-42 148 0 0,-25 59-192 0 0,31-66 199 0 0,-22 50-136 0 0,-1-1-1 0 0,0 0 0 0 0,10-36 0 0 0,-17 35 20 0 0,-1 17-73 0 0,0-1 1 0 0,1 1 0 0 0,-1-1-1 0 0,0 1 1 0 0,1-1 0 0 0,1-3 0 0 0,-1 4 1 0 0,-1-1 0 0 0,1 1 0 0 0,-1-1 0 0 0,0 1 0 0 0,0-1 1 0 0,0 1-1 0 0,0 0 0 0 0,0-1 0 0 0,-1 1 0 0 0,1-1 0 0 0,0 1 1 0 0,-1-1-1 0 0,-1-2 0 0 0,-14-33 276 0 0,12 31-186 0 0,-6-13 408 0 0,-25-34 1 0 0,27 43-341 0 0,4 6-59 0 0,0 0 0 0 0,-1 0-1 0 0,-8-7 1 0 0,4 4 6 0 0,4 4-51 0 0,-1 0 0 0 0,0 1 0 0 0,0 0 0 0 0,0 0 0 0 0,0 0 0 0 0,0 0 0 0 0,-8-1-1 0 0,-10-5 69 0 0,-10-1-48 0 0,11 4-22 0 0,15 4-64 0 0,0 0 1 0 0,0 0 0 0 0,0 0-1 0 0,0 1 1 0 0,0 0 0 0 0,0 1-1 0 0,-11 0 1 0 0,15 1-2 0 0,0 0 0 0 0,-1-1 0 0 0,1 2-1 0 0,0-1 1 0 0,-1 0 0 0 0,1 1 0 0 0,0 0 0 0 0,0 0 0 0 0,0 0-1 0 0,1 0 1 0 0,-1 1 0 0 0,0-1 0 0 0,1 1 0 0 0,-7 7-1 0 0,-6 7-11 0 0,-1 1 0 0 0,2 1 0 0 0,1 0 0 0 0,0 1 0 0 0,-15 31 0 0 0,26-45 8 0 0,1-2-6 0 0,0 0 0 0 0,1 0 0 0 0,-1 0 0 0 0,1 0 0 0 0,-2 9 0 0 0,-3 14-10 0 0,4-21 9 0 0,1 0 0 0 0,-1 1 0 0 0,2 0 1 0 0,-2 6-1 0 0,-1 6-23 0 0,2-17 31 0 0,0 0 1 0 0,0 1-1 0 0,1-1 1 0 0,-1 0 0 0 0,1 0-1 0 0,0 1 1 0 0,-1 2-1 0 0,6 129-61 0 0,-5-127 59 0 0,0 0-1 0 0,0-1 0 0 0,1 1 0 0 0,0-1 0 0 0,0 1 0 0 0,1-1 0 0 0,-1 0 0 0 0,5 10 0 0 0,1 1-5 0 0,-5-10 9 0 0,1-1 0 0 0,-1 1 0 0 0,1-1 0 0 0,1 1 0 0 0,-1-1 0 0 0,7 7 0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36.521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31 63 8752 0 0,'-31'7'4264'0'0,"40"-11"-4105"0"0,-1 0 0 0 0,1 0 0 0 0,-1 1 1 0 0,1 0-1 0 0,0 1 0 0 0,0 0 1 0 0,17-2-1 0 0,5-2-35 0 0,199-29 462 0 0,-185 33-522 0 0,86 6 0 0 0,-58 0-215 0 0,172 21 248 0 0,-68-4-6 0 0,-135-17-81 0 0,114 6 44 0 0,-36-4 30 0 0,52 2-159 0 0,-132-8-27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37.830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1 281 9792 0 0,'1'-2'1038'0'0,"2"-1"-1014"0"0,-1 1 1 0 0,1-1-1 0 0,0 0 0 0 0,1 1 0 0 0,3-3 0 0 0,4-3 161 0 0,-6 5-93 0 0,0-1 1 0 0,0 1-1 0 0,0 0 1 0 0,0 1-1 0 0,1-1 1 0 0,10-2-1 0 0,-9 2 40 0 0,1 0 0 0 0,13-7 1 0 0,-6 1-45 0 0,1 1 0 0 0,0 1 0 0 0,0 1 0 0 0,0 0 0 0 0,29-6 0 0 0,88-9 371 0 0,-130 20-458 0 0,176-14 63 0 0,322-72 760 0 0,-387 68-650 0 0,-75 13-64 0 0,44-2 1 0 0,-27 3 35 0 0,55 1-745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38.543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86 5064 0 0,'44'29'5487'0'0,"-39"-26"-4976"0"0,1-1-1 0 0,1 0 1 0 0,-1-1-1 0 0,7 2 1 0 0,11 0 146 0 0,-1-1 1 0 0,25-1-1 0 0,4 0-53 0 0,153 0-148 0 0,-107-2-344 0 0,-29-3-64 0 0,-21 0-6 0 0,-13 0 48 0 0,55-13 1 0 0,-17 3 28 0 0,207-28 424 0 0,-264 41-501 0 0,-1 0-1 0 0,19 2 1 0 0,-18 0 34 0 0,31-2 0 0 0,2-11 37 0 0,-31 9-94 0 0,1-1 0 0 0,-1 0 0 0 0,27-11 0 0 0,-14 7-19 0 0,-22 7 11 0 0,-1 1 42 0 0,-7 0 37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27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35 666 1840 0 0,'0'-1'133'0'0,"0"-3"-31"0"0,-1 0 0 0 0,0 0 0 0 0,1 0 0 0 0,-2 1-1 0 0,1-1 1 0 0,0 0 0 0 0,-3-5 0 0 0,2 5 749 0 0,0 0 0 0 0,0 0 0 0 0,1 0 0 0 0,-1 0 0 0 0,1 0 0 0 0,0 0 0 0 0,0-9 0 0 0,0 4 564 0 0,0 0 0 0 0,-4-16 1 0 0,3 18-1217 0 0,1 0 0 0 0,0 0 0 0 0,0 0 1 0 0,0 0-1 0 0,1-14 0 0 0,4-47 1046 0 0,-3 41-998 0 0,-1 19-111 0 0,1 0 0 0 0,2-15 0 0 0,4-16 321 0 0,-6 28-335 0 0,0 0-1 0 0,1 1 0 0 0,5-13 0 0 0,-2 3 13 0 0,-4 16-95 0 0,0-1 0 0 0,0 0 1 0 0,1 1-1 0 0,0-1 0 0 0,-1 1 1 0 0,1 0-1 0 0,5-7 0 0 0,13-24 159 0 0,-16 27-155 0 0,0 1-1 0 0,1-1 1 0 0,10-12-1 0 0,-2 2-35 0 0,7-6 61 0 0,1 2 10 0 0,-17 18-70 0 0,0-1 0 0 0,1 1 0 0 0,-1 0 0 0 0,7-5-1 0 0,6-4-3 0 0,-16 11-5 0 0,1 0-1 0 0,0 1 1 0 0,-1 0 0 0 0,1-1 0 0 0,0 1-1 0 0,0 0 1 0 0,3-2 0 0 0,0 2 15 0 0,-1 0 0 0 0,0 0 1 0 0,1 0-1 0 0,-1 1 0 0 0,1-1 0 0 0,5 1 1 0 0,-6 1 3 0 0,-1-1 0 0 0,1 1 0 0 0,0 0 0 0 0,-1 0 1 0 0,0 1-1 0 0,1-1 0 0 0,-1 1 0 0 0,0 0 0 0 0,5 2 0 0 0,15 9-371 0 0,-14-9 406 0 0,-1 0 0 0 0,0 1 0 0 0,0 0 0 0 0,-1 1 0 0 0,10 8 0 0 0,-9-8 113 0 0,-6-4-159 0 0,-1-1 0 0 0,1 0 0 0 0,-1 0 0 0 0,1 1 0 0 0,-1-1 0 0 0,0 0 0 0 0,0 1 0 0 0,1 0 0 0 0,-1-1 0 0 0,0 1 0 0 0,0 0-1 0 0,1 3 1 0 0,7 11 36 0 0,-7-14-138 0 0,-1-1 0 0 0,0 1-1 0 0,0 0 1 0 0,0 0 0 0 0,0 0 0 0 0,0 0 0 0 0,0-1 0 0 0,0 1 0 0 0,-1 1 0 0 0,1-1-1 0 0,-1 0 1 0 0,1 0 0 0 0,-1 4 0 0 0,0 2 252 0 0,0-1-1 0 0,0 1 1 0 0,1 0-1 0 0,0 0 1 0 0,1-1 0 0 0,0 1-1 0 0,0-1 1 0 0,3 10-1 0 0,-1-12-154 0 0,-3-3 3 0 0,0-1 1 0 0,0 1-1 0 0,0 0 0 0 0,0-1 0 0 0,0 1 0 0 0,0 0 1 0 0,0 0-1 0 0,-1 0 0 0 0,1 0 0 0 0,-1 0 0 0 0,1 2 0 0 0,0 7 12 0 0,-2-9-10 0 0,1-1 0 0 0,0 0 0 0 0,0 1 1 0 0,1-1-1 0 0,-1 1 0 0 0,0-1 0 0 0,0 0 0 0 0,1 1 0 0 0,-1-1 0 0 0,1 0 0 0 0,-1 1 0 0 0,1-1 0 0 0,0 0 0 0 0,-1 0 1 0 0,1 1-1 0 0,1 0 0 0 0,-5 7 151 0 0,3-8-152 0 0,-1-1 0 0 0,1 1-1 0 0,0 0 1 0 0,0-1 0 0 0,0 1-1 0 0,0 0 1 0 0,0 0 0 0 0,0-1-1 0 0,0 1 1 0 0,1 0 0 0 0,-1-1-1 0 0,0 1 1 0 0,0 0 0 0 0,1 0-1 0 0,-1 1 7 0 0,1-1 0 0 0,-1 0 0 0 0,0 1 0 0 0,0-1-1 0 0,0 1 1 0 0,0-1 0 0 0,0 1 0 0 0,0-1 0 0 0,0 0-1 0 0,0 1 1 0 0,0-1 0 0 0,0 1 0 0 0,-1-1 0 0 0,1 1-1 0 0,-1-1 1 0 0,1 0 0 0 0,-1 1 0 0 0,-1 1 0 0 0,-3 36 382 0 0,4-37-369 0 0,1-1-1 0 0,0 1 0 0 0,0 0 1 0 0,0 0-1 0 0,0-1 0 0 0,0 1 0 0 0,0 0 1 0 0,1 0-1 0 0,-1-1 0 0 0,0 1 1 0 0,1 0-1 0 0,-1-1 0 0 0,1 1 1 0 0,1 3-1 0 0,-1-4-8 0 0,0 0 1 0 0,0 1 0 0 0,-1-1-1 0 0,1 1 1 0 0,-1-1-1 0 0,1 1 1 0 0,-1-1-1 0 0,0 1 1 0 0,1 0 0 0 0,-1-1-1 0 0,0 1 1 0 0,0-1-1 0 0,0 1 1 0 0,0-1-1 0 0,0 1 1 0 0,-1 0 0 0 0,1-1-1 0 0,0 1 1 0 0,-2 2-1 0 0,-24 65 440 0 0,23-64-414 0 0,0 0-1 0 0,0 0 1 0 0,0 0-1 0 0,-7 8 1 0 0,5-8 20 0 0,1 0 0 0 0,0 1 0 0 0,-5 8 0 0 0,-14 21 70 0 0,17-27-133 0 0,1-1 0 0 0,-9 18-1 0 0,-15 26 0 0 0,20-36 34 0 0,1 0 0 0 0,-8 19 0 0 0,13-28-19 0 0,0 0 1 0 0,-1 0 0 0 0,1-1-1 0 0,-1 0 1 0 0,0 0 0 0 0,-5 6 0 0 0,4-5-6 0 0,0-1 1 0 0,0 2 0 0 0,-6 11-1 0 0,2 1 6 0 0,5-11-1 0 0,0 1-1 0 0,0-1 1 0 0,-7 9-1 0 0,2-3-12 0 0,1 0 0 0 0,1 0-1 0 0,1 1 1 0 0,-10 29-1 0 0,-7 18 14 0 0,2-6 48 0 0,15-38-22 0 0,0-1 0 0 0,-9 17 1 0 0,12-25-46 0 0,2-7 33 0 0,0 0-1 0 0,0 0 1 0 0,0 0-1 0 0,0 0 0 0 0,0 0 1 0 0,0 0-1 0 0,-1 0 1 0 0,1 0-1 0 0,-1 0 1 0 0,1 0-1 0 0,-4 2 1 0 0,4-3 38 0 0,1 1 8 0 0,0 5-23 0 0,1-3-81 0 0,3 2 20 0 0,10 7 11 0 0,-10-11 0 0 0,0-1 0 0 0,-1 1 0 0 0,15 2 0 0 0,-7-4 0 0 0,-8 0 0 0 0,-1-1 0 0 0,1 1 0 0 0,0 0 0 0 0,-1 0 0 0 0,1 0 0 0 0,0 1 0 0 0,-1-1 0 0 0,6 2 0 0 0,2-1 0 0 0,0 0 0 0 0,15 0 0 0 0,-18-1 0 0 0,0 0 0 0 0,0 0 0 0 0,0 1 0 0 0,0 0 0 0 0,0 0 0 0 0,11 4 0 0 0,-10-2 7 0 0,0-1 0 0 0,1 0 0 0 0,11 2 0 0 0,9 1 40 0 0,46 19 6 0 0,-72-24-53 0 0,-1 1 0 0 0,1-1 0 0 0,-1 1 0 0 0,1 0 0 0 0,0 0 0 0 0,-1 1 0 0 0,0-1 0 0 0,4 3 0 0 0,2 0 0 0 0,10 8 0 0 0,-17-12-84 0 0,0 1-1 0 0,0-1 0 0 0,0 1 1 0 0,0-1-1 0 0,-1 1 1 0 0,1-1-1 0 0,0 0 0 0 0,0 0 1 0 0,0 1-1 0 0,0-1 1 0 0,0 0-1 0 0,0 0 0 0 0,0 0 1 0 0,0 0-1 0 0,0 0 1 0 0,0 0-1 0 0,0 0 0 0 0,0 0 1 0 0,0-1-1 0 0,0 1 1 0 0,1-1-1 0 0,2-5-966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28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82 4144 0 0,'13'-8'6538'0'0,"-16"0"-4858"0"0,0 3-1249 0 0,-1 1-1 0 0,1 0 0 0 0,0 0 0 0 0,-7-6 1 0 0,4 4 471 0 0,0 2-594 0 0,1 1 0 0 0,-1-1 0 0 0,0 1 0 0 0,0 0 0 0 0,0 0 0 0 0,-1 0 0 0 0,1 1 0 0 0,-1 0 0 0 0,0 1 0 0 0,1-1 1 0 0,-1 1-1 0 0,-8 0 0 0 0,8 2-139 0 0,1 0 0 0 0,-1 0 0 0 0,0 1 0 0 0,1 0 0 0 0,-1 0 0 0 0,1 0 0 0 0,0 1 0 0 0,0 0 0 0 0,0 1 0 0 0,-6 3 0 0 0,-14 8 474 0 0,20-12-655 0 0,1 1 0 0 0,-1 0 0 0 0,1 1 0 0 0,0-1 0 0 0,0 1 0 0 0,1 0 0 0 0,-5 6 0 0 0,-2 2 176 0 0,3 1-30 0 0,2-1-44 0 0,5-10-71 0 0,-1 0-1 0 0,1 0 1 0 0,-1 0 0 0 0,1 1-1 0 0,-1 5 1 0 0,-7 17-3 0 0,4-13-16 0 0,0-1 0 0 0,1 1 0 0 0,-4 20 0 0 0,0 2 0 0 0,4-8 31 0 0,4-23-26 0 0,0 0 0 0 0,-1 1 0 0 0,0-1 1 0 0,1 0-1 0 0,-2 0 0 0 0,1 0 0 0 0,-2 5 0 0 0,1-3-5 0 0,0 0 0 0 0,1 0 0 0 0,-1 0 0 0 0,2 0 0 0 0,-1 1 0 0 0,1-1 0 0 0,-1 0 0 0 0,2 0 0 0 0,0 9 0 0 0,0 8 0 0 0,0 1 2 0 0,0-17 13 0 0,-1 0 1 0 0,0 0 0 0 0,-1 13-1 0 0,1-16-15 0 0,0 0 0 0 0,0 0 0 0 0,0 0 0 0 0,2 7 0 0 0,0 11 0 0 0,6 79 118 0 0,-7-96-116 0 0,-1 0 0 0 0,1 1 0 0 0,0-1 0 0 0,0 0 1 0 0,4 10-1 0 0,4 14-5 0 0,-6-17 3 0 0,0 0 0 0 0,2 0 0 0 0,-1-1 0 0 0,1 0 0 0 0,11 17 0 0 0,-11-19 0 0 0,33 59 0 0 0,-35-63 0 0 0,-1 0 0 0 0,1 0 0 0 0,1 0 0 0 0,-1 0 0 0 0,1-1 0 0 0,-1 0 0 0 0,1 0 0 0 0,1 0 0 0 0,7 6 0 0 0,12 12 0 0 0,-20-17 0 0 0,1-1 0 0 0,-1 0 0 0 0,1 0 0 0 0,0 0 0 0 0,7 3 0 0 0,58 26 61 0 0,-53-26-47 0 0,17 5 29 0 0,-32-12-48 0 0,-1 1 0 0 0,1-1 1 0 0,0 1-1 0 0,0-1 0 0 0,0 0 1 0 0,0 0-1 0 0,0 0 0 0 0,0 0 1 0 0,0 0-1 0 0,3-1 0 0 0,3 1 3 0 0,13 0 2 0 0,-7-1 0 0 0,6-4 0 0 0,-15 5 0 0 0,1-1 0 0 0,-1 0 0 0 0,0 0 0 0 0,0-1 0 0 0,0 0 0 0 0,0 0 0 0 0,0 0 0 0 0,0 0 0 0 0,8-6 0 0 0,3-4 0 0 0,-12 10 0 0 0,0 0 0 0 0,-1-1 0 0 0,1 1 0 0 0,-1-1 0 0 0,1 0 0 0 0,-1 0 0 0 0,0 0 0 0 0,0-1 0 0 0,0 1 0 0 0,-1-1 0 0 0,1 0 0 0 0,-1 1 0 0 0,2-5 0 0 0,-1 0 4 0 0,1 0 3 0 0,0-1 0 0 0,-1 1 0 0 0,0-1 0 0 0,0 0 1 0 0,-1 0-1 0 0,2-17 0 0 0,6-37 57 0 0,-2-38-54 0 0,-8 78-5 0 0,1 12 3 0 0,-1 0 0 0 0,0 0 0 0 0,-1-1-1 0 0,0 1 1 0 0,-1 0 0 0 0,-4-16 0 0 0,-14-34 37 0 0,11 31 1 0 0,-14-31-1 0 0,-1 6 16 0 0,16 34-15 0 0,0 0 0 0 0,-2 1 0 0 0,-1 0 0 0 0,-15-22 0 0 0,10 19 37 0 0,13 18-81 0 0,0-1-1 0 0,-1 1 1 0 0,0 0 0 0 0,-6-6 0 0 0,5 6 14 0 0,0-1 0 0 0,1 1 0 0 0,0-1 1 0 0,0 0-1 0 0,1-1 0 0 0,-1 1 0 0 0,-2-10 0 0 0,3 10-374 0 0,1 0 1 0 0,-1 0-1 0 0,0 0 0 0 0,-1 0 1 0 0,1 1-1 0 0,-1-1 0 0 0,0 1 0 0 0,0 0 1 0 0,-6-5-1 0 0,2 3-1111 0 0,3 0-17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49.70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12 0 6448 0 0,'-5'5'4328'0'0,"3"0"-4292"0"0,1 0 1 0 0,0 0-1 0 0,0 0 1 0 0,0 0-1 0 0,1 0 0 0 0,0 0 1 0 0,-1 1-1 0 0,2-1 1 0 0,-1 0-1 0 0,1 0 1 0 0,2 9-1 0 0,3 7-134 0 0,12 32 0 0 0,-3-15-471 0 0,-8-20-1974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29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1 652 1840 0 0,'1'-2'11069'0'0,"10"-8"-9992"0"0,-8 7-781 0 0,1 0-1 0 0,-1 0 1 0 0,1 0 0 0 0,-1-1-1 0 0,0 0 1 0 0,4-6 0 0 0,4-10 543 0 0,-8 17-690 0 0,-1-1-1 0 0,1 0 1 0 0,-1 0-1 0 0,3-8 1 0 0,1-4 475 0 0,14-27-1 0 0,-6 16-255 0 0,36-111 535 0 0,-30 76-729 0 0,-12 35-114 0 0,-1-1-1 0 0,5-44 1 0 0,-7 45-50 0 0,-3 22-2 0 0,-1 0 0 0 0,0 0 0 0 0,0 0 0 0 0,0 0 0 0 0,-1 0 0 0 0,1 0 0 0 0,-2-9 0 0 0,0 7 0 0 0,1 5 4 0 0,0 0-1 0 0,0 0 1 0 0,0 1 0 0 0,-1-1-1 0 0,1 0 1 0 0,0 0-1 0 0,-1 0 1 0 0,0 0-1 0 0,1 1 1 0 0,-1-1-1 0 0,-1-2 1 0 0,-4-5 3 0 0,6 6-17 0 0,0-2 56 0 0,-1 2-26 0 0,0-1 0 0 0,-1 1 0 0 0,1 0 0 0 0,-1-1 0 0 0,-4-4 0 0 0,5 8-28 0 0,1 1 1 0 0,-1-1-1 0 0,1 1 1 0 0,-1-1-1 0 0,1 1 1 0 0,-1 0-1 0 0,1-1 1 0 0,-1 1-1 0 0,1 0 1 0 0,-1-1-1 0 0,1 1 0 0 0,0 0 1 0 0,0-1-1 0 0,-1 1 1 0 0,1 0-1 0 0,0 0 1 0 0,0-1-1 0 0,0 1 1 0 0,0 0-1 0 0,0 1 1 0 0,-1 1-1 0 0,-1 6 0 0 0,0 0 0 0 0,0 0 0 0 0,1 1 0 0 0,-1 17 0 0 0,1 4 0 0 0,1 28 0 0 0,5 10 0 0 0,-4-57 0 0 0,-1 0 0 0 0,-3 19 0 0 0,2-18 0 0 0,0 0 0 0 0,2 16 0 0 0,0 76 59 0 0,-1-58-43 0 0,4 4 35 0 0,0-13-37 0 0,16 161 396 0 0,-6-97 96 0 0,-10-79-520 0 0,1 16 34 0 0,1 11 248 0 0,-3-27-238 0 0,3 8 3 0 0,-4-20-22 0 0,0 0-1 0 0,0 19 0 0 0,0-15-10 0 0,-1-11 2 0 0,0 1 1 0 0,0 0-1 0 0,-1-1 1 0 0,0 8-1 0 0,0-10-83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30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364 222 6912 0 0,'0'0'528'0'0,"-1"-1"-342"0"0,-34-45 2789 0 0,-78-90 4862 0 0,109 133-7699 0 0,1-1 1 0 0,-1 1-1 0 0,1-1 1 0 0,-1 1-1 0 0,0 0 0 0 0,0 0 1 0 0,-1 1-1 0 0,1-1 1 0 0,0 1-1 0 0,-6-2 0 0 0,7 3-71 0 0,1 0-1 0 0,0 0 1 0 0,-1 1-1 0 0,1-1 1 0 0,0 1-1 0 0,-1 0 1 0 0,1 0-1 0 0,0 0 1 0 0,-1 0 0 0 0,1 0-1 0 0,0 0 1 0 0,-1 1-1 0 0,1-1 1 0 0,0 1-1 0 0,-1 0 1 0 0,1-1-1 0 0,0 1 1 0 0,0 0-1 0 0,0 0 1 0 0,0 1-1 0 0,0-1 1 0 0,0 0-1 0 0,-3 3 1 0 0,-5 6 23 0 0,1 1 0 0 0,0 1 1 0 0,1-1-1 0 0,0 2 0 0 0,1-1 1 0 0,0 1-1 0 0,-6 14 0 0 0,6-10-70 0 0,1 1-1 0 0,-6 29 1 0 0,8-31-15 0 0,3-11-5 0 0,0 0 0 0 0,1-1 0 0 0,-1 1 0 0 0,2 9 0 0 0,-1-10 0 0 0,0 1 0 0 0,0-1 0 0 0,0 1 0 0 0,0-1 0 0 0,-1 0 0 0 0,-1 7 0 0 0,1-6 0 0 0,0 0 0 0 0,0 0 0 0 0,1 0 0 0 0,-1-1 0 0 0,1 1 0 0 0,0 0 0 0 0,1 0 0 0 0,-1 0 0 0 0,1 0 0 0 0,1 5 0 0 0,3 24 0 0 0,-5-29 0 0 0,2 1 0 0 0,-1-1 0 0 0,0 0 0 0 0,1 0 0 0 0,0 0 0 0 0,0 0 0 0 0,0 0 0 0 0,1 0 0 0 0,0-1 0 0 0,6 9 0 0 0,-7-9 0 0 0,6 7 0 0 0,0 0 0 0 0,1-1 0 0 0,0 0 0 0 0,11 10 0 0 0,-10-8-36 0 0,-9-10 19 0 0,0-1-1 0 0,1 1 1 0 0,-1 0 0 0 0,1 0-1 0 0,0-1 1 0 0,-1 1 0 0 0,5 1 0 0 0,38 28-117 0 0,-14-14 123 0 0,-19-11 32 0 0,-1 0 0 0 0,13 5 0 0 0,2 2-21 0 0,-20-10 0 0 0,-1 0 0 0 0,1-1 0 0 0,9 4 0 0 0,0-2 0 0 0,0 1 0 0 0,0 1 0 0 0,-1 0 0 0 0,0 1 0 0 0,0 1 0 0 0,-1-1 0 0 0,0 2 0 0 0,15 13 0 0 0,-5-4 0 0 0,-16-13 0 0 0,0 0 0 0 0,0 0 0 0 0,-1 0 0 0 0,0 0 0 0 0,0 1 0 0 0,9 12 0 0 0,0 1 0 0 0,-11-17 0 0 0,-1 1 0 0 0,1 0 0 0 0,-1 0 0 0 0,0 0 0 0 0,0 0 0 0 0,2 4 0 0 0,34 58 0 0 0,-20-22 64 0 0,-17-40-59 0 0,0-1 0 0 0,-1 0 0 0 0,1 0 0 0 0,-1 1 0 0 0,1-1 0 0 0,-1 0 0 0 0,0 1 0 0 0,0-1 0 0 0,0 1 0 0 0,0-1 0 0 0,-1 5 0 0 0,0 11 7 0 0,2-6 1 0 0,-1-1 0 0 0,-1 1 0 0 0,1 0 0 0 0,-2 0 0 0 0,0-1 0 0 0,0 1 0 0 0,-1-1 0 0 0,0 1 0 0 0,-1-1 0 0 0,0 0 0 0 0,-1-1 0 0 0,0 1 0 0 0,-10 13 0 0 0,-7 14 40 0 0,17-27-42 0 0,-1-1 0 0 0,-8 12 0 0 0,0-2 36 0 0,12-16-37 0 0,0 0 1 0 0,-1-1-1 0 0,0 1 1 0 0,0 0-1 0 0,0-1 0 0 0,0 0 1 0 0,0 1-1 0 0,-6 2 0 0 0,3-1 27 0 0,-1-1-1 0 0,0-1 0 0 0,0 1 1 0 0,0-1-1 0 0,0-1 0 0 0,-1 1 1 0 0,1-1-1 0 0,-1-1 0 0 0,1 1 1 0 0,-1-1-1 0 0,-15 0 0 0 0,19-1-18 0 0,0 0 0 0 0,0 0 0 0 0,0 0-1 0 0,0-1 1 0 0,0 0 0 0 0,0 1 0 0 0,1-2-1 0 0,-1 1 1 0 0,0 0 0 0 0,0-1 0 0 0,1 1-1 0 0,-1-1 1 0 0,1 0 0 0 0,-1-1 0 0 0,-4-3-1 0 0,4 3 5 0 0,0 1-1 0 0,1-2 0 0 0,-1 1 1 0 0,1 0-1 0 0,-1-1 0 0 0,1 1 1 0 0,0-1-1 0 0,1 0 0 0 0,-1 0 1 0 0,1 0-1 0 0,-3-5 0 0 0,-14-23-21 0 0,14 26 0 0 0,1-1 0 0 0,0 0 0 0 0,0 0 0 0 0,1 0 0 0 0,-6-15 0 0 0,0-8 0 0 0,5 17 0 0 0,0 0 0 0 0,1 0 0 0 0,-2-14 0 0 0,4 4-20 0 0,3-34-1 0 0,0 8-14 0 0,-2 46 28 0 0,0 0-1 0 0,1 0 1 0 0,-1 0-1 0 0,1 0 1 0 0,0 0-1 0 0,-1 0 1 0 0,3-3-1 0 0,3-18 8 0 0,-4 16 0 0 0,-1 1 0 0 0,1 0 0 0 0,0 0 0 0 0,7-13 0 0 0,-6 13 0 0 0,0 0 0 0 0,-1 0 0 0 0,0 0 0 0 0,0 0 0 0 0,1-9 0 0 0,2-15 0 0 0,1 0 0 0 0,18-55 0 0 0,-23 82 0 0 0,5-13 0 0 0,3-15 0 0 0,28-60 0 0 0,-6 14 0 0 0,-26 69-3 0 0,-1-1-1 0 0,-1 0 1 0 0,0 0-1 0 0,0 0 1 0 0,-1-1-1 0 0,1-12 1 0 0,-2 16 37 0 0,0-1-1 0 0,-1 0 1 0 0,-1 0 0 0 0,1 0 0 0 0,-1 1 0 0 0,0-1 0 0 0,-1 0-1 0 0,-5-14 1 0 0,-1-1 175 0 0,6 17-331 0 0,0 1 0 0 0,0-1 0 0 0,0 1 0 0 0,-1-1 1 0 0,-4-6-1 0 0,7 12 92 0 0,-1-1 0 0 0,1 1 1 0 0,0-1-1 0 0,-1 1 1 0 0,1-1-1 0 0,-1 1 0 0 0,0-1 1 0 0,1 1-1 0 0,-1-1 0 0 0,1 1 1 0 0,-1 0-1 0 0,0-1 1 0 0,1 1-1 0 0,-2-1 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39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6912 0 0,'2'-1'4793'0'0,"9"-1"-4422"0"0,-1 1 0 0 0,0 0 0 0 0,1 0-1 0 0,-1 1 1 0 0,1 0 0 0 0,16 3 0 0 0,-5-1-315 0 0,-13-1 14 0 0,0 0 1 0 0,0 0 0 0 0,18 5 0 0 0,0 2 141 0 0,1-2 0 0 0,37 3 1 0 0,-36-5-8 0 0,46 1 389 0 0,-28-2-188 0 0,140-1 791 0 0,-49-3-666 0 0,73 16 81 0 0,-2 1-271 0 0,95 3-318 0 0,-237-15 25 0 0,67-1-43 0 0,321-31 113 0 0,-390 25-109 0 0,-6-1-9 0 0,1 2 1 0 0,69 8-1 0 0,-71 0 0 0 0,50 7 0 0 0,-10-1-73 0 0,-72-10-113 0 0,-1-2-1 0 0,49-4 0 0 0,52-16-1163 0 0,-105 16 1005 0 0,18-2-199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32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833 307 4608 0 0,'-1'-9'407'0'0,"-3"1"-362"0"0,3 6-45 0 0,0 0-1 0 0,0 1 1 0 0,0-1 0 0 0,0 0-1 0 0,1 1 1 0 0,-1-1-1 0 0,1 0 1 0 0,-1 0 0 0 0,1 1-1 0 0,-1-5 1 0 0,1 3 431 0 0,0-1 0 0 0,-1 0 0 0 0,0 1 0 0 0,0-1-1 0 0,0 0 1 0 0,0 1 0 0 0,-2-5 0 0 0,0 4 263 0 0,2-1 1 0 0,-1 0-1 0 0,1 0 0 0 0,-2-6 0 0 0,3 8-519 0 0,-1 0 0 0 0,0 1 0 0 0,0-1 0 0 0,1 0 0 0 0,-2 0 0 0 0,1 1 0 0 0,0-1 0 0 0,0 1 0 0 0,-1-1 0 0 0,0 1 0 0 0,1 0 0 0 0,-1-1 0 0 0,-3-1 0 0 0,4 2-53 0 0,0 1 1 0 0,0-1-1 0 0,0 0 1 0 0,0 1 0 0 0,0-1-1 0 0,0 0 1 0 0,-1-3-1 0 0,2 3-33 0 0,-1 0-1 0 0,1 1 0 0 0,-1-1 1 0 0,0 1-1 0 0,0-1 0 0 0,0 1 0 0 0,1-1 1 0 0,-1 1-1 0 0,-1-1 0 0 0,-1-1 0 0 0,0 0 103 0 0,-10-9 317 0 0,-1 0 1 0 0,0 1-1 0 0,0 0 1 0 0,-1 1 0 0 0,-1 1-1 0 0,-17-8 1 0 0,-4-1 137 0 0,31 14-580 0 0,-1 1 0 0 0,1 0 0 0 0,-1 0-1 0 0,0 0 1 0 0,0 1 0 0 0,0 0 0 0 0,0 0-1 0 0,0 1 1 0 0,-12-1 0 0 0,-6 2 109 0 0,13-1-120 0 0,0 1-1 0 0,0 0 1 0 0,0 1-1 0 0,0 0 1 0 0,0 1-1 0 0,0 0 1 0 0,1 1-1 0 0,-1 0 1 0 0,-11 5-1 0 0,21-7-44 0 0,-6 3 11 0 0,-1-1 1 0 0,1 2 0 0 0,1-1-1 0 0,-1 1 1 0 0,0 0 0 0 0,-12 11-1 0 0,14-9-21 0 0,-1-1-1 0 0,-1 0 0 0 0,1-1 1 0 0,-10 6-1 0 0,10-7 11 0 0,0 0-1 0 0,0 1 0 0 0,0 0 1 0 0,1 1-1 0 0,-7 6 1 0 0,-19 19 1 0 0,25-25-11 0 0,1 0 0 0 0,-1 0 0 0 0,1 1 0 0 0,0-1-1 0 0,-8 14 1 0 0,4-3 0 0 0,0 0 0 0 0,1 1 0 0 0,1 0 0 0 0,0 0 0 0 0,-8 35 0 0 0,6-14-26 0 0,7-28 18 0 0,0 0 1 0 0,0 0-1 0 0,2 0 1 0 0,-2 18-1 0 0,2 11-28 0 0,0-23 29 0 0,1 0 0 0 0,0 0 0 0 0,1 0 0 0 0,5 20-1 0 0,-2-1 8 0 0,-4-30 2 0 0,0 0-1 0 0,0 0 1 0 0,1 0 0 0 0,0 0 0 0 0,1 0 0 0 0,3 11-1 0 0,4 8 52 0 0,-8-21-54 0 0,1 1 0 0 0,-1 0 1 0 0,1-1-1 0 0,0 0 0 0 0,0 1 0 0 0,0-1 0 0 0,1 0 0 0 0,4 5 1 0 0,1 1-4 0 0,0-1 1 0 0,1-1 0 0 0,1 0-1 0 0,-1 0 1 0 0,22 13 0 0 0,-27-19 7 0 0,0-1-3 0 0,0 1-1 0 0,0 0 1 0 0,-1 0-1 0 0,1 0 1 0 0,-1 0-1 0 0,0 1 1 0 0,0-1-1 0 0,1 1 1 0 0,-2 0-1 0 0,1 0 1 0 0,4 5-1 0 0,-5-5-7 0 0,1 0-1 0 0,0 0 0 0 0,0-1 0 0 0,0 1 1 0 0,0-1-1 0 0,0 1 0 0 0,1-1 1 0 0,-1 0-1 0 0,1 0 0 0 0,4 2 0 0 0,22 13-99 0 0,-13-3 75 0 0,31 18 0 0 0,-6-4 32 0 0,26 7-6 0 0,35 16 279 0 0,-73-36-266 0 0,44 28-1 0 0,-64-36-6 0 0,0 0 0 0 0,-1 0 0 0 0,0 1 0 0 0,0 1 0 0 0,-1-1 0 0 0,0 1 0 0 0,10 14 0 0 0,-17-20 0 0 0,2-1 0 0 0,-1 0 0 0 0,0 0 0 0 0,0 0 0 0 0,1 0 0 0 0,-1 0 0 0 0,1 0 0 0 0,3 1 0 0 0,-3-1 0 0 0,0 0 0 0 0,1 0 0 0 0,-1 0 0 0 0,0 1 0 0 0,3 2 0 0 0,1 3 0 0 0,1 0 0 0 0,0-1 0 0 0,18 12 0 0 0,-23-17 2 0 0,-1 0 0 0 0,1 0-1 0 0,-1 0 1 0 0,1 0 0 0 0,-1 0 0 0 0,0 1-1 0 0,0-1 1 0 0,0 1 0 0 0,3 5-1 0 0,1 0 36 0 0,-5-6-36 0 0,0 0 0 0 0,1-1 1 0 0,0 1-1 0 0,-1 0 0 0 0,1-1 0 0 0,0 0 1 0 0,0 0-1 0 0,2 2 0 0 0,-2-2-1 0 0,-1-1 0 0 0,0 1 0 0 0,0-1 0 0 0,0 1 0 0 0,0 0 0 0 0,0-1 0 0 0,0 1 0 0 0,0 0 0 0 0,0 0 0 0 0,0 0 0 0 0,0 0 0 0 0,0 0 0 0 0,-1 0 0 0 0,1 0 0 0 0,0 0 0 0 0,-1 0-1 0 0,1 1 1 0 0,0-1 0 0 0,0 2 0 0 0,-1 4 2 0 0,0-6 0 0 0,0 0 1 0 0,0 0-1 0 0,0 0 1 0 0,0 0-1 0 0,1-1 1 0 0,-1 1-1 0 0,0 0 1 0 0,0 0-1 0 0,0-1 1 0 0,1 1-1 0 0,-1 0 1 0 0,1 0-1 0 0,-1-1 0 0 0,0 1 1 0 0,1 0-1 0 0,-1-1 1 0 0,1 1-1 0 0,-1 0 1 0 0,1-1-1 0 0,0 1 1 0 0,3 3 5 0 0,0 0 0 0 0,-1 0 0 0 0,1 0 0 0 0,-1 1 0 0 0,0-1 1 0 0,-1 1-1 0 0,1 0 0 0 0,-1 0 0 0 0,0 0 0 0 0,0 0 0 0 0,0 0 0 0 0,-1 0 1 0 0,0 0-1 0 0,0 1 0 0 0,0-1 0 0 0,-1 1 0 0 0,1 6 0 0 0,-1-10-3 0 0,0 0 1 0 0,0 0-1 0 0,0 0 0 0 0,0 0 0 0 0,0 0 0 0 0,1 0 0 0 0,-1 0 0 0 0,1 0 1 0 0,0 0-1 0 0,-1 0 0 0 0,1 0 0 0 0,0 0 0 0 0,2 3 0 0 0,-2-4 2 0 0,0 1 0 0 0,-1 0-1 0 0,1 0 1 0 0,-1 0-1 0 0,1 0 1 0 0,-1 0 0 0 0,0 0-1 0 0,0 1 1 0 0,0-1 0 0 0,0 2-1 0 0,0 7 5 0 0,2-1 60 0 0,-1-9-62 0 0,-1 0 1 0 0,0 1-1 0 0,1-1 1 0 0,-1 0-1 0 0,0 1 1 0 0,1-1 0 0 0,-1 0-1 0 0,0 1 1 0 0,0-1-1 0 0,0 0 1 0 0,-1 1-1 0 0,1-1 1 0 0,0 0 0 0 0,0 1-1 0 0,-1-1 1 0 0,1 0-1 0 0,0 0 1 0 0,-1 1-1 0 0,0-1 1 0 0,1 0 0 0 0,-1 0-1 0 0,0 0 1 0 0,-1 2-1 0 0,2-2 2 0 0,-1 0-1 0 0,1-1 0 0 0,-1 1 0 0 0,1 0 0 0 0,-1 0 1 0 0,1-1-1 0 0,0 1 0 0 0,-1 0 0 0 0,1 0 1 0 0,0 0-1 0 0,0-1 0 0 0,0 1 0 0 0,-1 0 0 0 0,1 0 1 0 0,0 0-1 0 0,0-1 0 0 0,0 1 0 0 0,0 0 0 0 0,1 0 1 0 0,-1 0-1 0 0,0 0 0 0 0,0-1 0 0 0,1 2 1 0 0,-1-1 4 0 0,1 1 1 0 0,-1-1-1 0 0,0 0 1 0 0,0 0-1 0 0,0 0 1 0 0,0 0-1 0 0,1 0 0 0 0,-2 0 1 0 0,1 0-1 0 0,0 0 1 0 0,0 0-1 0 0,0 0 1 0 0,0 0-1 0 0,-1 0 1 0 0,1 0-1 0 0,0 0 1 0 0,-1 0-1 0 0,1 0 1 0 0,-1 0-1 0 0,1 0 1 0 0,-1 0-1 0 0,1 0 1 0 0,-1 0-1 0 0,0 0 1 0 0,-1 1-1 0 0,-22 28 387 0 0,19-24-333 0 0,0 1 0 0 0,0-1-1 0 0,0 0 1 0 0,-1-1 0 0 0,-10 9 0 0 0,-29 18 125 0 0,-85 56 541 0 0,121-83-689 0 0,-1 0 0 0 0,0 0-1 0 0,-1-1 1 0 0,1-1 0 0 0,-1 0 0 0 0,0 0-1 0 0,0-1 1 0 0,0 0 0 0 0,0-1-1 0 0,0 0 1 0 0,0-1 0 0 0,0 0 0 0 0,-12-2-1 0 0,-9-3 4 0 0,-11-1 98 0 0,-57-15 1 0 0,3-2-240 0 0,60 16-27 0 0,0-3 1 0 0,-51-19-1 0 0,68 19-716 0 0,1-1-1 0 0,-22-15 1 0 0,28 17-25 0 0,-14-10-702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33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700 67 12008 0 0,'0'0'8'0'0,"-10"-3"402"0"0,1 1 1 0 0,-1-1-1 0 0,1-1 0 0 0,-16-8 1 0 0,18 9 260 0 0,-1 0 0 0 0,1 0 0 0 0,-1 1 0 0 0,-14-3 0 0 0,12 3-209 0 0,-9-7 1080 0 0,-20 3-369 0 0,33 6-912 0 0,0-1 0 0 0,0 0 0 0 0,0 0-1 0 0,0 0 1 0 0,-8-4 0 0 0,14 5-245 0 0,-1 0 0 0 0,0 0 1 0 0,1 0-1 0 0,-1 0 0 0 0,0 0 1 0 0,1 0-1 0 0,-1 0 0 0 0,0 0 1 0 0,1 0-1 0 0,-1 0 0 0 0,1 0 1 0 0,-1 0-1 0 0,0 1 0 0 0,1-1 1 0 0,-1 0-1 0 0,1 1 0 0 0,-2-1 1 0 0,-2 2 27 0 0,-15 3 162 0 0,1 1 0 0 0,-1 1 0 0 0,-29 15 0 0 0,8 8-62 0 0,36-27-135 0 0,0-1-1 0 0,1 0 0 0 0,-1 1 0 0 0,1-1 0 0 0,0 1 1 0 0,-1 0-1 0 0,1 0 0 0 0,1 0 0 0 0,-1 1 1 0 0,0-1-1 0 0,-4 8 0 0 0,-11 16 44 0 0,14-22-43 0 0,0 0 0 0 0,1 0-1 0 0,-1 0 1 0 0,1 0 0 0 0,1 1 0 0 0,-4 7-1 0 0,-13 30 27 0 0,14-33-23 0 0,0 0 0 0 0,1 0 0 0 0,1 0 0 0 0,-4 13 0 0 0,-6 22 18 0 0,9-35-24 0 0,1 1-1 0 0,0 0 1 0 0,-2 17 0 0 0,4-20-6 0 0,-1 0 0 0 0,1 0 0 0 0,-6 12 0 0 0,5-15 0 0 0,0 1 0 0 0,0-1 0 0 0,1 0 0 0 0,0 0 0 0 0,0 1 0 0 0,0-1 0 0 0,1 0 0 0 0,-1 1 0 0 0,2 6 0 0 0,-1-9 0 0 0,0-1 0 0 0,0 1 0 0 0,0-1 0 0 0,0 1 0 0 0,-1 0 0 0 0,1-1 0 0 0,-1 1 0 0 0,1-1 0 0 0,-2 3 0 0 0,1-3 0 0 0,1 0 0 0 0,-1 0 0 0 0,0 0 0 0 0,1 0 0 0 0,0 0 0 0 0,-1 0 0 0 0,1 0 0 0 0,0 0 0 0 0,0 0 0 0 0,0 0 0 0 0,0 0 0 0 0,1 0 0 0 0,-1 0 0 0 0,0 0 0 0 0,1 0 0 0 0,0 0 0 0 0,0 3 0 0 0,1-3 0 0 0,-1 1 0 0 0,-1 0 0 0 0,1 0 0 0 0,0 0 0 0 0,-1 0 0 0 0,1 4 0 0 0,-1-4 0 0 0,0 0 0 0 0,1 0 0 0 0,-1 0 0 0 0,1 0 0 0 0,0 0 0 0 0,0 0 0 0 0,0 0 0 0 0,2 3 0 0 0,8 18 61 0 0,-9-18-33 0 0,1 0 0 0 0,-1 0 0 0 0,1-1 0 0 0,1 1-1 0 0,6 8 1 0 0,-1-2-86 0 0,0 0 0 0 0,-1 1 0 0 0,10 19 0 0 0,-15-27 54 0 0,3 16 19 0 0,-6-19-13 0 0,1 0 0 0 0,-1 1 0 0 0,1-1 0 0 0,-1 0 0 0 0,1 0 0 0 0,0 1 0 0 0,0-1 0 0 0,0 0 0 0 0,0 0 0 0 0,0 0 1 0 0,1 0-1 0 0,-1 0 0 0 0,1 0 0 0 0,-1 0 0 0 0,1-1 0 0 0,0 1 0 0 0,0-1 0 0 0,-1 1 0 0 0,1-1 0 0 0,0 1 0 0 0,0-1 0 0 0,1 0 0 0 0,2 1 0 0 0,34 19-2 0 0,62 24 0 0 0,-93-41 0 0 0,0-1 0 0 0,14 10 0 0 0,-15-8 0 0 0,-1-1 0 0 0,1 0 0 0 0,0-1 0 0 0,10 4 0 0 0,36 12 0 0 0,3 1 0 0 0,-40-16 0 0 0,30 15 0 0 0,-15-6 0 0 0,6 6 1 0 0,-7-3 52 0 0,-22-13-50 0 0,-1 1 1 0 0,1 0-1 0 0,-1 1 1 0 0,0 0-1 0 0,10 9 1 0 0,43 27 257 0 0,-33-22-185 0 0,-22-17-71 0 0,0 1 0 0 0,-1 0 0 0 0,0 0 0 0 0,1 0 0 0 0,-1 0 0 0 0,0 1 0 0 0,0-1 1 0 0,4 7-1 0 0,-6-8-15 0 0,-1 0-1 0 0,0-1 1 0 0,0 1 0 0 0,1-1 0 0 0,-1 0 0 0 0,1 1 0 0 0,-1-1 0 0 0,1 0 0 0 0,0 0 0 0 0,3 2 0 0 0,-3-2-1 0 0,1 0-1 0 0,-1 0 1 0 0,0 1-1 0 0,0-1 1 0 0,1 1-1 0 0,2 3 1 0 0,-4-3 9 0 0,3 2 28 0 0,0 1-1 0 0,0-1 0 0 0,1 0 0 0 0,-1 0 0 0 0,1-1 1 0 0,-1 1-1 0 0,1-1 0 0 0,9 4 0 0 0,-9-5-16 0 0,-3-1-9 0 0,1 0 1 0 0,-1 0-1 0 0,1 0 0 0 0,-1 0 0 0 0,0 1 1 0 0,0-1-1 0 0,1 0 0 0 0,-1 1 0 0 0,0 0 1 0 0,0-1-1 0 0,-1 1 0 0 0,3 3 0 0 0,0 4 0 0 0,-4-8 0 0 0,1 1 0 0 0,-1-1 0 0 0,1 0 0 0 0,0 1 0 0 0,-1-1 0 0 0,1 0 0 0 0,0 0 0 0 0,0 1 0 0 0,2 1 0 0 0,2 3 0 0 0,0 1 0 0 0,0 0 0 0 0,6 10 0 0 0,8 12 0 0 0,-17-27 0 0 0,-1 0 0 0 0,1 0 0 0 0,-1 0 0 0 0,0 1 0 0 0,1-1 0 0 0,-1 0 0 0 0,0 1 0 0 0,-1-1 0 0 0,1 1 0 0 0,0-1 0 0 0,-1 1 0 0 0,1 0 0 0 0,-1-1 0 0 0,0 1 0 0 0,0 0 0 0 0,0-1 0 0 0,0 1 0 0 0,0-1 0 0 0,0 1 0 0 0,-1 0 0 0 0,0 3 0 0 0,1 13 14 0 0,1-18-12 0 0,-1 0 1 0 0,0 1-1 0 0,0-1 0 0 0,1 0 0 0 0,-1 1 0 0 0,0-1 0 0 0,0 0 1 0 0,-1 0-1 0 0,1 1 0 0 0,0-1 0 0 0,0 0 0 0 0,0 0 1 0 0,-1 1-1 0 0,1-1 0 0 0,-1 0 0 0 0,1 0 0 0 0,-2 2 1 0 0,-4 5 6 0 0,5-7-9 0 0,0 0 0 0 0,0 1 1 0 0,-1-1-1 0 0,1 0 0 0 0,0 1 0 0 0,1-1 0 0 0,-1 1 0 0 0,0-1 0 0 0,0 1 0 0 0,1-1 0 0 0,-2 4 0 0 0,5 5 3 0 0,-3-9 1 0 0,1 0 1 0 0,-1 0-1 0 0,1 0 0 0 0,-1 1 0 0 0,0-1 0 0 0,1 0 0 0 0,-1 0 0 0 0,0 1 0 0 0,0-1 0 0 0,0 0 0 0 0,0 0 0 0 0,0 1 0 0 0,0-1 0 0 0,-1 2 0 0 0,-10 24 77 0 0,-4 8 52 0 0,15-31-133 0 0,-1 0 1 0 0,0 0 0 0 0,-1-1 0 0 0,1 1 0 0 0,-1-1 0 0 0,1 1 0 0 0,-1-1 0 0 0,0 1 0 0 0,0-1-1 0 0,-1 0 1 0 0,-4 5 0 0 0,-6 13 30 0 0,12-19-19 0 0,0 1 0 0 0,-1-1 0 0 0,1 1 0 0 0,-1-1 0 0 0,1 0 0 0 0,-3 3 0 0 0,-10 6 58 0 0,10-8-52 0 0,1-1 0 0 0,-1 1 0 0 0,1 0 0 0 0,-6 6 0 0 0,2 2-29 0 0,-2 0 0 0 0,1-1 0 0 0,-1 0-1 0 0,-1 0 1 0 0,-10 8 0 0 0,-40 28 11 0 0,56-43 0 0 0,0-1 0 0 0,0 1 0 0 0,0-1 0 0 0,0 0 0 0 0,-1 0 0 0 0,1-1 0 0 0,0 1 0 0 0,-6 0 0 0 0,-18 8 0 0 0,8-3 16 0 0,-1 0 0 0 0,0-1 0 0 0,0-1 0 0 0,-1-1 0 0 0,1-1 0 0 0,-1-1 0 0 0,1 0 0 0 0,-40-4 0 0 0,56 2-16 0 0,0 0 0 0 0,1 0 0 0 0,-1-1 0 0 0,0 0 0 0 0,0 0 0 0 0,-5-1 0 0 0,2 0 0 0 0,-20 1 0 0 0,-31-3 0 0 0,-10-2 15 0 0,47 6-2 0 0,0-2 0 0 0,-23-5 0 0 0,28 3-12 0 0,1 0 1 0 0,-1-1-1 0 0,1-1 1 0 0,0-1-1 0 0,1 0 1 0 0,-24-15-1 0 0,38 22-1 0 0,-4-3 0 0 0,1 0 0 0 0,-1 0 0 0 0,1-1 0 0 0,0 1 0 0 0,0-1 0 0 0,0 0 0 0 0,-5-7 0 0 0,-12-11 0 0 0,18 19 0 0 0,0 1 0 0 0,0-1 0 0 0,1 0 0 0 0,-1 0 0 0 0,1 0 0 0 0,-1 0 0 0 0,1-1 0 0 0,-3-4 0 0 0,3 3-4 0 0,-1 1-1 0 0,1 0 1 0 0,-1 0-1 0 0,0 0 1 0 0,-1 0-1 0 0,-6-7 1 0 0,-7-7-25 0 0,16 16 28 0 0,0 0 0 0 0,0 0 0 0 0,0 0-1 0 0,0 0 1 0 0,0 0 0 0 0,0 0 0 0 0,0 0-1 0 0,1 0 1 0 0,-1 0 0 0 0,1 0 0 0 0,-1-4-1 0 0,-3-14 5 0 0,2 17-8 0 0,1 0 0 0 0,-1-1 0 0 0,1 1 1 0 0,0 0-1 0 0,0-1 0 0 0,1 1 0 0 0,-1-1 0 0 0,1 1 0 0 0,0-1 0 0 0,-1 0 0 0 0,2 1 0 0 0,-1-6 0 0 0,0-20 5 0 0,-1 26 0 0 0,1-1 0 0 0,0 0 0 0 0,0 1 0 0 0,0-1 0 0 0,0 0 0 0 0,0 1 0 0 0,2-6 0 0 0,13-42-64 0 0,-14 49 60 0 0,0-1-1 0 0,1 1 1 0 0,0-1 0 0 0,0 1-1 0 0,0 0 1 0 0,0 0-1 0 0,0 0 1 0 0,0 0-1 0 0,4-3 1 0 0,10-9-16 0 0,-11 9 20 0 0,3-4 0 0 0,0 0 0 0 0,1 1 0 0 0,0 0 0 0 0,0 1 0 0 0,1 0 0 0 0,14-8 0 0 0,-18 13 0 0 0,-6 1 0 0 0,1 1 0 0 0,0-1 0 0 0,-1 1 0 0 0,1 0 0 0 0,0-1 0 0 0,-1 1 0 0 0,1 0 0 0 0,0 0 0 0 0,-1 0 0 0 0,1-1 0 0 0,0 1 0 0 0,0 0 0 0 0,-1 0 0 0 0,1 0 0 0 0,0 0 0 0 0,0 0 0 0 0,-1 0 0 0 0,1 0 0 0 0,0 1 0 0 0,0-1 0 0 0,-1 0 0 0 0,1 0 0 0 0,0 1 0 0 0,1 0 0 0 0,1 0 0 0 0,13 3 0 0 0,-7 1 0 0 0,-8-4 0 0 0,0 0 0 0 0,0 0 0 0 0,-1-1 0 0 0,1 1 0 0 0,0 1 0 0 0,0-1 0 0 0,-1 0 0 0 0,1 0 0 0 0,0 0 0 0 0,-1 0 0 0 0,1 0 0 0 0,-1 1 0 0 0,0-1 0 0 0,1 0 0 0 0,-1 0 0 0 0,0 1 0 0 0,0-1 0 0 0,0 2 0 0 0,-4 21 0 0 0,0-3 0 0 0,4-17 0 0 0,0-2 1 0 0,0 1 0 0 0,0-1-1 0 0,0 1 1 0 0,0-1 0 0 0,-1 0-1 0 0,1 1 1 0 0,-1-1 0 0 0,1 0 0 0 0,-1 1-1 0 0,0-1 1 0 0,0 0 0 0 0,0 0-1 0 0,0 0 1 0 0,-2 4 0 0 0,1-3 5 0 0,1 0 1 0 0,0 0-1 0 0,0 0 1 0 0,0 1 0 0 0,0-1-1 0 0,1 0 1 0 0,-1 6-1 0 0,0-5-6 0 0,1 1 0 0 0,-1-1 1 0 0,0 1-1 0 0,0-1 0 0 0,0 0 0 0 0,-4 8 0 0 0,1-2 0 0 0,0 1 0 0 0,0 0 0 0 0,-3 21 0 0 0,4-20 0 0 0,2-10 0 0 0,1 0 0 0 0,-1 1 0 0 0,0-1-1 0 0,0 0 1 0 0,0 0 0 0 0,0 0 0 0 0,-1-1-1 0 0,1 1 1 0 0,0 0 0 0 0,-1 0 0 0 0,-2 2-1 0 0,2-2 5 0 0,1-1 0 0 0,-1 0 0 0 0,1 1 0 0 0,0-1 0 0 0,0 1 0 0 0,-1-1 0 0 0,1 1 0 0 0,1 0 0 0 0,-1 0 0 0 0,0-1 1 0 0,0 1-1 0 0,0 0 0 0 0,0 3 0 0 0,1-4-4 0 0,-1 0 1 0 0,0 1-1 0 0,0-1 1 0 0,1 1 0 0 0,-1-1-1 0 0,0 0 1 0 0,0 0 0 0 0,-1 1-1 0 0,1-1 1 0 0,0 0-1 0 0,0 0 1 0 0,0 0 0 0 0,-1 0-1 0 0,1 0 1 0 0,-3 1 0 0 0,-11 9 10 0 0,14-9-6 0 0,-1 0 0 0 0,1-1 0 0 0,0 0 0 0 0,-1 1 0 0 0,1-1 1 0 0,-1 0-1 0 0,1 0 0 0 0,-1 1 0 0 0,1-1 0 0 0,-3 1 0 0 0,0-1-7 0 0,0 0 0 0 0,0 0 0 0 0,0-1 0 0 0,0 1 0 0 0,0-1 1 0 0,-6 0-1 0 0,10 0 0 0 0,0 0-1 0 0,-1 0 1 0 0,1 0 0 0 0,0 0 0 0 0,-1 0 0 0 0,1 0 0 0 0,0 0 0 0 0,-1 0 0 0 0,1 0 0 0 0,0-1 0 0 0,-1 1 0 0 0,1 0 0 0 0,0 0 0 0 0,-1 0 0 0 0,1 0 0 0 0,0-1 0 0 0,-1 1 0 0 0,1 0 0 0 0,0 0 0 0 0,0-1 0 0 0,-1 1 0 0 0,1 0-1 0 0,0 0 1 0 0,0-1 0 0 0,0 1 0 0 0,-1 0 0 0 0,1-1 0 0 0,0 1 0 0 0,0 0 0 0 0,0-1 0 0 0,0 1 0 0 0,0 0 0 0 0,-1-1 0 0 0,1 1 0 0 0,0 0 0 0 0,0-1 0 0 0,0 1 0 0 0,0 0 0 0 0,0-1 0 0 0,0 1 0 0 0,0 0 0 0 0,0-1 0 0 0,1 1 0 0 0,-1 0-1 0 0,0-1 1 0 0,0 1 0 0 0,0 0 0 0 0,0-1 0 0 0,0 1 0 0 0,1-1 0 0 0,6-14-21 0 0,-6 14 22 0 0,1-2-5 0 0,0 0 0 0 0,0 0 0 0 0,0-1 0 0 0,0 1 0 0 0,0-1 1 0 0,-1 1-1 0 0,0-1 0 0 0,2-6 0 0 0,-2 7 2 0 0,0 0 0 0 0,0 0 0 0 0,0 0 0 0 0,1 0 0 0 0,-1 0 0 0 0,1 0 0 0 0,0 0 0 0 0,3-3 0 0 0,-3 2-1 0 0,0 1 1 0 0,0 0-1 0 0,1-1 1 0 0,-2 1-1 0 0,3-5 0 0 0,-2 0 6 0 0,0 3-10 0 0,-1 0 0 0 0,1-1 0 0 0,0 1 0 0 0,1 0 0 0 0,2-5 0 0 0,-3 7 7 0 0,0 0 0 0 0,-1 0-1 0 0,1 0 1 0 0,-1 0 0 0 0,1-5 0 0 0,-1 4 2 0 0,0-1 0 0 0,1 1 1 0 0,-1 0-1 0 0,1 0 0 0 0,0 1 0 0 0,0-1 0 0 0,0 0 1 0 0,1 1-1 0 0,-1-1 0 0 0,4-3 0 0 0,-3 2 0 0 0,-3 4 0 0 0,0 0 0 0 0,1 1 0 0 0,-1-1 0 0 0,0 0 0 0 0,1 0 0 0 0,-1 0 0 0 0,1 0 0 0 0,0 1 0 0 0,-1-1 0 0 0,1 0 0 0 0,-1 1 0 0 0,1-1 0 0 0,0 0 0 0 0,0 1 0 0 0,-1-1 0 0 0,1 1 0 0 0,0-1 0 0 0,0 1 0 0 0,0 0 0 0 0,1-1 0 0 0,9-2 0 0 0,-11 3 0 0 0,0 0 0 0 0,1 0 0 0 0,-1 0 0 0 0,1 0 0 0 0,-1 0 0 0 0,1 0 0 0 0,-1 0 0 0 0,0 1 0 0 0,1-1 0 0 0,-1 0 0 0 0,1 0 0 0 0,-1 0 0 0 0,0 1 0 0 0,1-1 0 0 0,-1 0 0 0 0,1 0 0 0 0,-1 1 0 0 0,0-1 0 0 0,1 1 0 0 0,2 3-157 0 0,-1 0 0 0 0,0 0 0 0 0,0 0 0 0 0,0 1 0 0 0,0-1 0 0 0,0 1 0 0 0,-1-1 0 0 0,0 1 0 0 0,0-1 0 0 0,0 1 0 0 0,-1 0 0 0 0,0 0-1 0 0,1-1 1 0 0,-2 7 0 0 0,0 4-1591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34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8864 0 0,'26'7'808'0'0,"-21"-1"-131"0"0,-4-3-428 0 0,1 0 84 0 0,0 0-1 0 0,0 1 0 0 0,0-1 0 0 0,0 1 0 0 0,-1 0 0 0 0,1-1 0 0 0,-1 1 1 0 0,0 0-1 0 0,0 0 0 0 0,0 0 0 0 0,-1-1 0 0 0,0 1 0 0 0,1 0 1 0 0,-1 0-1 0 0,-1 7 0 0 0,1-7-125 0 0,2 23 699 0 0,-1-21-702 0 0,0-1 1 0 0,0 1 0 0 0,-1 0-1 0 0,0-1 1 0 0,0 1-1 0 0,-2 8 1 0 0,-1-2 160 0 0,1 1 1 0 0,1-1-1 0 0,-1 25 0 0 0,1-18 85 0 0,-4 25-1 0 0,2-25-66 0 0,-1 27-1 0 0,1 27 259 0 0,0-45-434 0 0,3-1 0 0 0,2 43 0 0 0,-1-60-177 0 0,-1 0 0 0 0,-1 17 1 0 0,0-19-17 0 0,0 1 0 0 0,1-1 1 0 0,0 0-1 0 0,2 14 0 0 0,0-3 23 0 0,-3 7 1 0 0,-1-24 15 0 0,2-2-50 0 0,0 0-1 0 0,-1 0 1 0 0,1 0-1 0 0,0 0 0 0 0,-1 0 1 0 0,1 0-1 0 0,0 0 1 0 0,-1 0-1 0 0,1 0 0 0 0,0 0 1 0 0,0 0-1 0 0,-1 0 1 0 0,1 0-1 0 0,0 0 0 0 0,-1 0 1 0 0,1 0-1 0 0,0 0 1 0 0,-1-1-1 0 0,1 1 0 0 0,0 0 1 0 0,0 0-1 0 0,-1 0 1 0 0,1 0-1 0 0,0-1 1 0 0,0 1-1 0 0,0 0 0 0 0,-1 0 1 0 0,1 0-1 0 0,0-1 1 0 0,0 1-1 0 0,0 0 0 0 0,-1 0 1 0 0,1-1-1 0 0,0 1 1 0 0,0 0-1 0 0,0-1 0 0 0,0 1 1 0 0,0 0-1 0 0,0 0 1 0 0,0-1-1 0 0,0 1 0 0 0,0 0 1 0 0,0-1-1 0 0,0 1 1 0 0,0-1-1 0 0,0 0 11 0 0,-4-6-3 0 0,4 6-10 0 0,-1-1 0 0 0,0 1 0 0 0,1-1 0 0 0,-1 1 0 0 0,1-1 0 0 0,-1 1 1 0 0,1-1-1 0 0,-1 0 0 0 0,1 1 0 0 0,0-1 0 0 0,0 1 0 0 0,0-1 0 0 0,0 0 1 0 0,0 1-1 0 0,0-1 0 0 0,1 0 0 0 0,-1 1 0 0 0,1-2 0 0 0,0-3 0 0 0,0 0 0 0 0,0 0 0 0 0,-1 0 0 0 0,1 0 0 0 0,-2-7 0 0 0,1 8 0 0 0,0-1 0 0 0,0 1 0 0 0,0-1 0 0 0,1 0 0 0 0,2-9 0 0 0,2 3 0 0 0,-3 9 0 0 0,-1 0 0 0 0,0 0 0 0 0,0-1 0 0 0,0 1 0 0 0,0 0 0 0 0,0-6 0 0 0,1 1-1 0 0,-1 0 0 0 0,1 0-1 0 0,0 1 1 0 0,5-12 0 0 0,-4 12-20 0 0,0 0 0 0 0,-1 1 0 0 0,0-1 1 0 0,-1 0-1 0 0,1 0 0 0 0,0-9 0 0 0,-2 5 5 0 0,1 0 0 0 0,1 0 0 0 0,5-20 0 0 0,-4 21 32 0 0,-1 0 0 0 0,0-1 0 0 0,2-19 0 0 0,-4 25-23 0 0,1 1-1 0 0,0-1 0 0 0,0 1 0 0 0,0-1 1 0 0,1 1-1 0 0,-1 0 0 0 0,1-1 1 0 0,0 1-1 0 0,5-7 0 0 0,2-5-45 0 0,-6 11 37 0 0,0-1 0 0 0,0 0 1 0 0,1 1-1 0 0,0 0 1 0 0,0-1-1 0 0,9-7 0 0 0,-5 6 15 0 0,-4 5 1 0 0,5-1 12 0 0,-8 4-9 0 0,-1-1 0 0 0,1 1 0 0 0,-1-1 1 0 0,0 1-1 0 0,1-1 0 0 0,-1 1 0 0 0,0-1 0 0 0,0 1 0 0 0,1-1 0 0 0,-1 1 0 0 0,0 0 1 0 0,0-1-1 0 0,0 1 0 0 0,0-1 0 0 0,1 1 0 0 0,-1 0 0 0 0,8 18 22 0 0,-7-18-22 0 0,0 0 0 0 0,0 1 0 0 0,-1-1-1 0 0,1 1 1 0 0,0-1 0 0 0,-1 1 0 0 0,1 0 0 0 0,-1-1-1 0 0,1 1 1 0 0,-1 0 0 0 0,0-1 0 0 0,1 1 0 0 0,-1 3-1 0 0,-2 7 3 0 0,1-7 2 0 0,0 0 0 0 0,1 0 0 0 0,0 0 0 0 0,0 0 0 0 0,0 0 0 0 0,1 8 0 0 0,1 2-2 0 0,0 25 1 0 0,-1-26-3 0 0,-1-1 0 0 0,5 26 1 0 0,-2-27 19 0 0,-2 0-1 0 0,1 18 1 0 0,-2-19-9 0 0,1 1 1 0 0,1-1-1 0 0,2 12 0 0 0,-1-7-14 0 0,-3-15 0 0 0,0-1 0 0 0,0 1 0 0 0,0-1 0 0 0,0 1 0 0 0,0-1 0 0 0,0 1 0 0 0,0 0 0 0 0,-1-1 0 0 0,1 1 0 0 0,0-1 0 0 0,0 1 0 0 0,-1-1 0 0 0,1 1 0 0 0,0-1 0 0 0,0 1 0 0 0,-1-1 0 0 0,1 0 0 0 0,-1 1 0 0 0,1 0 0 0 0,0-1 0 0 0,-1 0-1 0 0,1 1 1 0 0,0-1-1 0 0,-1 0 1 0 0,1 0 0 0 0,0 1-1 0 0,-1-1 1 0 0,1 0-1 0 0,0 0 1 0 0,-1 0 0 0 0,1 1-1 0 0,0-1 1 0 0,-1 0 0 0 0,1 0-1 0 0,0 0 1 0 0,-1 0-1 0 0,1 0 1 0 0,-1 0 0 0 0,1 0-1 0 0,0 0 1 0 0,-1 0-1 0 0,1 0 1 0 0,-1 0 0 0 0,1 0-1 0 0,0 0 1 0 0,-1 0 0 0 0,1 0-1 0 0,0 0 1 0 0,-1 0-1 0 0,1-1 1 0 0,-1 1 0 0 0,1 0-1 0 0,0 0 1 0 0,-1 0 0 0 0,1-1-1 0 0,0 1 1 0 0,0 0-1 0 0,-1 0 1 0 0,1-1 0 0 0,0 1-1 0 0,-1 0 1 0 0,1 0-1 0 0,0-1 1 0 0,0 1 0 0 0,0 0-1 0 0,-1-1 1 0 0,1 1 0 0 0,0-1-1 0 0,0 1 1 0 0,0 0-1 0 0,0-1 1 0 0,0 1 0 0 0,0 0-1 0 0,0-1 1 0 0,-3-23-41 0 0,3 23 37 0 0,0-4 1 0 0,-1 1 1 0 0,1 0 0 0 0,-1-1 0 0 0,-1 1-1 0 0,-1-7 1 0 0,-5-17-8 0 0,7-38-57 0 0,1 41 7 0 0,0 21 50 0 0,1-1 1 0 0,-1 1-1 0 0,1-1 1 0 0,0 1-1 0 0,0 0 0 0 0,1-1 1 0 0,-1 1-1 0 0,4-6 0 0 0,0-3 2 0 0,-4 10 7 0 0,0 1-1 0 0,-1 0 0 0 0,1-1 1 0 0,-1 1-1 0 0,0-1 1 0 0,1 1-1 0 0,-2-5 0 0 0,1 5-5 0 0,0 0 0 0 0,0-1 0 0 0,0 1 0 0 0,1-1 0 0 0,-1 1 0 0 0,0 0 0 0 0,1 0 0 0 0,0-3 0 0 0,1 0-20 0 0,1-1-104 0 0,0 0-1 0 0,-1 0 1 0 0,0 0-1 0 0,0 0 1 0 0,-1 0-1 0 0,2-12 0 0 0,-7 17-693 0 0,5 5 712 0 0,0 0 0 0 0,0-1 0 0 0,0 1 0 0 0,-1 0 0 0 0,0 0 1 0 0,1 0-1 0 0,-1 0 0 0 0,0 0 0 0 0,-1 0 0 0 0,1 0 0 0 0,-2 6 0 0 0,0 5-823 0 0,2 4-3685 0 0,4-3-1457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35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0 11600 0 0,'-40'2'2772'0'0,"39"-1"-2781"0"0,-3 3 1104 0 0,9-3 52 0 0,-32 30 2117 0 0,25-30-3213 0 0,0 1-1 0 0,0-1 1 0 0,0 1 0 0 0,0 0 0 0 0,0 0 0 0 0,0 0-1 0 0,0 0 1 0 0,0 0 0 0 0,1 0 0 0 0,-1 1 0 0 0,1-1-1 0 0,0 0 1 0 0,-1 1 0 0 0,1-1 0 0 0,0 1 0 0 0,1 0 0 0 0,-2 4-1 0 0,-11 31 450 0 0,10-30-429 0 0,0 0 0 0 0,1 0 0 0 0,-3 12 0 0 0,-16 105 361 0 0,20-115-409 0 0,1 0 0 0 0,1 0 0 0 0,2 17-1 0 0,-2-17-6 0 0,0 1 0 0 0,0-1 0 0 0,-2 15 0 0 0,-3 1 1 0 0,2-18-4 0 0,1 0-1 0 0,0-1 1 0 0,0 1-1 0 0,1 8 1 0 0,3 10 5 0 0,-1-17-6 0 0,-1 0 0 0 0,0 0 0 0 0,-1 9 1 0 0,-3 13 11 0 0,1-21-4 0 0,1 1-1 0 0,0-1 1 0 0,1 1-1 0 0,0-1 1 0 0,3 19-1 0 0,-1-20-3 0 0,-1-7-9 0 0,-1-1 1 0 0,1 1 0 0 0,-1 0 0 0 0,0 0-1 0 0,1-1 1 0 0,-1 1 0 0 0,0 0-1 0 0,0 0 1 0 0,0-1 0 0 0,0 1-1 0 0,-1 0 1 0 0,1 0 0 0 0,-1-1 0 0 0,1 1-1 0 0,-1 0 1 0 0,-1 2 0 0 0,5-16 6 0 0,-1 0 1 0 0,-1 0-1 0 0,0 0 1 0 0,-1 0-1 0 0,0 0 1 0 0,-1-1-1 0 0,0 1 1 0 0,-4-15-1 0 0,-3-33 5 0 0,8 45 9 0 0,3-27 0 0 0,-2 31-28 0 0,0 1-1 0 0,0-1 1 0 0,-1 1-1 0 0,0-1 1 0 0,-4-19-1 0 0,1 14 1 0 0,1 0 0 0 0,0-25 0 0 0,2 23 0 0 0,-5-27 0 0 0,1 13 0 0 0,1 0 0 0 0,2-37 0 0 0,4 47 0 0 0,-2 20 0 0 0,-1 0 0 0 0,1 0 0 0 0,-1 0 0 0 0,0 0 0 0 0,1 0 0 0 0,-1 0 0 0 0,0 0 0 0 0,0 0 0 0 0,0 0 0 0 0,-1 0 0 0 0,1 0 0 0 0,-1-3 0 0 0,2-3 0 0 0,-2 11 7 0 0,-1 3 7 0 0,0 1 0 0 0,0 0 1 0 0,-1 12-1 0 0,2-9-8 0 0,0 0-1 0 0,-3 17 0 0 0,2-19 3 0 0,0 1-1 0 0,1 0 1 0 0,0-1-1 0 0,1 14 1 0 0,1 0-5 0 0,0 1 1 0 0,-4 37-1 0 0,2-45-33 0 0,0 0 0 0 0,1 0 0 0 0,1 0 0 0 0,1-1 0 0 0,4 25 0 0 0,-4-27-111 0 0,1 23 0 0 0,-3-25 11 0 0,0-1 1 0 0,1 0 0 0 0,3 15-1 0 0,16 33-2584 0 0,-13-29 1120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35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10424 0 0,'-1'0'941'0'0,"-3"0"727"0"0,16 3-695 0 0,-12-3-942 0 0,1 0 0 0 0,-1 0-1 0 0,0 0 1 0 0,1 0 0 0 0,-1 1-1 0 0,0-1 1 0 0,1 0 0 0 0,-1 0-1 0 0,0 1 1 0 0,1-1 0 0 0,-1 0-1 0 0,0 0 1 0 0,0 1 0 0 0,1-1-1 0 0,-1 0 1 0 0,0 1 0 0 0,0-1-1 0 0,0 0 1 0 0,0 1 0 0 0,1-1-1 0 0,-1 0 1 0 0,0 1 0 0 0,0 0-1 0 0,1 1 108 0 0,12 12 473 0 0,-12-13-548 0 0,1 1-1 0 0,-1-1 1 0 0,0 0-1 0 0,0 0 1 0 0,1 0 0 0 0,-1 1-1 0 0,0-1 1 0 0,0 0 0 0 0,-1 1-1 0 0,1-1 1 0 0,0 1-1 0 0,0-1 1 0 0,-1 1 0 0 0,1 0-1 0 0,-1-1 1 0 0,1 1 0 0 0,-1 0-1 0 0,0-1 1 0 0,1 3-1 0 0,-1 0 45 0 0,0-1 0 0 0,0 0 0 0 0,1 0 0 0 0,0 0 0 0 0,-1 0-1 0 0,1 0 1 0 0,2 4 0 0 0,3 16 414 0 0,-5 27 471 0 0,-1-33-693 0 0,1 1 0 0 0,2 18-1 0 0,-2-29-211 0 0,-1-1 1 0 0,1 0-1 0 0,-2 1 0 0 0,1-1 0 0 0,-2 9 0 0 0,1-7-2 0 0,0-1 1 0 0,0 0-1 0 0,1 9 0 0 0,4 21 281 0 0,1 28 115 0 0,-5-60-455 0 0,0-1 1 0 0,0 1-1 0 0,1 0 0 0 0,-1 0 1 0 0,1-1-1 0 0,0 1 0 0 0,0 0 0 0 0,1-1 1 0 0,0 1-1 0 0,2 5 0 0 0,-2-7-20 0 0,-1 0-17 0 0,-3 11 80 0 0,0-19 51 0 0,2 4-116 0 0,0 1 0 0 0,-1 0-1 0 0,1-1 1 0 0,0 1 0 0 0,0-1-1 0 0,-1 1 1 0 0,1-1-1 0 0,0 1 1 0 0,0-1 0 0 0,0 1-1 0 0,0-1 1 0 0,0 1-1 0 0,0-1 1 0 0,0 1 0 0 0,0-1-1 0 0,0 1 1 0 0,0-1 0 0 0,0 1-1 0 0,0-1 1 0 0,0 0-1 0 0,3-11 5 0 0,-1 7-9 0 0,-1 0-1 0 0,0 0 1 0 0,0 0-1 0 0,0 0 0 0 0,-1-1 1 0 0,0 1-1 0 0,0 0 1 0 0,0 0-1 0 0,-2-7 0 0 0,-1 2-41 0 0,2 8 22 0 0,1-1 1 0 0,-1 0-1 0 0,0 1 0 0 0,1-1 1 0 0,-1 0-1 0 0,1 0 0 0 0,0 0 1 0 0,0-4-1 0 0,1-4-87 0 0,0 0 1 0 0,-1-1-1 0 0,-2-16 0 0 0,2 21 42 0 0,0 1-1 0 0,0-1 1 0 0,1 0 0 0 0,2-10-1 0 0,2-21-242 0 0,-5 26 207 0 0,-1 8 60 0 0,1-1 1 0 0,0 1 0 0 0,0-1-1 0 0,1 1 1 0 0,-1-1-1 0 0,1 1 1 0 0,0 0 0 0 0,2-6-1 0 0,2 1 23 0 0,-4 7 12 0 0,0 0 1 0 0,0 0-1 0 0,0 0 0 0 0,0 0 0 0 0,-1-1 1 0 0,1 1-1 0 0,0 0 0 0 0,-1 0 1 0 0,1 0-1 0 0,-1-1 0 0 0,0 1 1 0 0,0 0-1 0 0,0 0 0 0 0,0-1 0 0 0,-1-3 1 0 0,1 4 2 0 0,0 0-1 0 0,0 0 1 0 0,0 0 0 0 0,0 0 0 0 0,0 0 0 0 0,1 0 0 0 0,-1 0-1 0 0,1 0 1 0 0,-1 0 0 0 0,1 1 0 0 0,0-1 0 0 0,2-3-1 0 0,-2 2 6 0 0,0 1-1 0 0,0 0 0 0 0,0 0 0 0 0,-1-1 0 0 0,1 1 0 0 0,0-1 0 0 0,-1 1 0 0 0,1-5 0 0 0,2-35-10 0 0,-3 41 6 0 0,-1 0 1 0 0,1 1-1 0 0,0-1 1 0 0,0 0-1 0 0,0 1 1 0 0,0-1-1 0 0,-1 0 1 0 0,1 0-1 0 0,0 1 1 0 0,-1-1-1 0 0,1 1 1 0 0,-1-1-1 0 0,1 0 1 0 0,-1 0-1 0 0,-1-1-159 0 0,10 0 213 0 0,3 6 30 0 0,-2 10-5 0 0,-3-3-48 0 0,2-2 38 0 0,-6-7-49 0 0,0 0 0 0 0,0 0 0 0 0,-1 0 0 0 0,1 0 0 0 0,-1 0 0 0 0,0 0 0 0 0,1 0 1 0 0,-1 1-1 0 0,0-1 0 0 0,0 0 0 0 0,0 1 0 0 0,-1-1 0 0 0,1 1 0 0 0,-1-1 0 0 0,1 4 0 0 0,0 0 42 0 0,0 0 0 0 0,1-1-1 0 0,3 11 1 0 0,-3-12-15 0 0,-1 1-1 0 0,1 0 0 0 0,-1 0 1 0 0,0 0-1 0 0,0-1 1 0 0,-1 8-1 0 0,0 2 57 0 0,-1 0 0 0 0,-3 21-1 0 0,3-33-120 0 0,1 0-1 0 0,-1 0 1 0 0,0 0-1 0 0,0 0 1 0 0,0 0-1 0 0,0 0 1 0 0,0 0-1 0 0,0 0 0 0 0,0-1 1 0 0,-2 3-1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36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3 5984 0 0,'-29'-2'9957'0'0,"27"2"-9305"0"0,0 3-486 0 0,1 0 0 0 0,-1 0 1 0 0,0 0-1 0 0,0 0 0 0 0,0-1 0 0 0,-4 5 1 0 0,4-5-81 0 0,-1 1-1 0 0,1 0 1 0 0,-1 0 0 0 0,1 1 0 0 0,0-1 0 0 0,-2 4 0 0 0,-2 6 147 0 0,-1 0 1 0 0,-8 11-1 0 0,13-20-209 0 0,0-1 1 0 0,1 1-1 0 0,-1-1 0 0 0,1 1 0 0 0,0-1 1 0 0,0 1-1 0 0,0 0 0 0 0,1 0 1 0 0,-1-1-1 0 0,1 7 0 0 0,-3 16 97 0 0,-3-6-33 0 0,2-4-2 0 0,1 0 0 0 0,-2 18-1 0 0,3-6-3 0 0,2-13-60 0 0,-1 0 1 0 0,0 0 0 0 0,-6 20-1 0 0,-2-10-8 0 0,6-17-1 0 0,0 1 0 0 0,1-1 0 0 0,-4 17 0 0 0,5-6-4 0 0,0-9-9 0 0,0 0 1 0 0,-1 0-1 0 0,-3 14 0 0 0,-3-1 0 0 0,2-6 33 0 0,-6 33 1 0 0,11-44-20 0 0,-1-1-1 0 0,1 1 1 0 0,-1 0-1 0 0,0-1 1 0 0,0 0-1 0 0,0 1 1 0 0,-1-1-1 0 0,0 0 1 0 0,0 0 0 0 0,0 0-1 0 0,-6 6 1 0 0,3-4 7 0 0,1-15 86 0 0,5 5-107 0 0,0-1 1 0 0,0 1-1 0 0,0-1 1 0 0,0 1 0 0 0,1 0-1 0 0,-1-1 1 0 0,1 1-1 0 0,0 0 1 0 0,0-1-1 0 0,0 1 1 0 0,0 0 0 0 0,0 0-1 0 0,1 0 1 0 0,0 0-1 0 0,-1 0 1 0 0,4-4 0 0 0,0 0-1 0 0,-4 5 0 0 0,0-1 0 0 0,0 1 0 0 0,0-1 0 0 0,-1 0 0 0 0,1 1 0 0 0,0-1 0 0 0,-1 0 0 0 0,0 0 0 0 0,0 1 0 0 0,0-5 0 0 0,0 3 0 0 0,0 0 0 0 0,1 0 0 0 0,-1 1 0 0 0,1-1 0 0 0,1-5 0 0 0,6-11 0 0 0,-6 15 0 0 0,0 0 0 0 0,0-1 0 0 0,0 1 0 0 0,0-1 0 0 0,-1 0 0 0 0,0 1 0 0 0,0-12 0 0 0,0-1 0 0 0,6-31 0 0 0,-5 37 0 0 0,0 0 0 0 0,0-1 0 0 0,-1 1 0 0 0,-1-1 0 0 0,-2-21 0 0 0,1 21 0 0 0,0 0 0 0 0,0-14 0 0 0,0-17 0 0 0,1 39 0 0 0,0 1 0 0 0,0-1 0 0 0,1 0 0 0 0,-1 1 0 0 0,4-10 0 0 0,0-11 0 0 0,-3 22-12 0 0,-14-14 164 0 0,12 16-65 0 0,0 2-78 0 0,-1 0 0 0 0,1 0 0 0 0,0-1 1 0 0,-1 1-1 0 0,1 1 0 0 0,0-1 0 0 0,0 0 0 0 0,0 0 0 0 0,0 0 0 0 0,0 1 0 0 0,0-1 1 0 0,-1 2-1 0 0,-1 1 21 0 0,0 1-25 0 0,-1 0 14 0 0,0 0-1 0 0,1 0 1 0 0,-1 0 0 0 0,1 0 0 0 0,-3 9 0 0 0,-6 9 39 0 0,10-18-55 0 0,-1-1 0 0 0,1 1 0 0 0,0 0 0 0 0,0-1 0 0 0,1 1-1 0 0,-2 6 1 0 0,1 14 42 0 0,0 7-30 0 0,-21 33 39 0 0,20-51-51 0 0,1 1-1 0 0,1-1 1 0 0,1 19 0 0 0,0-16-3 0 0,0 0 0 0 0,-5 24-1 0 0,1-23 1 0 0,2 0 0 0 0,0 0 0 0 0,1 32 0 0 0,1-42 0 0 0,-1 0 0 0 0,1-1 0 0 0,-1 1 0 0 0,0 0 0 0 0,-5 13 0 0 0,4-10 0 0 0,0 19 0 0 0,-2-21 0 0 0,-5-3 0 0 0,9-6 0 0 0,0 0-1 0 0,0 0 0 0 0,0 0 1 0 0,0 0-1 0 0,-1 0 0 0 0,1 0 0 0 0,0 0 1 0 0,0 0-1 0 0,0 0 0 0 0,0 0 1 0 0,-1 0-1 0 0,1 0 0 0 0,0 0 0 0 0,0 0 1 0 0,0 0-1 0 0,0 0 0 0 0,-1 0 1 0 0,1 0-1 0 0,0 0 0 0 0,0 0 0 0 0,0 0 1 0 0,-1 0-1 0 0,1 0 0 0 0,0 0 1 0 0,0 0-1 0 0,0 0 0 0 0,0 0 1 0 0,0 0-1 0 0,-1-1 0 0 0,1 1 0 0 0,0 0 1 0 0,0 0-1 0 0,0 0 0 0 0,0 0 1 0 0,0 0-1 0 0,0-1 0 0 0,0 1 0 0 0,-1 0 1 0 0,1 0-1 0 0,0 0 0 0 0,2-8-68 0 0,1 0 1 0 0,-3-3-72 0 0,0 7 47 0 0,-1 0-1 0 0,1 0 1 0 0,1 0-1 0 0,-1 0 1 0 0,1 0-1 0 0,-1-1 0 0 0,1 2 1 0 0,3-9-1 0 0,5-11-2166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37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3680 0 0,'17'0'10142'0'0,"-14"0"-9828"0"0,79 8 2293 0 0,-79-8-2508 0 0,-1 1-1 0 0,1-1 0 0 0,-1 0 1 0 0,1 1-1 0 0,-1 0 0 0 0,1 0 0 0 0,-1 0 1 0 0,4 2-1 0 0,3 0 88 0 0,-9-3-168 0 0,1 0-1 0 0,-1 0 1 0 0,1 0-1 0 0,-1 0 1 0 0,1 1 0 0 0,-1-1-1 0 0,1 0 1 0 0,-1 0-1 0 0,1 1 1 0 0,-1-1-1 0 0,1 0 1 0 0,-1 0 0 0 0,0 1-1 0 0,1-1 1 0 0,-1 0-1 0 0,0 1 1 0 0,1-1-1 0 0,-1 1 1 0 0,1 0 0 0 0,7 5 214 0 0,-4-4-174 0 0,-2-1-24 0 0,0 0 0 0 0,0 0 0 0 0,1 0 0 0 0,-1 0 1 0 0,0 0-1 0 0,-1 0 0 0 0,1 1 0 0 0,0-1 0 0 0,0 0 0 0 0,0 1 1 0 0,-1 0-1 0 0,1 0 0 0 0,-1-1 0 0 0,1 1 0 0 0,-1 0 1 0 0,1 3-1 0 0,0-4-18 0 0,-1 1 0 0 0,0 0 1 0 0,1-1-1 0 0,-1 1 1 0 0,1-1-1 0 0,0 1 0 0 0,-1-1 1 0 0,1 0-1 0 0,3 2 0 0 0,12 12 111 0 0,33 50 233 0 0,-49-62-354 0 0,1-1 0 0 0,-1 1-1 0 0,1 0 1 0 0,-1 0 0 0 0,0 0-1 0 0,0 0 1 0 0,1 6 0 0 0,5 14 34 0 0,-5-20-30 0 0,0 1 0 0 0,-1 0 1 0 0,1-1-1 0 0,-1 1 1 0 0,1 0-1 0 0,-1 0 1 0 0,0-1-1 0 0,0 1 1 0 0,-1 0-1 0 0,1 0 1 0 0,-1 0-1 0 0,0 0 1 0 0,0 5-1 0 0,0 21 108 0 0,0-25-84 0 0,1 1 0 0 0,-1 0 0 0 0,0-1 0 0 0,-2 9 0 0 0,0-6 15 0 0,0 1-1 0 0,0-1 0 0 0,-1 1 0 0 0,0-1 0 0 0,-1 0 0 0 0,1 0 1 0 0,-2 0-1 0 0,1-1 0 0 0,-1 0 0 0 0,0 1 0 0 0,-1-2 0 0 0,1 1 1 0 0,-1 0-1 0 0,-1-1 0 0 0,-9 7 0 0 0,-1-1 202 0 0,14-9-177 0 0,-1 0 1 0 0,1 0-1 0 0,-1 0 0 0 0,0-1 1 0 0,0 0-1 0 0,0 0 1 0 0,0 0-1 0 0,0 0 0 0 0,0-1 1 0 0,0 1-1 0 0,-1-1 1 0 0,1 0-1 0 0,-6 0 0 0 0,9-1 153 0 0,-1 0-64 0 0,-11-2-59 0 0,12 2-93 0 0,0 0 0 0 0,0 0 0 0 0,-1 0 0 0 0,1 0-1 0 0,0 0 1 0 0,0 0 0 0 0,-1 0 0 0 0,1-1 0 0 0,0 1 0 0 0,0 0-1 0 0,0-1 1 0 0,0 1 0 0 0,-1-1 0 0 0,1 1 0 0 0,0-1 0 0 0,0 0-1 0 0,0 1 1 0 0,0-1 0 0 0,0 0 0 0 0,0 0 0 0 0,1 0 0 0 0,-1 0-1 0 0,0 0 1 0 0,0 0 0 0 0,1 0 0 0 0,-1 0 0 0 0,0 0-1 0 0,0-1 1 0 0,1 0-7 0 0,-1 1-1 0 0,0-1 0 0 0,0 1 1 0 0,0 0-1 0 0,0-1 0 0 0,0 1 1 0 0,0 0-1 0 0,0 0 0 0 0,0-1 1 0 0,-1 1-1 0 0,1 0 0 0 0,0 0 1 0 0,-2-1-1 0 0,-11-10 67 0 0,11 8 9 0 0,1 1 0 0 0,0-1 1 0 0,0 0-1 0 0,0 0 0 0 0,-2-7 1 0 0,3 6-1 0 0,-1 0-1 0 0,0 1 1 0 0,0-1 0 0 0,-3-4-1 0 0,3 6-71 0 0,0-1-1 0 0,0 0 0 0 0,1 0 1 0 0,-1 0-1 0 0,1 0 0 0 0,0 0 0 0 0,0 0 1 0 0,0-6-1 0 0,0 5-41 0 0,0 0 1 0 0,0 1-1 0 0,0-1 0 0 0,-3-6 1 0 0,4 10 7 0 0,-1 0 1 0 0,1-1-1 0 0,0 1 1 0 0,-1-1-1 0 0,1 1 1 0 0,0 0 0 0 0,0-1-1 0 0,0 1 1 0 0,0 0-1 0 0,1-1 1 0 0,-1 1 0 0 0,0-1-1 0 0,0 1 1 0 0,1-2-1 0 0,9-22-232 0 0,-3 10 202 0 0,-5 12 58 0 0,-1 1-1 0 0,1-1 0 0 0,0 1 0 0 0,-1 0 0 0 0,1-1 1 0 0,0 1-1 0 0,1 0 0 0 0,-1 0 0 0 0,0 1 1 0 0,1-1-1 0 0,-1 0 0 0 0,1 1 0 0 0,-1-1 1 0 0,4 0-1 0 0,-2-1-1 0 0,0 1 0 0 0,0 0 0 0 0,0-1 0 0 0,0 0 0 0 0,3-3 1 0 0,-4 3 0 0 0,0 1 0 0 0,0-1 1 0 0,0 1-1 0 0,0-1 1 0 0,1 1-1 0 0,-1 0 0 0 0,6-2 1 0 0,13-8 174 0 0,-18 9-167 0 0,0 0 0 0 0,0 1 0 0 0,1-1-1 0 0,-1 1 1 0 0,1-1 0 0 0,-1 1 0 0 0,1 1 0 0 0,0-1 0 0 0,0 1 0 0 0,0-1 0 0 0,0 2-1 0 0,7-2 1 0 0,-11 2-7 0 0,0 0 0 0 0,0 0 0 0 0,-1 0 0 0 0,1 0 0 0 0,0 0 0 0 0,0 0 0 0 0,-1 0 0 0 0,1 0 0 0 0,0 0 0 0 0,0 0 0 0 0,0 1 0 0 0,-1-1 0 0 0,1 0 0 0 0,0 1 0 0 0,-1-1 0 0 0,1 0 0 0 0,0 1 0 0 0,-1-1 0 0 0,1 1 0 0 0,1 0 0 0 0,0 1 0 0 0,7 6 0 0 0,-7-2 10 0 0,0 0 0 0 0,-1-1-1 0 0,0 1 1 0 0,0 0 0 0 0,0 0-1 0 0,-1 0 1 0 0,0 8 0 0 0,-1-11-3 0 0,1 0 1 0 0,-1 0-1 0 0,1 0 1 0 0,-1 0-1 0 0,0-1 1 0 0,0 1-1 0 0,0 0 1 0 0,-3 4-1 0 0,3-4 3 0 0,-1 0-1 0 0,1 0 0 0 0,0 0 1 0 0,0 0-1 0 0,0 1 1 0 0,-1 5-1 0 0,1-2 3 0 0,0-1 0 0 0,-1 1-1 0 0,1-1 1 0 0,-1 1 0 0 0,-1-1 0 0 0,-3 9-1 0 0,-24 35 45 0 0,12-21-42 0 0,-7-3 183 0 0,24-24-125 0 0,-12-4 0 0 0,12 2-72 0 0,1 0 0 0 0,-1 0 0 0 0,0-1 0 0 0,0 1 0 0 0,1 0 0 0 0,-1-1 0 0 0,0 1 0 0 0,1-1 0 0 0,-1 1 0 0 0,1-1 0 0 0,-1 1 0 0 0,0-1 0 0 0,0 0 0 0 0,2-16 0 0 0,-6 3 0 0 0,4 13 0 0 0,0 0 0 0 0,1 0 0 0 0,-1 0 0 0 0,1 0 0 0 0,-1 0 0 0 0,1 0 0 0 0,0 0 0 0 0,0-1 0 0 0,-1 1 0 0 0,1 0 0 0 0,0 0 0 0 0,0 0 0 0 0,0 0 0 0 0,0 0 0 0 0,0 0 0 0 0,0 0 0 0 0,0-1 0 0 0,0 1 0 0 0,1 0 0 0 0,-1 0 0 0 0,0 0 0 0 0,1 0 0 0 0,-1 0 0 0 0,1 0 0 0 0,-1 0 0 0 0,1 0 0 0 0,-1 0 0 0 0,2-1 0 0 0,-1 1-1 0 0,0 0 0 0 0,-1 0 0 0 0,1 0 0 0 0,-1 0-1 0 0,1 0 1 0 0,-1-1 0 0 0,0 1 0 0 0,1 0 0 0 0,-1 0 0 0 0,0 0-1 0 0,0 0 1 0 0,0 0 0 0 0,0 0 0 0 0,0-1 0 0 0,0 0 0 0 0,0 1-4 0 0,0-1 1 0 0,0 1-1 0 0,0 0 1 0 0,0 0-1 0 0,0 0 1 0 0,1-1 0 0 0,-1 1-1 0 0,0 0 1 0 0,0 0-1 0 0,1 0 1 0 0,-1 0 0 0 0,1-1-1 0 0,-1 1 1 0 0,1 0-1 0 0,0 0 1 0 0,-1 0-1 0 0,1 0 1 0 0,1-1 0 0 0,-1 1-32 0 0,0 1 1 0 0,-1-1 0 0 0,1 1-1 0 0,-1-1 1 0 0,1 1 0 0 0,-1-1-1 0 0,1 0 1 0 0,-1 1 0 0 0,1-1 0 0 0,-1 0-1 0 0,0 0 1 0 0,1 1 0 0 0,-1-1-1 0 0,0 0 1 0 0,0 0 0 0 0,1 1-1 0 0,-1-1 1 0 0,0 0 0 0 0,0 0-1 0 0,0-1 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50.08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3 313 5064 0 0,'-3'-16'2960'0'0,"3"4"-1616"0"0,0-4 16 0 0,0-3-1088 0 0,0-1-272 0 0,0-2 0 0 0,0-6 0 0 0,3 0 0 0 0,7-2 0 0 0,-7 2 0 0 0,7-3 0 0 0,8-1-128 0 0,-5 1-24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0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1 738 2760 0 0,'2'0'207'0'0,"20"0"2950"0"0,29-6 0 0 0,64-16-899 0 0,-24 2-1019 0 0,-11 5-727 0 0,69-11 406 0 0,38 5-318 0 0,37-3 20 0 0,-27 2-240 0 0,-68 10-111 0 0,207-22 589 0 0,-168 17-603 0 0,-86 10-214 0 0,157-12 183 0 0,252-21 304 0 0,-430 36-528 0 0,61-4 0 0 0,31-2 14 0 0,1 1 139 0 0,172-8-5 0 0,95-3 55 0 0,-265 10-101 0 0,288-17 406 0 0,-273 17-350 0 0,290-11 300 0 0,56 5-218 0 0,146-15 248 0 0,62-4 40 0 0,-82 3-180 0 0,-569 27-184 0 0,849-40 212 0 0,-757 40-373 0 0,452-10 176 0 0,-426 10-168 0 0,63-1-12 0 0,242-9 29 0 0,-193 3 75 0 0,54-7-47 0 0,67-1-35 0 0,-234 17-21 0 0,148-2 54 0 0,-9-1-43 0 0,0 0-12 0 0,17-2 1 0 0,139-1-1057 0 0,-161-5-3168 0 0,-237 10 2740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1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6912 0 0,'0'1'314'0'0,"-6"9"366"0"0,2 0 0 0 0,0 0-1 0 0,0 0 1 0 0,1 1-1 0 0,0-1 1 0 0,0 1 0 0 0,1 0-1 0 0,-1 21 1 0 0,3 8 992 0 0,4 44 1 0 0,-2-63-2243 0 0,27 255 1387 0 0,-16-188-572 0 0,5 27-40 0 0,-11-76-165 0 0,9 32-2 0 0,-2 5 1 0 0,-6-28-552 0 0,-6-43 549 0 0,-1-1-1030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2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1 386 6048 0 0,'0'-22'170'0'0,"1"0"0"0"0,1 0 0 0 0,1 1 1 0 0,1-1-1 0 0,1 1 0 0 0,0 0 0 0 0,2 0 1 0 0,15-32-1 0 0,-14 38-76 0 0,1 1 1 0 0,1 0-1 0 0,1 0 1 0 0,0 1-1 0 0,0 1 1 0 0,1 0-1 0 0,24-19 1 0 0,-29 27 10 0 0,1-1 0 0 0,-1 1 0 0 0,1 0-1 0 0,0 0 1 0 0,0 1 0 0 0,1 0 0 0 0,-1 1 0 0 0,1 0 0 0 0,-1 0 0 0 0,1 1 0 0 0,0 0 0 0 0,0 0 0 0 0,-1 1 0 0 0,1 0 0 0 0,0 1 0 0 0,16 3 0 0 0,-20-3-9 0 0,1 1 1 0 0,-1 0-1 0 0,1 1 1 0 0,-1-1-1 0 0,0 1 1 0 0,0 0-1 0 0,0 0 1 0 0,-1 0-1 0 0,1 1 1 0 0,-1 0-1 0 0,0-1 1 0 0,0 2-1 0 0,0-1 1 0 0,0 0-1 0 0,-1 1 1 0 0,1 0-1 0 0,-1 0 1 0 0,4 9-1 0 0,-4-6-22 0 0,0 0 1 0 0,0 0-1 0 0,-1 1 0 0 0,0-1 0 0 0,-1 1 0 0 0,0-1 1 0 0,0 1-1 0 0,-1 0 0 0 0,0-1 0 0 0,0 1 0 0 0,-3 14 1 0 0,1-9-69 0 0,-2 8 50 0 0,-10 36 0 0 0,-1-17-7 0 0,-37 74 1 0 0,39-93-20 0 0,0 0 1 0 0,-2-1-1 0 0,0 0 0 0 0,-29 28 1 0 0,11-16 92 0 0,-52 38-1 0 0,77-64-44 0 0,7-6-46 0 0,0 0 1 0 0,0 0 0 0 0,0 0 0 0 0,0 0 0 0 0,0-1 0 0 0,0 1 0 0 0,0 0 0 0 0,-1-1 0 0 0,1 1-1 0 0,0-1 1 0 0,0 1 0 0 0,0-1 0 0 0,-1 1 0 0 0,-1-1 0 0 0,10 0 86 0 0,25 2 288 0 0,-30-2-380 0 0,-1 0-1 0 0,1 0 1 0 0,-1 1-1 0 0,1-1 1 0 0,-1 1-1 0 0,1-1 0 0 0,-1 1 1 0 0,1 0-1 0 0,-1-1 1 0 0,0 1-1 0 0,0 0 1 0 0,1 0-1 0 0,-1 0 1 0 0,0 0-1 0 0,0 0 1 0 0,0 0-1 0 0,2 2 1 0 0,18 23 387 0 0,-17-22-318 0 0,0 0 1 0 0,-1 0-1 0 0,1 0 0 0 0,3 8 1 0 0,25 32 486 0 0,18 31-50 0 0,-5-10-386 0 0,-31-45-126 0 0,22 25 1 0 0,3 2-175 0 0,-9-15-1084 0 0,-16-16-71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3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28 278 8696 0 0,'0'0'657'0'0,"1"2"-452"0"0,3 2-137 0 0,-1-1 1 0 0,1 1-1 0 0,0-1 0 0 0,0 0 0 0 0,0 0 0 0 0,1-1 0 0 0,-1 1 0 0 0,1-1 0 0 0,-1 0 0 0 0,1 0 0 0 0,0 0 0 0 0,0-1 0 0 0,0 0 1 0 0,0 0-1 0 0,7 1 0 0 0,53 14 788 0 0,-55-15-725 0 0,1-1-1 0 0,-1 0 1 0 0,0 0 0 0 0,1-1 0 0 0,17-4 0 0 0,11-5 346 0 0,-35 9-439 0 0,-1 0-1 0 0,0 0 0 0 0,0-1 0 0 0,0 0 0 0 0,0 1 1 0 0,0-1-1 0 0,0 0 0 0 0,0-1 0 0 0,-1 1 0 0 0,3-3 1 0 0,2-3 61 0 0,-1 1 14 0 0,0 1-1 0 0,-1-1 1 0 0,0 0-1 0 0,0 0 1 0 0,-1 0-1 0 0,0-1 1 0 0,0 0-1 0 0,2-8 1 0 0,-4 11-13 0 0,0 0 1 0 0,-1 0-1 0 0,0-1 1 0 0,0 1-1 0 0,0 0 1 0 0,0-1-1 0 0,-1 1 1 0 0,0 0-1 0 0,0-1 1 0 0,-1 1-1 0 0,1 0 1 0 0,-1-1-1 0 0,0 1 1 0 0,-1 0-1 0 0,-2-7 1 0 0,2 8 39 0 0,0-1 0 0 0,-1 0 1 0 0,0 1-1 0 0,0 0 1 0 0,-7-8-1 0 0,-6-8 273 0 0,12 15-291 0 0,-1 0-1 0 0,0 0 0 0 0,0 1 0 0 0,0-1 0 0 0,-1 1 0 0 0,0 0 0 0 0,1 1 0 0 0,-1 0 0 0 0,-1-1 0 0 0,-5-1 0 0 0,-10-6 491 0 0,15 9-506 0 0,1-1-1 0 0,0 1 0 0 0,-1 1 0 0 0,0-1 1 0 0,1 1-1 0 0,-1 0 0 0 0,0 1 1 0 0,1 0-1 0 0,-9 0 0 0 0,11 0-62 0 0,-2 0-2 0 0,1 1-1 0 0,-1 0 1 0 0,1 0-1 0 0,0 0 0 0 0,-1 1 1 0 0,1-1-1 0 0,0 1 1 0 0,0 0-1 0 0,0 1 1 0 0,0-1-1 0 0,0 1 0 0 0,0 0 1 0 0,1 0-1 0 0,0 1 1 0 0,-1 0-1 0 0,1-1 1 0 0,0 1-1 0 0,-4 7 0 0 0,-7 5 22 0 0,12-13-60 0 0,0 0 0 0 0,1 1-1 0 0,-1-1 1 0 0,0 1 0 0 0,-3 7-1 0 0,-2 8 35 0 0,1 1-1 0 0,0 0 0 0 0,2 0 0 0 0,1 1 0 0 0,0 0 1 0 0,1-1-1 0 0,1 1 0 0 0,2 0 0 0 0,1 33 0 0 0,2-40-26 0 0,0 1 1 0 0,1 0-1 0 0,0-1 0 0 0,1 0 0 0 0,0 0 0 0 0,10 16 0 0 0,-11-21-8 0 0,1-1 0 0 0,1 0-1 0 0,-1 0 1 0 0,1 0-1 0 0,1-1 1 0 0,-1 0 0 0 0,1 0-1 0 0,0-1 1 0 0,13 9 0 0 0,-4-4-22 0 0,-1-2 0 0 0,2 0 0 0 0,33 13 0 0 0,-38-18 68 0 0,1-1 0 0 0,0 0 0 0 0,0 0 0 0 0,0-2 0 0 0,0 1 0 0 0,0-2 0 0 0,20 0 0 0 0,30-8-1087 0 0,-4-4-4661 0 0,-36 8-744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3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9 11456 0 0,'0'0'528'0'0,"-4"-4"170"0"0,1 3-530 0 0,0 0 0 0 0,0 0-1 0 0,0 0 1 0 0,0 1 0 0 0,0-1-1 0 0,0 1 1 0 0,0 0 0 0 0,0 0-1 0 0,0 0 1 0 0,0 0 0 0 0,-1 1-1 0 0,1-1 1 0 0,0 1 0 0 0,1 0-1 0 0,-1 0 1 0 0,0 0 0 0 0,0 0-1 0 0,0 0 1 0 0,0 1 0 0 0,1-1-1 0 0,-1 1 1 0 0,1 0 0 0 0,-1 0-1 0 0,1-1 1 0 0,-4 5 0 0 0,-3 4 349 0 0,0 1 1 0 0,1 0-1 0 0,0 0 1 0 0,-9 18 0 0 0,11-18-415 0 0,-1 2 136 0 0,1 0 1 0 0,0 0-1 0 0,1 1 1 0 0,1-1 0 0 0,0 1-1 0 0,-3 18 1 0 0,4-10-5 0 0,1 0 0 0 0,1 0 0 0 0,2 30 0 0 0,0-39-212 0 0,0-1-1 0 0,1 0 1 0 0,0 1 0 0 0,1-1-1 0 0,0 0 1 0 0,1 0 0 0 0,1-1-1 0 0,0 1 1 0 0,0-1 0 0 0,11 17-1 0 0,-8-17-42 0 0,0-1 0 0 0,1-1 0 0 0,0 1 0 0 0,0-1 0 0 0,19 14 0 0 0,-21-19 10 0 0,0 0 0 0 0,1 0 0 0 0,-1 0-1 0 0,1-1 1 0 0,0 0 0 0 0,0 0-1 0 0,0-1 1 0 0,0 0 0 0 0,0-1-1 0 0,11 2 1 0 0,-7-3-95 0 0,0 0 1 0 0,0-1-1 0 0,1-1 0 0 0,-1 1 1 0 0,0-2-1 0 0,-1 0 0 0 0,1 0 1 0 0,0-1-1 0 0,11-6 1 0 0,-11 4-2040 0 0,-1 0 0 0 0,15-10 0 0 0,-4 1-4264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4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5064 0 0,'-5'7'4780'0'0,"2"-1"-3652"0"0,1 0 1 0 0,0 1 0 0 0,1 0-1 0 0,0-1 1 0 0,-1 14-1 0 0,3 39-537 0 0,0-24 178 0 0,6 70 341 0 0,-1-38-489 0 0,4 91 311 0 0,11 151 429 0 0,-8-209-1319 0 0,1 23 215 0 0,-6-66-243 0 0,-2-20-15 0 0,-6-34 1 0 0,1 1 0 0 0,1 0 0 0 0,-1-1 0 0 0,4 8 0 0 0,2 8 0 0 0,-6-11-10 0 0,-1-7-46 0 0,0-3-146 0 0,0-37 190 0 0,0 33-2 0 0,1 0 0 0 0,0 1-1 0 0,1-1 1 0 0,-1 1-1 0 0,1-1 1 0 0,0 1 0 0 0,0 0-1 0 0,6-10 1 0 0,7-17-81 0 0,-10 17 55 0 0,0 1-1 0 0,2 0 1 0 0,-1 0-1 0 0,2 0 0 0 0,0 1 1 0 0,18-24-1 0 0,-12 22 7 0 0,-10 10 23 0 0,0 0 0 0 0,0 1-1 0 0,0-1 1 0 0,0 1 0 0 0,1 0-1 0 0,0 1 1 0 0,0-1 0 0 0,0 1-1 0 0,0 0 1 0 0,0 0 0 0 0,1 0-1 0 0,7-2 1 0 0,2-1-100 0 0,-12 5 95 0 0,0 0 0 0 0,-1 0 0 0 0,1 0 0 0 0,0 0 0 0 0,0 0 0 0 0,0 1 0 0 0,0-1 0 0 0,1 1 0 0 0,-1 0 0 0 0,0 0 0 0 0,0 0 0 0 0,0 0 0 0 0,6 2 0 0 0,-6-1 26 0 0,1-1 0 0 0,-1 1-1 0 0,1 1 1 0 0,-1-1-1 0 0,1 0 1 0 0,-1 1 0 0 0,0-1-1 0 0,0 1 1 0 0,1 0 0 0 0,-1 0-1 0 0,-1 1 1 0 0,1-1-1 0 0,0 0 1 0 0,-1 1 0 0 0,1 0-1 0 0,-1 0 1 0 0,0 0 0 0 0,1 0-1 0 0,-1 0 1 0 0,-1 0-1 0 0,1 0 1 0 0,0 0 0 0 0,-1 1-1 0 0,0-1 1 0 0,0 1-1 0 0,0-1 1 0 0,1 8 0 0 0,15 59 0 0 0,-11-49 12 0 0,1 1 0 0 0,13 28 0 0 0,-4-11-24 0 0,-9-24-32 0 0,1-1 0 0 0,0 1 0 0 0,1-2 0 0 0,0 0 0 0 0,16 18 0 0 0,0 0-42 0 0,-21-27 55 0 0,0 0 0 0 0,0 0-1 0 0,0 0 1 0 0,0-1 0 0 0,1 1-1 0 0,-1-1 1 0 0,1 0 0 0 0,0 0-1 0 0,0-1 1 0 0,0 1 0 0 0,0-1-1 0 0,1 0 1 0 0,-1-1 0 0 0,0 1-1 0 0,1-1 1 0 0,-1 0 0 0 0,1 0-1 0 0,0-1 1 0 0,-1 0 0 0 0,1 0-1 0 0,-1 0 1 0 0,1-1 0 0 0,0 1-1 0 0,-1-1 1 0 0,1-1 0 0 0,-1 1-1 0 0,0-1 1 0 0,1 0 0 0 0,-1 0-1 0 0,0 0 1 0 0,0-1 0 0 0,0 0-1 0 0,0 0 1 0 0,8-7 0 0 0,37-44-4434 0 0,-35 35-1471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4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13248 0 0,'0'0'1194'0'0,"0"1"-980"0"0,3 39 1359 0 0,-2-34-1322 0 0,4 26 841 0 0,6 49 667 0 0,4 95 230 0 0,-3-51-1270 0 0,4 14-267 0 0,-4-41-272 0 0,19 131 15 0 0,-11-117-151 0 0,-9-56-35 0 0,19 77-1605 0 0,-27-120 813 0 0,2 12-2876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4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8288 0 0,'2'-1'3633'0'0,"2"-2"-3191"0"0,0 0 0 0 0,1 0 1 0 0,-1 1-1 0 0,1-1 0 0 0,-1 1 1 0 0,1 0-1 0 0,0 1 0 0 0,7-2 0 0 0,44-6-795 0 0,-30 6 531 0 0,-20 3-293 0 0,0-1 0 0 0,-1 1 0 0 0,1 0-1 0 0,6 1 1 0 0,6 3-219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5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264 133 12008 0 0,'0'0'546'0'0,"-1"-1"-10"0"0,-2-3-486 0 0,-1-1 0 0 0,1 1 0 0 0,-1 1 0 0 0,0-1 0 0 0,0 0 0 0 0,-7-4 0 0 0,5 5 230 0 0,1-1 0 0 0,0 0 0 0 0,1 0 1 0 0,-1-1-1 0 0,-7-9 0 0 0,8 9 16 0 0,-1-1 0 0 0,0 1 0 0 0,0 0 0 0 0,-1 1 0 0 0,1-1 0 0 0,-1 1 0 0 0,-6-4 0 0 0,-9-6 222 0 0,19 13-486 0 0,1-1 0 0 0,-1 1 0 0 0,1 1 0 0 0,-1-1 0 0 0,0 0 0 0 0,1 0 0 0 0,-1 1 0 0 0,0-1 0 0 0,0 1 0 0 0,1-1 0 0 0,-1 1 0 0 0,0 0 0 0 0,0-1 0 0 0,0 1 0 0 0,-2 0 0 0 0,2 1 10 0 0,0-1-1 0 0,0 1 0 0 0,1 0 1 0 0,-1-1-1 0 0,0 1 1 0 0,1 0-1 0 0,-1 0 0 0 0,1 0 1 0 0,-1 0-1 0 0,1 0 0 0 0,-2 1 1 0 0,-4 3 93 0 0,3-2-89 0 0,0 0 0 0 0,0 0 0 0 0,0 0 0 0 0,1 0 0 0 0,-1 1 0 0 0,1-1 0 0 0,0 1 0 0 0,0 0 0 0 0,0 0 0 0 0,0 0 0 0 0,1 0 0 0 0,-1 1 0 0 0,1-1 0 0 0,-2 6 0 0 0,0 4-167 0 0,0 0 0 0 0,1 0 1 0 0,-2 23-1 0 0,4-26 97 0 0,1 1-1 0 0,1 0 0 0 0,0-1 1 0 0,1 1-1 0 0,0 0 1 0 0,0-1-1 0 0,1 0 1 0 0,7 17-1 0 0,-8-23 15 0 0,1 1 15 0 0,-1 0 0 0 0,2 1 0 0 0,-1-2 0 0 0,1 1 0 0 0,-1 0 0 0 0,2-1 0 0 0,-1 1 1 0 0,0-1-1 0 0,1-1 0 0 0,0 1 0 0 0,11 8 0 0 0,-7-8 5 0 0,-1 1 1 0 0,2-1-1 0 0,-1 0 0 0 0,0 0 1 0 0,1-2-1 0 0,0 1 1 0 0,11 2-1 0 0,78 21-82 0 0,-81-21-58 0 0,-8-2 240 0 0,0-1 0 0 0,0 1-1 0 0,0 1 1 0 0,0 0-1 0 0,-1 0 1 0 0,0 1-1 0 0,9 7 1 0 0,-14-10-94 0 0,0 0-14 0 0,0 0 0 0 0,-1 1 1 0 0,1-1-1 0 0,-1 1 0 0 0,1 0 0 0 0,-1 0 1 0 0,0 0-1 0 0,3 6 0 0 0,-3-4-67 0 0,0 1 41 0 0,0 0 1 0 0,0 0-1 0 0,3 11 1 0 0,-6-15 50 0 0,1 0 0 0 0,-1-1 0 0 0,0 1-1 0 0,0 0 1 0 0,0 0 0 0 0,0 0 0 0 0,0-1 0 0 0,-1 1 0 0 0,1 0 0 0 0,-1 0 0 0 0,0-1 0 0 0,0 1-1 0 0,-1 3 1 0 0,-1 2 105 0 0,-1-1 0 0 0,1 1 0 0 0,-1-1-1 0 0,-1 0 1 0 0,1 0 0 0 0,-1 0 0 0 0,-1 0-1 0 0,1-1 1 0 0,-1 0 0 0 0,-11 9 0 0 0,9-8 43 0 0,0-1 1 0 0,-1-1 0 0 0,1 0 0 0 0,-1 0 0 0 0,0 0 0 0 0,-18 5-1 0 0,7-5 155 0 0,-37 3 0 0 0,47-7-259 0 0,0-1 0 0 0,0-1 0 0 0,1 0 1 0 0,-1 0-1 0 0,-18-5 0 0 0,18 3-21 0 0,0 0 1 0 0,0-1-1 0 0,0 0 1 0 0,0-1-1 0 0,-13-8 1 0 0,18 10-202 0 0,1-1 1 0 0,0 1 0 0 0,0-1-1 0 0,0 0 1 0 0,0 0 0 0 0,0 0-1 0 0,1 0 1 0 0,0-1-1 0 0,0 0 1 0 0,0 1 0 0 0,1-1-1 0 0,-4-9 1 0 0,1-1-2129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5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16439 0 0,'0'0'1808'0'0,"8"8"-1808"0"0,2-8 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50.62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16 1 6992 0 0,'0'0'637'0'0,"0"2"-526"0"0,-1 4-53 0 0,0 1 0 0 0,0-1 0 0 0,-2 10 0 0 0,1-9 289 0 0,0 0 0 0 0,1 1 0 0 0,-1 11 0 0 0,1 58 1773 0 0,-1 18-1147 0 0,4 49-662 0 0,4 58 53 0 0,5-13-314 0 0,-10-172-59 0 0,0 90-993 0 0,-1-65-1797 0 0,0 5-1233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6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1093 14768 0 0,'-1'0'1342'0'0,"0"0"-1312"0"0,1 0-1 0 0,-1 0 1 0 0,0 0 0 0 0,1 0-1 0 0,-1 0 1 0 0,0 0 0 0 0,1 0-1 0 0,-1-1 1 0 0,1 1-1 0 0,-1 0 1 0 0,0 0 0 0 0,1-1-1 0 0,-1 1 1 0 0,1 0 0 0 0,-1-1-1 0 0,0 1 1 0 0,1 0-1 0 0,-1-1 1 0 0,1 1 0 0 0,0-1-1 0 0,-1 1 1 0 0,1-1 0 0 0,-1 1-1 0 0,1-1 1 0 0,0 0-1 0 0,-1 1 1 0 0,1-1 0 0 0,0 1-1 0 0,0-1 1 0 0,-1 0 0 0 0,1 1-1 0 0,0-1 1 0 0,0 0-1 0 0,0 1 1 0 0,0-1 0 0 0,0 0-1 0 0,0 1 1 0 0,0-1 0 0 0,0 0-1 0 0,0-4 98 0 0,1 0-1 0 0,-1 0 1 0 0,1 0-1 0 0,2-6 0 0 0,0 1-30 0 0,26-137 1127 0 0,-1 12-642 0 0,-7 24-278 0 0,3-15-50 0 0,-1 13-141 0 0,-8 50-53 0 0,-1 6 20 0 0,2 0 0 0 0,47-105 0 0 0,-61 156-94 0 0,1 0 0 0 0,0 1 0 0 0,0-1 0 0 0,0 1 0 0 0,1 0 0 0 0,0 0 0 0 0,0 0 0 0 0,0 0 0 0 0,0 1 0 0 0,9-7 0 0 0,-12 11-52 0 0,0 2-114 0 0,1 2 174 0 0,0-1-1 0 0,0 1 1 0 0,0 0 0 0 0,1-1-1 0 0,-1 0 1 0 0,5 4 0 0 0,-4-3 2 0 0,0-1 1 0 0,0 1-1 0 0,0 0 1 0 0,0 0-1 0 0,0 1 1 0 0,2 4-1 0 0,41 136 7 0 0,-39-118 66 0 0,-2 1-1 0 0,-1-1 1 0 0,0 42-1 0 0,27 356 504 0 0,-12-313-1124 0 0,0-10-1598 0 0,-18-67-191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6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11544 0 0,'0'0'1256'0'0,"8"-8"-1256"0"0,-3 0 0 0 0,3 1 352 0 0,1-6 56 0 0,4 2 8 0 0,-4 3 0 0 0,4-4-272 0 0,4 4-48 0 0,-4 0-16 0 0,5 5 0 0 0,0-5-176 0 0,0 5-32 0 0,-2-2 0 0 0,2 2-5664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7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9216 0 0,'3'17'608'0'0,"0"-1"0"0"0,-1 1 0 0 0,0 0 0 0 0,-2 1 0 0 0,-2 29 0 0 0,1 27 2917 0 0,2-51-2822 0 0,0-10-2 0 0,3 23-1 0 0,9 58 1525 0 0,-6-54-1569 0 0,-5-24-275 0 0,7 24 1 0 0,-7-33-354 0 0,4 22-44 0 0,-4-43 108 0 0,1-1-54 0 0,-4-9-38 0 0,1 3 0 0 0,0 1 0 0 0,5-28 0 0 0,-4 25 0 0 0,2-8 0 0 0,15-36 64 0 0,-8 24-63 0 0,-8 30-6 0 0,1-1 0 0 0,1 1 0 0 0,8-20 1 0 0,-5 17-101 0 0,-1 3 65 0 0,0 1 0 0 0,0 0 0 0 0,14-19 0 0 0,-18 29 40 0 0,1-1 0 0 0,-1 0 0 0 0,0 1 1 0 0,1-1-1 0 0,0 1 0 0 0,-1 0 0 0 0,1 0 0 0 0,0 0 0 0 0,0 0 1 0 0,0 1-1 0 0,1-1 0 0 0,-1 1 0 0 0,0-1 0 0 0,0 1 0 0 0,1 0 1 0 0,-1 1-1 0 0,1-1 0 0 0,-1 0 0 0 0,6 1 0 0 0,-5 0 0 0 0,0 0 0 0 0,1 1 0 0 0,-1-1 0 0 0,0 1 0 0 0,1 0 0 0 0,-1 0 0 0 0,0 1 0 0 0,0-1 0 0 0,0 1 0 0 0,0 0 0 0 0,0 0 0 0 0,5 4 0 0 0,-3-2 0 0 0,-1 1 0 0 0,0-1 0 0 0,0 1 0 0 0,-1 0 0 0 0,1 1 0 0 0,-1-1 0 0 0,4 8 0 0 0,3 8 0 0 0,-1 1 0 0 0,0 0 0 0 0,9 37 0 0 0,-17-50 0 0 0,23 80-104 0 0,-23-79 29 0 0,0 0 0 0 0,-1 1 0 0 0,0-1 0 0 0,-2 20-1 0 0,1-20 6 0 0,-1 0-1 0 0,2 0 0 0 0,-1 0 1 0 0,2-1-1 0 0,1 12 0 0 0,1-11-378 0 0,0 0 0 0 0,0 0 0 0 0,1 0 0 0 0,0 0 0 0 0,7 10 0 0 0,-6-8-841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7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193 242 2304 0 0,'-3'-6'361'0'0,"0"1"0"0"0,1-1 0 0 0,-4-8 0 0 0,4 3 2739 0 0,-1 0 0 0 0,-1-18 0 0 0,2 6-1028 0 0,-12-43-1 0 0,12 59-1711 0 0,0 0 0 0 0,-1 0 0 0 0,0 1 0 0 0,-6-10 0 0 0,8 14-266 0 0,-1 0 1 0 0,1 0-1 0 0,-1 0 1 0 0,1 0-1 0 0,-1 0 0 0 0,0 0 1 0 0,0 0-1 0 0,0 1 1 0 0,0-1-1 0 0,0 1 1 0 0,0-1-1 0 0,0 1 1 0 0,0 0-1 0 0,-1 0 1 0 0,-2-1-1 0 0,3 2-46 0 0,0 0-1 0 0,1 0 1 0 0,-1 0-1 0 0,1 0 1 0 0,-1 0-1 0 0,0 1 1 0 0,1-1-1 0 0,-1 1 1 0 0,0-1 0 0 0,1 1-1 0 0,-1-1 1 0 0,1 1-1 0 0,-1 0 1 0 0,1 0-1 0 0,-2 1 1 0 0,-19 17 227 0 0,17-13-283 0 0,1-1-1 0 0,1 1 1 0 0,-1 0-1 0 0,1 0 1 0 0,0 0-1 0 0,0 0 1 0 0,0 0 0 0 0,1 1-1 0 0,0-1 1 0 0,1 1-1 0 0,-1 0 1 0 0,1 0-1 0 0,0-1 1 0 0,1 1-1 0 0,0 0 1 0 0,1 9 0 0 0,0-2-27 0 0,1 1 1 0 0,0-1 0 0 0,1 0 0 0 0,1 0 0 0 0,1 0 0 0 0,9 21-1 0 0,-11-28 20 0 0,1-1-1 0 0,0 1 0 0 0,0-1 0 0 0,1 0 0 0 0,0-1 1 0 0,0 1-1 0 0,0-1 0 0 0,0 0 0 0 0,1 0 1 0 0,0 0-1 0 0,0-1 0 0 0,0 0 0 0 0,0 0 0 0 0,1-1 1 0 0,0 0-1 0 0,0 0 0 0 0,11 3 0 0 0,-10-4 16 0 0,-1 1 0 0 0,0 0 0 0 0,8 4 0 0 0,6 2 0 0 0,-14-6 0 0 0,-1 0 0 0 0,0 1 0 0 0,0 0 0 0 0,0 0 0 0 0,-1 1 0 0 0,0 0 0 0 0,1 0 0 0 0,-2 0 0 0 0,1 0 0 0 0,-1 1 0 0 0,6 7 0 0 0,-10-12 0 0 0,1 1 1 0 0,1 1-1 0 0,-1-1 0 0 0,0 1 0 0 0,0 0 0 0 0,0-1 0 0 0,-1 1 0 0 0,1 0 1 0 0,0 5-1 0 0,4 13-16 0 0,-4-16 10 0 0,1 0 1 0 0,-1 0 0 0 0,-1 0-1 0 0,1 0 1 0 0,-1 0 0 0 0,1 0-1 0 0,-2 0 1 0 0,1 0 0 0 0,0 0-1 0 0,-1-1 1 0 0,0 1 0 0 0,0 0-1 0 0,0 0 1 0 0,-1 0 0 0 0,-3 7-1 0 0,0-1 19 0 0,-1-1 0 0 0,0 0-1 0 0,0-1 1 0 0,-1 1 0 0 0,-14 13-1 0 0,17-19 29 0 0,0-1-1 0 0,0 1 1 0 0,0-1-1 0 0,-1 0 1 0 0,0-1-1 0 0,1 1 0 0 0,-1-1 1 0 0,0 0-1 0 0,0 0 1 0 0,0 0-1 0 0,0-1 1 0 0,0 1-1 0 0,-1-1 0 0 0,1-1 1 0 0,-10 1-1 0 0,9 0 2 0 0,0-2 0 0 0,0 1 0 0 0,0-1-1 0 0,0 1 1 0 0,0-2 0 0 0,0 1 0 0 0,0-1 0 0 0,0 0-1 0 0,0 0 1 0 0,1 0 0 0 0,0-1 0 0 0,-1 0 0 0 0,-7-5-1 0 0,8 4-97 0 0,-1-1 0 0 0,1 0 1 0 0,0 0-1 0 0,0 0 0 0 0,1 0 0 0 0,-1-1 0 0 0,1 1 0 0 0,0-1 0 0 0,1 0 0 0 0,0 0 0 0 0,-1-1 0 0 0,2 1 0 0 0,-1-1 0 0 0,1 1 0 0 0,0-1 0 0 0,1 0 1 0 0,-1 0-1 0 0,1-10 0 0 0,1-2-1006 0 0,0 0-38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8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69 172 12496 0 0,'0'2'572'0'0,"-4"78"716"0"0,0 49 793 0 0,11 72-705 0 0,-6-175-1180 0 0,31 241 1067 0 0,-20-185-1006 0 0,-10-63-266 0 0,3 13-738 0 0,0 42 0 0 0,-15-83-33 0 0,8 8 653 0 0,-2-4-130 0 0,0 0-1 0 0,0 0 0 0 0,0 0 0 0 0,0 0 0 0 0,1 0 0 0 0,-5-11 0 0 0,-12-36-808 0 0,14 36 872 0 0,-5-14 8 0 0,1 0-1 0 0,1-1 1 0 0,1 0 0 0 0,-6-62-1 0 0,13 67 288 0 0,-1-3 261 0 0,1 0 1 0 0,5-38-1 0 0,0 27-43 0 0,-2 20 7 0 0,8-38 0 0 0,1 1 139 0 0,-8 37-113 0 0,11-36 0 0 0,8-6 530 0 0,43-85 0 0 0,-60 137-825 0 0,1 0 1 0 0,0 1-1 0 0,1-1 1 0 0,0 1-1 0 0,0 1 0 0 0,1 0 1 0 0,15-13-1 0 0,-17 16-29 0 0,1 0 0 0 0,0 1 0 0 0,0 0 0 0 0,1 0 0 0 0,-1 0 0 0 0,1 1 0 0 0,0 0 0 0 0,0 0 0 0 0,0 1 0 0 0,17-2 0 0 0,-11 0 25 0 0,-12 4-40 0 0,0-1 0 0 0,1 0 0 0 0,-1 1-1 0 0,1-1 1 0 0,-1 1 0 0 0,0 0 0 0 0,1 0 0 0 0,-1 0 0 0 0,1 0 0 0 0,3 0-1 0 0,4 3-12 0 0,-1 0-1 0 0,1 1 1 0 0,-1 0-1 0 0,1 0 1 0 0,-1 1-1 0 0,11 7 1 0 0,-15-8 67 0 0,1 1 1 0 0,-1-1 0 0 0,-1 1-1 0 0,1-1 1 0 0,-1 1-1 0 0,1 1 1 0 0,-1-1 0 0 0,-1 1-1 0 0,1-1 1 0 0,4 12-1 0 0,-2-1-77 0 0,-1 0 0 0 0,0 1 0 0 0,-1-1-1 0 0,-1 1 1 0 0,-1 0 0 0 0,0 0 0 0 0,-2 0-1 0 0,1 0 1 0 0,-4 20 0 0 0,2-25-22 0 0,-1 1 1 0 0,-1-1 0 0 0,0 0 0 0 0,0 0 0 0 0,-1 0-1 0 0,-1-1 1 0 0,-6 12 0 0 0,-2 0-33 0 0,-1 0 1 0 0,-21 26 0 0 0,-24 22-31 0 0,53-64 101 0 0,-1 1-1 0 0,0-1 1 0 0,0 0-1 0 0,-1-1 0 0 0,0 0 1 0 0,0 0-1 0 0,-1-1 1 0 0,1 0-1 0 0,-19 7 0 0 0,25-11-1 0 0,0 0 0 0 0,-1-1-1 0 0,1 1 1 0 0,0-1 0 0 0,-1 1-1 0 0,1-1 1 0 0,-1 0-1 0 0,1 0 1 0 0,0 0 0 0 0,-1-1-1 0 0,1 1 1 0 0,-1-1-1 0 0,1 1 1 0 0,0-1 0 0 0,-1 0-1 0 0,1 1 1 0 0,0-1 0 0 0,0 0-1 0 0,0-1 1 0 0,0 1-1 0 0,0 0 1 0 0,0-1 0 0 0,0 1-1 0 0,0-1 1 0 0,-3-3 0 0 0,1 1-138 0 0,0-1 0 0 0,1 0 0 0 0,-1 0 1 0 0,1 0-1 0 0,0 0 0 0 0,1-1 1 0 0,-1 1-1 0 0,1-1 0 0 0,-2-6 1 0 0,0-7-4289 0 0,3 0-1479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8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0 258 13560 0 0,'1'19'281'0'0,"1"0"1"0"0,0 0-1 0 0,2-1 1 0 0,0 1-1 0 0,8 23 1 0 0,-9-34-136 0 0,-2-1-1 0 0,2 16 1 0 0,-2-16-38 0 0,0-1-1 0 0,0 1 1 0 0,4 12 0 0 0,-2-11-25 0 0,28 64 764 0 0,-25-55-584 0 0,-6-15-234 0 0,0-1 0 0 0,1 1-1 0 0,-1 0 1 0 0,1-1 0 0 0,-1 1 0 0 0,1 0 0 0 0,0-1 0 0 0,0 1 0 0 0,0-1 0 0 0,0 1 0 0 0,0-1 0 0 0,4 4 1003 0 0,-14-13-520 0 0,-1-30 294 0 0,6 29-646 0 0,1-1 0 0 0,0 0 0 0 0,-3-16 0 0 0,0-1 42 0 0,-2-20 84 0 0,6 41-275 0 0,1-1 0 0 0,-1 0 0 0 0,1 0 0 0 0,1 0-1 0 0,-1 1 1 0 0,1-1 0 0 0,1 0 0 0 0,-1 0 0 0 0,1 0-1 0 0,0 0 1 0 0,4-10 0 0 0,2-4-2 0 0,1 1 0 0 0,13-26 0 0 0,3-4-14 0 0,-12 24-42 0 0,2 1-1 0 0,0 1 0 0 0,2 0 0 0 0,29-34 1 0 0,-40 53-340 0 0,0-1 1 0 0,1 1 0 0 0,9-7 0 0 0,-11 9-459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9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1376 0 0,'0'0'11314'0'0,"-4"8"-10590"0"0,-4 3-295 0 0,7-10-382 0 0,0 0-1 0 0,1 0 1 0 0,-1 0-1 0 0,0 0 1 0 0,0 1-1 0 0,0-1 1 0 0,1 0-1 0 0,-1 0 1 0 0,1 1-1 0 0,-1-1 1 0 0,1 0-1 0 0,-1 2 1 0 0,-10 36 1097 0 0,4-1-168 0 0,4-29-728 0 0,1 0 0 0 0,1 0 0 0 0,-1 15-1 0 0,-3 58 937 0 0,2-45-669 0 0,2-25-333 0 0,0-1 0 0 0,2 16-1 0 0,0 26 254 0 0,-1-33-244 0 0,3 30-1 0 0,-1-36-139 0 0,0 7-17 0 0,2 0-1 0 0,0-1 1 0 0,1 1-1 0 0,1-1 1 0 0,10 23-1 0 0,-10-35-51 0 0,0 1-1 0 0,0-1 0 0 0,0-1 1 0 0,1 1-1 0 0,0-1 0 0 0,11 9 1 0 0,-14-13-16 0 0,0-1 0 0 0,0 0 1 0 0,0 0-1 0 0,0 0 0 0 0,0 0 1 0 0,0-1-1 0 0,0 1 0 0 0,1-1 1 0 0,-1 0-1 0 0,0-1 0 0 0,1 1 1 0 0,-1-1-1 0 0,0 1 0 0 0,1-1 1 0 0,-1-1-1 0 0,1 1 0 0 0,-1-1 0 0 0,1 0 1 0 0,-1 0-1 0 0,0 0 0 0 0,0 0 1 0 0,1-1-1 0 0,-1 1 0 0 0,0-1 1 0 0,0 0-1 0 0,6-5 0 0 0,3-2-95 0 0,0-1-1 0 0,-1 0 0 0 0,0-1 1 0 0,-1-1-1 0 0,0 0 0 0 0,13-18 0 0 0,-17 21 99 0 0,-1-1 0 0 0,0 0-1 0 0,0-1 1 0 0,-1 1-1 0 0,0-1 1 0 0,4-18-1 0 0,5-21 20 0 0,16-74 14 0 0,-13-28 536 0 0,-16 141-493 0 0,0 1 0 0 0,-1-1 0 0 0,0 1 0 0 0,0-1 0 0 0,-1 1 0 0 0,-4-18 0 0 0,5 15 32 0 0,-1 10-23 0 0,-3-2-29 0 0,4 3 295 0 0,0 56-167 0 0,9 64-1 0 0,-1-27-152 0 0,-6-56 0 0 0,9 53 0 0 0,-3-43-2 0 0,-6-28-20 0 0,1 0 1 0 0,1 0-1 0 0,11 31 0 0 0,7-5-1003 0 0,-14-27 435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49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92 1376 0 0,'-2'-2'107'0'0,"-8"-9"-120"0"0,2-3 3536 0 0,7 11-2596 0 0,-1 0-1 0 0,1 0 1 0 0,-1 0 0 0 0,0 0 0 0 0,0 0-1 0 0,0 1 1 0 0,0-1 0 0 0,0 1 0 0 0,-1-1 0 0 0,1 1-1 0 0,-6-4 1 0 0,2 3-466 0 0,-31-14 3147 0 0,18 10-2089 0 0,16 6-1447 0 0,1 1 0 0 0,-1 0 0 0 0,1 0 0 0 0,-1 0 1 0 0,1 0-1 0 0,-1 0 0 0 0,1 1 0 0 0,-1-1 0 0 0,1 1 0 0 0,-1-1 0 0 0,1 1 0 0 0,0 0 1 0 0,-1 0-1 0 0,1 0 0 0 0,0 0 0 0 0,0 1 0 0 0,0-1 0 0 0,-1 1 0 0 0,1-1 0 0 0,1 1 1 0 0,-1 0-1 0 0,0-1 0 0 0,-2 5 0 0 0,-4 3 59 0 0,1 1-1 0 0,0 1 1 0 0,-8 17 0 0 0,8-16-106 0 0,0 2-24 0 0,1 1 1 0 0,0 0-1 0 0,1 0 1 0 0,0 0-1 0 0,1 0 1 0 0,-2 17-1 0 0,-1 4-1 0 0,4-26 0 0 0,1 1 0 0 0,0 0 0 0 0,1 0 0 0 0,0 19 0 0 0,3-6 0 0 0,0-1 0 0 0,2 0 0 0 0,0 0 0 0 0,15 40 0 0 0,-14-51 11 0 0,1-1 0 0 0,0 0 0 0 0,1-1 1 0 0,0 1-1 0 0,1-1 0 0 0,0-1 0 0 0,0 1 0 0 0,1-2 0 0 0,0 1 0 0 0,1-1 0 0 0,0 0 0 0 0,14 8 0 0 0,-19-14-53 0 0,0 1 0 0 0,1-1 0 0 0,-1 0 0 0 0,0 0 0 0 0,1-1 0 0 0,-1 0 0 0 0,0 0-1 0 0,1 0 1 0 0,0 0 0 0 0,-1-1 0 0 0,1 0 0 0 0,-1 0 0 0 0,1-1 0 0 0,-1 0 0 0 0,1 0 0 0 0,-1 0 0 0 0,7-2-1 0 0,-1-1-454 0 0,-1 0 0 0 0,1 0 0 0 0,-1-2-1 0 0,0 1 1 0 0,-1-1 0 0 0,1 0 0 0 0,12-12-1 0 0,-4 3-1630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50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85 456 0 0,'-2'-7'443'0'0,"-1"0"1"0"0,0 0-1 0 0,0 0 1 0 0,-8-9-1 0 0,-2-11 7965 0 0,5 13-4561 0 0,9 37-3080 0 0,5 26 0 0 0,0 10-214 0 0,11 95 1041 0 0,-4-46-281 0 0,-9-65-756 0 0,23 175 1611 0 0,-11-107-1549 0 0,11 47-243 0 0,-17-109-320 0 0,-8-36-46 0 0,1 1 0 0 0,0-1 1 0 0,1 1-1 0 0,1-1 0 0 0,0 0 1 0 0,7 13-1 0 0,-11-25-75 0 0,-6-12-81 0 0,2 2 138 0 0,1 0 0 0 0,0-1 0 0 0,1 1 0 0 0,0 0 0 0 0,0 0 0 0 0,1-1 0 0 0,0 1 0 0 0,2-13 0 0 0,0 17 7 0 0,-1-1 0 0 0,1 0-1 0 0,0 1 1 0 0,3-8 0 0 0,-1 7-14 0 0,-2-1 1 0 0,1 1 0 0 0,1-8-1 0 0,1-4-25 0 0,0 1-1 0 0,12-23 0 0 0,-9 21 35 0 0,-6 15 0 0 0,0 1-1 0 0,1-1 1 0 0,-1 0-1 0 0,1 1 1 0 0,0-1-1 0 0,0 1 1 0 0,0 0-1 0 0,0 0 1 0 0,8-5-1 0 0,7-8-2 0 0,-16 14 5 0 0,1 0 1 0 0,-1 1 0 0 0,0 0-1 0 0,1-1 1 0 0,-1 1 0 0 0,1 0-1 0 0,-1 0 1 0 0,1 0 0 0 0,0 1-1 0 0,-1-1 1 0 0,1 0 0 0 0,0 1-1 0 0,0 0 1 0 0,-1 0 0 0 0,1 0-1 0 0,0 0 1 0 0,0 0 0 0 0,0 0-1 0 0,2 1 1 0 0,1 0-3 0 0,-1 1 1 0 0,1-1-1 0 0,-1 1 0 0 0,0 0 1 0 0,1 0-1 0 0,-1 0 1 0 0,0 1-1 0 0,6 3 0 0 0,-7-2-1 0 0,0 1 0 0 0,0-1 0 0 0,0 1 0 0 0,-1-1 0 0 0,1 1 0 0 0,2 6 0 0 0,5 7-8 0 0,2 1-26 0 0,-1 1-1 0 0,10 24 1 0 0,3 5-11 0 0,-14-33 52 0 0,1 0 0 0 0,1 0 0 0 0,1-1 0 0 0,25 21 0 0 0,-38-35 0 0 0,12 9-20 0 0,0 0 1 0 0,0-1-1 0 0,1-1 0 0 0,0 0 0 0 0,1-1 0 0 0,-1 0 0 0 0,2-1 1 0 0,26 7-1 0 0,-31-11-146 0 0,1 0 0 0 0,-1-1 0 0 0,1 0 0 0 0,-1 0 0 0 0,15-2 1 0 0,0 0-1355 0 0,-7 0-823 0 0,3-3-4276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11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8752 0 0,'0'0'793'0'0,"2"0"-650"0"0,7 4-103 0 0,-7-4-1 0 0,0 1 0 0 0,0-1-1 0 0,0 1 1 0 0,0-1 0 0 0,0 0 0 0 0,0 0 0 0 0,0 0 0 0 0,0 0 0 0 0,0 0 0 0 0,4 0 0 0 0,9-1 139 0 0,-1 3 24 0 0,91 15 996 0 0,-52-7-828 0 0,-6 5 2 0 0,60 9 0 0 0,-74-20-39 0 0,1-1 1 0 0,50-2 0 0 0,67-15 217 0 0,90-26 209 0 0,-167 28-397 0 0,89-2 1 0 0,-158 13-363 0 0,89 3 0 0 0,-26 0-66 0 0,134 2-49 0 0,-154-1 227 0 0,39 2 88 0 0,41-7 2 0 0,113 3-103 0 0,-64-4-70 0 0,-56-1-1507 0 0,-77 4-3867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51.57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8 539 6448 0 0,'0'0'297'0'0,"0"-9"91"0"0,-4-20-300 0 0,3 25 75 0 0,0 0 1 0 0,0 0-1 0 0,1 0 1 0 0,-1-1 0 0 0,1 1-1 0 0,0 0 1 0 0,1-8-1 0 0,2-5 462 0 0,-2 11-381 0 0,0 0-1 0 0,0 0 0 0 0,1 0 1 0 0,-1 0-1 0 0,1 0 0 0 0,1 1 1 0 0,4-10-1 0 0,-3 8 13 0 0,-1 0 1 0 0,0 0-1 0 0,4-13 1 0 0,2-3 72 0 0,2 3 41 0 0,23-33 0 0 0,-21 34-245 0 0,-3 3 1 0 0,52-72 585 0 0,-52 76-605 0 0,0 1-1 0 0,1-1 1 0 0,1 1 0 0 0,22-16-1 0 0,-22 20-95 0 0,0 0 0 0 0,0 0 0 0 0,1 1 0 0 0,0 1 0 0 0,0 0 0 0 0,1 1 0 0 0,-1 0 1 0 0,1 1-1 0 0,0 1 0 0 0,0 0 0 0 0,0 1 0 0 0,0 0 0 0 0,0 1 0 0 0,0 1 0 0 0,0 0 0 0 0,22 5 0 0 0,7 1-1270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12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1 636 10592 0 0,'0'0'818'0'0,"8"0"-500"0"0,15 5-129 0 0,0-2 1 0 0,0-1 0 0 0,32-1 0 0 0,-51-1-167 0 0,93-3 1075 0 0,28-2-356 0 0,-67 1-526 0 0,104-17 531 0 0,-78 8-516 0 0,285-29 25 0 0,-87 16-256 0 0,-148 16 0 0 0,-18 0 59 0 0,294-30-44 0 0,-275 20 6 0 0,140-16 217 0 0,-72 16-167 0 0,153-10-22 0 0,-8 19-38 0 0,85-10 438 0 0,-199 5-59 0 0,-137 11-249 0 0,51-1 78 0 0,18 8-31 0 0,151-3 14 0 0,224-4-113 0 0,-486 5-90 0 0,52-1 106 0 0,87 1 24 0 0,194-11 71 0 0,-144 1-147 0 0,-7 1-42 0 0,-4 1-11 0 0,57 4 2 0 0,-181 4 60 0 0,16 1 55 0 0,107-1 50 0 0,-102 1-154 0 0,-43 1-14 0 0,-1-1 1 0 0,75-2 0 0 0,-24-5 0 0 0,-10 1 0 0 0,96-4 0 0 0,150-10 64 0 0,-158 8-53 0 0,-106 7 64 0 0,178-12 21 0 0,-45 13-34 0 0,19-2 89 0 0,-62-9-95 0 0,-48 5-59 0 0,130-11 14 0 0,8 14 200 0 0,-89 5 247 0 0,-124 1-458 0 0,46-4 0 0 0,41-6-118 0 0,-46 4 19 0 0,229-12 253 0 0,-312 16-191 0 0,5 0-39 0 0,157-3 20 0 0,-18-6 244 0 0,-46 2-160 0 0,29-5-177 0 0,-6 0 82 0 0,-89 11 20 0 0,271-8 374 0 0,-152 6-423 0 0,-33-1 25 0 0,4 1 98 0 0,-19 0-687 0 0,-55 1-1025 0 0,-34 1 115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17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 6880 0 0,'-42'6'4218'0'0,"42"-6"-4168"0"0,8 7 579 0 0,-5-5-606 0 0,-1 0 1 0 0,0 0 0 0 0,0 0-1 0 0,0 0 1 0 0,0 0 0 0 0,3 4-1 0 0,-3-1 60 0 0,0-1-1 0 0,1 0 1 0 0,-1 1-1 0 0,1-1 1 0 0,0 0-1 0 0,5 5 1 0 0,-6-7-39 0 0,-1 1 1 0 0,1-1 0 0 0,0 1-1 0 0,-1 0 1 0 0,0 0 0 0 0,2 4 0 0 0,3 9 94 0 0,-3-12-113 0 0,0 2 12 0 0,1-1-1 0 0,-1 1 0 0 0,0 0 1 0 0,-1 1-1 0 0,1-1 0 0 0,2 12 1 0 0,-4-13-2 0 0,0 1 0 0 0,1-1 1 0 0,0 0-1 0 0,3 7 1 0 0,-3-8-10 0 0,0 1 1 0 0,0-1-1 0 0,0 1 0 0 0,-1 0 1 0 0,1 6-1 0 0,-1-9-22 0 0,-1 4 21 0 0,1 0 0 0 0,-1-1 1 0 0,2 1-1 0 0,-1 0 0 0 0,1 0 1 0 0,0 0-1 0 0,0-1 0 0 0,4 8 1 0 0,4 7 97 0 0,10 25 1 0 0,-13-27-18 0 0,18 32 1 0 0,-11-21-18 0 0,4 5 12 0 0,-12-24-70 0 0,1 0 0 0 0,-1 1 0 0 0,-1 0 0 0 0,0 0 0 0 0,4 15 0 0 0,-7-21-20 0 0,-1-1 3 0 0,0 1 1 0 0,0-1-1 0 0,1 1 1 0 0,-1-1-1 0 0,1 0 1 0 0,0 1-1 0 0,4 4 1 0 0,1 2 35 0 0,-1 1 0 0 0,0 0 0 0 0,8 23 1 0 0,-8-20-24 0 0,0-1 1 0 0,10 19-1 0 0,-12-25-10 0 0,0 0-1 0 0,5 15 1 0 0,-6-17-16 0 0,-1 1 0 0 0,1 0 0 0 0,0-1 0 0 0,1 1-1 0 0,6 8 1 0 0,8 7 17 0 0,-12-17-15 0 0,-1 1-1 0 0,-1 0 1 0 0,1 0 0 0 0,-1 0 0 0 0,0 0 0 0 0,0 1 0 0 0,-1 0 0 0 0,5 12 0 0 0,-6-14 2 0 0,0 1 0 0 0,1 0 1 0 0,0 0-1 0 0,4 5 1 0 0,10 21 35 0 0,-12-19 3 0 0,2 0-1 0 0,0-1 0 0 0,13 20 1 0 0,-16-26-3 0 0,0 1 1 0 0,-1 0 0 0 0,0 0 0 0 0,0 0 0 0 0,3 12-1 0 0,7 18 18 0 0,-2-13-60 0 0,13 42 0 0 0,-21-57 0 0 0,1 0 0 0 0,8 15 0 0 0,-6-13 0 0 0,8 22 0 0 0,-10-24 3 0 0,1 0 1 0 0,0-1 0 0 0,0 1 0 0 0,0-1-1 0 0,13 15 1 0 0,9 12 38 0 0,8 10-42 0 0,-26-34 0 0 0,0 0 0 0 0,0 0 0 0 0,9 19 0 0 0,6 9 38 0 0,-17-29-29 0 0,-1 0-1 0 0,10 22 1 0 0,22 65 55 0 0,-35-90-54 0 0,-1 0 0 0 0,0-1 1 0 0,1 13-1 0 0,6 16 31 0 0,35 69 109 0 0,-29-74-63 0 0,22 33 0 0 0,-24-42-48 0 0,12 17-28 0 0,-14-23-11 0 0,14 27-1 0 0,63 136 65 0 0,-81-163-42 0 0,0 1-1 0 0,7 27 0 0 0,-13-38-21 0 0,1 0 0 0 0,1 0 0 0 0,-1 0 0 0 0,1 0 0 0 0,0 0 0 0 0,5 6 0 0 0,-4-5 0 0 0,0-1 0 0 0,-1 1 0 0 0,6 11 0 0 0,8 27 0 0 0,-7-15 0 0 0,20 36 0 0 0,-11-29 0 0 0,-8-15 0 0 0,16 25 0 0 0,-22-39 6 0 0,0 2-1 0 0,-1-1 1 0 0,0 0-1 0 0,-1 1 0 0 0,4 11 1 0 0,7 18 25 0 0,2 0-31 0 0,6 14 0 0 0,17 56 0 0 0,-30-83 0 0 0,15 34 0 0 0,-13-34 0 0 0,10 34 0 0 0,22 61 0 0 0,-14-42 11 0 0,-12-31 45 0 0,-7-20 2 0 0,14 56-1 0 0,19 80 134 0 0,-19-81-120 0 0,13 31-58 0 0,-12-40-14 0 0,-10-31 24 0 0,4 15 18 0 0,24 65-45 0 0,-2-6 62 0 0,-2 58 70 0 0,-33-150-90 0 0,0 0 1 0 0,2-1-1 0 0,12 26 1 0 0,1 3 53 0 0,37 94 163 0 0,-20-53-231 0 0,113 347 93 0 0,-145-421-117 0 0,23 67 0 0 0,-24-72 23 0 0,0 1 0 0 0,4 21 0 0 0,6 21-1198 0 0,-5-31-70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0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1761 5064 0 0,'3'1'34'0'0,"1"-1"85"0"0,-1 1 0 0 0,1-1 0 0 0,0 0 0 0 0,0 0 0 0 0,0 0 0 0 0,0 0 0 0 0,0-1 0 0 0,-1 1 0 0 0,1-1 0 0 0,0 0 0 0 0,7-4 2163 0 0,0-1-1737 0 0,-1-1 0 0 0,1-1 0 0 0,-1 0 0 0 0,12-12 0 0 0,40-34 838 0 0,-59 51-1324 0 0,0 0 0 0 0,1 0 0 0 0,-1 0 0 0 0,1 1 0 0 0,0 0 0 0 0,7-4 0 0 0,13-7 183 0 0,42-23 58 0 0,-11 5-71 0 0,89-36 1 0 0,-41 21-81 0 0,82-40 59 0 0,-84 49-165 0 0,-36 15-22 0 0,75-24-21 0 0,1 0 0 0 0,-61 20 0 0 0,37-16 0 0 0,160-82 0 0 0,-120 51 0 0 0,196-75 97 0 0,-193 85-54 0 0,100-27 64 0 0,-150 56-99 0 0,112-53 1 0 0,-124 47-4 0 0,19-9 54 0 0,-79 29-43 0 0,6-4 25 0 0,1 2-1 0 0,64-22 1 0 0,1 8 13 0 0,-61 14-20 0 0,-5 2-4 0 0,65-23-20 0 0,-87 33 24 0 0,35-20 0 0 0,-1 0 16 0 0,99-40 14 0 0,-75 31 53 0 0,-72 37-94 0 0,-7 2-19 0 0,0 0 0 0 0,0-1-1 0 0,-1 1 1 0 0,1 0 0 0 0,0 0-1 0 0,-1 0 1 0 0,1 0 0 0 0,0-1-1 0 0,-1 1 1 0 0,1 0-1 0 0,0-1 1 0 0,-1 1 0 0 0,1-1-1 0 0,0 1 1 0 0,-1 0 0 0 0,1-2-1 0 0,16-2 204 0 0,-17 3-168 0 0,1 1 0 0 0,0 0 0 0 0,0 0 0 0 0,0 0 0 0 0,0 0 0 0 0,-1-1 0 0 0,1 1 0 0 0,0 0 0 0 0,0 1-1 0 0,0-1 1 0 0,0 0 0 0 0,0 0 0 0 0,-1 0 0 0 0,1 0 0 0 0,0 1 0 0 0,0-1 0 0 0,0 0 0 0 0,-1 1 0 0 0,1-1 0 0 0,0 1 0 0 0,-1-1 0 0 0,1 1 0 0 0,0-1 0 0 0,-1 1 0 0 0,1-1 0 0 0,0 1 0 0 0,0 0 0 0 0,20 24 62 0 0,-14-16-12 0 0,5 7-6 0 0,-1 1 0 0 0,-1 0-1 0 0,-1 1 1 0 0,10 24 0 0 0,3 6 23 0 0,22 35 65 0 0,-22-32-152 0 0,-16-35 9 0 0,14 25-1 0 0,20 37 37 0 0,25 44 0 0 0,-38-74 27 0 0,35 87 0 0 0,-51-110-88 0 0,1-1 1 0 0,23 33-1 0 0,-2-2-3 0 0,23 34 7 0 0,12 25 50 0 0,-6-11-57 0 0,-42-72 4 0 0,0 1-1 0 0,18 43 1 0 0,-17-25 39 0 0,4 10-6 0 0,25 87 0 0 0,-24-70-37 0 0,-12-42 0 0 0,36 83-5 0 0,-12-32 74 0 0,15 18-67 0 0,-40-79 7 0 0,50 88 55 0 0,-53-95-26 0 0,13 17-1 0 0,9 13 5 0 0,45 77 33 0 0,24 58 42 0 0,-69-110-117 0 0,-9-26 0 0 0,29 88 0 0 0,-22-52 0 0 0,17 50 0 0 0,-15-36 11 0 0,61 111 96 0 0,-70-164-97 0 0,-13-20-10 0 0,0 1 0 0 0,1-2 0 0 0,17 25 0 0 0,-21-35 0 0 0,0 0 0 0 0,6 17 0 0 0,8 15 0 0 0,5 5 0 0 0,-16-29 0 0 0,0 0 0 0 0,2-1 0 0 0,15 20 0 0 0,21 27 0 0 0,-22-29 11 0 0,25 49 46 0 0,-6-10-61 0 0,-24-41 4 0 0,23 53 0 0 0,-26-52 0 0 0,-14-29 0 0 0,13 28 0 0 0,15 42 0 0 0,-15-40 0 0 0,-3-9 0 0 0,-10-19 0 0 0,1-1 0 0 0,10 17 0 0 0,-10-18 0 0 0,-1-1 0 0 0,1 1 0 0 0,-1 0 0 0 0,-1 0 0 0 0,4 9 0 0 0,-4-6-1 0 0,1 0 0 0 0,8 16 0 0 0,-6-15 35 0 0,9 25-1 0 0,-2 15 37 0 0,9 56-1 0 0,-8-46-16 0 0,-4-16-53 0 0,0-6 0 0 0,-5 2 0 0 0,9 13 54 0 0,11 39-44 0 0,-2 4-10 0 0,-21-74 0 0 0,-2-20 0 0 0,0 0 0 0 0,0 0 0 0 0,1-1 0 0 0,-1 1 0 0 0,2 4 0 0 0,2 3 0 0 0,-1 0 0 0 0,2 18 0 0 0,4 1 0 0 0,-1-3 0 0 0,15 61 0 0 0,16 70 0 0 0,-35-141 0 0 0,12 28 0 0 0,-9-29 0 0 0,6 26 0 0 0,-2-3-2554 0 0,-9-31-291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1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1771 8352 0 0,'0'0'1000'0'0,"0"-10"-728"0"0,2-11-481 0 0,-1 13 2903 0 0,11 4-2309 0 0,38-19 875 0 0,-35 13-719 0 0,-10 6-444 0 0,-1 1 1 0 0,1 0-1 0 0,0 0 1 0 0,0 1-1 0 0,9-4 1 0 0,15-4 272 0 0,-16 5-217 0 0,0 1 1 0 0,0 0-1 0 0,15-1 1 0 0,5 1-242 0 0,-1-1 0 0 0,0-1 0 0 0,59-21 0 0 0,62-24 154 0 0,78-35 268 0 0,-118 59-194 0 0,-22 6-88 0 0,56-28 22 0 0,-85 24 83 0 0,-7 3-15 0 0,-47 19-119 0 0,-1 0-1 0 0,13-8 1 0 0,10-4 69 0 0,38-16-59 0 0,-26 11 8 0 0,-11 2-39 0 0,-24 14 15 0 0,0-1 1 0 0,15-6-1 0 0,35-13-5 0 0,61-22 53 0 0,-16 8 13 0 0,-37 12-79 0 0,51-21 50 0 0,-36 13 20 0 0,-28 12-53 0 0,-14 6 13 0 0,40-12 0 0 0,49-19 132 0 0,-30 9-50 0 0,51-13-36 0 0,-38 7-22 0 0,-52 21 11 0 0,-40 17-15 0 0,32-17 0 0 0,-5 2-19 0 0,56-26 45 0 0,-65 29-8 0 0,51-22 37 0 0,48-16 34 0 0,-12 3-74 0 0,-83 33-8 0 0,-32 16-53 0 0,1-1 0 0 0,17-5-1 0 0,-12 5-2 0 0,0-1 0 0 0,22-12 0 0 0,2-1 11 0 0,2 3 42 0 0,61-30-53 0 0,-81 38 0 0 0,0-1 0 0 0,30-6 0 0 0,-41 13 0 0 0,110-39 0 0 0,-5-4 65 0 0,-3 1-12 0 0,-83 33-4 0 0,-17 6-40 0 0,0 1-1 0 0,13-3 0 0 0,-14 4-8 0 0,0 0 0 0 0,17-8 0 0 0,-4 1 0 0 0,152-53 64 0 0,-149 48-594 0 0,-13 7-76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4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 7224 0 0,'8'-6'218'0'0,"-10"3"160"0"0,-17 1 3487 0 0,15 14-3550 0 0,3-9-286 0 0,1 1 1 0 0,0-1-1 0 0,1 1 0 0 0,-1-1 1 0 0,1 1-1 0 0,-1-1 1 0 0,1 0-1 0 0,0 1 1 0 0,2 4-1 0 0,-1-4-6 0 0,-1 0 0 0 0,0 0 0 0 0,0 0 0 0 0,0 1 0 0 0,0 5 0 0 0,4 69 242 0 0,-2-52-178 0 0,-5 13 35 0 0,1-32-82 0 0,0 0-1 0 0,1 0 0 0 0,1 16 1 0 0,2-8 11 0 0,-1-10-24 0 0,-1 1 0 0 0,0-1 0 0 0,-1 1 0 0 0,1 10 0 0 0,-3-1 17 0 0,2 0 0 0 0,0 0-1 0 0,1 0 1 0 0,4 21 0 0 0,-4-33-42 0 0,-1 0-1 0 0,1 1 1 0 0,-1-1 0 0 0,0 0-1 0 0,0 5 1 0 0,-1 5 9 0 0,1-13-78 0 0,1 0 0 0 0,-1 0 0 0 0,0 0 0 0 0,0 0-1 0 0,1 0 1 0 0,-1 0 0 0 0,1 0 0 0 0,-1 0 0 0 0,1 0 0 0 0,-1 0-1 0 0,1 0 1 0 0,-1-1 0 0 0,1 1 0 0 0,0 0 0 0 0,0 0-1 0 0,-1 0 1 0 0,1-1 0 0 0,0 1 0 0 0,0 0 0 0 0,1 0 0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4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9072 0 0,'0'0'681'0'0,"1"2"-469"0"0,1 3-164 0 0,1 1 0 0 0,-1-1 0 0 0,1 0 0 0 0,0 1 0 0 0,1-1 0 0 0,-1-1 0 0 0,1 1 0 0 0,0 0 0 0 0,0-1 0 0 0,1 0 0 0 0,-1 0 0 0 0,1 0 0 0 0,8 5 0 0 0,-10-7 16 0 0,1 0-1 0 0,-1 0 1 0 0,0 0-1 0 0,0 1 1 0 0,0-1-1 0 0,0 1 1 0 0,-1 0-1 0 0,1 0 1 0 0,-1 0 0 0 0,1 0-1 0 0,1 5 1 0 0,1-1 11 0 0,-1-1 0 0 0,1 0 0 0 0,0 0 0 0 0,1 0 0 0 0,8 7 0 0 0,-5-5 75 0 0,14 19 0 0 0,-13-16-24 0 0,18 17 0 0 0,5 6 78 0 0,-12-11-66 0 0,25 20 0 0 0,-42-39-127 0 0,-1 0 1 0 0,1 0-1 0 0,-1 0 0 0 0,3 5 0 0 0,13 13 40 0 0,-8-12-40 0 0,-7-7-3 0 0,-1-1 0 0 0,1 1 1 0 0,-1 0-1 0 0,0 0 0 0 0,0 1 1 0 0,0-1-1 0 0,-1 0 0 0 0,3 5 0 0 0,-3-5-11 0 0,-1 0-1 0 0,1-1 0 0 0,0 1 1 0 0,0 0-1 0 0,0-1 1 0 0,0 0-1 0 0,1 1 0 0 0,-1-1 1 0 0,1 0-1 0 0,-1 0 0 0 0,1 0 1 0 0,0-1-1 0 0,3 3 1 0 0,2 0-45 0 0,-8-3 43 0 0,0-1 0 0 0,0 0 0 0 0,0 1 0 0 0,0-1 0 0 0,0 0 1 0 0,0 0-1 0 0,0 1 0 0 0,0-1 0 0 0,0 0 0 0 0,0 0 0 0 0,0 1 1 0 0,0-1-1 0 0,0 0 0 0 0,0 1 0 0 0,-1-1 0 0 0,1 0 0 0 0,0 0 1 0 0,0 0-1 0 0,0 1 0 0 0,0-1 0 0 0,0 0 0 0 0,-1 0 0 0 0,1 1 1 0 0,0-1-1 0 0,0 0 0 0 0,-1 0 0 0 0,1 1-1 0 0,0-1-1 0 0,0 0 1 0 0,0 0-1 0 0,-1 0 1 0 0,1 0 0 0 0,0 0-1 0 0,0 0 1 0 0,0 0-1 0 0,0 1 1 0 0,0-1-1 0 0,-1 0 1 0 0,1 0 0 0 0,0 0-1 0 0,0 0 1 0 0,0 1-1 0 0,0-1 1 0 0,0 0 0 0 0,0 0-1 0 0,0 0 1 0 0,0 1-1 0 0,0-1 1 0 0,0 0-1 0 0,0 0 1 0 0,0 0 0 0 0,0 1-1 0 0,0-1 1 0 0,0 0-1 0 0,0 0 1 0 0,0 0 0 0 0,0 1-1 0 0,0-1 1 0 0,0 0-1 0 0,0 0 1 0 0,0 0-1 0 0,0 1 1 0 0,0-1 0 0 0,12 3-960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4144 0 0,'10'0'6793'0'0,"94"-36"-5844"0"0,-5 10-1181 0 0,-88 22 42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5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69 8752 0 0,'-23'8'2084'0'0,"34"3"-886"0"0,-5-8-1037 0 0,-4-2-140 0 0,-1-1 0 0 0,0 1 0 0 0,0-1 0 0 0,0 1-1 0 0,0-1 1 0 0,0 1 0 0 0,0 0 0 0 0,0-1 0 0 0,0 1 0 0 0,-1 0 0 0 0,1 0 0 0 0,0 0 0 0 0,0-1 0 0 0,-1 1-1 0 0,1 0 1 0 0,1 2 0 0 0,-2 5 105 0 0,0-8-114 0 0,-1 1 0 0 0,1 0-1 0 0,0 0 1 0 0,0 0 0 0 0,0-1-1 0 0,0 1 1 0 0,0 0 0 0 0,1 0 0 0 0,-1 0-1 0 0,0-1 1 0 0,0 1 0 0 0,0 0-1 0 0,1 0 1 0 0,-1-1 0 0 0,0 1-1 0 0,1 0 1 0 0,-1-1 0 0 0,1 2-1 0 0,10 10 96 0 0,-8-10-88 0 0,-1 1 0 0 0,0-1 0 0 0,0 0 0 0 0,0 1 0 0 0,-1-1 0 0 0,1 1 0 0 0,0 0 0 0 0,1 3 0 0 0,-1-2 15 0 0,0 1 1 0 0,0-1 0 0 0,0 0-1 0 0,1 0 1 0 0,0-1 0 0 0,3 5-1 0 0,-3-5-2 0 0,-1 0 0 0 0,0 0-1 0 0,1 0 1 0 0,-1 1 0 0 0,0-1-1 0 0,-1 1 1 0 0,3 4 0 0 0,-3-6-4 0 0,0 1 1 0 0,0-1-1 0 0,0 1 1 0 0,1-1 0 0 0,-1 0-1 0 0,1 1 1 0 0,-1-1 0 0 0,1 0-1 0 0,0 0 1 0 0,0 0-1 0 0,0-1 1 0 0,0 1 0 0 0,0 0-1 0 0,0-1 1 0 0,3 2-1 0 0,15 14 241 0 0,-18-16-250 0 0,-1 1 0 0 0,1-1-1 0 0,-1 0 1 0 0,1 0 0 0 0,0 0-1 0 0,-1 0 1 0 0,1 0 0 0 0,3 1-1 0 0,6 2 101 0 0,-10-3-38 0 0,1 2 26 0 0,-2-3-104 0 0,0 1 0 0 0,0-1 0 0 0,0 0 0 0 0,0 0 0 0 0,0 0 0 0 0,0 1 0 0 0,0-1 0 0 0,0 0-1 0 0,0 0 1 0 0,0 0 0 0 0,1 1 0 0 0,-1-1 0 0 0,0 0 0 0 0,0 0 0 0 0,0 0 0 0 0,0 0 0 0 0,0 1 0 0 0,0-1-1 0 0,0 0 1 0 0,1 0 0 0 0,-1 0 0 0 0,0 0 0 0 0,0 0 0 0 0,0 0 0 0 0,0 1 0 0 0,1-1 0 0 0,-1 0 0 0 0,0 0-1 0 0,0 0 1 0 0,0 0 0 0 0,1 0 0 0 0,-1 0 0 0 0,0 0 0 0 0,0 0 0 0 0,0 0 0 0 0,1 0 0 0 0,-1 0 0 0 0,12-3 271 0 0,-12 3-268 0 0,0-1 0 0 0,1 1 1 0 0,-1 0-1 0 0,0-1 1 0 0,0 1-1 0 0,0 0 0 0 0,0-1 1 0 0,1 1-1 0 0,-1 0 1 0 0,0-1-1 0 0,0 1 0 0 0,0 0 1 0 0,0-1-1 0 0,0 1 0 0 0,0-1 1 0 0,0 1-1 0 0,0 0 1 0 0,0-1-1 0 0,0 1 0 0 0,0 0 1 0 0,0-1-1 0 0,0 1 1 0 0,0 0-1 0 0,0-1 0 0 0,0 1 1 0 0,-1-1-1 0 0,1 1 1 0 0,0 0-1 0 0,0 0 0 0 0,0-1 1 0 0,-1 1-1 0 0,1 0 0 0 0,0-1 1 0 0,0 1-1 0 0,-1 0 1 0 0,1 0-1 0 0,0-1 0 0 0,0 1 1 0 0,-1 0-1 0 0,1-1 1 0 0,-54-54 449 0 0,41 44-401 0 0,11 9-55 0 0,-1 1 1 0 0,1-1 0 0 0,0 0-1 0 0,0 0 1 0 0,0 0 0 0 0,0 0-1 0 0,1 0 1 0 0,-1 0 0 0 0,0-1-1 0 0,1 1 1 0 0,0 0 0 0 0,-2-5 0 0 0,2 2-1 0 0,0 3 0 0 0,1-1 0 0 0,-1 1 0 0 0,1 0 0 0 0,-1 0 0 0 0,0 0 0 0 0,0 0 0 0 0,0 0 0 0 0,0 0 0 0 0,0 0 0 0 0,-2-2 0 0 0,2 3 0 0 0,1 1 0 0 0,0 0 0 0 0,0-1 0 0 0,-1 1 0 0 0,1-1 0 0 0,0 1 0 0 0,0-1 0 0 0,0 1 0 0 0,0 0 0 0 0,0-1 0 0 0,0 1 0 0 0,-1-1 0 0 0,1 1 0 0 0,0-1 0 0 0,0 1 0 0 0,0 0 0 0 0,1-1 0 0 0,-1 1 0 0 0,0-1 0 0 0,0 1 0 0 0,0-1 0 0 0,0 1 0 0 0,0-1 0 0 0,0 1 0 0 0,1 0 0 0 0,-1-1 0 0 0,0 1 0 0 0,0 0 0 0 0,1-1 0 0 0,-1 1 0 0 0,0-1 0 0 0,1 1 0 0 0,-1-1 0 0 0,1 1 0 0 0,-1 0 0 0 0,0-1 0 0 0,0 1 0 0 0,1 0 0 0 0,-1-1 0 0 0,0 1 0 0 0,0 0 0 0 0,1-1 0 0 0,-1 1 0 0 0,0-1 0 0 0,0 1 0 0 0,0-1 0 0 0,0 1 0 0 0,0-1 0 0 0,0 1 0 0 0,0 0 0 0 0,0-1 0 0 0,0 1 0 0 0,0-1 0 0 0,0 1 0 0 0,0-1 0 0 0,0 1 0 0 0,0-1 0 0 0,0 1 0 0 0,0 0 0 0 0,0-1 0 0 0,-1 1 0 0 0,1-1 0 0 0,0 0 0 0 0,-5-10 0 0 0,8 3 0 0 0,1 2 0 0 0,-3 6 0 0 0,-1-1 0 0 0,0 0 0 0 0,1 0 0 0 0,-1 0 0 0 0,0 0 0 0 0,0 1 0 0 0,0-1 0 0 0,0 0 0 0 0,0 0 0 0 0,0 0 0 0 0,0 0 0 0 0,0 0 0 0 0,0 0 0 0 0,0 0 0 0 0,-1 1 0 0 0,1-1 0 0 0,0 0 0 0 0,0 0 0 0 0,-1 0 0 0 0,0-1 0 0 0,-2-9 0 0 0,3 9 0 0 0,1 1 0 0 0,-1-1 0 0 0,0 0 0 0 0,1 0 0 0 0,-1 0 0 0 0,1 1 0 0 0,0-1 0 0 0,0 0 1 0 0,0 1-1 0 0,1-4 0 0 0,-1 4-2 0 0,0 0 1 0 0,0-1-1 0 0,0 1 1 0 0,0-1 0 0 0,0 0-1 0 0,-1 1 1 0 0,1-1-1 0 0,-1 0 1 0 0,1 1-1 0 0,-1-4 1 0 0,0 4-32 0 0,0 0 0 0 0,0-1 0 0 0,1 1 0 0 0,-1 0 0 0 0,0 0-1 0 0,0 0 1 0 0,1 0 0 0 0,-1-1 0 0 0,1 1 0 0 0,-1 0 0 0 0,1 0 0 0 0,-1 0 0 0 0,1 0 0 0 0,0 0 0 0 0,-1 0 0 0 0,1 0 0 0 0,0 0 0 0 0,0 0 0 0 0,0 0 0 0 0,0 1-1 0 0,0-1 1 0 0,0 0 0 0 0,0 1 0 0 0,0-1 0 0 0,0 0 0 0 0,2 0 0 0 0,8-6-3733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5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 0 0,'0'0'7116'0'0,"0"2"-6704"0"0,0 3-277 0 0,1-1-1 0 0,0 0 1 0 0,0 0 0 0 0,0 0 0 0 0,0 0 0 0 0,1 0-1 0 0,2 4 1 0 0,6 19 267 0 0,31 116 887 0 0,-33-112-784 0 0,2-1 0 0 0,25 53 0 0 0,-23-58-183 0 0,9 16 31 0 0,-13-26-188 0 0,0 0 0 0 0,7 22 0 0 0,-7-19-31 0 0,-7-16-108 0 0,1 0 0 0 0,-1 0-1 0 0,0 0 1 0 0,-1 0 0 0 0,1 0 0 0 0,0 0 0 0 0,-1 0-1 0 0,1 0 1 0 0,-1 0 0 0 0,1 3 0 0 0,-1-3 507 0 0,0-19-362 0 0,0 6-160 0 0,-1 1-10 0 0,1 1 0 0 0,1-1 0 0 0,3-17 0 0 0,-3 18-1 0 0,-1 7 0 0 0,0 1 0 0 0,0-1 0 0 0,0 1 0 0 0,1-1 0 0 0,-1 1 0 0 0,0 0 0 0 0,1-1 0 0 0,-1 1 0 0 0,1 0 0 0 0,0-2 0 0 0,5-12 0 0 0,-5 13 0 0 0,-1 0 0 0 0,0 1 0 0 0,1-1 0 0 0,0 0 0 0 0,-1 1 0 0 0,1-1 0 0 0,0 1 0 0 0,1-3 1 0 0,29-46-73 0 0,-27 45 69 0 0,2-4-7 0 0,1 1 0 0 0,0 0-1 0 0,0 1 1 0 0,14-11 0 0 0,-12 11 8 0 0,-1 1 0 0 0,1 1 0 0 0,0 0 0 0 0,14-6 0 0 0,-2 2 7 0 0,-14 6-16 0 0,0-1-1 0 0,0 2 0 0 0,1-1 1 0 0,-1 1-1 0 0,9-2 1 0 0,0 2 11 0 0,-12 1 0 0 0,-1 0 0 0 0,0 0 0 0 0,0 1 0 0 0,1 0 0 0 0,-1-1 0 0 0,0 1 0 0 0,1 1 0 0 0,-1-1 0 0 0,0 0 0 0 0,1 1 0 0 0,-1 0 0 0 0,0-1 0 0 0,5 3 0 0 0,34 15 0 0 0,-28-13 0 0 0,1 1-1 0 0,18 12 1 0 0,-29-16 1 0 0,0 1-1 0 0,0 0 1 0 0,0 0 0 0 0,-1 0 0 0 0,1 0 0 0 0,-1 1 0 0 0,0-1 0 0 0,0 1 0 0 0,0 0 0 0 0,-1 0-1 0 0,1 0 1 0 0,1 6 0 0 0,4 7 46 0 0,-5-11-31 0 0,0 0 0 0 0,0 1 0 0 0,-1-1 0 0 0,0 0 0 0 0,0 1 0 0 0,-1 0 0 0 0,0-1 0 0 0,1 11 0 0 0,-1 5 49 0 0,-1 10 107 0 0,-1-21-93 0 0,-1 0-1 0 0,0 0 1 0 0,0 0-1 0 0,-1 0 1 0 0,0 0-1 0 0,-1-1 1 0 0,-1 1-1 0 0,-9 17 1 0 0,8-18 23 0 0,-1-1 1 0 0,0 1-1 0 0,-9 8 1 0 0,12-14-61 0 0,0 0 0 0 0,-1 0 1 0 0,1-1-1 0 0,-1 0 0 0 0,1 1 1 0 0,-1-2-1 0 0,0 1 0 0 0,-10 4 0 0 0,-15 3 164 0 0,26-9-197 0 0,1-1 1 0 0,0 0-1 0 0,0 0 1 0 0,0 0-1 0 0,0 0 1 0 0,0 0 0 0 0,0-1-1 0 0,0 0 1 0 0,0 1-1 0 0,0-1 1 0 0,1 0-1 0 0,-1 0 1 0 0,0-1-1 0 0,0 1 1 0 0,1-1-1 0 0,-4-2 1 0 0,-2 0-14 0 0,1-1 0 0 0,1 0 0 0 0,-1-1 0 0 0,-9-10 0 0 0,6 4-757 0 0,1 0 0 0 0,-11-19 0 0 0,14 20-863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6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1 226 8352 0 0,'0'0'756'0'0,"0"2"-623"0"0,0 3 32 0 0,1 1 1 0 0,0-1-1 0 0,0 1 0 0 0,0-1 1 0 0,0 0-1 0 0,1 1 1 0 0,0-1-1 0 0,5 8 0 0 0,25 40 1226 0 0,-23-40-1241 0 0,13 15 221 0 0,-19-22-286 0 0,1-1 0 0 0,1 0 0 0 0,-1 0 1 0 0,1 0-1 0 0,-1-1 0 0 0,1 1 0 0 0,1-1 0 0 0,10 7 1 0 0,-15-11-78 0 0,1 1 0 0 0,0-1 0 0 0,-1 1 0 0 0,1-1-1 0 0,-1 0 1 0 0,1 0 0 0 0,0 0 0 0 0,-1 0 0 0 0,1 0 0 0 0,0 0 0 0 0,-1 0 0 0 0,1 0 0 0 0,0 0 0 0 0,-1-1 0 0 0,1 1 0 0 0,-1-1 0 0 0,1 1 0 0 0,-1-1 0 0 0,1 0 0 0 0,-1 0 0 0 0,3-1 0 0 0,2-1 40 0 0,-1-1 0 0 0,0 1 0 0 0,-1-1 0 0 0,9-8 1 0 0,-6 3 16 0 0,0-1 0 0 0,0 0 0 0 0,-1-1 0 0 0,-1 1 0 0 0,0-1 0 0 0,0 0 0 0 0,5-19 0 0 0,-9 25-47 0 0,-1 0 0 0 0,1 0 0 0 0,-1 0 0 0 0,0 0 0 0 0,-1 0 0 0 0,1 0 0 0 0,-1 0 0 0 0,0 0 0 0 0,-1-5 0 0 0,0 2 12 0 0,1 1 1 0 0,-1-15 0 0 0,1 10 56 0 0,0 1 0 0 0,-5-22 0 0 0,0 3 88 0 0,3 22-84 0 0,1 1 1 0 0,-1 0 0 0 0,0 0-1 0 0,-1 0 1 0 0,0 0 0 0 0,0 0 0 0 0,-1 1-1 0 0,1-1 1 0 0,-7-5 0 0 0,6 7 36 0 0,1 0 0 0 0,-1 0-1 0 0,0 1 1 0 0,-1 0 0 0 0,1 0 0 0 0,-1 0 0 0 0,-7-4-1 0 0,12 8-98 0 0,-1-1 0 0 0,0 1 0 0 0,1-1-1 0 0,-1 1 1 0 0,0 0 0 0 0,0 0-1 0 0,0 0 1 0 0,1 0 0 0 0,-1 0-1 0 0,0 0 1 0 0,0 0 0 0 0,1 0-1 0 0,-1 1 1 0 0,0-1 0 0 0,0 1-1 0 0,1-1 1 0 0,-1 1 0 0 0,0 0 0 0 0,1 0-1 0 0,-1 0 1 0 0,1 0 0 0 0,-1 0-1 0 0,1 0 1 0 0,-1 0 0 0 0,1 0-1 0 0,0 0 1 0 0,-2 3 0 0 0,0-1-6 0 0,0 1-1 0 0,0 0 1 0 0,0 0 0 0 0,0 0 0 0 0,1 0 0 0 0,0 1 0 0 0,0-1 0 0 0,0 1 0 0 0,-2 7-1 0 0,-4 24-22 0 0,-6 58 0 0 0,13-75 0 0 0,0 0 0 0 0,2 0 0 0 0,0 0 0 0 0,8 37 0 0 0,-5-34 0 0 0,-3-13 0 0 0,1-1 0 0 0,0 0 0 0 0,0 0 0 0 0,0 0 0 0 0,1-1 0 0 0,1 1 0 0 0,-1-1 0 0 0,1 1 0 0 0,9 11 0 0 0,-5-9 0 0 0,0 0 0 0 0,17 14 0 0 0,-20-21 0 0 0,0 1 0 0 0,-1-1 0 0 0,1 0 0 0 0,0 0 0 0 0,1-1 0 0 0,-1 0 0 0 0,0 0 0 0 0,10 3 0 0 0,0-3 20 0 0,-1 0-1 0 0,1-1 0 0 0,0-1 0 0 0,0 0 1 0 0,0-1-1 0 0,25-5 0 0 0,-28 4-104 0 0,7 0 26 0 0,-15 2 51 0 0,-1 0-1 0 0,1 0 1 0 0,-1-1 0 0 0,0 1-1 0 0,1-1 1 0 0,-1 0 0 0 0,0 0-1 0 0,1 0 1 0 0,-1 0 0 0 0,0 0-1 0 0,0-1 1 0 0,0 0 0 0 0,0 1-1 0 0,0-1 1 0 0,3-3 0 0 0,3-4-343 0 0,-1 0 1 0 0,1 0-1 0 0,6-11 0 0 0,-12 15 153 0 0,0 1 0 0 0,0-1 0 0 0,0 0 0 0 0,-1 0 0 0 0,0 0 0 0 0,0 0 0 0 0,0 0 0 0 0,-1 0 0 0 0,2-9 0 0 0,4-33-1814 0 0,-4 36 1527 0 0,-1 1 0 0 0,-1-1 0 0 0,0 1 0 0 0,0-1 0 0 0,-2-16 0 0 0,0-1-102 0 0,1 24 577 0 0,0 0 1 0 0,0-1-1 0 0,0 1 0 0 0,-1 0 1 0 0,1 0-1 0 0,-1-1 1 0 0,0 1-1 0 0,-1 0 1 0 0,-1-5-1 0 0,2 6 313 0 0,0 0 0 0 0,0-1-1 0 0,0 1 1 0 0,1 0 0 0 0,-1-1 0 0 0,1 1 0 0 0,0-1 0 0 0,0-11 4162 0 0,6 27-3799 0 0,19 50 137 0 0,6 12-534 0 0,13 10-125 0 0,-40-78-341 0 0,-1 0 0 0 0,1-1 0 0 0,0 0 0 0 0,0 1 0 0 0,0-2 0 0 0,1 1 1 0 0,6 5-1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52.11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0 3224 0 0,'0'0'143'0'0,"2"0"167"0"0,11 1 1197 0 0,0 1-1 0 0,0 1 0 0 0,21 6 0 0 0,-19-4-829 0 0,21 11 0 0 0,-4-1-181 0 0,3 5 32 0 0,31 14-59 0 0,-50-28-430 0 0,0 1 1 0 0,-1 1-1 0 0,0 1 0 0 0,-1 0 1 0 0,0 0-1 0 0,0 2 0 0 0,18 17 1 0 0,-29-24-29 0 0,0 0 0 0 0,0 1 0 0 0,-1-1 0 0 0,1 1 0 0 0,-1 0 0 0 0,2 6 0 0 0,6 13 37 0 0,8 18-37 0 0,-5-19-11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6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13184 0 0,'-14'10'814'0'0,"12"-8"-758"0"0,0-1 0 0 0,0 1 0 0 0,0 0 0 0 0,0-1 0 0 0,0 1 0 0 0,-1-1 0 0 0,1 0 0 0 0,0 0 0 0 0,-1 0 0 0 0,1 0 0 0 0,0 0 0 0 0,-5 0 0 0 0,6-1-77 0 0,1 1 0 0 0,0-1 0 0 0,0 0 0 0 0,0 0 0 0 0,-1 0-1 0 0,1 1 1 0 0,0-1 0 0 0,0 0 0 0 0,0 0 0 0 0,0 1 0 0 0,0-1 0 0 0,0 0-1 0 0,0 0 1 0 0,0 1 0 0 0,0-1 0 0 0,-1 0 0 0 0,1 0 0 0 0,0 1 0 0 0,0-1-1 0 0,0 0 1 0 0,0 0 0 0 0,1 1 0 0 0,-1-1 0 0 0,0 0 0 0 0,0 0 0 0 0,0 1-1 0 0,0-1 1 0 0,0 0 0 0 0,0 0 0 0 0,0 1 0 0 0,0-1 0 0 0,0 0 0 0 0,1 0 0 0 0,-1 0-1 0 0,0 1 1 0 0,0-1 0 0 0,0 0 0 0 0,0 0 0 0 0,1 0 0 0 0,-1 1 0 0 0,11 5-3371 0 0,3 3-1116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7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12960 0 0,'0'0'1388'0'0,"0"8"-1296"0"0,0-7-92 0 0,0 4 9 0 0,0 0-1 0 0,0 1 1 0 0,0-1 0 0 0,1 0 0 0 0,0 1 0 0 0,0-1 0 0 0,0 0 0 0 0,4 8 0 0 0,-1-1-9 0 0,6 23 0 0 0,1 3 0 0 0,24 74 134 0 0,18 45 148 0 0,6 13 78 0 0,-34-92 32 0 0,-18-40-258 0 0,-1-2-195 0 0,2-6-37 0 0,-7-22 128 0 0,1 1 0 0 0,1-1 0 0 0,4 12 1 0 0,-6-12-1194 0 0</inkml:trace>
  <inkml:trace contextRef="#ctx0" brushRef="#br0" timeOffset="1">58 464 4144 0 0,'1'2'7818'0'0,"1"-1"-7761"0"0,0 0 1 0 0,0 1-1 0 0,0-1 0 0 0,0 0 0 0 0,0 0 0 0 0,1 0 0 0 0,-1 0 1 0 0,0-1-1 0 0,1 1 0 0 0,-1-1 0 0 0,0 1 0 0 0,1-1 0 0 0,-1 0 0 0 0,0 0 1 0 0,1 0-1 0 0,-1 0 0 0 0,1 0 0 0 0,4-2 0 0 0,6-1-101 0 0,1 0 0 0 0,13-6 0 0 0,-20 7 62 0 0,65-28-1344 0 0,-44 21 814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7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153 132 13760 0 0,'0'0'1056'0'0,"-4"-8"-612"0"0,-8-14-425 0 0,7 14 117 0 0,1 0 0 0 0,-5-12 1 0 0,-1 0 149 0 0,8 17-230 0 0,1 0 0 0 0,-1 0 0 0 0,0 0 0 0 0,1-1 0 0 0,0 1 0 0 0,0-1 0 0 0,0 1 0 0 0,-1-7 0 0 0,2 10-50 0 0,0 0-1 0 0,0-1 0 0 0,0 1 1 0 0,0-1-1 0 0,1 1 0 0 0,-1 0 1 0 0,-1-1-1 0 0,1 1 1 0 0,0 0-1 0 0,0-1 0 0 0,0 1 1 0 0,0 0-1 0 0,0-1 0 0 0,0 1 1 0 0,0 0-1 0 0,0-1 1 0 0,0 1-1 0 0,-1 0 0 0 0,1-1 1 0 0,0 1-1 0 0,0 0 1 0 0,0 0-1 0 0,-1-1 0 0 0,1 1 1 0 0,0 0-1 0 0,0 0 0 0 0,-1-1 1 0 0,1 1-1 0 0,-1 0 1 0 0,-8 4 302 0 0,-8 14-169 0 0,8-6-196 0 0,2 0 0 0 0,-1 0 0 0 0,2 1 0 0 0,-1 0 0 0 0,2 0 0 0 0,0 0 0 0 0,0 1 0 0 0,2 0 0 0 0,-1 0 0 0 0,2 0 0 0 0,0 0 0 0 0,0 23 0 0 0,1-31 56 0 0,2 6-40 0 0,12 12-2 0 0,4-5-10 0 0,-7-9 27 0 0,-6-10 10 0 0,-1 0 4 0 0,4 3 5 0 0,5 0 2 0 0,13-5 17 0 0,5-3 56 0 0,-17 2-27 0 0,1 1 1 0 0,22-1-1 0 0,-21 3 12 0 0,-12 2-54 0 0,0 0 3 0 0,-1-2-1 0 0,0 1 0 0 0,0 0 0 0 0,1-1 1 0 0,-1 1-1 0 0,0 0 0 0 0,-1 0 1 0 0,1 1-1 0 0,0-1 0 0 0,0 0 1 0 0,0 1-1 0 0,-1-1 0 0 0,1 1 1 0 0,-1-1-1 0 0,1 1 0 0 0,-1 0 1 0 0,0-1-1 0 0,1 1 0 0 0,0 2 1 0 0,0 1 7 0 0,-1-1 0 0 0,1 1 0 0 0,-1 0 0 0 0,0-1 0 0 0,1 9 0 0 0,-2-12-9 0 0,1 3 25 0 0,-1 1 0 0 0,0-1 0 0 0,-1 0 0 0 0,0 8 0 0 0,-2 10 74 0 0,3-15-37 0 0,-1 0 0 0 0,-1 0-1 0 0,1-1 1 0 0,-1 1 0 0 0,0 0-1 0 0,-4 6 1 0 0,-2 10 146 0 0,5-12-130 0 0,-1-1-1 0 0,0 1 0 0 0,-1-1 0 0 0,0 0 0 0 0,-1 0 0 0 0,0-1 0 0 0,0 1 0 0 0,-11 10 0 0 0,6-7-51 0 0,10-11-67 0 0,-1 0 1 0 0,1 0-1 0 0,0 0 1 0 0,-1-1-1 0 0,1 1 1 0 0,-1 0-1 0 0,1-1 0 0 0,-1 0 1 0 0,0 1-1 0 0,1-1 1 0 0,-1 0-1 0 0,0 0 0 0 0,0 0 1 0 0,0 0-1 0 0,0 0 1 0 0,0 0-1 0 0,0-1 1 0 0,0 1-1 0 0,-4 0 0 0 0,-6-1-484 0 0,2 0-9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8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13184 0 0,'0'0'1194'0'0,"2"1"-964"0"0,2 0-198 0 0,0-1 1 0 0,0 1-1 0 0,0-1 1 0 0,0 1-1 0 0,0-1 0 0 0,0 0 1 0 0,0-1-1 0 0,0 1 1 0 0,0-1-1 0 0,0 0 1 0 0,4-1-1 0 0,10-4-82 0 0,18-8-1 0 0,-26 10 51 0 0,43-22-1670 0 0,-39 19-775 0 0,7-4-2192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8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9 249 7224 0 0,'0'0'330'0'0,"-2"0"-7"0"0,-4 0 888 0 0,8 0-801 0 0,6 1 235 0 0,0 0 0 0 0,0 1 0 0 0,15 4 0 0 0,-5-1-149 0 0,-15-4-401 0 0,-1 0-1 0 0,1 0 1 0 0,0 1 0 0 0,-1-1-1 0 0,1 0 1 0 0,-1 1-1 0 0,0 0 1 0 0,3 1 0 0 0,3 3 44 0 0,1 2 46 0 0,-1 0 1 0 0,1 0-1 0 0,-2 1 1 0 0,1-1 0 0 0,-1 2-1 0 0,6 9 1 0 0,6 13 400 0 0,6 7-100 0 0,13 18 78 0 0,-26-38-344 0 0,20 25-1 0 0,-8-15-121 0 0,-17-19-36 0 0,1 0 0 0 0,0 0 1 0 0,11 8-1 0 0,-15-13 54 0 0,-3-4-110 0 0,-1-1 0 0 0,1 1 0 0 0,-1-1 0 0 0,1 1 0 0 0,0-1 0 0 0,-1 1 0 0 0,1-1 0 0 0,-1 1 0 0 0,1-1 0 0 0,0 0 1 0 0,-1 1-1 0 0,1-1 0 0 0,0 0 0 0 0,0 0 0 0 0,-1 1 0 0 0,1-1 0 0 0,0 0 0 0 0,1 0 0 0 0,-1 1 631 0 0,7-5-270 0 0,-7 2-329 0 0,1 0 0 0 0,-1 1 0 0 0,0-1 0 0 0,0 0 0 0 0,0 0 1 0 0,0 0-1 0 0,0 1 0 0 0,-1-1 0 0 0,1 0 0 0 0,0 0 0 0 0,-1 0 1 0 0,0 0-1 0 0,1-4 0 0 0,1-29 197 0 0,-2 30-200 0 0,-5-85 335 0 0,1-114 52 0 0,4 154-340 0 0,3-93-18 0 0,-3 116-24 0 0,0 23-213 0 0,-1 0 0 0 0,1 0 0 0 0,0 0 0 0 0,0-1 0 0 0,1 1 1 0 0,-1 0-1 0 0,1 0 0 0 0,0 0 0 0 0,2-6 0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9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0 316 2304 0 0,'2'2'2920'0'0,"4"4"-1975"0"0,0 0 1 0 0,1 0-1 0 0,0-1 1 0 0,0 0-1 0 0,10 6 1 0 0,-4-3-587 0 0,-11-7 301 0 0,-2 0-633 0 0,0-1 0 0 0,0 1 1 0 0,0 0-1 0 0,1-1 0 0 0,-1 1 0 0 0,0-1 1 0 0,0 1-1 0 0,1-1 0 0 0,-1 1 1 0 0,0-1-1 0 0,1 1 0 0 0,-1-1 0 0 0,0 0 1 0 0,1 1-1 0 0,-1-1 0 0 0,0 1 1 0 0,1-1-1 0 0,-1 0 0 0 0,1 1 0 0 0,-1-1 1 0 0,1 0-1 0 0,-1 0 0 0 0,1 1 1 0 0,0-1-1 0 0,18 6 190 0 0,-7-3 32 0 0,5 3 55 0 0,33 6 1 0 0,-21-6-162 0 0,-25-5-119 0 0,0-1 1 0 0,-1 0 0 0 0,1 0 0 0 0,0 0 0 0 0,0 0 0 0 0,0-1 0 0 0,0 1 0 0 0,-1-1-1 0 0,1 0 1 0 0,0 0 0 0 0,5-3 0 0 0,-3 2-4 0 0,-1-1-1 0 0,1 0 1 0 0,-1 0-1 0 0,0 0 1 0 0,0-1 0 0 0,8-7-1 0 0,-8 6 32 0 0,0-1 0 0 0,-1 0-1 0 0,1 0 1 0 0,-1-1 0 0 0,0 1 0 0 0,-1-1-1 0 0,0 0 1 0 0,5-13 0 0 0,-5 9 13 0 0,0-1-1 0 0,-1 1 1 0 0,0-1-1 0 0,-1 0 1 0 0,0-12 0 0 0,-1 17-26 0 0,-1 1 1 0 0,0-1 0 0 0,0 0 0 0 0,-1 0 0 0 0,0 1 0 0 0,0-1 0 0 0,0 1 0 0 0,-7-11-1 0 0,2 4 116 0 0,-1 0 0 0 0,0 1 0 0 0,-10-12 0 0 0,5 10 83 0 0,-1 0 0 0 0,0 1 0 0 0,0 0 0 0 0,-28-18-1 0 0,40 30-210 0 0,0 1 0 0 0,0-1 0 0 0,-1 0-1 0 0,1 1 1 0 0,0-1 0 0 0,-1 1-1 0 0,1 0 1 0 0,0 0 0 0 0,-1-1 0 0 0,1 2-1 0 0,0-1 1 0 0,-1 0 0 0 0,1 0-1 0 0,0 1 1 0 0,-1-1 0 0 0,1 1 0 0 0,0 0-1 0 0,0 0 1 0 0,0 0 0 0 0,-1 0-1 0 0,1 0 1 0 0,0 0 0 0 0,0 0-1 0 0,1 1 1 0 0,-1-1 0 0 0,0 1 0 0 0,0 0-1 0 0,1-1 1 0 0,-1 1 0 0 0,1 0-1 0 0,-3 4 1 0 0,-2 8 36 0 0,-1 0 1 0 0,-9 14-1 0 0,8-13-69 0 0,-10 23-1 0 0,4-9 7 0 0,10-22 0 0 0,1 1 0 0 0,0-1 0 0 0,-3 12 0 0 0,2-6 0 0 0,1 1 0 0 0,-1 1 0 0 0,2 0 0 0 0,0-1 0 0 0,0 17 0 0 0,2-22 0 0 0,1 1 0 0 0,0 0 0 0 0,0-1 0 0 0,1 1 0 0 0,5 17 0 0 0,-1-5 0 0 0,7 18 0 0 0,-10-30 0 0 0,0-1 0 0 0,2 14-1 0 0,-4-17 16 0 0,0-1 0 0 0,0 1 0 0 0,0-1-1 0 0,1 1 1 0 0,0-1 0 0 0,0 1 0 0 0,1-1-1 0 0,-1 0 1 0 0,1 0 0 0 0,0 0 0 0 0,4 5-1 0 0,-1-5-11 0 0,0 1-1 0 0,0-1 0 0 0,1 0 1 0 0,-1 0-1 0 0,1-1 0 0 0,12 7 0 0 0,-16-10-2 0 0,3 2 0 0 0,0 0 0 0 0,1 0 0 0 0,-1-1 0 0 0,1 0 0 0 0,0 0 0 0 0,8 1 0 0 0,6-2 23 0 0,0-1 0 0 0,0 0 0 0 0,0-2 0 0 0,0 0 0 0 0,0-2 0 0 0,33-9-1 0 0,-42 10-65 0 0,-4 2-146 0 0,-1-1 0 0 0,0 0 0 0 0,1-1 0 0 0,-1 0 0 0 0,0 0 0 0 0,11-7 0 0 0,-1-1-4046 0 0,-3 3-1379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29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6 114 9672 0 0,'1'5'315'0'0,"-2"0"0"0"0,1 0 0 0 0,-1 0 0 0 0,1 0 0 0 0,-3 4 0 0 0,3-6-217 0 0,-1 0 0 0 0,1-1 0 0 0,-1 1 0 0 0,1-1 0 0 0,0 1 0 0 0,0 0 0 0 0,0-1 0 0 0,0 1 0 0 0,1 0 0 0 0,-1-1 0 0 0,1 1 0 0 0,-1-1 0 0 0,3 5 0 0 0,1 3 116 0 0,1 0 1 0 0,7 10-1 0 0,-8-12 45 0 0,1 0 0 0 0,5 13 0 0 0,-5-8 68 0 0,1-1 1 0 0,0 0-1 0 0,9 13 0 0 0,-10-18-174 0 0,12 18 975 0 0,40 43 0 0 0,-50-59-862 0 0,3 5-80 0 0,-2-5 557 0 0,-12-16-315 0 0,-36-67 458 0 0,31 55-861 0 0,1 0 1 0 0,0 0 0 0 0,2-1 0 0 0,0 0 0 0 0,-4-27-1 0 0,9 38-26 0 0,0 1 0 0 0,1-1 0 0 0,0 1 1 0 0,1-1-1 0 0,0 1 0 0 0,2-9 0 0 0,16-47-51 0 0,-14 48 46 0 0,-2 8-79 0 0,1 1 1 0 0,0 0-1 0 0,0 0 0 0 0,0 1 0 0 0,6-7 0 0 0,5-9-1659 0 0,-3 6-4898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30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11544 0 0,'0'3'194'0'0,"-1"-1"0"0"0,1 0 0 0 0,-1 1 0 0 0,1-1 0 0 0,0 1 0 0 0,0-1 1 0 0,0 1-1 0 0,0-1 0 0 0,0 1 0 0 0,0-1 0 0 0,1 1 0 0 0,-1-1 0 0 0,1 1 1 0 0,1 2-1 0 0,1 3 136 0 0,0 0 1 0 0,8 14 0 0 0,-6-10-43 0 0,1 0 1 0 0,-2 0 0 0 0,7 22 0 0 0,3 13 171 0 0,60 151 922 0 0,-45-117-992 0 0,-14-39-218 0 0,33 70 0 0 0,-34-82-114 0 0,-10-20-47 0 0,0 0 0 0 0,1-1-1 0 0,0 0 1 0 0,11 15-1 0 0,-16-23-16 0 0,1 0-26 0 0,0 0 0 0 0,0 0-1 0 0,0 0 1 0 0,0 0-1 0 0,0 0 1 0 0,0 0 0 0 0,0 0-1 0 0,0 0 1 0 0,-1 0 0 0 0,1 1-1 0 0,-1-1 1 0 0,1 0-1 0 0,-1 1 1 0 0,1-1 0 0 0,-1 0-1 0 0,0 1 1 0 0,1-1-1 0 0,-1 0 1 0 0,0 2 0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30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6 381 1840 0 0,'-4'-7'160'0'0,"4"4"331"0"0,-1 0 0 0 0,1 0 0 0 0,0 1 0 0 0,0-1 0 0 0,0 0 0 0 0,0 0 0 0 0,0 0 0 0 0,0 1 0 0 0,1-1 0 0 0,0 0 0 0 0,1-4 0 0 0,16-29 6737 0 0,-9 20-7270 0 0,-5 9 70 0 0,0 1 1 0 0,1 0-1 0 0,0-1 0 0 0,0 1 1 0 0,0 1-1 0 0,1-1 0 0 0,9-7 0 0 0,48-29-11 0 0,-38 27-2 0 0,-11 7-15 0 0,26-12 0 0 0,-34 17 0 0 0,1 1 0 0 0,-1-1 0 0 0,1 1 0 0 0,0 1 0 0 0,0-1 0 0 0,12 0 0 0 0,-14 3 0 0 0,0-1 0 0 0,0 1 0 0 0,0 0 0 0 0,0 0 0 0 0,-1 0 0 0 0,1 1 0 0 0,0-1 0 0 0,-1 1 0 0 0,1 0 0 0 0,-1 1 0 0 0,1-1 0 0 0,-1 1 0 0 0,0 0 0 0 0,5 4 0 0 0,-9-7 0 0 0,8 7 17 0 0,1 1 0 0 0,-2 0 0 0 0,1 1 1 0 0,-1 0-1 0 0,0 0 0 0 0,-1 0 1 0 0,11 20-1 0 0,-11-17 93 0 0,-3-6-55 0 0,0 1 1 0 0,0-1 0 0 0,-1 1 0 0 0,2 9-1 0 0,-2-9-19 0 0,0 0-1 0 0,0-1 1 0 0,1 1-1 0 0,4 9 1 0 0,13 27 214 0 0,-14-29 45 0 0,12 24-1 0 0,-13-30-217 0 0,-2-3-14 0 0,0 0-1 0 0,0 0 1 0 0,7 8-1 0 0,-9-12 27 0 0,0 1 7 0 0,-1-2-65 0 0,1 0 0 0 0,-1 1-1 0 0,0-1 1 0 0,0 0-1 0 0,0 0 1 0 0,0 0 0 0 0,0 1-1 0 0,1-1 1 0 0,-1 0-1 0 0,0 0 1 0 0,0 1 0 0 0,0-1-1 0 0,0 0 1 0 0,0 0-1 0 0,0 1 1 0 0,0-1 0 0 0,0 0-1 0 0,0 0 1 0 0,0 1-1 0 0,0-1 1 0 0,0 0 0 0 0,0 0-1 0 0,0 1 1 0 0,0-1-1 0 0,0 0 1 0 0,0 0-1 0 0,0 1 1 0 0,0-1 0 0 0,0 0-1 0 0,-1 0 1 0 0,1 0-1 0 0,0 1 1 0 0,0-1 0 0 0,0 0-1 0 0,-9-3 299 0 0,7 1-300 0 0,1 1-1 0 0,-1 0 1 0 0,0-1-1 0 0,1 0 1 0 0,-1 1-1 0 0,1-1 1 0 0,0 0-1 0 0,-1 0 1 0 0,1 0-1 0 0,-2-3 1 0 0,-30-104 895 0 0,26 85-913 0 0,5 19-11 0 0,0 0 0 0 0,1-1 0 0 0,0 0 0 0 0,-1 1 0 0 0,1-10-1 0 0,-2-13 1 0 0,2 23 0 0 0,1 0 0 0 0,-1 1 0 0 0,1-1 0 0 0,0 0 0 0 0,0 1 0 0 0,1-8 0 0 0,4-15-44 0 0,-4 16-48 0 0,1 0 0 0 0,4-12 0 0 0,-2 10 23 0 0,0 0 1 0 0,1 1-1 0 0,0 0 0 0 0,1 0 0 0 0,0 0 0 0 0,15-20 0 0 0,-15 25-53 0 0,11-13-1148 0 0,-4 9-3117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31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255 143 10880 0 0,'0'0'497'0'0,"-4"-4"170"0"0,-3-3-458 0 0,0 0 1 0 0,1-1 0 0 0,-7-10 0 0 0,-11-14 1697 0 0,17 24-1469 0 0,3 3-165 0 0,-1 0-1 0 0,1 0 0 0 0,-1 0 0 0 0,0 0 0 0 0,0 1 0 0 0,-1 0 1 0 0,1 0-1 0 0,-1 1 0 0 0,0-1 0 0 0,-11-3 0 0 0,9 4-106 0 0,7 2-133 0 0,0 1 1 0 0,0-1 0 0 0,0 1-1 0 0,0-1 1 0 0,0 1 0 0 0,0 0-1 0 0,0-1 1 0 0,-1 1 0 0 0,1 0 0 0 0,0 0-1 0 0,0 0 1 0 0,0 0 0 0 0,-1 0-1 0 0,1 0 1 0 0,0 0 0 0 0,0 0-1 0 0,0 1 1 0 0,0-1 0 0 0,0 0-1 0 0,-1 1 1 0 0,0 0 0 0 0,-3 2 17 0 0,1 0-1 0 0,-1 0 1 0 0,1 0 0 0 0,0 0 0 0 0,0 1 0 0 0,0 0 0 0 0,1 0 0 0 0,-1 0-1 0 0,1 1 1 0 0,0-1 0 0 0,0 1 0 0 0,0-1 0 0 0,1 1 0 0 0,0 0 0 0 0,-3 8-1 0 0,-1 4-82 0 0,1 1 0 0 0,1-1-1 0 0,-3 26 1 0 0,4-19 3 0 0,1 45 0 0 0,3-57 30 0 0,0-1-1 0 0,1 1 1 0 0,0 0 0 0 0,1 0 0 0 0,6 18-1 0 0,-3-15 52 0 0,19 42 71 0 0,-22-51-113 0 0,0-1 1 0 0,1 1-1 0 0,0-1 0 0 0,0 0 0 0 0,0 0 0 0 0,0 0 0 0 0,6 4 0 0 0,-9-8-10 0 0,0 0 0 0 0,0 0 0 0 0,-1 0 0 0 0,1-1 0 0 0,0 1 0 0 0,0 0 0 0 0,1-1 0 0 0,-1 1 0 0 0,0 0 0 0 0,0-1 0 0 0,0 0 0 0 0,0 1 0 0 0,0-1 0 0 0,1 0 0 0 0,-1 1 0 0 0,0-1 0 0 0,0 0 0 0 0,0 0 0 0 0,1 0 0 0 0,-1 0 0 0 0,0 0 0 0 0,0 0 0 0 0,3-1 0 0 0,2 0 0 0 0,-2 1 0 0 0,0-1 0 0 0,0 0 0 0 0,0 0 0 0 0,0 0 0 0 0,0 0 0 0 0,-1-1 0 0 0,1 1 0 0 0,0-1 0 0 0,-1 0 0 0 0,1 0 0 0 0,-1 0 0 0 0,1-1 0 0 0,-1 1 0 0 0,0-1 0 0 0,0 0 0 0 0,0 0 0 0 0,0 0 0 0 0,3-5 0 0 0,3-5 0 0 0,0 0 0 0 0,-1-1 0 0 0,10-22 0 0 0,-8 11-182 0 0,-1 0 0 0 0,9-47 0 0 0,-6 23 36 0 0,-9 31 95 0 0,2-7 42 0 0,-4 24 9 0 0,-1-1 0 0 0,1 0 0 0 0,0 0 0 0 0,-1 1 0 0 0,0-1 0 0 0,1 0 0 0 0,-1 0 0 0 0,0 0 0 0 0,0 1 0 0 0,0-1 0 0 0,0 0 0 0 0,-1 0 0 0 0,1 0 0 0 0,0 0 0 0 0,-1 1 0 0 0,0-3 0 0 0,-1-2 0 0 0,1 1 0 0 0,0-1 0 0 0,0 1 0 0 0,0-11 0 0 0,1 10 11 0 0,0 5 364 0 0,1 15-69 0 0,2 5-278 0 0,-1-9-33 0 0,0-1 0 0 0,0 16-1 0 0,-1-14-83 0 0,0-1 0 0 0,4 20 0 0 0,2 9 74 0 0,-6-30 11 0 0,2 0 1 0 0,-1 0 0 0 0,1 0 0 0 0,0-1 0 0 0,1 1-1 0 0,0-1 1 0 0,1 0 0 0 0,-1 0 0 0 0,2 0-1 0 0,-1-1 1 0 0,1 0 0 0 0,0 0 0 0 0,11 10-1 0 0,13 2 47 0 0,-28-18-209 0 0,0 0-1 0 0,0 0 1 0 0,0 0-1 0 0,0 0 1 0 0,1-1-1 0 0,-1 1 1 0 0,0-1-1 0 0,0 1 1 0 0,1-1-1 0 0,-1 0 1 0 0,0 0 0 0 0,3 0-1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2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5152 0 0,'0'0'1962'0'0,"6"20"-1094"0"0,-5-17-862 0 0,-1 1-44 0 0,0-4 265 0 0,0 4 321 0 0,-2-7 410 0 0,0 2 409 0 0,2-2-1289 0 0,0 2 894 0 0,0 1-959 0 0,-1 1 0 0 0,1-1 1 0 0,0 0-1 0 0,0 1 0 0 0,-1-1 0 0 0,1 0 1 0 0,0 1-1 0 0,0-1 0 0 0,0 0 1 0 0,0 1-1 0 0,-1-1 0 0 0,1 0 1 0 0,0 1-1 0 0,0-1 0 0 0,0 1 1 0 0,0-1-1 0 0,0 0 0 0 0,0 1 0 0 0,0-1 1 0 0,0 1-1 0 0,0-1 0 0 0,-3 15 80 0 0,2-14 286 0 0,2-2-309 0 0,-1 0-60 0 0,1 1-6 0 0,-1-1 1 0 0,1 1-1 0 0,-1-1 1 0 0,0 1 0 0 0,1-1-1 0 0,-1 1 1 0 0,0-1-1 0 0,0 0 1 0 0,1 1 0 0 0,-1-1-1 0 0,0 1 1 0 0,0-1 0 0 0,0 0-1 0 0,0 1 1 0 0,0-1-1 0 0,0 1 1 0 0,0-1 0 0 0,0 0-1 0 0,0 0 1 0 0,-1-14 76 0 0,-3 0-85 0 0,4 14 227 0 0,1 22 329 0 0,2-13-779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57.41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1224 0 8552 0 0,'0'0'772'0'0,"-3"0"-632"0"0,0 0 45 0 0,-1 1 0 0 0,1-1 0 0 0,-1 0 0 0 0,0 1 0 0 0,1 0 0 0 0,-1 0 0 0 0,1 0 0 0 0,-7 3 0 0 0,-10 7 200 0 0,0 2 0 0 0,1 0 0 0 0,0 1 0 0 0,1 1 0 0 0,1 1 0 0 0,-26 31 0 0 0,16-9-88 0 0,20-27-218 0 0,0-1 1 0 0,-10 12 0 0 0,-10 8 82 0 0,13-13-75 0 0,-23 22 0 0 0,-12 10-10 0 0,35-33-48 0 0,-29 24 1 0 0,-61 42 34 0 0,66-51-35 0 0,-5 4 30 0 0,9-12 13 0 0,-32 29 0 0 0,42-35-72 0 0,19-14 0 0 0,0 0 0 0 0,0 1 0 0 0,0 0 0 0 0,-7 7 0 0 0,-4 6 0 0 0,-18 14 0 0 0,21-19 0 0 0,-22 12-106 0 0,10-7 58 0 0,20-13 82 0 0,0 0-1 0 0,0-1 1 0 0,0 0-1 0 0,-1 0 1 0 0,-8 4 0 0 0,-8 9-34 0 0,13-13 0 0 0,8-3 0 0 0,0 1 0 0 0,0-1 0 0 0,1 0 0 0 0,-1 0 0 0 0,0 1 0 0 0,0-1 0 0 0,1 1 0 0 0,-1-1 0 0 0,0 0 0 0 0,0 1 0 0 0,1-1 0 0 0,-1 1 0 0 0,0 0 0 0 0,1-1 0 0 0,-1 1 0 0 0,1-1 0 0 0,-1 1 0 0 0,1 0 0 0 0,-1-1 0 0 0,1 1 0 0 0,-1 1 0 0 0,-2 3 0 0 0,-2-2 0 0 0,-15 17 0 0 0,15-13 0 0 0,0 1-12 0 0,3-5-4 0 0,0 0 0 0 0,1 1 0 0 0,-1-1 1 0 0,1 0-1 0 0,0 1 0 0 0,0-1 0 0 0,0 1 1 0 0,0 6-1 0 0,-4 19-46 0 0,5-28 62 0 0,0 0 0 0 0,0-1 0 0 0,0 1 0 0 0,-1 0 0 0 0,1 0 0 0 0,0-1 0 0 0,0 1 0 0 0,0 0 0 0 0,0-1 0 0 0,-1 1 0 0 0,1 0 0 0 0,0-1 0 0 0,-1 1 0 0 0,1 0 0 0 0,-1-1 0 0 0,1 1 0 0 0,-1 0 0 0 0,1-1 0 0 0,-1 1 0 0 0,1-1 0 0 0,-1 1 0 0 0,-1 1 0 0 0,-2 3 10 0 0,2-2 44 0 0,0 3 694 0 0,2-3-983 0 0,0-3 249 0 0,0 1-1 0 0,0-1 1 0 0,0 1 0 0 0,0-1 0 0 0,0 1-1 0 0,0-1 1 0 0,0 1 0 0 0,0-1-1 0 0,0 1 1 0 0,0-1 0 0 0,-1 1-1 0 0,1-1 1 0 0,0 1 0 0 0,0-1 0 0 0,0 1-1 0 0,-1-1 1 0 0,1 1 0 0 0,0-1-1 0 0,-1 0 1 0 0,1 1 0 0 0,0-1-1 0 0,-1 1 1 0 0,1-1 0 0 0,-1 0 0 0 0,1 0-1 0 0,0 1 1 0 0,-1-1 0 0 0,1 0-1 0 0,-1 1 1 0 0,1-1 0 0 0,-1 0 0 0 0,0 0-12 0 0,1 0 1 0 0,0 0-1 0 0,0 0 1 0 0,0 0-1 0 0,0 0 1 0 0,-1 0-1 0 0,1 0 1 0 0,0 1-1 0 0,0-1 1 0 0,0 0 0 0 0,0 0-1 0 0,0 0 1 0 0,-1 0-1 0 0,1 0 1 0 0,0 0-1 0 0,0 0 1 0 0,0 0-1 0 0,0 1 1 0 0,0-1 0 0 0,0 0-1 0 0,0 0 1 0 0,0 0-1 0 0,-1 0 1 0 0,1 0-1 0 0,0 1 1 0 0,0-1-1 0 0,0 0 1 0 0,0 0-1 0 0,0 0 1 0 0,0 0 0 0 0,0 1-1 0 0,0-1 1 0 0,0 0-1 0 0,0 0 1 0 0,0 0-1 0 0,0 0 1 0 0,0 1-1 0 0,0-1 1 0 0,0 0-1 0 0,0 0 0 0 0,0 0 0 0 0,0 1 1 0 0,0-1-1 0 0,0 0 0 0 0,0 0 0 0 0,0 0 0 0 0,0 0 1 0 0,0 0-1 0 0,0 1 0 0 0,0-1 0 0 0,0 0 1 0 0,0 0-1 0 0,0 0 0 0 0,0 0 0 0 0,0 1 0 0 0,0-1 1 0 0,0 0-1 0 0,0 0 0 0 0,-1 0 0 0 0,1 0 1 0 0,0 0-1 0 0,0 0 0 0 0,0 0 0 0 0,0 1 0 0 0,0-1 1 0 0,0 0-1 0 0,-1 0 0 0 0,1 0 0 0 0,0 0 1 0 0,0 0-1 0 0,0 0 0 0 0,0 0 0 0 0,0 0 0 0 0,-1 0 1 0 0,1 0-1 0 0,-2 1 7 0 0,-11 5 57 0 0,11-5-31 0 0,-1 0 0 0 0,1 0 1 0 0,-1-1-1 0 0,0 1 0 0 0,1-1 1 0 0,-1 0-1 0 0,1 1 1 0 0,-6-2-1 0 0,4 1-10 0 0,0 0 0 0 0,0 1 0 0 0,-1-1 1 0 0,1 1-1 0 0,-6 1 0 0 0,6 0-16 0 0,3-2-8 0 0,-1 1 0 0 0,1-1 0 0 0,-1 1 0 0 0,0-1 0 0 0,1 0 1 0 0,-1 1-1 0 0,0-1 0 0 0,1 0 0 0 0,-1 0 0 0 0,-3-1 0 0 0,2 1 23 0 0,-2-3 154 0 0,-4-5-135 0 0,8 6-43 0 0,-1 0 0 0 0,-10-2 0 0 0,4 4 0 0 0,1 0-12 0 0,6 0-49 0 0,3 0-146 0 0,36 11 148 0 0,-30-9 36 0 0,1 1 0 0 0,15 1 0 0 0,47 7 23 0 0,-52-7 0 0 0,11 0 0 0 0,48 4-80 0 0,29-5 64 0 0,-2 6 70 0 0,-46 4-33 0 0,-56-11 32 0 0,-1 3 11 0 0,-1-1-10 0 0,3 5-33 0 0,-2-7-17 0 0,-1 1-1 0 0,0 0 1 0 0,0 0 0 0 0,0 1-1 0 0,0-1 1 0 0,0 0 0 0 0,-1 0-1 0 0,1 0 1 0 0,-1 0-1 0 0,0 1 1 0 0,0 5 0 0 0,0 7 5 0 0,3-7-9 0 0,-1 1 0 0 0,0-1 0 0 0,-1 0 0 0 0,0 1 0 0 0,-1-1 0 0 0,0 1 0 0 0,0-1 0 0 0,-1 1 0 0 0,-2 11 0 0 0,-2 40 0 0 0,4-50 13 0 0,0-1-1 0 0,1 15 0 0 0,-1 12 15 0 0,-4 22-16 0 0,5-56-6 0 0,0-1 0 0 0,0 1 0 0 0,0-1 0 0 0,0 1 0 0 0,0-1 0 0 0,2 6 0 0 0,-2-6-3 0 0,1 1 1 0 0,-1 0 0 0 0,1-1-1 0 0,-1 1 1 0 0,0 0 0 0 0,-1 4-1 0 0,0 6 14 0 0,1 1-1 0 0,1 25 0 0 0,0-3 3 0 0,-1 9-5 0 0,-1-11 16 0 0,1-1 0 0 0,2 0 0 0 0,10 60-1 0 0,-9-78-34 0 0,-1-1-1 0 0,-1 1 0 0 0,0 24 1 0 0,0 6-32 0 0,-1-5-66 0 0,0-28 129 0 0,0-1 1 0 0,0 0 0 0 0,1 0 0 0 0,3 13-1 0 0,-3-18-6 0 0,0 0 0 0 0,0 0-1 0 0,-1 10 1 0 0,1 8 50 0 0,12 66 29 0 0,-10-53-177 0 0,-3-29 80 0 0,0 1 0 0 0,1-1 0 0 0,0 0 0 0 0,3 12 0 0 0,-3-16-1 0 0,0 0 0 0 0,-1 0 0 0 0,0 1 0 0 0,0-1 0 0 0,0 0 0 0 0,-1 8 0 0 0,1-7 0 0 0,-1 1 0 0 0,1-1 0 0 0,0 0 0 0 0,1 6 0 0 0,4 56 0 0 0,-5-65 0 0 0,1 0 0 0 0,-1 0 0 0 0,0 0 0 0 0,0-1 0 0 0,1 1 0 0 0,-1 0 0 0 0,-1 0 0 0 0,1 0 0 0 0,0 0 0 0 0,0 0 0 0 0,-1 0 0 0 0,0 2 0 0 0,0-1 0 0 0,1 0 0 0 0,-1 0 0 0 0,1 0 0 0 0,0 0 0 0 0,0 0 0 0 0,0 0 0 0 0,0 0 0 0 0,1 1 0 0 0,-1-1 0 0 0,1 0 0 0 0,0 3 0 0 0,3 17 0 0 0,-2 125-402 0 0,-3-145 391 0 0,0 25-168 0 0,4 7 163 0 0,-4-32 1 0 0,7 14-34 0 0,0-2 49 0 0,-7-12 0 0 0,1-3 0 0 0,-1 1 0 0 0,1-1 0 0 0,-1 1 0 0 0,1-1 0 0 0,0 1 0 0 0,0-1 0 0 0,-1 1 0 0 0,1 0 0 0 0,0-1 0 0 0,0 1 0 0 0,-1-1 0 0 0,1 1 0 0 0,0 0 0 0 0,0-1 0 0 0,0 1 0 0 0,0 0 0 0 0,0-1 0 0 0,0 1 0 0 0,0 0 0 0 0,0-1 0 0 0,1 2 0 0 0,-1 3 0 0 0,-1-1 0 0 0,1-1 0 0 0,0 0 0 0 0,1 1 0 0 0,-1-1 0 0 0,0 0 0 0 0,3 6 0 0 0,1 3 0 0 0,-5-10 0 0 0,1 1 0 0 0,10 19 0 0 0,-6-15-10 0 0,-3-5 10 0 0,0-1 0 0 0,0 1 1 0 0,0-1-1 0 0,0 1 0 0 0,1-1 0 0 0,-1 0 1 0 0,0 0-1 0 0,1 0 0 0 0,-1 1 0 0 0,1-2 1 0 0,0 1-1 0 0,-1 0 0 0 0,3 1 0 0 0,10 5 7 0 0,-3 2 1 0 0,-10-6 10 0 0,-1-3-18 0 0,0 0 1 0 0,-1 0 0 0 0,1 0 0 0 0,0 1-1 0 0,0-1 1 0 0,0 0 0 0 0,0 0 0 0 0,0 0-1 0 0,0 0 1 0 0,0 1 0 0 0,0-1 0 0 0,0 0-1 0 0,0 0 1 0 0,0 0 0 0 0,1 0 0 0 0,-1 1-1 0 0,0-1 1 0 0,0 0 0 0 0,0 0-1 0 0,0 0 1 0 0,0 0 0 0 0,0 1 0 0 0,0-1-1 0 0,0 0 1 0 0,0 0 0 0 0,0 0 0 0 0,1 0-1 0 0,-1 0 1 0 0,0 0 0 0 0,0 0 0 0 0,0 1-1 0 0,0-1 1 0 0,0 0 0 0 0,1 0 0 0 0,-1 0-1 0 0,0 0 1 0 0,0 0 0 0 0,21 11 9 0 0,-18-8-7 0 0,-1 0-4 0 0,14 5-11 0 0,16 8-42 0 0,-29-14 54 0 0,-1-2 0 0 0,0 1 0 0 0,0 0 0 0 0,0-1 0 0 0,0 1 0 0 0,0-1 0 0 0,0 0 0 0 0,0 0 0 0 0,0 1 0 0 0,0-2 0 0 0,0 1 0 0 0,3 0 0 0 0,19 0 54 0 0,-17-2-33 0 0,-5 1-15 0 0,0 1 0 0 0,-1-1-1 0 0,1 1 1 0 0,0-1 0 0 0,0 1 0 0 0,0 0 0 0 0,0 0 0 0 0,0-1-1 0 0,0 2 1 0 0,2-1 0 0 0,134 5 111 0 0,-85-5-117 0 0,-28 0 0 0 0,133 3 0 0 0,-121 5 0 0 0,20-5 54 0 0,-53-2-43 0 0,1-2-10 0 0,13-1-3 0 0,19-8 2 0 0,-30 8 0 0 0,0 0 0 0 0,0 0 0 0 0,1 0 0 0 0,14 0 0 0 0,-6 1 0 0 0,-12-1 0 0 0,0 0 0 0 0,0 0 0 0 0,24 0 0 0 0,-7 0 48 0 0,-1-3-32 0 0,6 4-16 0 0,-21 1-2 0 0,23-4 15 0 0,18-2 29 0 0,-4 2-31 0 0,21-4-11 0 0,-38 8-10 0 0,2 1-417 0 0,0 2 1 0 0,28 5-1 0 0,3 2-1548 0 0,-51-9 1633 0 0,0 0-52 0 0,-1 0 0 0 0,1-1 1 0 0,0 0-1 0 0,0 0 0 0 0,0 0 0 0 0,7-2 1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32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438 185 13304 0 0,'0'0'1201'0'0,"-1"-1"-986"0"0,-95-137 3328 0 0,92 133-3351 0 0,-1 0-1 0 0,0 0 1 0 0,0 0-1 0 0,0 1 0 0 0,-1 0 1 0 0,1 0-1 0 0,-1 0 1 0 0,-10-4-1 0 0,15 8-170 0 0,0-1 1 0 0,-1 1-1 0 0,1 0 1 0 0,0 0-1 0 0,-1-1 1 0 0,1 1-1 0 0,0 0 0 0 0,-1 0 1 0 0,1 0-1 0 0,0 1 1 0 0,-1-1-1 0 0,1 0 0 0 0,0 0 1 0 0,0 1-1 0 0,-1-1 1 0 0,1 1-1 0 0,0-1 1 0 0,0 1-1 0 0,0-1 0 0 0,-1 1 1 0 0,1 0-1 0 0,0 0 1 0 0,0-1-1 0 0,0 1 0 0 0,0 0 1 0 0,0 0-1 0 0,1 0 1 0 0,-1 0-1 0 0,0 0 0 0 0,0 0 1 0 0,1 1-1 0 0,-2 0 1 0 0,-2 5 7 0 0,1-1 0 0 0,-1 1 1 0 0,1 0-1 0 0,-2 8 0 0 0,-2 8-28 0 0,0 1-1 0 0,2 0 1 0 0,1 0-1 0 0,-1 45 1 0 0,5-51-18 0 0,0 0-1 0 0,2-1 1 0 0,0 1 0 0 0,0-1-1 0 0,2 1 1 0 0,0-1 0 0 0,10 22-1 0 0,-13-36 12 0 0,0 0 0 0 0,1 0 0 0 0,-1-1 0 0 0,1 1 0 0 0,0 0 0 0 0,0-1 0 0 0,0 1 0 0 0,0-1-1 0 0,0 0 1 0 0,0 0 0 0 0,1 0 0 0 0,-1 0 0 0 0,1 0 0 0 0,-1 0 0 0 0,1-1 0 0 0,5 3 0 0 0,-6-3 2 0 0,0-1 0 0 0,0 1 1 0 0,1-1-1 0 0,-1 0 0 0 0,0 1 1 0 0,0-1-1 0 0,0 0 0 0 0,1 0 0 0 0,-1 0 1 0 0,0-1-1 0 0,0 1 0 0 0,1 0 1 0 0,-1-1-1 0 0,0 0 0 0 0,0 1 1 0 0,0-1-1 0 0,0 0 0 0 0,0 0 1 0 0,0 0-1 0 0,0 0 0 0 0,0-1 1 0 0,-1 1-1 0 0,4-3 0 0 0,4-5-1 0 0,0 0 0 0 0,0 0-1 0 0,-1 0 1 0 0,-1-1 0 0 0,0-1-1 0 0,0 1 1 0 0,-1-1 0 0 0,0 0-1 0 0,6-17 1 0 0,-6 9-7 0 0,-1 6-10 0 0,-1 0 1 0 0,5-27-1 0 0,-7 28 1 0 0,0-3-2 0 0,-1-1-1 0 0,0-19 1 0 0,-1 39 6 0 0,1 0 1 0 0,0 1-1 0 0,0-1 1 0 0,1-1-1 0 0,-1 1 1 0 0,1 0-1 0 0,0 0 1 0 0,3 5-1 0 0,6 12 19 0 0,-2 7-2 0 0,-8-21 0 0 0,1 0 0 0 0,1-1 0 0 0,-1 1 0 0 0,7 11 0 0 0,16 26-62 0 0,7 10 60 0 0,-20-37 39 0 0,-1 0-1 0 0,0 1 0 0 0,-2 1 0 0 0,15 37 1 0 0,-19-44-31 0 0,-1-1-7 0 0,0 0 0 0 0,-1 0-1 0 0,0 0 1 0 0,2 22 0 0 0,-4-16-3 0 0,1 14 195 0 0,-1 0 1 0 0,-1 0-1 0 0,-2 0 1 0 0,-8 45-1 0 0,6-53 148 0 0,-2 0-1 0 0,-1 0 1 0 0,-1-1 0 0 0,-15 32-1 0 0,10-29 8 0 0,-2-1 0 0 0,0-1 0 0 0,-2 0 0 0 0,0-1 0 0 0,-34 33 0 0 0,42-46-335 0 0,-1-1 1 0 0,-1 0 0 0 0,1 0 0 0 0,-1-1 0 0 0,-1 0-1 0 0,1-1 1 0 0,-1-1 0 0 0,0 1 0 0 0,0-2-1 0 0,-1 0 1 0 0,0 0 0 0 0,1-1 0 0 0,-1-1-1 0 0,-18 1 1 0 0,22-2-249 0 0,1-1-1 0 0,-1 0 1 0 0,1-1-1 0 0,-1 0 1 0 0,1 0-1 0 0,0-1 1 0 0,-1 0 0 0 0,1 0-1 0 0,-12-6 1 0 0,-61-30-2411 0 0,4-4-4833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40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1487 136 13040 0 0,'-30'-9'472'0'0,"1"-1"0"0"0,-41-22 0 0 0,33 16-50 0 0,-1 2 1 0 0,-1 1 0 0 0,0 2-1 0 0,0 1 1 0 0,-78-7-1 0 0,71 14-198 0 0,-1 2-1 0 0,1 2 0 0 0,-70 11 0 0 0,35 3 123 0 0,-88 27-1 0 0,117-27-150 0 0,1 3 0 0 0,1 2-1 0 0,1 2 1 0 0,-73 44 0 0 0,105-53-132 0 0,-1 1 1 0 0,2 0-1 0 0,0 1 1 0 0,1 1-1 0 0,0 0 1 0 0,1 1-1 0 0,1 1 1 0 0,1 0-1 0 0,0 1 1 0 0,-15 36-1 0 0,18-32-63 0 0,1 0 0 0 0,1 1 0 0 0,0 0 0 0 0,2 0 0 0 0,2 0 0 0 0,0 1 0 0 0,0 34 0 0 0,4-28-13 0 0,0 0-1 0 0,2-1 0 0 0,2 1 1 0 0,1-1-1 0 0,1 0 0 0 0,19 51 0 0 0,-5-35 0 0 0,1-1 1 0 0,2-1-1 0 0,2-1 0 0 0,2-1 0 0 0,2-2 0 0 0,42 44 0 0 0,-49-58 36 0 0,1 0 0 0 0,35 27-1 0 0,-20-22-73 0 0,2-2 0 0 0,85 47-1 0 0,-76-54 66 0 0,0-3 1 0 0,2-1-1 0 0,103 21 0 0 0,-123-34-29 0 0,0-1-1 0 0,0-2 0 0 0,1-1 0 0 0,-1-1 0 0 0,0-2 0 0 0,1-1 0 0 0,-1-1 0 0 0,-1-2 0 0 0,1-1 1 0 0,-1-2-1 0 0,57-24 0 0 0,-69 25 27 0 0,-1-1 0 0 0,0 0 1 0 0,0-1-1 0 0,-1-2 0 0 0,0 1 1 0 0,-1-2-1 0 0,28-28 0 0 0,3-5 17 0 0,-32 33-9 0 0,-1 0-1 0 0,-1-1 1 0 0,0-1 0 0 0,-1 0 0 0 0,17-26 0 0 0,-2-7 21 0 0,19-38 39 0 0,-41 73-44 0 0,1-1 0 0 0,-2 1 0 0 0,0-1 1 0 0,4-25-1 0 0,2-5 103 0 0,-7 35-104 0 0,-1 1 0 0 0,0-1-1 0 0,-1 1 1 0 0,0-1-1 0 0,1-14 1 0 0,-11-25 165 0 0,3 13-55 0 0,0-9 97 0 0,-2 0 0 0 0,-19-60 0 0 0,-31-50 204 0 0,50 137-408 0 0,-1 0-1 0 0,0 0 1 0 0,-17-21-1 0 0,-7-12 31 0 0,22 31-379 0 0,-43-69 620 0 0,11 31-6455 0 0,13 24-813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41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2235 2760 0 0,'0'0'125'0'0,"-13"-2"22"0"0,-5-17 930 0 0,15 15-607 0 0,0-1-1 0 0,0 0 0 0 0,0 1 1 0 0,0-1-1 0 0,1 0 1 0 0,0 0-1 0 0,0 0 0 0 0,-1-7 1 0 0,-3-4-130 0 0,-57-175 2628 0 0,48 132-1929 0 0,3-1 1 0 0,-7-93-1 0 0,14 64-156 0 0,9-100 0 0 0,39-215-310 0 0,-32 334-315 0 0,10-55 198 0 0,2 28-374 0 0,15-58-60 0 0,-25 111 6 0 0,26-61 0 0 0,-16 54-30 0 0,46-73 1 0 0,-57 105-35 0 0,-2 2 79 0 0,1 0 1 0 0,1 1-1 0 0,1 0 1 0 0,22-21-1 0 0,-22 25-52 0 0,1 1 1 0 0,0 1-1 0 0,1 0 0 0 0,0 1 0 0 0,0 0 0 0 0,26-9 0 0 0,-27 12-19 0 0,-1 1 58 0 0,1 0-1 0 0,-1 1 1 0 0,16-3-1 0 0,-14 5-13 0 0,0 1-1 0 0,0 1 1 0 0,-1 0-1 0 0,1 0 1 0 0,0 2 0 0 0,-1 0-1 0 0,1 0 1 0 0,-1 2-1 0 0,18 5 1 0 0,-21-4 3 0 0,0-1 1 0 0,0 2-1 0 0,0 0 1 0 0,0 0 0 0 0,-1 1-1 0 0,0 0 1 0 0,-1 0 0 0 0,1 1-1 0 0,-2 1 1 0 0,1-1-1 0 0,11 17 1 0 0,-5-6 9 0 0,-5-6-3 0 0,0 0 0 0 0,-1 1 1 0 0,-1 0-1 0 0,12 27 0 0 0,-12-19-11 0 0,-4-8 7 0 0,1-1-1 0 0,7 15 1 0 0,-3-10-4 0 0,0 0-1 0 0,-2 1 1 0 0,0 1-1 0 0,8 37 1 0 0,12 69 41 0 0,8 45 15 0 0,-21-105-5 0 0,-7-35-17 0 0,5 50-1 0 0,-8-27 59 0 0,16 75 0 0 0,7 23 77 0 0,-2-7-15 0 0,-14-91-94 0 0,5 75 0 0 0,-13-101-44 0 0,8 36 0 0 0,-5-35-34 0 0,2 31 1 0 0,-6-25-4 0 0,0-8-278 0 0,0 0 1 0 0,9 38-1 0 0,1-22-682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42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363 101 9216 0 0,'4'-8'830'0'0,"2"2"-791"0"0,1 0 0 0 0,0 1-1 0 0,0 0 1 0 0,14-7-1 0 0,-3 1 281 0 0,-7 5-117 0 0,0 0-1 0 0,0 1 0 0 0,1 0 1 0 0,0 1-1 0 0,-1 1 0 0 0,19-4 1 0 0,4 2 58 0 0,36-1 1 0 0,-52 5-158 0 0,0 1 0 0 0,0 1 0 0 0,0 0 0 0 0,-1 2 0 0 0,1 0 0 0 0,-1 1 0 0 0,0 0 0 0 0,17 8 0 0 0,-1 0 26 0 0,-16-6-35 0 0,1 1-1 0 0,-1 0 1 0 0,24 15 0 0 0,-28-13-50 0 0,11 7-13 0 0,0 0 1 0 0,-1 2 0 0 0,-1 0 0 0 0,23 26-1 0 0,4 13 72 0 0,54 81 0 0 0,-90-117-90 0 0,-1 1 1 0 0,0 0 0 0 0,-2 0 0 0 0,-1 1 0 0 0,-1 1 0 0 0,0 0 0 0 0,-2 0 0 0 0,-1 0 0 0 0,-1 0 0 0 0,-1 1 0 0 0,-1 0 0 0 0,-1-1 0 0 0,-1 1 0 0 0,-2 0-1 0 0,0 0 1 0 0,-2-1 0 0 0,-6 25 0 0 0,3-20 14 0 0,0-1 2 0 0,-1 1 0 0 0,-19 41 0 0 0,12-39 18 0 0,-1 0 0 0 0,-2-1 0 0 0,-1-1 0 0 0,-1-1 0 0 0,-1 0 0 0 0,-2-2 0 0 0,-51 48 0 0 0,46-52 53 0 0,-1 0 0 0 0,-1-2 0 0 0,-60 30 0 0 0,67-39 8 0 0,0-2-1 0 0,0 0 1 0 0,-1-2 0 0 0,0-1-1 0 0,0 0 1 0 0,-38 2 0 0 0,44-7 18 0 0,-1-1 1 0 0,0-1-1 0 0,1-1 1 0 0,-27-6-1 0 0,-70-25 461 0 0,95 25-458 0 0,-1-1-1 0 0,2-1 1 0 0,-1 0 0 0 0,-31-24-1 0 0,20 10-24 0 0,-51-51-1 0 0,63 55-96 0 0,2-1-1 0 0,0-1 0 0 0,1 0 0 0 0,1-2 1 0 0,1 1-1 0 0,-19-46 0 0 0,18 27-3 0 0,1 0-1 0 0,2 0 0 0 0,-10-64 0 0 0,19 78 0 0 0,1 0-1 0 0,1 1 1 0 0,1-1-1 0 0,2 0 1 0 0,5-29-1 0 0,0 15-64 0 0,3 1-1 0 0,23-67 0 0 0,9 14-726 0 0,-9 33-3698 0 0,-3 10-1079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43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3008 5984 0 0,'-2'-2'464'0'0,"-22"-20"635"0"0,-22-26 1 0 0,5-5 1395 0 0,35 43-2284 0 0,1 0 0 0 0,1 0-1 0 0,0 0 1 0 0,0-1 0 0 0,1 1-1 0 0,-4-21 1 0 0,-5-18 412 0 0,-10-30 346 0 0,3-1 1 0 0,-14-132 0 0 0,24 138-596 0 0,-12-214 694 0 0,23 102-606 0 0,39-275 0 0 0,-30 394-433 0 0,26-155 83 0 0,-23 155-83 0 0,30-85 0 0 0,-39 140-19 0 0,69-180 33 0 0,22-10-44 0 0,-67 150 7 0 0,60-84 0 0 0,-63 102 37 0 0,1 1 1 0 0,56-52-1 0 0,-67 72-30 0 0,-1 0-1 0 0,2 2 1 0 0,0-1 0 0 0,0 2 0 0 0,1 1 0 0 0,0 0 0 0 0,0 1 0 0 0,22-6-1 0 0,-29 11-12 0 0,0 1 0 0 0,0 0 0 0 0,0 1 0 0 0,1 1 0 0 0,-1-1 0 0 0,0 2 0 0 0,0 0 0 0 0,0 0 0 0 0,17 4-1 0 0,-7 1 4 0 0,-1 0-1 0 0,0 2 0 0 0,0 0 1 0 0,21 12-1 0 0,-29-12 6 0 0,1 0 1 0 0,-2 0-1 0 0,1 2 0 0 0,-1-1 1 0 0,-1 1-1 0 0,16 20 0 0 0,48 73-13 0 0,-73-101 5 0 0,24 41 39 0 0,33 79 0 0 0,-54-112-39 0 0,19 44 56 0 0,-2 1 1 0 0,-3 1 0 0 0,18 99-1 0 0,-13-38-56 0 0,7 46 0 0 0,10 106 12 0 0,-13-67 306 0 0,-20-127-157 0 0,24 286-36 0 0,-18-213 42 0 0,-3-49-126 0 0,29 315-3091 0 0,-34-360-1289 0 0,2 1-1199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45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1 468 4144 0 0,'0'0'319'0'0,"2"1"-210"0"0,28 16 4718 0 0,-6-3-513 0 0,-11-8-4671 0 0,7 6 752 0 0,-17-10-344 0 0,0 0 0 0 0,-1-1 0 0 0,1 1 0 0 0,0-1 0 0 0,0 1 0 0 0,0-1-1 0 0,4 1 1 0 0,10 2 55 0 0,-5-1-30 0 0,0 0 0 0 0,0-1 0 0 0,22 1 0 0 0,-21-3-79 0 0,5 0 38 0 0,-1 0-1 0 0,0-1 1 0 0,24-5 0 0 0,25-4 117 0 0,-45 8-88 0 0,1-1 0 0 0,34-10 0 0 0,17-8 50 0 0,26-9-40 0 0,-34 12-14 0 0,-47 14-40 0 0,0-1 0 0 0,0-1 0 0 0,25-11 0 0 0,-18 4-2 0 0,-15 9 2 0 0,0-1-1 0 0,-1 0 1 0 0,0 0 0 0 0,16-13 0 0 0,-19 13-9 0 0,0 1 0 0 0,1 0 0 0 0,-1 0 0 0 0,11-4 0 0 0,-9 4 7 0 0,1 0 1 0 0,-2 0-1 0 0,9-6 0 0 0,-11 6 12 0 0,1 0-1 0 0,-1 1 1 0 0,0-1 0 0 0,1 1 0 0 0,9-3 0 0 0,-6 3 66 0 0,-7 2 288 0 0,-15 6-251 0 0,10-4-127 0 0,3 0-6 0 0,-1-1 1 0 0,0 0-1 0 0,0 1 0 0 0,0-1 0 0 0,1 0 0 0 0,-1 1 1 0 0,0-1-1 0 0,0 0 0 0 0,0 0 0 0 0,0 0 0 0 0,1 0 1 0 0,-1 0-1 0 0,0 0 0 0 0,0 0 0 0 0,0 0 0 0 0,0 0 1 0 0,0 0-1 0 0,1 0 0 0 0,-1-1 0 0 0,-1 1 1 0 0,1 0-1 0 0,0 0 0 0 0,1 0 0 0 0,-1 0 0 0 0,0 0 0 0 0,0 0 0 0 0,1-1 0 0 0,-1 1 0 0 0,0 0 0 0 0,1 0 0 0 0,-1 0 0 0 0,0-1 0 0 0,1 1 0 0 0,-1 0 0 0 0,0-1 0 0 0,1 1 0 0 0,-1 0 0 0 0,1-1 0 0 0,-1 1 0 0 0,1-1 0 0 0,-1 1 0 0 0,1-1 0 0 0,-1 1 0 0 0,1-1 0 0 0,-1 1 0 0 0,0-2 0 0 0,0 0 0 0 0,-13-15 0 0 0,14 17 0 0 0,-1 0 0 0 0,0-1 0 0 0,1 1 0 0 0,-1-1 0 0 0,1 1 0 0 0,-1-1 0 0 0,1 1 0 0 0,0-1 0 0 0,-1 1 0 0 0,1-1 0 0 0,0 0 0 0 0,-1 1 0 0 0,1-1 0 0 0,0 0 0 0 0,0 1 0 0 0,-1-1 0 0 0,1 0 0 0 0,0 1 0 0 0,0-1 0 0 0,0 0 0 0 0,0 1 0 0 0,0-1 0 0 0,0 0 0 0 0,0 0 0 0 0,0 1 0 0 0,0-1 0 0 0,0 0 0 0 0,0 1 0 0 0,1-1 0 0 0,-1 0 0 0 0,0 1 0 0 0,0-1 0 0 0,1 1 0 0 0,-1-1 0 0 0,0 0 0 0 0,1 1 0 0 0,-1-1 0 0 0,1 1 0 0 0,-1-1 0 0 0,1 1 0 0 0,-1-1 0 0 0,1 1 0 0 0,0-1 0 0 0,2-4 0 0 0,-3 4 0 0 0,0 0 0 0 0,0 1 0 0 0,0-1 0 0 0,0 0 0 0 0,0 0 0 0 0,0 1 0 0 0,1-1 0 0 0,-1 0 0 0 0,0 0 0 0 0,0 1 0 0 0,1-1 0 0 0,-1 0 1 0 0,0 0-1 0 0,1 1 0 0 0,-1-1 0 0 0,0 1 0 0 0,1-1 0 0 0,-1 0 0 0 0,1 1 0 0 0,-1-1 0 0 0,1 1 0 0 0,1-2 0 0 0,-2 2-2 0 0,0 0 0 0 0,1-1 0 0 0,-1 1 0 0 0,0 0 0 0 0,1-1 0 0 0,-1 1 0 0 0,0 0 0 0 0,1-1 0 0 0,-1 1 0 0 0,0 0 0 0 0,0-1 0 0 0,1 1 0 0 0,-1-1 0 0 0,0 1 0 0 0,0-1 0 0 0,0 1 0 0 0,0 0 0 0 0,0-1 0 0 0,1 1 0 0 0,-1-1 0 0 0,0 1 0 0 0,0-1 0 0 0,0 1 0 0 0,0-1 0 0 0,0 1 0 0 0,-1-1 0 0 0,1 1 0 0 0,0-1 0 0 0,0 1 0 0 0,0-1 0 0 0,-1-1 2 0 0,1 0-1 0 0,-1 0 0 0 0,1 0 0 0 0,0-1 0 0 0,0 1 0 0 0,0 0 0 0 0,0 0 0 0 0,0 0 0 0 0,0 0 0 0 0,1 0 0 0 0,-1 0 0 0 0,1-2 0 0 0,1-11 2 0 0,-2 12-7 0 0,-1 0 1 0 0,1-1-1 0 0,1 1 1 0 0,-1 0-1 0 0,0-1 1 0 0,1 1-1 0 0,0 0 1 0 0,-1 0-1 0 0,3-4 1 0 0,3-16-4 0 0,-4 18 9 0 0,-1 1 0 0 0,1 0 0 0 0,1-1 0 0 0,-1 1 0 0 0,1 0 0 0 0,-1 0 0 0 0,5-4 0 0 0,4-8 0 0 0,-9 14-6 0 0,0 0 0 0 0,-1-1 0 0 0,1 1 1 0 0,0 0-1 0 0,0 0 0 0 0,4-3 0 0 0,22-12-26 0 0,-15 10 41 0 0,-11 6-10 0 0,-1 1 1 0 0,0-1 0 0 0,-1 1 0 0 0,1-1 0 0 0,0 1 0 0 0,0 0 0 0 0,-1-1 0 0 0,1 1 0 0 0,0 0 0 0 0,0 0 0 0 0,0 0 0 0 0,0 0 0 0 0,-1 0 0 0 0,1 0 0 0 0,0 0 0 0 0,0 0 0 0 0,1 0 0 0 0,13 0-10 0 0,-12 2-33 0 0,-1 2 37 0 0,0 0 0 0 0,0 0 0 0 0,-1 0 0 0 0,0 0 0 0 0,0 0 0 0 0,0 0 0 0 0,0 0 0 0 0,-1 0 0 0 0,0 1 0 0 0,1-1 0 0 0,-1 0 0 0 0,-1 6 0 0 0,-1 11 10 0 0,2-14-4 0 0,-1-1 0 0 0,0 1 0 0 0,-1-1 0 0 0,-3 11 0 0 0,-3 14 0 0 0,8-28 0 0 0,0 0 0 0 0,-1 0 0 0 0,0 0 0 0 0,0 0 0 0 0,0 1 0 0 0,0-1 0 0 0,0 0 0 0 0,0-1 0 0 0,-1 1 0 0 0,0 0 0 0 0,1 0 0 0 0,-4 3 0 0 0,4-5 0 0 0,0 1 0 0 0,0-1 0 0 0,1 1 0 0 0,-1-1 0 0 0,0 1 0 0 0,1-1 0 0 0,-1 1 0 0 0,1 0 0 0 0,0-1 0 0 0,-1 1 0 0 0,1 0 0 0 0,0 2 0 0 0,0-3 0 0 0,0 1 0 0 0,0-1 0 0 0,0 0 0 0 0,-1 1 0 0 0,1-1 0 0 0,0 0 0 0 0,-1 1 0 0 0,1-1 0 0 0,-1 0 0 0 0,1 1 0 0 0,-1-1 0 0 0,0 0 0 0 0,-1 3 0 0 0,-7 9-29 0 0,17-17-18 0 0,-2 2 59 0 0,-3 1-12 0 0,0 0 0 0 0,0-1 0 0 0,1 1 0 0 0,-1 0 0 0 0,0-1 0 0 0,0 0 0 0 0,0 0 0 0 0,0 0 0 0 0,4-4 0 0 0,24-13-54 0 0,8-4 44 0 0,-20 9 1 0 0,1 1 0 0 0,0 1 0 0 0,1 1 0 0 0,1 1 0 0 0,39-13 0 0 0,38-16-1 0 0,-60 25 10 0 0,-27 9 0 0 0,0 0 0 0 0,1 1 0 0 0,13-2 0 0 0,3 2 0 0 0,50 0 0 0 0,-72 4 8 0 0,-1 1 0 0 0,0 0 1 0 0,1 0-1 0 0,-1 1 1 0 0,0 0-1 0 0,0 0 1 0 0,0 0-1 0 0,6 3 1 0 0,-11-4-1 0 0,1 0 0 0 0,-1 0 1 0 0,0-1-1 0 0,1 1 0 0 0,-1 0 1 0 0,0 0-1 0 0,0 0 1 0 0,0 1-1 0 0,0-1 0 0 0,0 0 1 0 0,0 0-1 0 0,0 0 1 0 0,0 1-1 0 0,-1-1 0 0 0,1 0 1 0 0,0 1-1 0 0,-1-1 0 0 0,1 1 1 0 0,0 1-1 0 0,-1 0 24 0 0,0-1-1 0 0,0 1 1 0 0,0-1 0 0 0,0 1-1 0 0,0-1 1 0 0,-1 0 0 0 0,1 1-1 0 0,-1-1 1 0 0,0 1-1 0 0,-1 3 1 0 0,-2 3 144 0 0,0-1 0 0 0,-1-1 0 0 0,0 1 0 0 0,0-1 0 0 0,-10 11 0 0 0,-7 4 318 0 0,-1-1-1 0 0,-1-1 0 0 0,-33 21 1 0 0,45-34-344 0 0,1-1 0 0 0,-2 0 0 0 0,-23 8-1 0 0,7-4 50 0 0,-15 6-38 0 0,0-3-1 0 0,0-1 0 0 0,-74 8 1 0 0,94-18-180 0 0,0-1-1 0 0,1-2 1 0 0,-35-4 0 0 0,16 1-1051 0 0,20 1-181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46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1675 617 8288 0 0,'0'0'990'0'0,"-1"1"-304"0"0,-1 2-292 0 0,0 0 0 0 0,1 0 0 0 0,-1 0 0 0 0,0 0 0 0 0,0 0 0 0 0,-1-1 0 0 0,1 0 0 0 0,-5 4 0 0 0,-4 5 22 0 0,10-10-334 0 0,0 1-1 0 0,-1-1 0 0 0,0 0 0 0 0,1 0 1 0 0,-1 0-1 0 0,0 0 0 0 0,0 0 1 0 0,1 0-1 0 0,-1 0 0 0 0,0 0 0 0 0,0-1 1 0 0,-4 2-1 0 0,4-2-22 0 0,0 1 0 0 0,0-1 0 0 0,0 1 0 0 0,0 0 0 0 0,0 0 0 0 0,0 0 0 0 0,-2 1 1 0 0,-2 2 88 0 0,0-1 0 0 0,1 1 1 0 0,-2-1-1 0 0,1 0 1 0 0,0-1-1 0 0,0 0 1 0 0,-1 0-1 0 0,0 0 1 0 0,1-1-1 0 0,-1 0 1 0 0,-7 1-1 0 0,-12-1 307 0 0,-41-4 0 0 0,43 1-211 0 0,-29-4 202 0 0,1-3 0 0 0,-97-28-1 0 0,137 34-398 0 0,-23-7 5 0 0,0-2-1 0 0,0-1 0 0 0,1-2 0 0 0,-51-30 0 0 0,68 35-64 0 0,-106-72 110 0 0,110 72-85 0 0,1-1 0 0 0,1 0 0 0 0,-1-1 0 0 0,2 0 0 0 0,-1 0-1 0 0,2-2 1 0 0,-10-14 0 0 0,-29-51-48 0 0,36 56-42 0 0,6 13 76 0 0,0-1 0 0 0,1 0 0 0 0,-6-19-1 0 0,4 16-9 0 0,7 13-46 0 0,-4-5-61 0 0,3-15-162 0 0,2 21 226 0 0,-1 1 55 0 0,0-1-1 0 0,-1 1 1 0 0,1-1-1 0 0,0 0 1 0 0,-1 1 0 0 0,1-1-1 0 0,0 1 1 0 0,-1-1-1 0 0,1 0 1 0 0,-1 1 0 0 0,1-1-1 0 0,-1 0 1 0 0,1 0-1 0 0,-1 1 1 0 0,1-1 0 0 0,-1 0-1 0 0,1 0 1 0 0,-1 0 0 0 0,1 0-1 0 0,-1 0 1 0 0,1 0-1 0 0,-1 0 1 0 0,0 0 0 0 0,-20 5 52 0 0,-12-5-17 0 0,0-1 0 0 0,-33-7 0 0 0,51 5 0 0 0,1 0 0 0 0,-1-1 0 0 0,1-1 0 0 0,0 0-1 0 0,1-1 1 0 0,-26-14 0 0 0,-26-9 54 0 0,-4-3 25 0 0,64 29-91 0 0,-1 0 0 0 0,0 1 0 0 0,-10-4 0 0 0,10 5-14 0 0,1-1 0 0 0,-1 0 1 0 0,1-1-1 0 0,-6-2 0 0 0,9 3-17 0 0,0 1 0 0 0,0 0 0 0 0,0 0 0 0 0,0 0 0 0 0,0 1 0 0 0,0-1 0 0 0,0 0 0 0 0,0 1 0 0 0,0-1 0 0 0,-3 1 0 0 0,-9-3-2 0 0,14 3 3 0 0,0 0 1 0 0,0 1 0 0 0,-1-1-1 0 0,1 1 1 0 0,0-1 0 0 0,0 1 0 0 0,0-1-1 0 0,0 0 1 0 0,0 1 0 0 0,0-1-1 0 0,0 1 1 0 0,0-1 0 0 0,1 1-1 0 0,-1-1 1 0 0,0 0 0 0 0,0 1-1 0 0,0-1 1 0 0,1 1 0 0 0,1 3-7 0 0,1 0 0 0 0,0 0 0 0 0,0 0 0 0 0,0-1 0 0 0,1 1 0 0 0,5 4 0 0 0,11 10-50 0 0,-15-13 62 0 0,0 0 0 0 0,1-1 0 0 0,0 0 0 0 0,0 0-1 0 0,0 0 1 0 0,0-1 0 0 0,1 0 0 0 0,10 3-1 0 0,-8-2 1 0 0,-4-2 1 0 0,-1 0 0 0 0,0 0 0 0 0,1-1 0 0 0,-1 0 0 0 0,1 0 0 0 0,-1 0 0 0 0,1-1 0 0 0,-1 1 0 0 0,1-1 0 0 0,7 0 0 0 0,-10-1 0 0 0,1 1 0 0 0,-1 0 0 0 0,1 0 0 0 0,-1 0 0 0 0,0 0 0 0 0,1 1 0 0 0,-1-1 0 0 0,1 1 0 0 0,1 0 0 0 0,5 0-4 0 0,-8-2 9 0 0,0 1 0 0 0,0 0-1 0 0,0 0 1 0 0,0 0 0 0 0,0 0 0 0 0,0 0 0 0 0,0 0 0 0 0,0 0 0 0 0,0 0 0 0 0,0 0 0 0 0,0 0 0 0 0,-1 0-1 0 0,3 1 1 0 0,-21-25 134 0 0,10 18-119 0 0,0 0-1 0 0,0 1 1 0 0,-1 0-1 0 0,1 0 1 0 0,-11-3-1 0 0,13 6-8 0 0,0 0 0 0 0,0 1-1 0 0,-1 0 1 0 0,1 0 0 0 0,0 0-1 0 0,0 1 1 0 0,-1 0 0 0 0,1 0-1 0 0,0 1 1 0 0,0 0 0 0 0,-7 1-1 0 0,9-1-10 0 0,0 1 0 0 0,0-1 0 0 0,0 1 0 0 0,1-1 0 0 0,-1 1 0 0 0,1 0 0 0 0,-1 1 0 0 0,-4 3 0 0 0,-24 23 0 0 0,27-23 4 0 0,1 1-1 0 0,0-1 1 0 0,-1 1 0 0 0,2 0-1 0 0,-1-1 1 0 0,1 2-1 0 0,0-1 1 0 0,1 0-1 0 0,0 1 1 0 0,0-1-1 0 0,0 1 1 0 0,1-1 0 0 0,0 1-1 0 0,0 0 1 0 0,1 0-1 0 0,0-1 1 0 0,2 14-1 0 0,-1-13-3 0 0,1 0 0 0 0,-1 0 0 0 0,2 0 0 0 0,-1 0 0 0 0,1 0 0 0 0,0-1 0 0 0,0 1 0 0 0,1-1 0 0 0,0 0 0 0 0,1 0 0 0 0,-1 0 0 0 0,1 0 0 0 0,0-1 0 0 0,1 0 0 0 0,0 0 0 0 0,0 0 0 0 0,7 4 0 0 0,-5-3 0 0 0,0-1 0 0 0,1 0 0 0 0,0-1 0 0 0,0 1 0 0 0,0-2 0 0 0,0 1 0 0 0,1-2 0 0 0,0 1 0 0 0,0-1 0 0 0,0 0 0 0 0,0-1 0 0 0,0-1 0 0 0,1 1 0 0 0,-1-2 0 0 0,16 1 0 0 0,2-4-7 0 0,-1-1-1 0 0,1-2 1 0 0,-1 0 0 0 0,0-2-1 0 0,0-1 1 0 0,28-13-1 0 0,-28 8-2870 0 0,33-20-1 0 0,-17 4-3407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47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2165 0 2760 0 0,'4'8'207'0'0,"-4"-8"-166"0"0,0 0 1 0 0,0 1-1 0 0,1-1 1 0 0,-1 1-1 0 0,0-1 1 0 0,1 0 0 0 0,-1 0-1 0 0,0 1 1 0 0,1-1-1 0 0,-1 0 1 0 0,0 0 0 0 0,1 1-1 0 0,-1-1 1 0 0,0 0-1 0 0,1 0 1 0 0,-1 0-1 0 0,1 1 1 0 0,-1-1 0 0 0,1 0-1 0 0,-1 0 1 0 0,0 0-1 0 0,1 0 1 0 0,-1 0-1 0 0,1 0 1 0 0,-1 0 0 0 0,1 0-1 0 0,-1 0 1 0 0,1 0-1 0 0,1 0 274 0 0,24 7 7216 0 0,-33 1-6989 0 0,6-6-504 0 0,1-1 0 0 0,-1 1-1 0 0,1-1 1 0 0,0 1 0 0 0,0-1 0 0 0,0 1 0 0 0,0-1 0 0 0,0 1 0 0 0,0-1 0 0 0,0 0 0 0 0,0 1 0 0 0,0-1 0 0 0,1 1 0 0 0,-1-1 0 0 0,1 1 0 0 0,-1-1 0 0 0,1 0 0 0 0,0 2 0 0 0,4 18 451 0 0,-5-16-366 0 0,-1 0 1 0 0,1 0-1 0 0,-1 0 0 0 0,-1 0 0 0 0,1 0 1 0 0,-1 0-1 0 0,1 0 0 0 0,-2 0 0 0 0,1-1 0 0 0,0 1 1 0 0,-1-1-1 0 0,0 1 0 0 0,-6 7 0 0 0,-5 3 101 0 0,-1-1-1 0 0,-20 17 1 0 0,2-2 23 0 0,-102 95 851 0 0,89-81-874 0 0,-58 44 0 0 0,-39 3-272 0 0,67-44 24 0 0,16-12 24 0 0,-82 33 0 0 0,108-51 0 0 0,-62 19 136 0 0,28-11 8 0 0,-64 14 65 0 0,42-13-92 0 0,-27 5-107 0 0,84-23-10 0 0,-124 25 148 0 0,100-23-33 0 0,37-6-90 0 0,-23 5-1 0 0,41-8-21 0 0,0 1-1 0 0,0-1 1 0 0,0 0-1 0 0,1 1 1 0 0,-1-1-1 0 0,0 0 1 0 0,0 0-1 0 0,-3-1 1 0 0,-23 0-256 0 0,28-14 42 0 0,-1 13 146 0 0,-2-4 41 0 0,1 4-19 0 0,-4-1 32 0 0,5 2 11 0 0,0 0 0 0 0,0 0 0 0 0,0 0 0 0 0,0 0 0 0 0,0 1 0 0 0,0-1 0 0 0,0 0 0 0 0,0 1 0 0 0,-1-1 0 0 0,1 1 0 0 0,0-1 0 0 0,0 1 0 0 0,0 0 0 0 0,-1-1 0 0 0,1 1 0 0 0,0 0 0 0 0,-3 0 0 0 0,-4-1 0 0 0,0-2 0 0 0,0 1-1 0 0,0 1 1 0 0,0-1-1 0 0,-1 1 1 0 0,-11 1-1 0 0,-15-3 58 0 0,-6-1-18 0 0,-70 1 1 0 0,99 3-45 0 0,-8-1 5 0 0,5 1 0 0 0,-29 2 0 0 0,40-1 0 0 0,-1 0 0 0 0,1-1 0 0 0,0 2 0 0 0,0-1 0 0 0,0 0 0 0 0,0 1 0 0 0,0 0 0 0 0,0 0 0 0 0,0 0 0 0 0,0 0 0 0 0,-4 4 0 0 0,7-5 0 0 0,0-1 0 0 0,1 1 0 0 0,-1-1 0 0 0,0 1 0 0 0,0 0 0 0 0,0-1 0 0 0,1 1 0 0 0,-1 0 0 0 0,0 0 0 0 0,1-1 0 0 0,-1 1 0 0 0,1 0 0 0 0,-1 0 0 0 0,1 0 0 0 0,-1 0 0 0 0,1 0 0 0 0,0 0 0 0 0,-1 0 0 0 0,1 0 0 0 0,0 0 0 0 0,0-1 0 0 0,-1 1 0 0 0,1 2 0 0 0,0 4 0 0 0,-1-6 0 0 0,1 1-1 0 0,-1 0 0 0 0,1 0 0 0 0,0 0 0 0 0,0 0 0 0 0,0-1 0 0 0,0 1 1 0 0,0 0-1 0 0,0 0 0 0 0,0 0 0 0 0,0 0 0 0 0,1 0 0 0 0,0 2 0 0 0,0-1-7 0 0,0 0-3 0 0,0 0-1 0 0,1-1 1 0 0,-1 1 0 0 0,1 0-1 0 0,-1 0 1 0 0,4 3 0 0 0,-3-4 7 0 0,0-1 1 0 0,0 0 0 0 0,0 0-1 0 0,0 0 1 0 0,0 0 0 0 0,0 0 0 0 0,0 0-1 0 0,0 0 1 0 0,0-1 0 0 0,4 1-1 0 0,10 4 4 0 0,-13-3-7 0 0,1-1 0 0 0,-1 0 0 0 0,0 0-1 0 0,1-1 1 0 0,-1 1 0 0 0,0-1 0 0 0,1 0 0 0 0,-1 1 0 0 0,5-2-1 0 0,15-2-5 0 0,-22 3 8 0 0,18 1 247 0 0,-23-1-230 0 0,-1 1 0 0 0,1 0 0 0 0,0 0 0 0 0,0 1 0 0 0,-1-1 0 0 0,1 1 0 0 0,0 0 0 0 0,0 0 0 0 0,1 1 0 0 0,-8 4 0 0 0,-7 5-16 0 0,11-8 4 0 0,0 1 0 0 0,0-1 0 0 0,1 1 0 0 0,0 1 0 0 0,0 0 0 0 0,0-1 0 0 0,0 2 0 0 0,1-1 0 0 0,0 1 0 0 0,0-1 0 0 0,1 1 0 0 0,0 1 0 0 0,-7 14 0 0 0,7-13 0 0 0,3-7 0 0 0,-1 0 0 0 0,1 0 0 0 0,0 0 0 0 0,0 0 0 0 0,1 0 0 0 0,-1 0 0 0 0,0 0 0 0 0,1 0 0 0 0,-1 0 0 0 0,1 0 0 0 0,0 0 0 0 0,0 0 0 0 0,-1 1 0 0 0,1-1 0 0 0,1 0 0 0 0,-1 0 0 0 0,0 0 0 0 0,0 0 0 0 0,1 0 0 0 0,0 0 0 0 0,-1 1 0 0 0,1-1 0 0 0,0 0 0 0 0,1 2 0 0 0,-2-3 0 0 0,1 0 0 0 0,-1 0 0 0 0,1 0 0 0 0,-1 1 0 0 0,1-1 0 0 0,0 0 0 0 0,-1 0 0 0 0,1 0 0 0 0,0 0 0 0 0,0 0 0 0 0,0 0 0 0 0,0 0 0 0 0,0 0 0 0 0,0-1 0 0 0,0 1 0 0 0,0 0 0 0 0,0-1 0 0 0,0 1 0 0 0,0 0 0 0 0,1-1 0 0 0,-1 1 0 0 0,0-1 0 0 0,0 0 0 0 0,1 1 0 0 0,-1-1 0 0 0,0 0 0 0 0,0 0 0 0 0,1 0 0 0 0,1 0 0 0 0,1 0 0 0 0,5 1-9 0 0,0-1-1 0 0,-1-1 1 0 0,1 1-1 0 0,0-2 1 0 0,0 1-1 0 0,-1-1 1 0 0,17-6-1 0 0,2-3 3 0 0,26-14 0 0 0,-29 13-35 0 0,55-30-607 0 0,-29 9-3864 0 0,-10 3-1168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49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1286 1 8232 0 0,'0'0'748'0'0,"-5"10"-47"0"0,-6 10-130 0 0,6-11-190 0 0,-1 14 663 0 0,0-12-636 0 0,0 1 0 0 0,-5 11 0 0 0,-9 18 443 0 0,8-22-553 0 0,-1-1 0 0 0,-1 0 0 0 0,-1-1 0 0 0,0-1 0 0 0,-23 20 0 0 0,-93 63 1104 0 0,123-93-1287 0 0,-15 9 350 0 0,-33 16 0 0 0,9-6-191 0 0,6-3 24 0 0,-1-2 1 0 0,-1-1 0 0 0,-64 17-1 0 0,28-6 136 0 0,50-18-493 0 0,-32 8 0 0 0,49-18 89 0 0,-1 0-1 0 0,1-1 0 0 0,-1-1 0 0 0,0 0 0 0 0,1 0 0 0 0,-15-3 0 0 0,27 3-31 0 0,-1-1 0 0 0,1 1 0 0 0,0 0 0 0 0,-1 0 0 0 0,1 0 0 0 0,0 0 0 0 0,0 0-1 0 0,-1 0 1 0 0,1-1 0 0 0,0 1 0 0 0,0 0 0 0 0,-1 0 0 0 0,1 0 0 0 0,0-1 0 0 0,0 1-1 0 0,-1 0 1 0 0,1 0 0 0 0,0-1 0 0 0,0 1 0 0 0,0 0 0 0 0,0-1 0 0 0,0 1 0 0 0,-1 0-1 0 0,1 0 1 0 0,0-1 0 0 0,0 1 0 0 0,0 0 0 0 0,0-1 0 0 0,0 1 0 0 0,0 0 0 0 0,0-1 0 0 0,0 1-1 0 0,0 0 1 0 0,0-1 0 0 0,0 1 0 0 0,0 0 0 0 0,1-1 0 0 0,3-11-327 0 0,-3 9 254 0 0,0 2 67 0 0,0 0-1 0 0,0 0 0 0 0,0 0 0 0 0,0 0 0 0 0,0 0 0 0 0,0 0 0 0 0,0 0 0 0 0,0 0 0 0 0,0 0 0 0 0,0 0 0 0 0,1 0 0 0 0,-1 1 0 0 0,0-1 0 0 0,1 0 0 0 0,-1 1 0 0 0,2-1 0 0 0,26-11-93 0 0,-26 11 47 0 0,5 1-17 0 0,3-2-5 0 0,-13-1 75 0 0,1 1 1 0 0,-1 0 0 0 0,0 0-1 0 0,0 0 1 0 0,0 1 0 0 0,-4-4-1 0 0,3 4 2 0 0,-1-1 0 0 0,0 1 0 0 0,0 0 0 0 0,0 1 0 0 0,0-1 0 0 0,0 1 0 0 0,0 0 0 0 0,-7 0-1 0 0,-17-2 13 0 0,16 1 2 0 0,0 0-1 0 0,0 0 1 0 0,0 1-1 0 0,0 0 1 0 0,0 1-1 0 0,0 1 1 0 0,0 0-1 0 0,0 0 1 0 0,0 1-1 0 0,1 1 1 0 0,-1 0-1 0 0,1 0 1 0 0,-15 9-1 0 0,-61 34-13 0 0,73-40 0 0 0,12-6 0 0 0,0 0 0 0 0,0 0 0 0 0,1 0 0 0 0,-1 0 0 0 0,0 0 0 0 0,0 0 0 0 0,1 1 0 0 0,-1-1 0 0 0,0 0 0 0 0,1 1 0 0 0,-1 0 0 0 0,1-1 0 0 0,-2 3 0 0 0,-4 9 10 0 0,5-10-14 0 0,1-1 0 0 0,-1 1 0 0 0,1 0 0 0 0,0 0 0 0 0,-1-1-1 0 0,1 1 1 0 0,0 5 0 0 0,1-6 0 0 0,0 0 0 0 0,0 0 0 0 0,0 0 0 0 0,0 0 0 0 0,1 0 0 0 0,-1 0 0 0 0,1 0 0 0 0,0 0 0 0 0,-1 0 0 0 0,1 0 0 0 0,0-1 0 0 0,0 1 0 0 0,0 0-1 0 0,2 2 1 0 0,0 0-12 0 0,1 1 0 0 0,-1-1-1 0 0,1 0 1 0 0,0 0 0 0 0,0-1-1 0 0,0 1 1 0 0,0-1-1 0 0,10 6 1 0 0,-11-7 11 0 0,0-1 1 0 0,1 1-1 0 0,-1-1 1 0 0,1 0-1 0 0,-1 0 0 0 0,1 0 1 0 0,0 0-1 0 0,-1 0 1 0 0,1-1-1 0 0,0 0 0 0 0,0 0 1 0 0,-1 0-1 0 0,7-1 0 0 0,3 0 5 0 0,8-2 0 0 0,-16 1-7 0 0,-1 0 0 0 0,0 0 0 0 0,1-1 0 0 0,-1 1 0 0 0,0-1 0 0 0,-1 0 0 0 0,1 0 0 0 0,3-4-1 0 0,24-24 8 0 0,-18 19 0 0 0,-9 7 0 0 0,-3-1 11 0 0,-1 5 42 0 0,0 1-48 0 0,-1 1 0 0 0,1 0 0 0 0,-1 0 0 0 0,0-1 0 0 0,0 1 0 0 0,1 0 0 0 0,-1-1 0 0 0,0 1-1 0 0,0-1 1 0 0,0 1 0 0 0,0-1 0 0 0,-1 1 0 0 0,-4 3-5 0 0,3-1 0 0 0,1 0 0 0 0,0 0 0 0 0,-1 1 0 0 0,1-1 0 0 0,-2 7 0 0 0,-2 2 0 0 0,2-4 0 0 0,0 0 0 0 0,1 0 0 0 0,-4 14 0 0 0,2-5-13 0 0,-22 62-155 0 0,22-63 146 0 0,0 1-1 0 0,-3 19 1 0 0,0-1 22 0 0,6-22 0 0 0,0-1 0 0 0,1 1 0 0 0,1 24 0 0 0,0-18 0 0 0,1-14-4 0 0,0 1-1 0 0,1 0 0 0 0,-1 0 0 0 0,1-1 0 0 0,0 1 1 0 0,1-1-1 0 0,-1 1 0 0 0,1-1 0 0 0,0 0 0 0 0,1 0 1 0 0,-1 0-1 0 0,1 0 0 0 0,0-1 0 0 0,7 7 0 0 0,-8-9 5 0 0,0 0 0 0 0,1 0 0 0 0,-1 0 0 0 0,0-1 0 0 0,1 1 0 0 0,-1-1 0 0 0,0 0 0 0 0,1 0 0 0 0,0 0 0 0 0,-1 0 0 0 0,1-1 0 0 0,0 0 0 0 0,-1 1 0 0 0,1-1 0 0 0,4-1 0 0 0,-1 1 0 0 0,0-1 0 0 0,-1 0 0 0 0,1-1 0 0 0,0 0 0 0 0,0 0 0 0 0,-1 0 0 0 0,9-4 0 0 0,-4-1-5 0 0,1 0-1 0 0,-1 0 0 0 0,0-1 0 0 0,0 0 0 0 0,-1-1 1 0 0,-1-1-1 0 0,1 1 0 0 0,-1-1 0 0 0,-1-1 0 0 0,9-12 0 0 0,20-30 12 0 0,31-51 148 0 0,45-128-1682 0 0,-86 166-4655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50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9 6912 0 0,'0'0'314'0'0,"-1"0"-6"0"0,-26 7 10421 0 0,45-14-10849 0 0,5-2-4942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13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1046 2304 0 0,'0'0'4648'0'0,"0"1"-4601"0"0,0-1 0 0 0,0 1 1 0 0,0-1-1 0 0,0 0 0 0 0,0 1 1 0 0,0-1-1 0 0,1 1 0 0 0,-1-1 1 0 0,0 1-1 0 0,0-1 0 0 0,0 0 0 0 0,1 1 1 0 0,-1-1-1 0 0,0 0 0 0 0,0 1 1 0 0,1-1-1 0 0,-1 0 0 0 0,0 1 1 0 0,1-1-1 0 0,-1 0 0 0 0,1 0 0 0 0,-1 1 1 0 0,10 1 176 0 0,-7-1 504 0 0,5 1-228 0 0,59 11 496 0 0,6-8-188 0 0,-51-5-546 0 0,0 0 0 0 0,38-5 0 0 0,-19 0-16 0 0,0-3-38 0 0,-13 2-88 0 0,74-19 280 0 0,-1 6-138 0 0,-80 14-197 0 0,22-7-1 0 0,-23 6-32 0 0,28-5 1 0 0,8 3-28 0 0,0-3 0 0 0,-1-1 0 0 0,58-23 0 0 0,-82 23 25 0 0,135-57 208 0 0,-88 37-222 0 0,12-5 21 0 0,51-27-10 0 0,-33 16 210 0 0,58-48 119 0 0,-157 91-341 0 0,56-43 202 0 0,-20 14-78 0 0,60-44 1 0 0,-74 49-140 0 0,-9 7 0 0 0,39-33 64 0 0,-40 36-26 0 0,15-12-2 0 0,-33 29-30 0 0,-1-1 0 0 0,1 1 0 0 0,-1-1 0 0 0,1 0 0 0 0,-1 1 0 0 0,3-6 0 0 0,6-7 6 0 0,4-1 5 0 0,0 1 1 0 0,29-21 0 0 0,10-7-7 0 0,11-4 405 0 0,-55 40-354 0 0,-8 4-38 0 0,1 1 1 0 0,-1 0-1 0 0,1 0 0 0 0,0 1 0 0 0,0-1 0 0 0,0 1 0 0 0,4-2 1 0 0,7-3 98 0 0,-12 5-124 0 0,0 0 1 0 0,1 0-1 0 0,-1 0 1 0 0,0 1 0 0 0,1-1-1 0 0,-1 1 1 0 0,0-1-1 0 0,1 1 1 0 0,2 0-1 0 0,12 0 124 0 0,-16 0-120 0 0,0 0 1 0 0,0 0-1 0 0,0 0 1 0 0,0 0-1 0 0,0 0 0 0 0,0 0 1 0 0,0 1-1 0 0,-1-1 1 0 0,1 0-1 0 0,0 1 1 0 0,0-1-1 0 0,0 1 0 0 0,0-1 1 0 0,0 1-1 0 0,0-1 1 0 0,-1 1-1 0 0,1-1 1 0 0,0 1-1 0 0,0 1 0 0 0,20 13 136 0 0,-13-7-86 0 0,11 19-42 0 0,-7-13-4 0 0,-2 1 1 0 0,13 23-1 0 0,-11-19 24 0 0,-11-15-23 0 0,1-1 1 0 0,0 1-1 0 0,-1 0 1 0 0,0 0-1 0 0,0 0 1 0 0,0 0-1 0 0,0 0 1 0 0,-1 0-1 0 0,0 0 0 0 0,0 0 1 0 0,0 5-1 0 0,-2 8 113 0 0,-4 22-1 0 0,3-23-46 0 0,-6 5-24 0 0,2-3-15 0 0,1 11 60 0 0,0 0-1 0 0,-2 0 0 0 0,-1-1 1 0 0,-20 41-1 0 0,17-39 10 0 0,5-18-46 0 0,0 0 0 0 0,-4 13-1 0 0,-1 1 15 0 0,-31 49 56 0 0,37-65-131 0 0,-10 14 93 0 0,-1 0 0 0 0,-32 35 0 0 0,6-25 91 0 0,25-20-151 0 0,-1-1 0 0 0,0-1-1 0 0,-34 16 1 0 0,-10 6-5 0 0,35-22-27 0 0,24-11 8 0 0,1 0 0 0 0,-1 0 0 0 0,1 1 1 0 0,-1-1-1 0 0,1 1 0 0 0,0 0 0 0 0,0 0 1 0 0,-4 2-1 0 0,-3 4 20 0 0,-1 0-1 0 0,0-1 1 0 0,0 0 0 0 0,-20 8 0 0 0,4-1 43 0 0,7-5-30 0 0,13-7-15 0 0,0 2 1 0 0,1-1 0 0 0,-10 7 0 0 0,10-7-12 0 0,1 0 0 0 0,-1 0 0 0 0,0 0 0 0 0,-6 2 0 0 0,-15 7 50 0 0,20-8-67 0 0,0-1 0 0 0,0-1 1 0 0,-11 4-1 0 0,12-4 62 0 0,-1 0 0 0 0,1 0 0 0 0,-1 0 1 0 0,-10 7-1 0 0,-94 54 201 0 0,84-49-256 0 0,8-5 74 0 0,0-1-1 0 0,-31 7 1 0 0,21-6-508 0 0,25-8 186 0 0,-1 0-1 0 0,1 0 1 0 0,-1-1 0 0 0,1 0-1 0 0,-7 0 1 0 0,9 0-271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50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13680 0 0,'0'0'1496'0'0,"9"4"-1496"0"0,-5-4 0 0 0,0 0 0 0 0,1 4 0 0 0,-1-4 0 0 0,9 0-4064 0 0,1 0-784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50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0 239 1840 0 0,'6'10'7957'0'0,"7"0"-7448"0"0,0 0 0 0 0,1-1 0 0 0,-1 0 0 0 0,2-1 0 0 0,-1-1 0 0 0,1 0 0 0 0,27 8 0 0 0,-33-13-473 0 0,0 0 1 0 0,0-1-1 0 0,0 0 1 0 0,1 0-1 0 0,-1-1 1 0 0,0-1-1 0 0,1 1 1 0 0,-1-2-1 0 0,0 1 1 0 0,18-6-1 0 0,1-3 287 0 0,-19 8-223 0 0,1-1-1 0 0,0-1 1 0 0,-1 0 0 0 0,0 0 0 0 0,0-1 0 0 0,11-8 0 0 0,0-1 94 0 0,27-16 1 0 0,-26 17-56 0 0,29-22 1 0 0,-15 11-66 0 0,-27 20-72 0 0,-1-1 0 0 0,1 0 0 0 0,-1 0 0 0 0,0-1 0 0 0,-1 0 0 0 0,0 0 0 0 0,11-14 0 0 0,7-11-110 0 0,-16 21-125 0 0,0 0 1 0 0,7-13 0 0 0,-1-4-253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51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17215 0 0,'0'0'1688'0'0,"-9"5"-1112"0"0,4-2-176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52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9216 0 0,'0'0'5360'0'0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52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5984 0 0,'0'0'3238'0'0,"6"7"-491"0"0,2-1-1908 0 0,-7-6-748 0 0,0 1-1 0 0,0-1 1 0 0,0 1 0 0 0,0 0-1 0 0,0-1 1 0 0,0 1-1 0 0,0 0 1 0 0,0 0 0 0 0,0 0-1 0 0,-1-1 1 0 0,2 3 0 0 0,0 0 1 0 0,1 0 1 0 0,-1 0 0 0 0,1 0 0 0 0,-1-1 0 0 0,1 1-1 0 0,0-1 1 0 0,0 1 0 0 0,0-1 0 0 0,4 2 0 0 0,34 16 659 0 0,-20-10-464 0 0,-15-8-237 0 0,0 1 1 0 0,0-1 0 0 0,1-1-1 0 0,-1 1 1 0 0,0-1 0 0 0,1 0 0 0 0,0 0-1 0 0,-1-1 1 0 0,1 0 0 0 0,-1 0 0 0 0,1-1-1 0 0,10-1 1 0 0,-8 0-6 0 0,0 0 0 0 0,0-1 1 0 0,-1 0-1 0 0,1 0 0 0 0,-1-1 0 0 0,0 0 0 0 0,0 0 0 0 0,10-8 0 0 0,20-15-101 0 0,23-19 256 0 0,-51 37-2499 0 0,16-19 1 0 0,-4 1-3069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53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1 5528 0 0,'0'1'4248'0'0,"2"1"-3997"0"0,-1 1 0 0 0,0 0 0 0 0,0-1-1 0 0,0 1 1 0 0,-1 0 0 0 0,1 0 0 0 0,-1-1 0 0 0,1 1 0 0 0,-1 0 0 0 0,0 0 0 0 0,0 0 0 0 0,0-1 0 0 0,0 1 0 0 0,-1 3 0 0 0,-2 7 386 0 0,0-1 0 0 0,-5 12 0 0 0,-5 18 347 0 0,-7 32 36 0 0,-24 110-149 0 0,-40 93-194 0 0,75-252-671 0 0,-21 39 0 0 0,14-38 16 0 0,15-25-252 0 0,-7-9-1632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54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5984 0 0,'0'0'5378'0'0,"2"1"-4807"0"0,3 4-181 0 0,0-1 0 0 0,0 1 0 0 0,0 0 0 0 0,0 1 0 0 0,-1-1 0 0 0,6 11 1 0 0,8 10 571 0 0,-15-22-851 0 0,0 0 1 0 0,0 1 0 0 0,0-1-1 0 0,0 0 1 0 0,-1 1 0 0 0,1 0-1 0 0,-1 0 1 0 0,0-1 0 0 0,-1 1-1 0 0,1 0 1 0 0,-1 1-1 0 0,0-1 1 0 0,0 6 0 0 0,1 3 52 0 0,0 0-1 0 0,0 0 1 0 0,1-1 0 0 0,1 1-1 0 0,1-1 1 0 0,8 19 0 0 0,4 13 116 0 0,6 18 7 0 0,9 30-90 0 0,22 78 14 0 0,-46-147-218 0 0,10 39-1078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54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39 9216 0 0,'-4'-3'6069'0'0,"4"2"-5920"0"0,4-1-127 0 0,-1 0-1 0 0,1 0 1 0 0,0 0-1 0 0,0 0 1 0 0,0 0-1 0 0,9-1 1 0 0,-12 2-53 0 0,7-1-100 0 0,0-1-1 0 0,0 1 1 0 0,0 1-1 0 0,15-2 1 0 0,-17 2-488 0 0,5-6-19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55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392 127 8752 0 0,'0'0'793'0'0,"-9"-11"-634"0"0,-21-26 3391 0 0,28 35-3382 0 0,0-1 1 0 0,0 1-1 0 0,-1 0 0 0 0,1 0 0 0 0,-1-1 0 0 0,1 2 0 0 0,-1-1 0 0 0,-4-2 0 0 0,3 1 32 0 0,1 1 0 0 0,-1-1 0 0 0,0 0 0 0 0,-4-4 1 0 0,5 3-73 0 0,-1 1 0 0 0,1 0 1 0 0,-1-1-1 0 0,0 1 0 0 0,0 0 1 0 0,0 1-1 0 0,0-1 0 0 0,-1 1 1 0 0,1 0-1 0 0,0 0 0 0 0,-1 0 1 0 0,0 1-1 0 0,1-1 1 0 0,-1 1-1 0 0,0 0 0 0 0,0 1 1 0 0,0-1-1 0 0,0 1 0 0 0,0 0 1 0 0,0 0-1 0 0,-8 1 0 0 0,9 1-93 0 0,0-1-1 0 0,1 0 0 0 0,-1 1 0 0 0,0 0 0 0 0,0 0 1 0 0,1 0-1 0 0,-6 4 0 0 0,1 0-1 0 0,-19 10 91 0 0,12-3-52 0 0,14-11-65 0 0,-1 0 1 0 0,0 0 0 0 0,1-1 0 0 0,-1 1-1 0 0,0-1 1 0 0,0 1 0 0 0,0-1 0 0 0,-3 2-1 0 0,4-3 1 0 0,0 1 0 0 0,0 0 0 0 0,1-1-1 0 0,-1 1 1 0 0,0-1 0 0 0,1 1 0 0 0,-1 0-1 0 0,0 0 1 0 0,1-1 0 0 0,-1 1 0 0 0,0 1-1 0 0,-5 5 40 0 0,1-5-31 0 0,4-2-13 0 0,0 1 0 0 0,0-1-1 0 0,0 0 1 0 0,0 1-1 0 0,1-1 1 0 0,-1 1-1 0 0,0-1 1 0 0,0 1-1 0 0,0 0 1 0 0,0-1 0 0 0,1 1-1 0 0,-1 0 1 0 0,0 0-1 0 0,1-1 1 0 0,-1 1-1 0 0,0 0 1 0 0,1 0-1 0 0,-1 0 1 0 0,1 0 0 0 0,0 0-1 0 0,-1 0 1 0 0,1 0-1 0 0,0 0 1 0 0,-1 1-1 0 0,-6 14 31 0 0,3-8 15 0 0,0 1-1 0 0,1 0 0 0 0,0 0 0 0 0,-3 18 1 0 0,4-16 48 0 0,-1 0 1 0 0,-4 11-1 0 0,4-14-126 0 0,1 0-1 0 0,0 0 1 0 0,0 0-1 0 0,0 0 1 0 0,0 12-1 0 0,-1-2 31 0 0,3-16 0 0 0,-1 1 0 0 0,1-1 0 0 0,-1 0 0 0 0,1 0 0 0 0,0 0 0 0 0,0 0 0 0 0,0 0 0 0 0,0 1 0 0 0,0-1 0 0 0,1 3 0 0 0,4 23 0 0 0,-3-18 0 0 0,0-1 0 0 0,0 0 0 0 0,4 12 0 0 0,8 19 112 0 0,-9-25-137 0 0,0 0 0 0 0,1-1-1 0 0,8 15 1 0 0,-8-18 13 0 0,10 15 67 0 0,0-8 14 0 0,20 28 0 0 0,-30-36-69 0 0,-5-7 0 0 0,1-1 0 0 0,0 1 0 0 0,-1 0 0 0 0,1 0 0 0 0,1-1 0 0 0,-1 1 0 0 0,0-1 0 0 0,1 0 0 0 0,4 4 0 0 0,0-1 10 0 0,-1 0 0 0 0,0 0-1 0 0,9 10 1 0 0,-11-10 8 0 0,0-1 1 0 0,0 0-1 0 0,0 0 1 0 0,1-1 0 0 0,-1 1-1 0 0,1-1 1 0 0,0 0-1 0 0,0 0 1 0 0,9 4-1 0 0,-8-5-2 0 0,0 0 0 0 0,0 0 0 0 0,0 1 0 0 0,5 3 0 0 0,-9-5-16 0 0,0 0 0 0 0,0-1 0 0 0,0 1 0 0 0,0 0 0 0 0,0-1 0 0 0,0 1 0 0 0,1-1 0 0 0,-1 0 0 0 0,0 0 0 0 0,0 0 0 0 0,3 0 0 0 0,25-4 0 0 0,-24 3 0 0 0,7-2-59 0 0,-1 0 0 0 0,0 0-1 0 0,12-6 1 0 0,-22 8-334 0 0,11-6-1370 0 0,-1 2-2667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55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11952 0 0,'0'0'1193'0'0,"2"1"-1093"0"0,3 2 209 0 0,1 0 0 0 0,-1 0 0 0 0,1-1 0 0 0,8 3 0 0 0,-12-4-173 0 0,0-1-1 0 0,1 1 1 0 0,-1-1-1 0 0,1 1 1 0 0,0-1-1 0 0,-1 0 1 0 0,1 0 0 0 0,-1 0-1 0 0,1 0 1 0 0,-1-1-1 0 0,1 1 1 0 0,-1-1-1 0 0,1 1 1 0 0,4-3-1 0 0,7-2 357 0 0,10-5 123 0 0,-24 10-614 0 0,0 0 0 0 0,0 0 0 0 0,0 0 1 0 0,0 0-1 0 0,0 0 0 0 0,0 0 0 0 0,1 0 0 0 0,-1 0 0 0 0,0 0 0 0 0,0 0 0 0 0,0 0 0 0 0,0 0 0 0 0,0-1 0 0 0,0 1 1 0 0,0 0-1 0 0,0 0 0 0 0,0 0 0 0 0,1 0 0 0 0,-1 0 0 0 0,0 0 0 0 0,0 0 0 0 0,0-1 0 0 0,0 1 0 0 0,0 0 1 0 0,0 0-1 0 0,0 0 0 0 0,0 0 0 0 0,0 0 0 0 0,0 0 0 0 0,0-1 0 0 0,0 1 0 0 0,0 0 0 0 0,0 0 0 0 0,0 0 1 0 0,0 0-1 0 0,0 0 0 0 0,0 0 0 0 0,0-1 0 0 0,0 1 0 0 0,0 0 0 0 0,0 0 0 0 0,0 0 0 0 0,0 0 0 0 0,-1 0 1 0 0,1 0-1 0 0,0 0 0 0 0,0-1 0 0 0,0 1 0 0 0,0 0 0 0 0,-1-1 0 0 0,1 0 0 0 0,-1 0-1 0 0,1 0 1 0 0,0 0 0 0 0,-1 0 0 0 0,1 0-1 0 0,0 0 1 0 0,-1 0 0 0 0,1 0 0 0 0,0 0-1 0 0,0-3 1 0 0,3-3 56 0 0,-3 3 23 0 0,0 3-22 0 0,0-5-34 0 0,0 5 184 0 0,7 22 105 0 0,-7 23-36 0 0,1 62 479 0 0,-2-52-459 0 0,0-37-189 0 0,1 22 1 0 0,0-34-97 0 0,0 1 1 0 0,0-1 0 0 0,0 0-1 0 0,0 1 1 0 0,-1-1 0 0 0,0 0-1 0 0,0 0 1 0 0,-1 1 0 0 0,-3 6-1 0 0,4-9-4 0 0,1 0-1 0 0,-1 1 0 0 0,0-1 1 0 0,1 0-1 0 0,0 0 0 0 0,0 0 1 0 0,0 0-1 0 0,0 1 1 0 0,0-1-1 0 0,1 4 0 0 0,1 8-8 0 0,-2-12-77 0 0,0 0 1 0 0,0-1-1 0 0,0 1 0 0 0,1 0 0 0 0,-1 0 0 0 0,1-1 0 0 0,0 1 0 0 0,0 0 0 0 0,0-1 0 0 0,0 1 1 0 0,1-1-1 0 0,-1 0 0 0 0,0 1 0 0 0,1-1 0 0 0,0 0 0 0 0,-1 0 0 0 0,1 0 0 0 0,3 3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34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2511 2760 0 0,'10'10'4376'0'0,"-1"-7"-2710"0"0,-8-2-1618 0 0,0-1 1 0 0,-1 0 0 0 0,1 0-1 0 0,0 0 1 0 0,-1 0-1 0 0,1 0 1 0 0,0 1 0 0 0,-1-1-1 0 0,1 0 1 0 0,-1 0-1 0 0,1 1 1 0 0,-1-1-1 0 0,1 0 1 0 0,-1 1 0 0 0,1-1-1 0 0,0 1 1 0 0,13 9 395 0 0,4 0-111 0 0,-17-9-318 0 0,0-1 0 0 0,0 1-1 0 0,0-1 1 0 0,0 1 0 0 0,0-1 0 0 0,0 0-1 0 0,0 0 1 0 0,0 0 0 0 0,1 1 0 0 0,-1-1 0 0 0,1 0-1 0 0,0 0 33 0 0,-1 0 0 0 0,0 0 0 0 0,1 0-1 0 0,-1 0 1 0 0,0 0 0 0 0,1 1 0 0 0,-1-1 0 0 0,0 0-1 0 0,1 1 1 0 0,-1-1 0 0 0,2 2 0 0 0,-2-1 0 0 0,1-1 0 0 0,0 1 0 0 0,0-1 0 0 0,0 1 0 0 0,-1-1 0 0 0,1 0 0 0 0,0 0 0 0 0,0 1 0 0 0,0-1 0 0 0,0-1 0 0 0,0 1 0 0 0,-1 0 0 0 0,1 0 0 0 0,3-2 0 0 0,-3 2-11 0 0,0-1 1 0 0,0 1 0 0 0,0 0-1 0 0,0-1 1 0 0,0 1 0 0 0,-1 0 0 0 0,1 0-1 0 0,0 0 1 0 0,0 1 0 0 0,0-1 0 0 0,0 0-1 0 0,0 1 1 0 0,0-1 0 0 0,3 2 0 0 0,-4-2-11 0 0,1 1 1 0 0,0-1 0 0 0,-1 0 0 0 0,1 0 0 0 0,0 0 0 0 0,-1 0-1 0 0,1 0 1 0 0,0-1 0 0 0,-1 1 0 0 0,1 0 0 0 0,0-1-1 0 0,-1 1 1 0 0,1-1 0 0 0,1 0 0 0 0,8-3 8 0 0,14 5 249 0 0,-6 1 171 0 0,-3-1-177 0 0,-13 0-224 0 0,0-1 0 0 0,1 0 0 0 0,-1 0 0 0 0,0 0 0 0 0,0 0 0 0 0,6-1 0 0 0,20-3 182 0 0,-22 3-180 0 0,0 0 1 0 0,0 0-1 0 0,10-3 0 0 0,-4 0 27 0 0,-11 3-9 0 0,1 1-15 0 0,20-7-54 0 0,-3 1 43 0 0,0 1 0 0 0,29-4 0 0 0,13 5-7 0 0,60-8 36 0 0,-103 9-80 0 0,19-5 18 0 0,-13 1 147 0 0,33-5 0 0 0,-14 3 78 0 0,30-1-144 0 0,-61 8-94 0 0,0 1 1 0 0,-1 0-1 0 0,20 1 1 0 0,17 0 51 0 0,-4-4-54 0 0,51-5 0 0 0,-52 4-54 0 0,8-2 36 0 0,-41 5 16 0 0,0 1 1 0 0,16-1 0 0 0,12 0 58 0 0,-12-1 12 0 0,0 2 0 0 0,32 2 0 0 0,-6 1-207 0 0,-27-2 166 0 0,0 0 1 0 0,0-2-1 0 0,0-1 0 0 0,32-8 1 0 0,28-15-117 0 0,-61 18 104 0 0,0 2 0 0 0,1 0 0 0 0,28-2 0 0 0,-40 6 6 0 0,23-7 0 0 0,5 0 8 0 0,0-2 44 0 0,-15 3-6 0 0,-16 5-1 0 0,0-1 0 0 0,0-1 1 0 0,13-7-1 0 0,7-4 21 0 0,-11 5-78 0 0,-16 8 3 0 0,1 0 1 0 0,-1 1-1 0 0,1-1 1 0 0,5-1-1 0 0,24-9 68 0 0,-26 9-67 0 0,0 0 0 0 0,0 1 1 0 0,1 0-1 0 0,11-2 0 0 0,-4 1-2 0 0,-1 0 0 0 0,0-1 0 0 0,0-1 0 0 0,22-12 1 0 0,-34 16-10 0 0,-2 1 1 0 0,0 1 1 0 0,0-1-1 0 0,0 0 0 0 0,0 0 0 0 0,0 0 1 0 0,0 0-1 0 0,0 0 0 0 0,0 0 0 0 0,0 0 1 0 0,0 0-1 0 0,0-2 0 0 0,11-11-2 0 0,-3 8 12 0 0,0-1-1 0 0,0 1-1 0 0,0 0 1 0 0,11-4-1 0 0,6-4-12 0 0,36-22 0 0 0,-37 19 32 0 0,37-33 0 0 0,-42 30-18 0 0,-1-2 0 0 0,23-33 0 0 0,-39 51-2 0 0,12-14-7 0 0,21-21 0 0 0,-13 13-5 0 0,8-13 0 0 0,0 1 64 0 0,8-20-64 0 0,-8 15 0 0 0,-24 33 0 0 0,0-1 0 0 0,1 1 0 0 0,0 0 0 0 0,13-12 0 0 0,-13 14 8 0 0,-1 0-1 0 0,0 0 1 0 0,0 0-1 0 0,8-16 1 0 0,-8 13 5 0 0,18-22 0 0 0,-15 23-13 0 0,-8 8 0 0 0,1 0 0 0 0,-1-1 0 0 0,1 0 0 0 0,-1 0 0 0 0,0 1 0 0 0,0-1 0 0 0,0-1 0 0 0,0 1 0 0 0,0 0 0 0 0,-1 0 0 0 0,2-4 0 0 0,10-35 0 0 0,5 2 0 0 0,-17 36 0 0 0,1 1 0 0 0,0-1 0 0 0,0 0 0 0 0,0 1 0 0 0,0-1 0 0 0,1 1 0 0 0,-1 0 0 0 0,4-3 0 0 0,-2 2 0 0 0,0-1 0 0 0,-1 0 0 0 0,7-10 0 0 0,-6 8 1 0 0,-3 4 1 0 0,1 0-1 0 0,0-1 1 0 0,-1 1 0 0 0,0 0-1 0 0,1-5 1 0 0,-1 6 4 0 0,0-1 0 0 0,0 1 1 0 0,0-1-1 0 0,0 1 0 0 0,1 0 0 0 0,-1-1 0 0 0,0 1 0 0 0,4-3 0 0 0,-3 3-6 0 0,-1-1 0 0 0,1 1-1 0 0,-1-1 1 0 0,1 1 0 0 0,-1-1 0 0 0,2-3-1 0 0,-2 4 1 0 0,0 0 0 0 0,0 0 0 0 0,0 0 0 0 0,0 0 0 0 0,1 0 0 0 0,-1 1 0 0 0,0-1 0 0 0,1 0 0 0 0,0 1 0 0 0,2-3-1 0 0,9-9 13 0 0,0-6 42 0 0,-8 13-33 0 0,-1 0 1 0 0,0 0 0 0 0,6-13-1 0 0,-4 7 68 0 0,1-1-1 0 0,11-14 1 0 0,3-7 28 0 0,-3 11-107 0 0,-6 7-10 0 0,-10 14 0 0 0,0 0 0 0 0,0 0 0 0 0,0-1 0 0 0,-1 1 0 0 0,1-1 0 0 0,1-3 0 0 0,28-62 64 0 0,-30 64-64 0 0,1 0 0 0 0,0 0 0 0 0,0 0 0 0 0,1 1 0 0 0,3-6 0 0 0,9-15 0 0 0,-5 3 23 0 0,6-12 18 0 0,-13 17-41 0 0,-3 14 5 0 0,0 0 1 0 0,1-1-1 0 0,-1 1 0 0 0,0 0 1 0 0,1 0-1 0 0,0 1 1 0 0,-1-1-1 0 0,1 0 0 0 0,1-2 1 0 0,0 1 4 0 0,-1-1-1 0 0,1 1 1 0 0,-1-1 0 0 0,0 0-1 0 0,1-5 1 0 0,1-4 6 0 0,2-7-16 0 0,4-12 0 0 0,-3 17 18 0 0,0-2 0 0 0,4-23 0 0 0,-3 20 9 0 0,-6 17-8 0 0,0 1-1 0 0,0 0 1 0 0,0 0-1 0 0,-1-1 0 0 0,1 1 1 0 0,0 0-1 0 0,-1-1 1 0 0,0 1-1 0 0,0 0 0 0 0,1-1 1 0 0,-1 1-1 0 0,-1-1 1 0 0,1-3-1 0 0,-1 5-11 0 0,1-1-1 0 0,-1 1 1 0 0,1-1 0 0 0,0 1-1 0 0,0-1 1 0 0,-1 1 0 0 0,1-1-1 0 0,0 0 1 0 0,0 1 0 0 0,1-1-1 0 0,-1 1 1 0 0,0-1 0 0 0,0 1-1 0 0,1-1 1 0 0,0-1 0 0 0,0 0 33 0 0,0-1 0 0 0,0 0-1 0 0,0 1 1 0 0,0-1 0 0 0,-1 0 0 0 0,1 0 0 0 0,-1-5 0 0 0,0 2 5 0 0,1 1 0 0 0,0-1 0 0 0,0 0 0 0 0,3-10 0 0 0,-3 14-5 0 0,-1-2-41 0 0,0-22 259 0 0,0 5 170 0 0,0 21-529 0 0,0 0-31 0 0,0 0 123 0 0,0 0 1 0 0,0 0-1 0 0,0 0 0 0 0,0 1 1 0 0,0-1-1 0 0,0 0 0 0 0,0 0 1 0 0,0 0-1 0 0,0 0 1 0 0,-1 1-1 0 0,1-1 0 0 0,0 0 1 0 0,0 0-1 0 0,-1 0 1 0 0,0-1-1 0 0,1 2 15 0 0,-1-1 0 0 0,1 0 0 0 0,0 0 0 0 0,-1 0 0 0 0,1 1 0 0 0,0-1 0 0 0,0 0 0 0 0,-1 0 0 0 0,1 0 0 0 0,0 0 0 0 0,0 0 0 0 0,0 0 0 0 0,0 0 0 0 0,0 1 0 0 0,1-3 0 0 0,-5-36 58 0 0,-4 12-50 0 0,1 14 119 0 0,5 6-120 0 0,2 5-12 0 0,0 0 0 0 0,0 0-1 0 0,-1 1 1 0 0,1-1-1 0 0,-1 0 1 0 0,1 0 0 0 0,-1 0-1 0 0,0 0 1 0 0,0 0-1 0 0,0 1 1 0 0,0-1 0 0 0,0 0-1 0 0,0 1 1 0 0,-2-3-1 0 0,2 3 2 0 0,-2-3 53 0 0,0-5-57 0 0,-2 0 2 0 0,2 8 0 0 0,3 1 0 0 0,0 0 0 0 0,-1 0 0 0 0,1 0 0 0 0,0 0 0 0 0,0 0 0 0 0,0 0 0 0 0,-1 0 0 0 0,1 0 0 0 0,0 0 0 0 0,0-1 0 0 0,-1 1 0 0 0,1 0 0 0 0,0 0 0 0 0,0 0 0 0 0,0 0 0 0 0,-1-1 0 0 0,1 1 0 0 0,0 0 0 0 0,0 0 0 0 0,0 0 0 0 0,0-1 0 0 0,0 1 0 0 0,0 0 0 0 0,-1 0 0 0 0,1-1 0 0 0,0 1 0 0 0,0 0 0 0 0,0 0 0 0 0,0-1 0 0 0,0 1 0 0 0,0 0 0 0 0,0-1 0 0 0,-13-21 0 0 0,-4 3 64 0 0,4-2-10 0 0,-9 2 31 0 0,21 16-29 0 0,1 0-63 0 0,-13-6 147 0 0,7 5-140 0 0,0-1 0 0 0,0 1 0 0 0,-6-7 0 0 0,3 3 0 0 0,0-3 0 0 0,4 6 0 0 0,-2-1 0 0 0,2 4 0 0 0,0-1 0 0 0,-4-2 0 0 0,5 3 0 0 0,-6 1 0 0 0,9 1 2 0 0,0 0-1 0 0,0-1 1 0 0,0 1-1 0 0,0 0 1 0 0,0 0-1 0 0,1-1 1 0 0,-1 1-1 0 0,0-1 1 0 0,0 1-1 0 0,0-1 1 0 0,0 1-1 0 0,0-1 1 0 0,0 1-1 0 0,1-1 1 0 0,-2-1-1 0 0,-3 0 29 0 0,-8-4-20 0 0,12 6-10 0 0,0-1 0 0 0,0 0 0 0 0,0 1 0 0 0,0-1 0 0 0,0 1 0 0 0,0 0 0 0 0,0-1 0 0 0,0 1 0 0 0,0 0 0 0 0,0-1 0 0 0,-1 1 0 0 0,1 0 0 0 0,0 0 0 0 0,0 0 0 0 0,0 0 0 0 0,0 0 0 0 0,-2 0 0 0 0,-12 2 0 0 0,14-2 0 0 0,0 0 0 0 0,0 0 0 0 0,0 0 0 0 0,0 0 0 0 0,0 0 0 0 0,0 0 0 0 0,0 0 0 0 0,0 1 0 0 0,0-1 0 0 0,0 0 0 0 0,0 1 0 0 0,-1 0 0 0 0,-20 7 0 0 0,18-5 0 0 0,-13 2 0 0 0,-13-1 0 0 0,26-3 0 0 0,-15 6-10 0 0,-1 4-44 0 0,11-5 54 0 0,7 4 0 0 0,0-7 0 0 0,0 0 0 0 0,0 0 0 0 0,0 0 0 0 0,0-1 0 0 0,0 1 0 0 0,-1 0 0 0 0,-4 3 0 0 0,-22 19 0 0 0,15-18 0 0 0,-3 6 0 0 0,15-11 0 0 0,-10 8 0 0 0,1 0 0 0 0,0 1 0 0 0,-17 20 0 0 0,16-18 0 0 0,-22 26 64 0 0,29-31-63 0 0,5-7-5 0 0,-1 0 0 0 0,1 0 0 0 0,-1 0 0 0 0,1 0-1 0 0,-1-1 1 0 0,1 1 0 0 0,-1 0 0 0 0,0 0 0 0 0,1-1 0 0 0,-1 1-1 0 0,0 0 1 0 0,-1 0 0 0 0,1 0 3 0 0,0-1 1 0 0,0 1-1 0 0,0-1 1 0 0,0 1-1 0 0,0 0 1 0 0,0-1-1 0 0,0 1 0 0 0,0 0 1 0 0,1 0-1 0 0,-1 0 1 0 0,0 0-1 0 0,1-1 1 0 0,-1 1-1 0 0,0 0 0 0 0,1 0 1 0 0,-1 0-1 0 0,0 2 1 0 0,-1 2-1 0 0,-13 24 1 0 0,8-13 0 0 0,1-6 0 0 0,-1 5 0 0 0,4-7 0 0 0,1-1 0 0 0,-1 0 0 0 0,-1 0 0 0 0,1-1 0 0 0,-1 1 0 0 0,-7 9 0 0 0,2-4 0 0 0,-2 10 0 0 0,10-18 0 0 0,0-1 0 0 0,0 0 0 0 0,0-1 0 0 0,-1 1 0 0 0,0 0 0 0 0,1 0 0 0 0,-5 4 0 0 0,5-6 0 0 0,0 1 0 0 0,0-1 0 0 0,0 1 0 0 0,0-1 0 0 0,0 0 0 0 0,0 1 0 0 0,0 0 0 0 0,1-1 0 0 0,-2 4 0 0 0,2-4 0 0 0,0 0 0 0 0,-1 0 0 0 0,1 1 0 0 0,-1-1 0 0 0,1 0 0 0 0,-1 0 0 0 0,0 0 0 0 0,1 0 0 0 0,-1 0 0 0 0,0 0 0 0 0,-1 2 0 0 0,1-2 0 0 0,0 0 0 0 0,0 0 0 0 0,0 1 0 0 0,0-1 0 0 0,0 1 0 0 0,0-1 0 0 0,1 1 0 0 0,-1-1 0 0 0,0 1 0 0 0,1 0 0 0 0,-1-1 0 0 0,1 4 0 0 0,-1-3 0 0 0,1 0 0 0 0,-1 0 0 0 0,1 0 0 0 0,-1 0 0 0 0,0 0 0 0 0,0 0 0 0 0,0-1 0 0 0,-1 3 0 0 0,-14 23 0 0 0,13-20 0 0 0,0 0 0 0 0,-9 11 0 0 0,7-12 0 0 0,1 1 0 0 0,-7 14 0 0 0,7-14 0 0 0,1 0 0 0 0,-9 11 0 0 0,-3 8 0 0 0,14-23 0 0 0,0 1 0 0 0,-1-1 0 0 0,1 0 0 0 0,-1 0 0 0 0,0 0 0 0 0,0-1 0 0 0,0 1 0 0 0,0 0 0 0 0,-1-1 0 0 0,1 1 0 0 0,-5 2 0 0 0,3-3 0 0 0,3-1 0 0 0,0 0 0 0 0,0-1 0 0 0,0 1 0 0 0,0 0 0 0 0,0 0 0 0 0,1 0 0 0 0,-1 0 0 0 0,0 0 0 0 0,0 0 0 0 0,1 0 0 0 0,-1 0 0 0 0,0 0 0 0 0,1 0 0 0 0,-1 1 0 0 0,0 1 0 0 0,-1 1 0 0 0,0 0 0 0 0,-1 0 0 0 0,1-1 0 0 0,-1 1 0 0 0,1-1 0 0 0,-1 0 0 0 0,-6 5 0 0 0,0-1 0 0 0,8-6 0 0 0,0 0 0 0 0,0 0 0 0 0,-1 0 0 0 0,1 0 0 0 0,0 0 0 0 0,0 0 0 0 0,1 0 0 0 0,-1 0 0 0 0,0 0 0 0 0,-1 2 0 0 0,0 0 0 0 0,1-1 0 0 0,-1 0 0 0 0,1 0 0 0 0,-1 0 0 0 0,0 0 0 0 0,0 0 0 0 0,0-1 0 0 0,-2 3 0 0 0,-14 13 0 0 0,-7 10 0 0 0,1-8 0 0 0,23-16 0 0 0,-1-1 0 0 0,0 0 0 0 0,0 1 0 0 0,0-1 0 0 0,0 0 0 0 0,0 0 0 0 0,-3 2 0 0 0,-12 8 0 0 0,13-8 0 0 0,2-3 0 0 0,0 0 0 0 0,0 1 0 0 0,0-1 0 0 0,0 0 0 0 0,1 1 0 0 0,-1 0 0 0 0,1-1 0 0 0,-1 1 0 0 0,1 0 0 0 0,0 0 0 0 0,-1 0 0 0 0,1-1 0 0 0,0 1 0 0 0,0 1 0 0 0,0-1 0 0 0,0 2 0 0 0,1-2 0 0 0,0 0 0 0 0,0 1 0 0 0,0-1 0 0 0,-1 0 0 0 0,1 0 0 0 0,0 0 0 0 0,-1 0 0 0 0,0 0 0 0 0,1 0 0 0 0,-1 0 0 0 0,0 0 0 0 0,0 0 0 0 0,0 0 0 0 0,0 0 0 0 0,0 0 0 0 0,-1 0 0 0 0,1-1 0 0 0,-1 1 0 0 0,1-1 0 0 0,-1 1 0 0 0,-2 1 0 0 0,-2 3 0 0 0,-8 9 0 0 0,-72 75 0 0 0,68-75-12 0 0,12-10-81 0 0,0 0 0 0 0,0 0 0 0 0,-8 12 0 0 0,1-2-440 0 0,-17 17-1 0 0,8-9-651 0 0,5-4 165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9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72 151 8144 0 0,'0'0'741'0'0,"-1"-1"-609"0"0,-2 0-126 0 0,1 0-1 0 0,0 0 1 0 0,-1-1-1 0 0,1 1 1 0 0,0-1-1 0 0,-2-2 1 0 0,2 2 86 0 0,-1 1-1 0 0,1-1 1 0 0,0 0 0 0 0,0 1 0 0 0,-1 0 0 0 0,-3-2-1 0 0,-3-2 656 0 0,4 3 368 0 0,-3 8-453 0 0,6-3-617 0 0,1-1 0 0 0,0 0-1 0 0,0 0 1 0 0,0 1-1 0 0,0-1 1 0 0,0 1 0 0 0,0-1-1 0 0,1 1 1 0 0,-1-1 0 0 0,1 1-1 0 0,0-1 1 0 0,0 1 0 0 0,0 0-1 0 0,0-1 1 0 0,0 1-1 0 0,0-1 1 0 0,1 1 0 0 0,-1-1-1 0 0,1 1 1 0 0,1 4 0 0 0,-1-6-37 0 0,-1-1 0 0 0,1 1 0 0 0,-1-1 0 0 0,0 1 1 0 0,1-1-1 0 0,-1 1 0 0 0,1-1 0 0 0,0 1 0 0 0,-1-1 1 0 0,1 0-1 0 0,-1 1 0 0 0,1-1 0 0 0,0 0 1 0 0,-1 0-1 0 0,1 1 0 0 0,1-1 0 0 0,0 1 25 0 0,0 1 11 0 0,0-1 1 0 0,0 0 0 0 0,0 0 0 0 0,0 1 0 0 0,0-1 0 0 0,0 0 0 0 0,1-1 0 0 0,-1 1 0 0 0,0 0-1 0 0,0-1 1 0 0,1 1 0 0 0,-1-1 0 0 0,0 0 0 0 0,0 0 0 0 0,1 0 0 0 0,-1 0 0 0 0,0 0 0 0 0,1 0-1 0 0,-1 0 1 0 0,0-1 0 0 0,1 1 0 0 0,-1-1 0 0 0,0 0 0 0 0,0 0 0 0 0,0 0 0 0 0,4-2 0 0 0,12-7 173 0 0,-2 0 1 0 0,1-1 0 0 0,-2-1 0 0 0,1-1 0 0 0,19-21 0 0 0,-1 4-493 0 0,-25 22 338 0 0,1 0 0 0 0,12-16 1 0 0,-13 17 39 0 0,-8 6-123 0 0,0 1-1 0 0,0-1 1 0 0,0 1-1 0 0,0-1 1 0 0,0 0-1 0 0,-1 0 1 0 0,1 1 0 0 0,0-1-1 0 0,0 0 1 0 0,0 0-1 0 0,-1 0 1 0 0,1 0-1 0 0,0 0 1 0 0,-1 0 0 0 0,1 0-1 0 0,-1 0 1 0 0,1-2-1 0 0,-1-5 12 0 0,0 6 216 0 0,0 4-149 0 0,-1 10-41 0 0,-1 0-1 0 0,0-1 1 0 0,0 1 0 0 0,-5 11 0 0 0,-5 23 174 0 0,0 4 12 0 0,-3 24 233 0 0,2-8 394 0 0,8-45-361 0 0,1 0-1 0 0,0 0 1 0 0,0 25 0 0 0,6 52-877 0 0,-1 61-324 0 0,-4-81 836 0 0,-6 93 314 0 0,4-112-135 0 0,4 60 0 0 0,2-63-82 0 0,9 45 96 0 0,-10-86-667 0 0,0-14-10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9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1840 0 0,'0'0'11062'0'0,"1"1"-10407"0"0,10 1-347 0 0,-1-1 0 0 0,1 0-1 0 0,-1-1 1 0 0,1 0 0 0 0,-1 0 0 0 0,1-1 0 0 0,-1 0 0 0 0,19-5 0 0 0,10-7-12 0 0,-26 8-277 0 0,23-5 0 0 0,8-1-1285 0 0,-23 3 486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10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0 6448 0 0,'0'0'7468'0'0,"0"2"-6866"0"0,0 3-413 0 0,-1 0-1 0 0,0 0 0 0 0,0 0 0 0 0,-2 6 1 0 0,1-5-115 0 0,1-1 1 0 0,-1 1 0 0 0,1 0-1 0 0,0 9 1 0 0,-4 117 1019 0 0,5 58 354 0 0,0-190-1429 0 0,0 0-1 0 0,0 0 0 0 0,0 1 0 0 0,0-1 0 0 0,0 0 1 0 0,0 0-1 0 0,0 1 0 0 0,0-1 0 0 0,0 0 0 0 0,0 1 1 0 0,0-1-1 0 0,0 0 0 0 0,0 0 0 0 0,0 1 0 0 0,0-1 1 0 0,0 0-1 0 0,0 0 0 0 0,1 1 0 0 0,-1-1 0 0 0,0 0 1 0 0,0 0-1 0 0,0 1 0 0 0,0-1 0 0 0,1 0 0 0 0,-1 0 1 0 0,0 0-1 0 0,0 1 0 0 0,0-1 0 0 0,1 0 0 0 0,-1 0 1 0 0,0 0-1 0 0,0 0 0 0 0,1 0 0 0 0,-1 1 0 0 0,0-1 1 0 0,0 0-1 0 0,1 0 0 0 0,-1 0 0 0 0,0 0 0 0 0,17-5 427 0 0,-13 4-540 0 0,63-19 33 0 0,-29 16 62 0 0,3-7 0 0 0,-35 9 0 0 0,0 1 0 0 0,0 1 0 0 0,1-1 0 0 0,10 1 0 0 0,6 0 0 0 0,-14-1-3 0 0,1 1-1 0 0,-1 0 1 0 0,1 1-1 0 0,-1 0 1 0 0,1 0-1 0 0,-1 1 1 0 0,0 1-1 0 0,1-1 0 0 0,-1 1 1 0 0,-1 1-1 0 0,1 0 1 0 0,0 0-1 0 0,-1 1 1 0 0,0 0-1 0 0,0 0 1 0 0,0 1-1 0 0,12 11 0 0 0,-17-14 4 0 0,12 10 0 0 0,-2 1 0 0 0,0 0 0 0 0,0 0 0 0 0,13 21 0 0 0,-14-16 0 0 0,-2-4 0 0 0,10 22 0 0 0,-17-32 0 0 0,-1 1 0 0 0,0 0 0 0 0,0 0 0 0 0,-1 0 0 0 0,1 0 0 0 0,-1 0 0 0 0,0 12 0 0 0,-1-5-7 0 0,1-4 34 0 0,-1 1 0 0 0,0-1 0 0 0,-1 1 0 0 0,0-1 1 0 0,0 0-1 0 0,-1 1 0 0 0,0-1 0 0 0,-1 0 0 0 0,-4 11 0 0 0,-2-3 76 0 0,6-9-24 0 0,-1 0 0 0 0,0 0 0 0 0,0-1 0 0 0,-1 0-1 0 0,-6 8 1 0 0,3-5 89 0 0,-1 1-1 0 0,-6 13 0 0 0,10-15-25 0 0,-1-1-1 0 0,0 1 0 0 0,0-1 0 0 0,-14 14 0 0 0,6-11 6 0 0,-1 0-1 0 0,1-1 1 0 0,-2-1 0 0 0,1 0-1 0 0,-1-1 1 0 0,-1-1-1 0 0,0 0 1 0 0,1-1-1 0 0,-2-1 1 0 0,1-1 0 0 0,-1 0-1 0 0,1-2 1 0 0,-30 2-1 0 0,36-4-114 0 0,-1-1 0 0 0,1-1 0 0 0,1 0 0 0 0,-1 0 0 0 0,0-1 0 0 0,0 0 0 0 0,-15-8 0 0 0,16 8-352 0 0,1-2-1 0 0,0 1 1 0 0,-1-1 0 0 0,2 0-1 0 0,-1-1 1 0 0,1 0 0 0 0,0 0-1 0 0,0-1 1 0 0,-8-9-1 0 0,6 1-1095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10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12152 0 0,'0'0'2036'0'0,"2"2"-1244"0"0,1 0-592 0 0,0 0 0 0 0,0 1 1 0 0,0-1-1 0 0,0-1 0 0 0,0 1 1 0 0,1 0-1 0 0,-1-1 0 0 0,1 1 1 0 0,-1-1-1 0 0,1 0 0 0 0,0-1 1 0 0,-1 1-1 0 0,8 0 0 0 0,0 0 122 0 0,0-1 0 0 0,1-1 0 0 0,17-2-1 0 0,19 1 212 0 0,-36 2-357 0 0,23-2-1 0 0,-7-1-145 0 0,-20 2-61 0 0,0 0 1 0 0,15-3-1 0 0,-4 0 55 0 0,-1 2 1 0 0,1 0 0 0 0,23 0-1 0 0,19-1-368 0 0,-36 2-2476 0 0,-17 1 35 0 0,10 0-3257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11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95 1840 0 0,'-1'-1'133'0'0,"-1"0"50"0"0,0-1 0 0 0,0 1 0 0 0,0-1 1 0 0,1 0-1 0 0,-1 1 0 0 0,0-1 0 0 0,-2-4 0 0 0,-4-4 2020 0 0,-16-12 2316 0 0,19 16-3931 0 0,0 1-1 0 0,-1 0 1 0 0,1 0 0 0 0,-1 0 0 0 0,-9-5-1 0 0,11 9-466 0 0,1-1 0 0 0,0 1 1 0 0,-1 0-1 0 0,0 0 0 0 0,1 0 0 0 0,-1 0 0 0 0,1 1 0 0 0,-1-1 0 0 0,0 1 0 0 0,1 0 0 0 0,-1 0 0 0 0,0 1 1 0 0,1-1-1 0 0,-1 1 0 0 0,1-1 0 0 0,-1 1 0 0 0,0 0 0 0 0,1 1 0 0 0,0-1 0 0 0,-5 3 0 0 0,-3 2 92 0 0,0 1 0 0 0,1 1 0 0 0,0-1 0 0 0,-12 13 0 0 0,17-15-82 0 0,0 0-51 0 0,1 0 0 0 0,0 0 0 0 0,0 1 1 0 0,0-1-1 0 0,1 1 0 0 0,-1 0 0 0 0,1 0 0 0 0,1 0 1 0 0,-1 0-1 0 0,1 0 0 0 0,0 1 0 0 0,-1 10 0 0 0,0 6-49 0 0,0-1 0 0 0,2 31-1 0 0,1-42-25 0 0,1 0 0 0 0,0 0 0 0 0,1 0 0 0 0,0 0 0 0 0,1-1 0 0 0,0 1 0 0 0,1-1 0 0 0,0 1 0 0 0,0-1 0 0 0,1 0 0 0 0,1-1 0 0 0,-1 1 0 0 0,2-1 0 0 0,9 12 0 0 0,-12-17 7 0 0,1 0-1 0 0,0 0 1 0 0,0 0-1 0 0,0-1 0 0 0,0 0 1 0 0,0 0-1 0 0,1 0 1 0 0,-1-1-1 0 0,1 1 1 0 0,-1-1-1 0 0,1-1 1 0 0,0 1-1 0 0,0-1 1 0 0,0 0-1 0 0,0 0 1 0 0,0-1-1 0 0,0 0 0 0 0,0 0 1 0 0,11-1-1 0 0,-8-1 37 0 0,-1 1 0 0 0,1-1-1 0 0,0-1 1 0 0,-1 0-1 0 0,16-7 1 0 0,-20 8-30 0 0,0-1 0 0 0,-1 1-1 0 0,1-1 1 0 0,-1 0 0 0 0,1 0 0 0 0,-1 0 0 0 0,0 0 0 0 0,0-1 0 0 0,0 1 0 0 0,0-1 0 0 0,-1 1 0 0 0,0-1 0 0 0,4-7-1 0 0,9-21 68 0 0,-10 24-49 0 0,-1 0-1 0 0,0-1 0 0 0,-1 1 1 0 0,0-1-1 0 0,0 0 1 0 0,-1 0-1 0 0,2-12 0 0 0,-3 8 3 0 0,1 1 44 0 0,-1 0 0 0 0,-1 0 0 0 0,0 1 0 0 0,-1-1 0 0 0,0 0 0 0 0,-4-15 0 0 0,2 10 19 0 0,2 13-65 0 0,1-1-1 0 0,-1 1 1 0 0,-1 0-1 0 0,1 0 1 0 0,-1 0-1 0 0,-2-7 1 0 0,0 5-29 0 0,0-1 1 0 0,0 1 0 0 0,0 1 0 0 0,0-1 0 0 0,-9-7-1 0 0,1 5-346 0 0,11 8 172 0 0,0 0 1 0 0,0-1-1 0 0,0 1 0 0 0,0-1 0 0 0,0 0 1 0 0,0 1-1 0 0,0-1 0 0 0,0 0 1 0 0,0 1-1 0 0,1-1 0 0 0,-1 0 1 0 0,0 0-1 0 0,1 0 0 0 0,-1 0 0 0 0,0-1 1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12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753 1 3680 0 0,'0'0'284'0'0,"-1"1"48"0"0,-29 42 6789 0 0,19-28-6527 0 0,0 1 1 0 0,1 0-1 0 0,1 1 1 0 0,-11 25-1 0 0,2-4 34 0 0,-23 45 518 0 0,-119 223 869 0 0,127-247-1800 0 0,-39 98-1 0 0,45-96-83 0 0,-41 66-1 0 0,-9 19 247 0 0,-49 91 431 0 0,115-214-755 0 0,9-18-133 0 0,-1 0 1 0 0,1 1 0 0 0,-1-1-1 0 0,0-1 1 0 0,-1 1 0 0 0,1 0 0 0 0,-5 4-1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12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 0 0,'1'1'58'0'0,"1"1"1"0"0,-1-1-1 0 0,0 1 0 0 0,1 0 1 0 0,-1-1-1 0 0,0 1 0 0 0,0 0 1 0 0,0 0-1 0 0,-1 0 0 0 0,1 0 1 0 0,0 0-1 0 0,-1 0 0 0 0,1 0 1 0 0,-1 0-1 0 0,1 0 1 0 0,-1 0-1 0 0,0 0 0 0 0,0 0 1 0 0,-1 4-1 0 0,1-1 321 0 0,-1 1-1 0 0,0 0 1 0 0,0 0-1 0 0,0-1 1 0 0,-5 11-1 0 0,6-14-227 0 0,-1 0 0 0 0,0 1 0 0 0,1-1 0 0 0,0 1 0 0 0,0-1 0 0 0,-1 1 0 0 0,2 4 0 0 0,-2 12 692 0 0,0-14-604 0 0,1-1 0 0 0,0 1 0 0 0,0 0 0 0 0,1 0 0 0 0,-1 0 0 0 0,1 0 0 0 0,0-1 0 0 0,3 10 0 0 0,3 12 577 0 0,-5-18-600 0 0,0-1 0 0 0,0 1 0 0 0,1 0 0 0 0,8 12 0 0 0,-1 3 113 0 0,-6-16-278 0 0,-1 0 0 0 0,1 0 0 0 0,1 0 0 0 0,-1-1 0 0 0,1 0 0 0 0,0 0 1 0 0,12 11-1 0 0,-2-5 153 0 0,0 0 1 0 0,18 10-1 0 0,-26-19-115 0 0,1 0 0 0 0,0 0 0 0 0,-1 0 0 0 0,1-1 0 0 0,0-1 0 0 0,1 1 0 0 0,11 0 0 0 0,-18-2-67 0 0,0 0-1 0 0,1 0 1 0 0,-1 0-1 0 0,0-1 1 0 0,0 1-1 0 0,0-1 1 0 0,0 1 0 0 0,3-2-1 0 0,17-2 169 0 0,-16 4-146 0 0,0-1 1 0 0,0 1-1 0 0,0-2 0 0 0,0 1 0 0 0,0 0 0 0 0,0-1 0 0 0,-1 0 0 0 0,1-1 0 0 0,7-3 0 0 0,4-5 73 0 0,24-18 1 0 0,-39 28-114 0 0,3-4 39 0 0,1 0-1 0 0,-1-1 0 0 0,0 0 0 0 0,5-7 0 0 0,2-2 43 0 0,-9 10-48 0 0,0 1 0 0 0,0-1-1 0 0,0 0 1 0 0,-1 0 0 0 0,0 0-1 0 0,0 0 1 0 0,0 0-1 0 0,0-1 1 0 0,-1 1 0 0 0,0 0-1 0 0,0-1 1 0 0,0 1 0 0 0,-1-1-1 0 0,0 1 1 0 0,0-7-1 0 0,-1 6 44 0 0,1 0 0 0 0,-1-1 0 0 0,-1 1-1 0 0,1 0 1 0 0,-1 0 0 0 0,0 0 0 0 0,0 0-1 0 0,-1 0 1 0 0,0 1 0 0 0,0-1 0 0 0,0 1-1 0 0,-7-9 1 0 0,8 11-7 0 0,-5-5 157 0 0,0 0 0 0 0,-1 0 0 0 0,0 1 0 0 0,0 0 0 0 0,-11-7 0 0 0,16 12-211 0 0,0 1 0 0 0,0-1-1 0 0,0 1 1 0 0,0 0 0 0 0,0 0 0 0 0,-1 0-1 0 0,1 0 1 0 0,0 1 0 0 0,-1-1 0 0 0,1 1-1 0 0,-1 0 1 0 0,1 0 0 0 0,0 0 0 0 0,-1 0-1 0 0,1 1 1 0 0,0-1 0 0 0,-1 1-1 0 0,1 0 1 0 0,0 0 0 0 0,-6 3 0 0 0,-4 2-530 0 0,0 2 1 0 0,0 0-1 0 0,1 0 1 0 0,0 1-1 0 0,0 0 1 0 0,-14 16-1 0 0,5-2-6376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19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1840 0 0,'0'0'12508'0'0,"0"2"-12163"0"0,10 119 1390 0 0,-1-35-1106 0 0,4 51 129 0 0,-8-112-470 0 0,1-1 0 0 0,17 44 0 0 0,-19-60-215 0 0,0-1-1 0 0,0 0 1 0 0,1 0-1 0 0,9 9 1 0 0,7 13 220 0 0,-21-29-277 0 0,0 0-1 0 0,0 1 0 0 0,0-1 0 0 0,0 0 0 0 0,1 0 1 0 0,-1 1-1 0 0,0-1 0 0 0,0 0 0 0 0,0 1 0 0 0,1-1 0 0 0,-1 0 1 0 0,0 0-1 0 0,0 0 0 0 0,1 1 0 0 0,-1-1 0 0 0,0 0 1 0 0,1 0-1 0 0,-1 0 0 0 0,0 0 0 0 0,1 1 0 0 0,-1-1 1 0 0,0 0-1 0 0,1 0 0 0 0,-1 0 0 0 0,0 0 0 0 0,1 0 0 0 0,-1 0 1 0 0,0 0-1 0 0,1 0 0 0 0,-1 0 0 0 0,0 0 0 0 0,1 0 1 0 0,-1 0-1 0 0,0 0 0 0 0,1 0 0 0 0,-1 0 0 0 0,0-1 1 0 0,1 1-1 0 0,-1 0 0 0 0,0 0 0 0 0,0 0 0 0 0,1 0 0 0 0,-1-1 1 0 0,0 1-1 0 0,1 0 0 0 0,-1 0 0 0 0,0 0 0 0 0,0-1 1 0 0,1 1-1 0 0,7-13 409 0 0,-6 5-335 0 0,0 1 0 0 0,0-1 0 0 0,-1 0 0 0 0,0 0 0 0 0,-1 0 0 0 0,1 0 0 0 0,-2 0 0 0 0,-1-13 0 0 0,1-13 94 0 0,0 4-15 0 0,1 3-110 0 0,0 0 0 0 0,2-1 0 0 0,6-34 0 0 0,-3 33-122 0 0,-3 19 64 0 0,0 0 0 0 0,0 0 0 0 0,5-10 0 0 0,2-6 18 0 0,-5 12-123 0 0,2 0-1 0 0,-1 0 1 0 0,2 1 0 0 0,-1 0-1 0 0,2 0 1 0 0,12-16-1 0 0,-7 12-344 0 0,-10 12-131 0 0,1 0 0 0 0,0 0 0 0 0,7-6 0 0 0,-2 2-813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0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46 192 7080 0 0,'5'-4'644'0'0,"21"-22"-367"0"0,-18 18 535 0 0,1-1 0 0 0,0 1 0 0 0,13-9 0 0 0,-8 3 173 0 0,-13 13-889 0 0,0-1 1 0 0,0 1-1 0 0,0-1 0 0 0,1 1 0 0 0,-1 0 1 0 0,1 0-1 0 0,-1-1 0 0 0,1 1 0 0 0,-1 0 1 0 0,3 0-1 0 0,13-12 745 0 0,-3 2-331 0 0,19-12 443 0 0,-27 18-788 0 0,1 0 1 0 0,0 1 0 0 0,0-1 0 0 0,1 1 0 0 0,11-4-1 0 0,-13 6-83 0 0,1-1 10 0 0,-1 1 0 0 0,0 0 0 0 0,1 1 0 0 0,-1-1 0 0 0,1 1 1 0 0,-1 1-1 0 0,1-1 0 0 0,-1 1 0 0 0,1 0 0 0 0,10 2 0 0 0,-13-1-69 0 0,0-1 0 0 0,1 1 0 0 0,-1 1 0 0 0,0-1 0 0 0,0 1 0 0 0,0 0 0 0 0,0-1 0 0 0,0 2 0 0 0,0-1 0 0 0,-1 0 1 0 0,1 1-1 0 0,-1 0 0 0 0,0 0 0 0 0,1 0 0 0 0,-1 0 0 0 0,-1 0 0 0 0,5 6 0 0 0,0 4 13 0 0,-1 1 0 0 0,0 0 0 0 0,-1 0-1 0 0,0 1 1 0 0,-1-1 0 0 0,2 17 0 0 0,-1-12-13 0 0,-5-12-15 0 0,1 0-1 0 0,-1-1 1 0 0,0 1-1 0 0,0 0 0 0 0,0-1 1 0 0,-3 12-1 0 0,0 0 5 0 0,1-6 11 0 0,-1 0-1 0 0,-1 0 0 0 0,0 0 1 0 0,-1 0-1 0 0,-6 11 0 0 0,5-10-9 0 0,3-7 2 0 0,0 0 0 0 0,-1 0 0 0 0,0 0 0 0 0,-1 0 0 0 0,1-1 0 0 0,-11 9 0 0 0,4-4 24 0 0,-2 0 1 0 0,-12 8-1 0 0,16-14 50 0 0,1 1 0 0 0,-1-1 1 0 0,0-1-1 0 0,-1 0 0 0 0,1 0 0 0 0,0-1 1 0 0,-1 0-1 0 0,0 0 0 0 0,1-1 1 0 0,-1-1-1 0 0,0 1 0 0 0,1-2 0 0 0,-1 1 1 0 0,0-1-1 0 0,1-1 0 0 0,-1 0 1 0 0,1 0-1 0 0,-1-1 0 0 0,1 0 0 0 0,0 0 1 0 0,0-1-1 0 0,0-1 0 0 0,1 1 1 0 0,0-1-1 0 0,-1-1 0 0 0,2 0 0 0 0,-11-8 1 0 0,11 6-55 0 0,-1 1 0 0 0,2-1 0 0 0,-1 0 0 0 0,1-1 0 0 0,0 1 1 0 0,1-1-1 0 0,0-1 0 0 0,0 1 0 0 0,1 0 0 0 0,-6-20 0 0 0,6 12 5 0 0,0 0-1 0 0,1 0 1 0 0,1 0-1 0 0,1-1 0 0 0,0 1 1 0 0,4-32-1 0 0,-2 42-314 0 0,1 1 0 0 0,0-1 0 0 0,1 0 0 0 0,-1 1 0 0 0,1 0 0 0 0,0-1 0 0 0,1 1 0 0 0,0 0 0 0 0,0 1 0 0 0,0-1 0 0 0,0 1-1 0 0,1 0 1 0 0,0 0 0 0 0,0 0 0 0 0,10-6 0 0 0,5-2-1215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1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3224 0 0,'1'1'1900'0'0,"0"6"-8"0"0,3 7 2918 0 0,-2-6-4532 0 0,0-5-158 0 0,-1 0 1 0 0,0 0 0 0 0,0 0 0 0 0,0 1 0 0 0,0 4 0 0 0,6 16 650 0 0,0-7-286 0 0,-1-1 33 0 0,1 0 0 0 0,13 21-1 0 0,-8-9 38 0 0,-10-22-392 0 0,0 0 1 0 0,1-1 0 0 0,4 8-1 0 0,-5-7 2 0 0,0 0-1 0 0,0 1 1 0 0,0-1-1 0 0,0 0 1 0 0,-1 0-1 0 0,0 1 1 0 0,-1-1-1 0 0,1 11 0 0 0,-1-12-22 0 0,0-3-102 0 0,0 0 0 0 0,0-1 0 0 0,0 1 0 0 0,0-1 0 0 0,0 1 0 0 0,0 0-1 0 0,0-1 1 0 0,-1 1 0 0 0,1-1 0 0 0,-1 1 0 0 0,1-1 0 0 0,-1 1 0 0 0,0 1-1 0 0,0-2 133 0 0,1 0-53 0 0,0 1-1 0 0,0-1 1 0 0,0 1-1 0 0,0-1 1 0 0,-1 0-1 0 0,1 1 0 0 0,0-1 1 0 0,-1 1-1 0 0,1-1 1 0 0,-2 3-1 0 0,-4-15-25 0 0,5 9-84 0 0,0 1 0 0 0,0 0-1 0 0,0 0 1 0 0,0 0 0 0 0,1-1 0 0 0,-1 1-1 0 0,1-1 1 0 0,-1 1 0 0 0,1 0-1 0 0,-1-1 1 0 0,1 1 0 0 0,0-1 0 0 0,0 1-1 0 0,-1-1 1 0 0,1 1 0 0 0,1-3-1 0 0,-1 2-6 0 0,0 0 0 0 0,0 1 0 0 0,0-1 0 0 0,0 0 0 0 0,0 1-1 0 0,-1-1 1 0 0,1 0 0 0 0,0 1 0 0 0,-1-1 0 0 0,0 0 0 0 0,1 1 0 0 0,-2-4-1 0 0,1 3 2 0 0,0 0-1 0 0,0 0 0 0 0,0-1 1 0 0,0 1-1 0 0,1-1 0 0 0,-1 1 1 0 0,1 0-1 0 0,-1-1 1 0 0,1 1-1 0 0,0-1 0 0 0,0 1 1 0 0,0-1-1 0 0,1 1 0 0 0,-1-1 1 0 0,0 1-1 0 0,2-5 0 0 0,0-5-2 0 0,1-12 0 0 0,1 11-4 0 0,1 1 0 0 0,1 0-1 0 0,0 0 1 0 0,0 1 0 0 0,11-16 0 0 0,-10 17-31 0 0,1-6 22 0 0,-7 14 14 0 0,-1-1-1 0 0,1 1 0 0 0,1 0 0 0 0,-1 0 0 0 0,0-1 0 0 0,0 1 0 0 0,1 0 0 0 0,2-3 0 0 0,7-4 0 0 0,13-15 0 0 0,-23 22-5 0 0,0 1 0 0 0,1 0 0 0 0,-1-1 0 0 0,1 1 0 0 0,-1 0-1 0 0,1-1 1 0 0,-1 1 0 0 0,1 0 0 0 0,0 0 0 0 0,2-1 0 0 0,14-8-13 0 0,-15 9-25 0 0,-2 1 40 0 0,1-1 1 0 0,-1 1-1 0 0,0-1 0 0 0,0 1 0 0 0,0-1 0 0 0,0 1 1 0 0,1 0-1 0 0,-1 0 0 0 0,0 0 0 0 0,0 0 1 0 0,1 0-1 0 0,-1 0 0 0 0,0 0 0 0 0,0 0 0 0 0,0 0 1 0 0,1 1-1 0 0,-1-1 0 0 0,2 1 0 0 0,1 1-8 0 0,1 0 4 0 0,-3-1 5 0 0,0-1 1 0 0,0 1 0 0 0,0-1 0 0 0,-1 0-1 0 0,1 1 1 0 0,0-1 0 0 0,0 0-1 0 0,0 0 1 0 0,0 0 0 0 0,3-1 0 0 0,-5 1-2 0 0,1 0 0 0 0,-1 1 0 0 0,1-1 0 0 0,-1 0 0 0 0,0 0 0 0 0,1 0 0 0 0,-1 0 0 0 0,1 0 0 0 0,-1 0 0 0 0,1 1 0 0 0,-1-1 0 0 0,1 0 0 0 0,-1 0 0 0 0,0 1 0 0 0,1-1 1 0 0,-1 0-1 0 0,1 1 0 0 0,3 2 2 0 0,10 2 1 0 0,1 0 0 0 0,-12 0 0 0 0,0-1 0 0 0,12 5 0 0 0,-7-1 0 0 0,10 23 0 0 0,-17-30 0 0 0,-1 0 0 0 0,1 0 0 0 0,-1 0 0 0 0,1 0 0 0 0,-1 0 0 0 0,0 0 0 0 0,1 0 0 0 0,-1 0 0 0 0,0 0 0 0 0,0 0 0 0 0,0 0 0 0 0,0 0 0 0 0,0 0 0 0 0,0 1 0 0 0,0-1-1 0 0,0 0 1 0 0,-1 2 0 0 0,1-2 1 0 0,0 0 0 0 0,0 1 0 0 0,-1-1-1 0 0,1 0 1 0 0,0 0 0 0 0,0 1 0 0 0,0-1-1 0 0,1 0 1 0 0,-1 0 0 0 0,0 1 0 0 0,0-1 0 0 0,1 0-1 0 0,-1 0 1 0 0,1 1 0 0 0,-1-1 0 0 0,2 2-1 0 0,-2-2 5 0 0,1 1-1 0 0,0-1 1 0 0,-1 1-1 0 0,1-1 1 0 0,-1 1-1 0 0,1-1 1 0 0,-1 1-1 0 0,0 0 1 0 0,0-1-1 0 0,0 1 0 0 0,0-1 1 0 0,0 1-1 0 0,0 0 1 0 0,0-1-1 0 0,-1 3 1 0 0,1-2-1 0 0,-1 0 1 0 0,1 0 0 0 0,0 0-1 0 0,0 0 1 0 0,0 0-1 0 0,0 0 1 0 0,0 0 0 0 0,0 0-1 0 0,1 0 1 0 0,-1 0 0 0 0,1 0-1 0 0,-1 0 1 0 0,1 0-1 0 0,0 0 1 0 0,1 2 0 0 0,0-1 10 0 0,-1-1 0 0 0,1 1 0 0 0,-1 0 0 0 0,0 0 0 0 0,1 0 0 0 0,-2 0 0 0 0,1 0 0 0 0,1 6 0 0 0,-1-2-4 0 0,0-5-3 0 0,-1-1-1 0 0,1 1 0 0 0,0-1 0 0 0,0 1 1 0 0,0-1-1 0 0,-1 0 0 0 0,1 1 0 0 0,1-1 1 0 0,0 2-1 0 0,-1-3-4 0 0,0 1 0 0 0,-1 0 0 0 0,1 0 1 0 0,0 0-1 0 0,0-1 0 0 0,-1 1 0 0 0,1 0 0 0 0,-1 0 1 0 0,1 0-1 0 0,-1 0 0 0 0,1 0 0 0 0,-1 0 0 0 0,1 0 1 0 0,-1 0-1 0 0,0 1 0 0 0,0-1 0 0 0,0 0 0 0 0,1 1 1 0 0,-6 9 9 0 0,4-9-5 0 0,0 0 0 0 0,0 0-1 0 0,1 0 1 0 0,-1 0-1 0 0,0 0 1 0 0,1 0 0 0 0,-1 4-1 0 0,1-5 15 0 0,0 0-1 0 0,0 0 0 0 0,-1-1 0 0 0,1 1 0 0 0,0 0 0 0 0,0 0 1 0 0,-1 0-1 0 0,1 0 0 0 0,-1 0 0 0 0,1 0 0 0 0,-1 0 0 0 0,-1 1 1 0 0,2-1 253 0 0,4-3-210 0 0,-2 1 63 0 0,0 0-74 0 0,-1 0-50 0 0,0-1 1 0 0,0 1 0 0 0,0 0-1 0 0,0 0 1 0 0,0 0-1 0 0,0-1 1 0 0,0 1 0 0 0,-1-1-1 0 0,1 1 1 0 0,0 0-1 0 0,-1-1 1 0 0,1 1 0 0 0,-1-1-1 0 0,0 1 1 0 0,1-1-1 0 0,-1 1 1 0 0,0-1 0 0 0,0 1-1 0 0,0-1 1 0 0,0 0 0 0 0,0 1-1 0 0,-1-2 1 0 0,1-4 17 0 0,4-13-11 0 0,-3 18-11 0 0,-1-1 0 0 0,1 0 0 0 0,0 0 0 0 0,-1 0 0 0 0,0 0 0 0 0,0 0-1 0 0,0-4 1 0 0,0 4 0 0 0,-1 0 0 0 0,1 0 0 0 0,0 0 0 0 0,0 0 0 0 0,0 1 0 0 0,0-1 0 0 0,1 0 0 0 0,-1 0 0 0 0,1 0 0 0 0,0 1 0 0 0,0-1 0 0 0,0 0 0 0 0,1-2 0 0 0,-1 2 0 0 0,0 0 0 0 0,-1 0 0 0 0,1 0 0 0 0,-1 0 0 0 0,0 0 0 0 0,0 0 0 0 0,0-4 0 0 0,-1 3 0 0 0,1 0 0 0 0,1 1 0 0 0,-1-1 0 0 0,0 1 0 0 0,2-5 0 0 0,0 1 5 0 0,2-1-1 0 0,-1 1 0 0 0,1 0 0 0 0,0 0 1 0 0,0 1-1 0 0,1 0 0 0 0,0-1 0 0 0,11-9 1 0 0,11-16 84 0 0,13-14-89 0 0,-30 37-48 0 0,-5 9 14 0 0,-2 1 8 0 0,8-5-64 0 0,-4 5 22 0 0,-3 1 61 0 0,0 1 1 0 0,0-1-1 0 0,0 1 1 0 0,0 0 0 0 0,-1 0-1 0 0,1 0 1 0 0,-1 0 0 0 0,3 5-1 0 0,9 8-13 0 0,-14-15 20 0 0,1 0 0 0 0,-1 0 0 0 0,0 0 0 0 0,0 0 0 0 0,1 1 0 0 0,-1-1 0 0 0,0 1 0 0 0,0-1 0 0 0,0 1 0 0 0,-1-1 0 0 0,1 1 0 0 0,0-1 0 0 0,0 1 0 0 0,0 2 0 0 0,1 4 0 0 0,3 2 0 0 0,-2-5 0 0 0,-1-1 0 0 0,0 0 0 0 0,0 1 0 0 0,-1-1 0 0 0,1 1 0 0 0,-1 0 0 0 0,0 0 0 0 0,0-1 0 0 0,0 8 0 0 0,3 19 0 0 0,-2-27 0 0 0,-1 1 0 0 0,0 0 0 0 0,-1 0 0 0 0,1 0 0 0 0,-1 0 0 0 0,0 5 0 0 0,-1-1 0 0 0,0 0 0 0 0,1 0 0 0 0,0 0 0 0 0,2 13 0 0 0,-2-15 0 0 0,0 0 0 0 0,0 0 0 0 0,-2 12 0 0 0,2-14 0 0 0,-1 0 0 0 0,1 0 0 0 0,-1 0 0 0 0,1 0 0 0 0,1 0 0 0 0,-1 1 0 0 0,1-1 0 0 0,1 7 0 0 0,-1-10-5 0 0,0 1 0 0 0,0-1 0 0 0,0 0 0 0 0,1 1-1 0 0,-1-1 1 0 0,1 0 0 0 0,-1 0 0 0 0,1 0 0 0 0,-1 0 0 0 0,1 0-1 0 0,0 0 1 0 0,0 0 0 0 0,0-1 0 0 0,0 1 0 0 0,0-1 0 0 0,1 1-1 0 0,3 1 1 0 0,-2-2-491 0 0,1 1-1 0 0,0-1 1 0 0,0 0-1 0 0,0 0 1 0 0,1 0-1 0 0,-1-1 1 0 0,7 0-1 0 0,-5-2-2212 0 0,19-12-3012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39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650 0 6992 0 0,'0'0'2776'0'0,"-6"12"-1480"0"0,3-9-1129 0 0,0 0 0 0 0,0 0 1 0 0,0 0-1 0 0,0 0 1 0 0,1 0-1 0 0,-4 6 0 0 0,-9 11 294 0 0,-33 33 505 0 0,30-35-657 0 0,-23 33 1 0 0,-14 14 41 0 0,15-18-185 0 0,9-9-50 0 0,-18 26-43 0 0,11-12-23 0 0,-51 41-40 0 0,54-60-9 0 0,-35 45-1 0 0,36-43 10 0 0,16-16 44 0 0,14-15-54 0 0,1 0 0 0 0,-1 0 0 0 0,-1-1 0 0 0,-6 6 0 0 0,3-2 0 0 0,8-7 0 0 0,0 0 0 0 0,0 0 0 0 0,-1 1 0 0 0,1-1 0 0 0,0 0 0 0 0,-1 0 0 0 0,1 1 0 0 0,0-1 0 0 0,0 0 0 0 0,0 0 0 0 0,-1 1 0 0 0,1-1 0 0 0,0 0 0 0 0,0 1 0 0 0,0-1 0 0 0,0 0 0 0 0,0 1 0 0 0,0-1 0 0 0,0 0 1 0 0,0 1-1 0 0,-1-1 0 0 0,1 1 0 0 0,0-1 0 0 0,0 0 0 0 0,1 1 0 0 0,-1 0 0 0 0,2 0 9 0 0,-1 1 189 0 0,-2-2-132 0 0,-2 5-52 0 0,2 5-14 0 0,2-1 0 0 0,3-1-12 0 0,0-3 2 0 0,1 0 0 0 0,-1 0 1 0 0,1 0-1 0 0,7 5 1 0 0,-7-4 43 0 0,-4-4-32 0 0,-1-1 0 0 0,1 0 1 0 0,0 1-1 0 0,0-1 0 0 0,0 0 1 0 0,0 0-1 0 0,0 0 0 0 0,0 0 1 0 0,0 0-1 0 0,2 2 1 0 0,46 35 61 0 0,-45-34-60 0 0,1-1 0 0 0,0 0 0 0 0,0 0 0 0 0,6 3 0 0 0,17 11 29 0 0,-17-8-28 0 0,0-1 1 0 0,1 0-1 0 0,18 10 0 0 0,-27-16 1 0 0,0 0 0 0 0,0 1 0 0 0,0-1 0 0 0,0 1 0 0 0,-1 0 0 0 0,1 0 0 0 0,-1 0 0 0 0,4 5 0 0 0,7 9 47 0 0,-3-1-45 0 0,-8-12 7 0 0,0-1 0 0 0,0 1 0 0 0,1-1 0 0 0,-1 0 0 0 0,1 1 0 0 0,0-1 0 0 0,5 4 0 0 0,1 3 12 0 0,-5-4-7 0 0,1-1 0 0 0,0 1 1 0 0,0-1-1 0 0,7 5 0 0 0,9 10 44 0 0,-18-17-63 0 0,0-1 0 0 0,-1 0 0 0 0,1 1 0 0 0,-1-1 0 0 0,1 1 0 0 0,-1 0 0 0 0,0 0 0 0 0,3 5 0 0 0,6 8 54 0 0,20 17 20 0 0,-14-15-75 0 0,0-1 0 0 0,-14-14 3 0 0,0 0 0 0 0,0 0 0 0 0,0 1 1 0 0,0-1-1 0 0,3 7 0 0 0,13 30 42 0 0,-15-31-45 0 0,3-3 10 0 0,-4-3 33 0 0,3 1-22 0 0,-3-1 22 0 0,3 2-20 0 0,-3-2 54 0 0,-3-3-71 0 0,1 0 0 0 0,-1 1 0 0 0,0-1 0 0 0,1 0 0 0 0,-1 0 0 0 0,0 1 0 0 0,1-1 0 0 0,-1 0 0 0 0,0 0 0 0 0,1 0 0 0 0,-1 1 0 0 0,0-1 0 0 0,1 0 0 0 0,-1 0 0 0 0,1 0 0 0 0,-1 0 0 0 0,0 0 0 0 0,1 0 0 0 0,-1 0 0 0 0,1 0 0 0 0,5-1 54 0 0,-2 0-27 0 0,0-1 0 0 0,0 0-1 0 0,0-1 1 0 0,0 1 0 0 0,-1 0-1 0 0,1-1 1 0 0,-1 0 0 0 0,0 0-1 0 0,0 0 1 0 0,0 0-1 0 0,0-1 1 0 0,0 1 0 0 0,3-7-1 0 0,-4 6-25 0 0,1 0-1 0 0,0 1 1 0 0,-1-1 0 0 0,2 1-1 0 0,-1-1 1 0 0,0 1-1 0 0,7-4 1 0 0,-4 3-27 0 0,1-1 0 0 0,0 1 0 0 0,11-12 0 0 0,-17 15 20 0 0,0-1 1 0 0,0 1-1 0 0,0-1 1 0 0,0 1-1 0 0,0-1 0 0 0,0 0 1 0 0,-1 1-1 0 0,1-1 0 0 0,-1 0 1 0 0,1 0-1 0 0,-1 1 1 0 0,1-1-1 0 0,-1 0 0 0 0,0 0 1 0 0,0 0-1 0 0,0-2 0 0 0,1 0 7 0 0,0-1 0 0 0,0 1 0 0 0,0-1 0 0 0,1 1 0 0 0,0 0 0 0 0,0-1 0 0 0,0 1 0 0 0,0 0 0 0 0,6-7 0 0 0,1-5-13 0 0,-3 8 23 0 0,0-1-1 0 0,0 1 0 0 0,1 1 0 0 0,0-1 0 0 0,9-7 0 0 0,19-20 26 0 0,-31 30-35 0 0,0 0-1 0 0,0 0 1 0 0,1 0 0 0 0,-1 1-1 0 0,1-1 1 0 0,1 1 0 0 0,10-6-1 0 0,-13 8-6 0 0,1-1 0 0 0,-1 1 0 0 0,0-1 0 0 0,0 0 0 0 0,0 1 0 0 0,0-1 0 0 0,0-1 0 0 0,2-3-1 0 0,-2 3 3 0 0,0 1 0 0 0,1-1 0 0 0,-1 0 0 0 0,1 1 0 0 0,6-5 0 0 0,-2 2 6 0 0,1 1-1 0 0,-2-1 1 0 0,1 0 0 0 0,-1-1-1 0 0,0 0 1 0 0,8-10-1 0 0,-8 8-7 0 0,1 0 0 0 0,0 0 0 0 0,11-10 0 0 0,6-5 0 0 0,-23 22 0 0 0,0-1 0 0 0,0 1 0 0 0,1 0 0 0 0,-1 0 0 0 0,1 0 0 0 0,-1 0 0 0 0,5-3 0 0 0,3-3 0 0 0,17-15 0 0 0,-23 21 0 0 0,-3 1 0 0 0,16-20 0 0 0,-12 16 11 0 0,-3 3 32 0 0,3-1-22 0 0,-3 2 4 0 0,2-4 0 0 0,-4-10 42 0 0,1 15-67 0 0,-1-1 0 0 0,0 1 0 0 0,0-1 0 0 0,0 1 0 0 0,0-1 0 0 0,0 1 0 0 0,0-1 0 0 0,0 1 0 0 0,0-1 0 0 0,0 1 0 0 0,0-1 0 0 0,0 1 0 0 0,0-1 0 0 0,0 1 0 0 0,0-1 0 0 0,0 1 0 0 0,-1-1 0 0 0,1 1 0 0 0,0-1 0 0 0,0 1 0 0 0,-1-1 0 0 0,1 1 0 0 0,-1-1 0 0 0,-5-7 0 0 0,5 7 5 0 0,1 0-1 0 0,-1 0 0 0 0,0 0 0 0 0,1 0 1 0 0,-1-1-1 0 0,0 1 0 0 0,0 0 0 0 0,0 1 1 0 0,0-1-1 0 0,0 0 0 0 0,0 0 0 0 0,0 0 1 0 0,0 0-1 0 0,-1 1 0 0 0,1-1 0 0 0,-2 0 1 0 0,-2-1-14 0 0,0-1 28 0 0,1 0 0 0 0,0 0-1 0 0,-1-1 1 0 0,1 0 0 0 0,0 1-1 0 0,1-1 1 0 0,-1 0 0 0 0,1-1-1 0 0,0 1 1 0 0,-6-10 0 0 0,9 13-9 0 0,0 1 0 0 0,-1-1 0 0 0,1 0 0 0 0,0 1 1 0 0,-1-1-1 0 0,1 0 0 0 0,-1 1 0 0 0,1-1 0 0 0,-1 0 0 0 0,1 1 0 0 0,-1-1 1 0 0,1 1-1 0 0,-2-1 0 0 0,-12-10 160 0 0,-8-8-24 0 0,21 18-144 0 0,0 1 0 0 0,0-1 0 0 0,0 1-1 0 0,1-1 1 0 0,-1 0 0 0 0,0 0 0 0 0,0 1-1 0 0,0-1 1 0 0,1 0 0 0 0,-1 0 0 0 0,0 0-1 0 0,1 0 1 0 0,-1 0 0 0 0,0 0 0 0 0,1 0 0 0 0,-1-2-1 0 0,-1-1 37 0 0,0 0 1 0 0,0-1-1 0 0,-1 1 0 0 0,1 0 0 0 0,-6-6 0 0 0,6 7-14 0 0,0 0-1 0 0,0 0 1 0 0,0 0-1 0 0,1 0 1 0 0,-1-1-1 0 0,1 1 1 0 0,-2-7-1 0 0,-3-7 98 0 0,-3-3-16 0 0,6 13-73 0 0,0 1 0 0 0,0-1 0 0 0,-2-8-1 0 0,0 4-24 0 0,4 9-1 0 0,0 1 1 0 0,0-1-1 0 0,0 1 0 0 0,0-1 1 0 0,1 0-1 0 0,-1 1 1 0 0,1-1-1 0 0,-1-3 0 0 0,1 5-6 0 0,0-1 0 0 0,0 1 0 0 0,0-1 0 0 0,-1 1 0 0 0,1-1 0 0 0,0 1 0 0 0,0-1 0 0 0,0 1 0 0 0,0 0 0 0 0,0-1 0 0 0,-1 1 0 0 0,1-1 0 0 0,0 1 0 0 0,0-1 0 0 0,-1 1 0 0 0,1 0 0 0 0,0-1 0 0 0,-1 1 0 0 0,1 0 0 0 0,0-1 0 0 0,-1 1 0 0 0,1 0 0 0 0,-1-1 0 0 0,1 1 0 0 0,0 0 0 0 0,-1 0 0 0 0,0-1 0 0 0,0 1 0 0 0,0 0 0 0 0,1-1 0 0 0,-1 1 0 0 0,1 0 0 0 0,-1-1 0 0 0,0 1 0 0 0,1-1 0 0 0,-1 1 0 0 0,1-1 0 0 0,-1 1 0 0 0,1-1 0 0 0,0 1 0 0 0,-1-1 0 0 0,1 0 0 0 0,-1 1 0 0 0,1-2 0 0 0,0 1 0 0 0,-1-3 0 0 0,-7-2 0 0 0,6 6 2 0 0,-9-8 63 0 0,-30-40 349 0 0,20 23-311 0 0,19 23-102 0 0,-8-9 52 0 0,4-1-43 0 0,5 12-10 0 0,1-1 0 0 0,0 1 0 0 0,0-1 0 0 0,0 1 0 0 0,0-1 0 0 0,0 1 0 0 0,0 0 0 0 0,-1-1 0 0 0,1 1 0 0 0,0-1 0 0 0,0 1 0 0 0,-1-1 0 0 0,1 1 0 0 0,0 0 0 0 0,0-1 0 0 0,-1 1 0 0 0,1 0 0 0 0,-1-1 0 0 0,1 1 0 0 0,0 0 0 0 0,-1-1 0 0 0,1 1 0 0 0,-1 0 0 0 0,1 0 0 0 0,0-1 0 0 0,-1 1 0 0 0,1 0 0 0 0,-1 0 0 0 0,1 0 0 0 0,-2 0 0 0 0,1 0 0 0 0,-39-32 124 0 0,22 19-12 0 0,-21-18-1 0 0,39 31-109 0 0,0 0 0 0 0,0 0 0 0 0,-1 0 0 0 0,1 0 0 0 0,0 0 0 0 0,0-1 0 0 0,0 1 0 0 0,-1 0 0 0 0,1 0 0 0 0,0 0 0 0 0,0-1 0 0 0,0 1 0 0 0,0 0 0 0 0,0 0 0 0 0,-1-1 0 0 0,1 1 0 0 0,0 0 0 0 0,0 0 0 0 0,0-1 0 0 0,0 1 0 0 0,0 0 0 0 0,0 0 1 0 0,0-1-1 0 0,0 1 0 0 0,0 0 0 0 0,0 0 0 0 0,0-1 0 0 0,0 1 0 0 0,0 0 0 0 0,0 0 0 0 0,0-1 0 0 0,0 1 0 0 0,0 0 0 0 0,1-1 0 0 0,-1 0-1 0 0,0 1 1 0 0,0-1-1 0 0,0 0 1 0 0,0 0-1 0 0,0 0 1 0 0,0 0-1 0 0,0 0 1 0 0,0 1-1 0 0,0-1 1 0 0,0 0-1 0 0,0 0 1 0 0,0 0-1 0 0,-1 0 1 0 0,1 1-1 0 0,0-1 1 0 0,0 0-1 0 0,-1 0 0 0 0,1 0 1 0 0,-1 1-1 0 0,1-1 1 0 0,-1 0-1 0 0,1 1 1 0 0,-1-1-1 0 0,1 0 1 0 0,-2 0-1 0 0,2 1-1 0 0,-3-4 7 0 0,1 1 0 0 0,-1 0 1 0 0,1 0-1 0 0,-1 1 0 0 0,0-1 0 0 0,0 1 0 0 0,0-1 0 0 0,-6-2 0 0 0,5 1-7 0 0,1 0 0 0 0,-1 0 0 0 0,1 0 0 0 0,-5-8 0 0 0,-2-1-2 0 0,8 12-10 0 0,1 0 1 0 0,-1-1-1 0 0,1 1 1 0 0,0-1-1 0 0,0 0 0 0 0,-1 1 1 0 0,1-1-1 0 0,0 0 1 0 0,0 0-1 0 0,1 0 1 0 0,-1 0-1 0 0,0 0 1 0 0,1 0-1 0 0,-1-3 0 0 0,-3-8-468 0 0,1 6-812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1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7224 0 0,'0'0'653'0'0,"0"-1"-536"0"0,2-1-85 0 0,-1 1 0 0 0,0-1 0 0 0,0 1 0 0 0,1-1 0 0 0,-1 1 0 0 0,1-1-1 0 0,-1 1 1 0 0,1 0 0 0 0,0 0 0 0 0,-1 0 0 0 0,4-2 0 0 0,3-1 2088 0 0,-7 4-2009 0 0,-1 0 1 0 0,1-1-1 0 0,-1 1 1 0 0,1 0-1 0 0,0 0 0 0 0,-1 0 1 0 0,1 0-1 0 0,0 0 1 0 0,-1 0-1 0 0,1 0 1 0 0,0 0-1 0 0,-1 0 0 0 0,1 0 1 0 0,-1 1-1 0 0,1-1 1 0 0,0 0-1 0 0,-1 0 0 0 0,1 1 1 0 0,-1-1-1 0 0,1 0 1 0 0,-1 1-1 0 0,1-1 0 0 0,-1 0 1 0 0,1 1-1 0 0,0 0 1 0 0,0-1-34 0 0,0 1 0 0 0,0 0 1 0 0,0 0-1 0 0,-1 0 0 0 0,1 0 1 0 0,0 0-1 0 0,0 0 0 0 0,0 0 1 0 0,-1 0-1 0 0,1 2 1 0 0,2 38 1045 0 0,0-25-855 0 0,0 0 0 0 0,-2 0 0 0 0,1 22 0 0 0,-1-29-120 0 0,-1 0 0 0 0,5 16 1 0 0,-3-17-31 0 0,-1 0 1 0 0,1 16-1 0 0,-3 26 230 0 0,0 28 126 0 0,1 32 102 0 0,3 2-66 0 0,-5-51-248 0 0,-4 39 187 0 0,2-62-283 0 0,2-18-6 0 0,-5 31 1 0 0,6-47-149 0 0,0 0 0 0 0,1-1 0 0 0,-1 1 1 0 0,1 0-1 0 0,0 0 0 0 0,0-1 0 0 0,1 1 1 0 0,-1 0-1 0 0,1 0 0 0 0,0-1 0 0 0,0 1 0 0 0,1 4 1 0 0,-1-7 13 0 0,0 0 1 0 0,0 1-1 0 0,0-1 1 0 0,0 0-1 0 0,0 0 1 0 0,1 0 0 0 0,-1 0-1 0 0,0 0 1 0 0,0 0-1 0 0,1 0 1 0 0,-1 0-1 0 0,1 0 1 0 0,-1-1-1 0 0,1 1 1 0 0,-1 0 0 0 0,1-1-1 0 0,-1 1 1 0 0,1-1-1 0 0,-1 0 1 0 0,1 0-1 0 0,0 1 1 0 0,-1-1-1 0 0,2 0 1 0 0,0 0 289 0 0,-2-1-282 0 0,0 0-1 0 0,-1 1 0 0 0,1-1 0 0 0,0 1 0 0 0,0-1 1 0 0,0 1-1 0 0,0 0 0 0 0,0-1 0 0 0,0 1 1 0 0,0 0-1 0 0,0 0 0 0 0,0 0 0 0 0,0 0 0 0 0,0-1 1 0 0,0 1-1 0 0,0 0 0 0 0,2 1 0 0 0,6 1 77 0 0,-7-2-108 0 0,1 1 0 0 0,-1-1 0 0 0,1 1 1 0 0,-1-1-1 0 0,1 0 0 0 0,-1 0 0 0 0,1 0 0 0 0,-1 0 1 0 0,1-1-1 0 0,-1 1 0 0 0,1-1 0 0 0,3 0 0 0 0,9-3-32 0 0,4 0 47 0 0,-1 1 0 0 0,1 0 0 0 0,0 2 0 0 0,23 0 1 0 0,-2-3-9 0 0,-22 4-10 0 0,24 7 11 0 0,-40-7 12 0 0,12 4-275 0 0,3 0-1130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2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1 192 3224 0 0,'0'-12'564'0'0,"0"3"614"0"0,0 7-815 0 0,-1 0 1 0 0,1-1 0 0 0,0 1-1 0 0,0-1 1 0 0,0 1-1 0 0,1 0 1 0 0,-1-1 0 0 0,0 1-1 0 0,1 0 1 0 0,0-1-1 0 0,-1 1 1 0 0,1 0 0 0 0,0 0-1 0 0,0-1 1 0 0,0 1 0 0 0,0 0-1 0 0,1 0 1 0 0,1-2-1 0 0,-2 3-283 0 0,0 0-1 0 0,0 0 0 0 0,0 0 0 0 0,0 0 1 0 0,-1-1-1 0 0,1 1 0 0 0,0 0 0 0 0,-1 0 1 0 0,1 0-1 0 0,0-2 0 0 0,-1 2-26 0 0,0 0 0 0 0,0 0 0 0 0,1 0 0 0 0,-1 0 0 0 0,1 0 0 0 0,-1 0 0 0 0,1 0 0 0 0,-1 1 0 0 0,1-1 0 0 0,0 0 0 0 0,-1 0 0 0 0,1 1 0 0 0,0-1 0 0 0,0 0 0 0 0,0 0 0 0 0,31-24 1175 0 0,-27 20-1046 0 0,1 0 0 0 0,0 0 0 0 0,0 1 0 0 0,1 0 0 0 0,-1 0 0 0 0,1 0 1 0 0,0 1-1 0 0,8-3 0 0 0,25-7 326 0 0,-30 9-428 0 0,1 0 0 0 0,0 1-1 0 0,-1 0 1 0 0,1 1 0 0 0,18-2-1 0 0,-20 5-48 0 0,-1-1 0 0 0,1 1 0 0 0,0 0 0 0 0,-1 1-1 0 0,1 0 1 0 0,-1 0 0 0 0,0 1 0 0 0,1 0 0 0 0,-1 0-1 0 0,12 8 1 0 0,-17-8-12 0 0,0-1 0 0 0,0 1 0 0 0,-1 0 0 0 0,0 0 0 0 0,1 0 1 0 0,-1 0-1 0 0,0 0 0 0 0,0 0 0 0 0,1 5 0 0 0,12 31 55 0 0,-13-31-43 0 0,0-1-1 0 0,-1 1 0 0 0,0-1 0 0 0,0 1 1 0 0,-1-1-1 0 0,0 1 0 0 0,-1 13 0 0 0,-3 2 23 0 0,-7 27 0 0 0,2-17-61 0 0,7-25 44 0 0,-1 0 0 0 0,0 0-1 0 0,0 0 1 0 0,-1 0-1 0 0,0 0 1 0 0,-1-1-1 0 0,0 0 1 0 0,0 0-1 0 0,0 0 1 0 0,-1-1-1 0 0,0 1 1 0 0,-7 4-1 0 0,2-1 121 0 0,-1-1 0 0 0,0-1 0 0 0,0 0-1 0 0,-1 0 1 0 0,0-2 0 0 0,-19 8-1 0 0,25-11-60 0 0,1-1-1 0 0,-1 0 1 0 0,0 0 0 0 0,1 0-1 0 0,-1-1 1 0 0,0 0-1 0 0,0-1 1 0 0,0 1-1 0 0,0-1 1 0 0,-9-2-1 0 0,-5-2 173 0 0,18 4-231 0 0,0 0 0 0 0,0-1 1 0 0,0 1-1 0 0,0-1 0 0 0,0 0 0 0 0,0 0 0 0 0,1 0 0 0 0,-1 0 0 0 0,0 0 1 0 0,0 0-1 0 0,1-1 0 0 0,-1 0 0 0 0,1 1 0 0 0,-1-1 0 0 0,1 0 1 0 0,-4-4-1 0 0,-5-9 121 0 0,7 11-136 0 0,1 0 0 0 0,0 0 0 0 0,0 0 0 0 0,0 0-1 0 0,1-1 1 0 0,-1 1 0 0 0,1-1 0 0 0,0 1 0 0 0,0-1 0 0 0,1 0 0 0 0,-1 0 0 0 0,1 0 0 0 0,0 0-1 0 0,0-6 1 0 0,1-3-21 0 0,0 0 0 0 0,0-1 0 0 0,5-28 0 0 0,-3 13-135 0 0,-3 25 59 0 0,1 1 1 0 0,1-1-1 0 0,-1 0 1 0 0,2-9-1 0 0,8-12-256 0 0,2-11-1209 0 0,1-6-1467 0 0,-5 24 1459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3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8840 0 0,'0'0'400'0'0,"-1"2"0"0"0,-8 24 444 0 0,2 1-1 0 0,-6 28 1 0 0,13-51-686 0 0,-4 17 482 0 0,2 1-1 0 0,1-1 1 0 0,1 24-1 0 0,-1 25 394 0 0,1-50-715 0 0,0 1 1 0 0,2 0 0 0 0,0-1 0 0 0,6 23-1 0 0,1 11 230 0 0,39 232 1600 0 0,-46-271-2011 0 0,0 1 1 0 0,-1 0 0 0 0,-1 20 0 0 0,0-14 53 0 0,-1-20-162 0 0,1-1-25 0 0,0 0 0 0 0,0-1 1 0 0,0 1-1 0 0,0 0 0 0 0,0-1 0 0 0,0 1 1 0 0,0 0-1 0 0,0 0 0 0 0,0-1 0 0 0,0 1 1 0 0,0 0-1 0 0,1-1 0 0 0,-1 1 1 0 0,0 0-1 0 0,0-1 0 0 0,1 1 0 0 0,-1-1 1 0 0,1 1-1 0 0,-1 0 0 0 0,0-1 0 0 0,1 1 1 0 0,0 0-1 0 0,-1-1 6 0 0,0 0 1 0 0,0 0-1 0 0,0 0 1 0 0,0 1-1 0 0,1-1 0 0 0,-1 0 1 0 0,0 0-1 0 0,0 0 1 0 0,0 0-1 0 0,0 1 0 0 0,0-1 1 0 0,0 0-1 0 0,0 0 1 0 0,0 0-1 0 0,0 1 0 0 0,0-1 1 0 0,0 0-1 0 0,0 0 1 0 0,0 0-1 0 0,0 1 0 0 0,0-1 1 0 0,0 0-1 0 0,0 0 0 0 0,0 0 1 0 0,0 1-1 0 0,0-1 1 0 0,-1 0-1 0 0,1 0 0 0 0,0 0 1 0 0,0 0-1 0 0,0 1 1 0 0,0-1-1 0 0,0 0 0 0 0,0 0 1 0 0,-1 0-1 0 0,1 0 1 0 0,0 0-1 0 0,0 0 0 0 0,0 1 1 0 0,0-1-1 0 0,-1 0 1 0 0,1 0-1 0 0,0 0 0 0 0,0 0 1 0 0,0 0-1 0 0,0 0 1 0 0,-1 0-1 0 0,1 0 0 0 0,-9 1 289 0 0,8-1-386 0 0,-1 0 90 0 0,1-1-1 0 0,-1 1 0 0 0,0-1 0 0 0,0 0 0 0 0,1 0 1 0 0,-1 0-1 0 0,1 0 0 0 0,-1 0 0 0 0,1 0 0 0 0,-1 0 1 0 0,1-1-1 0 0,0 1 0 0 0,-1 0 0 0 0,1-1 0 0 0,0 1 1 0 0,0-1-1 0 0,0 1 0 0 0,0-1 0 0 0,0 0 0 0 0,1 1 1 0 0,-1-1-1 0 0,0 0 0 0 0,1 0 0 0 0,-1 0 1 0 0,1 1-1 0 0,0-1 0 0 0,-1 0 0 0 0,1-3 0 0 0,1-7-2 0 0,0 0 1 0 0,0 0-1 0 0,1 0 0 0 0,1 0 0 0 0,0 0 0 0 0,6-13 0 0 0,33-66-13 0 0,-27 65-83 0 0,24-33-1 0 0,-24 41 94 0 0,0 2 0 0 0,25-21-1 0 0,-28 25 3 0 0,-6 7-15 0 0,1 0-1 0 0,-1 0 0 0 0,1 1 0 0 0,-1 0 1 0 0,1 0-1 0 0,10-3 0 0 0,-1 2 7 0 0,-13 5 9 0 0,-2 1-2 0 0,1-1-1 0 0,-1 0 0 0 0,1 0 1 0 0,-1 1-1 0 0,0-1 0 0 0,1 1 1 0 0,-1-1-1 0 0,0 1 0 0 0,0 0 1 0 0,1-1-1 0 0,-1 1 0 0 0,0 0 1 0 0,0 0-1 0 0,0 0 0 0 0,0 0 1 0 0,0 0-1 0 0,0 0 0 0 0,0 0 1 0 0,0 0-1 0 0,0 0 0 0 0,0 0 1 0 0,-1 1-1 0 0,1-1 0 0 0,0 0 1 0 0,-1 1-1 0 0,1-1 0 0 0,-1 0 1 0 0,0 1-1 0 0,1 1 0 0 0,0 0-3 0 0,2 7 5 0 0,-1 0 0 0 0,0 0 0 0 0,0 0 0 0 0,-1 1 0 0 0,-1 18 1 0 0,-7 54 2 0 0,1-23-2 0 0,4-37 27 0 0,1 0 0 0 0,2 1 0 0 0,0-1 0 0 0,2 0 0 0 0,0-1 0 0 0,12 43 0 0 0,-13-61-5 0 0,-1 0 1 0 0,1 0-1 0 0,0 0 1 0 0,0 0-1 0 0,0 0 0 0 0,0-1 1 0 0,1 1-1 0 0,0-1 1 0 0,0 1-1 0 0,0-1 1 0 0,4 4-1 0 0,-4-6-8 0 0,0 1-1 0 0,-1 0 1 0 0,1-1-1 0 0,0 1 1 0 0,0-1-1 0 0,0 0 0 0 0,0 0 1 0 0,0 0-1 0 0,0-1 1 0 0,1 1-1 0 0,-1-1 1 0 0,0 1-1 0 0,0-1 1 0 0,0 0-1 0 0,1 0 1 0 0,3-1-1 0 0,3-1-159 0 0,0 1 1 0 0,0-2-1 0 0,0 1 0 0 0,0-1 1 0 0,-1-1-1 0 0,1 0 0 0 0,8-5 1 0 0,0-1-1290 0 0,0 1-422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3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5064 0 0,'-1'2'3318'0'0,"0"0"-3020"0"0,1 0 0 0 0,-1 0 0 0 0,1 1 0 0 0,0-1-1 0 0,0 0 1 0 0,0 1 0 0 0,0-1 0 0 0,0 0 0 0 0,0 0-1 0 0,1 4 1 0 0,0 19 397 0 0,-2-7-203 0 0,0 0 0 0 0,1 0 1 0 0,1 0-1 0 0,5 29 0 0 0,-4-38-230 0 0,0 3 174 0 0,1 0 0 0 0,4 11 0 0 0,1 4 342 0 0,-4-14-363 0 0,1-1-1 0 0,6 13 1 0 0,-5-13 28 0 0,-1 1 0 0 0,4 13 0 0 0,-7-19-250 0 0,0 0-1 0 0,1-1 0 0 0,4 8 0 0 0,-4-9-107 0 0,6 24 529 0 0,-9-27-338 0 0,1-1 4 0 0,3 5-46 0 0,-1 0 292 0 0,-6-25-350 0 0,4-7-118 0 0,-1 13-50 0 0,0-1 1 0 0,-2-16-1 0 0,2 23-3 0 0,-1 0-1 0 0,1 0 1 0 0,1 0 0 0 0,-1 0-1 0 0,1 0 1 0 0,0 0 0 0 0,1 0 0 0 0,0 0-1 0 0,5-12 1 0 0,3-13 1 0 0,-6 20-16 0 0,0 0 1 0 0,2 1-1 0 0,-1-1 0 0 0,14-18 0 0 0,-1-2-18 0 0,-11 23 8 0 0,-1 0-1 0 0,1 1 1 0 0,1 0 0 0 0,0 0-1 0 0,12-10 1 0 0,-5 5 11 0 0,-13 11 5 0 0,0 0-1 0 0,1 1 1 0 0,-1-1-1 0 0,1 1 0 0 0,-1-1 1 0 0,1 1-1 0 0,0 0 1 0 0,3-1-1 0 0,11-5-18 0 0,-13 5 21 0 0,-3 1-1 0 0,0 0 0 0 0,0 0 1 0 0,0 0-1 0 0,1 1 0 0 0,-1-1 0 0 0,0 0 0 0 0,0 1 0 0 0,1-1 1 0 0,-1 1-1 0 0,1-1 0 0 0,-1 1 0 0 0,0 0 0 0 0,1 0 0 0 0,-1-1 1 0 0,1 1-1 0 0,-1 0 0 0 0,2 1 0 0 0,0-1-1 0 0,0 1 0 0 0,0 0 0 0 0,-1 0 0 0 0,1 0 0 0 0,0 0 0 0 0,-1 1 0 0 0,1-1 0 0 0,-1 1 0 0 0,1 0 0 0 0,-1-1 0 0 0,0 1 0 0 0,0 0 0 0 0,0 0 0 0 0,0 1 0 0 0,0-1 0 0 0,0 0 0 0 0,0 1 0 0 0,-1-1 0 0 0,2 5 0 0 0,0-1 3 0 0,-1 1 0 0 0,0-1 0 0 0,0 1-1 0 0,-1-1 1 0 0,1 13 0 0 0,8 172-131 0 0,-9-169 132 0 0,2 0 0 0 0,8 36 0 0 0,-9-51 0 0 0,0 0 0 0 0,0-1 0 0 0,1 0 0 0 0,0 0 0 0 0,0 0 0 0 0,0 0 0 0 0,1 0 0 0 0,0 0 0 0 0,0-1 0 0 0,0 0 0 0 0,1 0 0 0 0,0 0 0 0 0,5 5 0 0 0,-4-6-44 0 0,-1 0 0 0 0,1-1 0 0 0,-1 1-1 0 0,1-1 1 0 0,0 0 0 0 0,0 0-1 0 0,1-1 1 0 0,-1 0 0 0 0,1 0 0 0 0,10 1-1 0 0,-10-2-1468 0 0,-1-1 0 0 0,1 0 0 0 0,11-1 0 0 0,8-5-5251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1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3011 309 2760 0 0,'0'0'7430'0'0,"-6"0"-4926"0"0,-2-1-2027 0 0,6 0-343 0 0,1 1 1 0 0,-1 0 0 0 0,0 0-1 0 0,1 0 1 0 0,-1 0-1 0 0,0 0 1 0 0,1 0 0 0 0,-4 1-1 0 0,-14 4 351 0 0,-2-1-1 0 0,1-1 0 0 0,-25 0 1 0 0,-4 0 136 0 0,32-1-270 0 0,0-1 0 0 0,-30-3 0 0 0,38 1-321 0 0,-7-1 64 0 0,0 0-1 0 0,-23-7 1 0 0,26 5 117 0 0,-26-3 0 0 0,4 2 21 0 0,10 0-29 0 0,0 2 0 0 0,-35-1-1 0 0,24 3-170 0 0,3-3 35 0 0,-18 0-54 0 0,28 4 8 0 0,-1-2 0 0 0,0 0 0 0 0,1-2 0 0 0,-26-7 0 0 0,32 6 40 0 0,0 0-1 0 0,1-2 1 0 0,-1 0 0 0 0,2-1-1 0 0,-1 0 1 0 0,-17-13 0 0 0,-72-55 347 0 0,81 57-362 0 0,-7-3 2 0 0,-74-30 43 0 0,79 40-54 0 0,18 9-36 0 0,1 1 0 0 0,-1-1 0 0 0,-1 1 0 0 0,1 1-1 0 0,0-1 1 0 0,0 1 0 0 0,-9 1 0 0 0,-59 3-81 0 0,68-1 64 0 0,1 0 0 0 0,-1 0 0 0 0,1 0 0 0 0,0 1 0 0 0,-11 5 0 0 0,-1 0-20 0 0,15-6 28 0 0,0 0-1 0 0,-1 0 1 0 0,1 1 0 0 0,0-1-1 0 0,0 1 1 0 0,0 0-1 0 0,1 0 1 0 0,-1 0 0 0 0,1 0-1 0 0,0 1 1 0 0,-1-1-1 0 0,2 1 1 0 0,-1 0 0 0 0,0 0-1 0 0,1 0 1 0 0,-1 0 0 0 0,1 0-1 0 0,1 1 1 0 0,-1-1-1 0 0,0 0 1 0 0,1 1 0 0 0,0 0-1 0 0,0-1 1 0 0,0 1 0 0 0,1 0-1 0 0,0-1 1 0 0,0 8-1 0 0,0 43-87 0 0,0-50 91 0 0,1 0 0 0 0,0-1 0 0 0,0 1 0 0 0,0 0 0 0 0,1 0-1 0 0,-1-1 1 0 0,1 1 0 0 0,5 7 0 0 0,23 36-20 0 0,-25-41 32 0 0,11 14-23 0 0,0 0 0 0 0,1-1 0 0 0,31 27 0 0 0,-37-37 16 0 0,0 0 0 0 0,0-1 0 0 0,1 0 0 0 0,1-1 0 0 0,21 12 0 0 0,-16-12 0 0 0,22 14 0 0 0,-26-13 0 0 0,1-1 0 0 0,18 8 0 0 0,27 8 0 0 0,-31-12 0 0 0,1 0 0 0 0,0-2 0 0 0,48 9 0 0 0,-70-17 13 0 0,0-1 0 0 0,0 1 0 0 0,-1 0 0 0 0,15 7-1 0 0,-16-8-20 0 0,1 1 0 0 0,0-1 0 0 0,0 0 0 0 0,-1 0 0 0 0,1-1-1 0 0,0 0 1 0 0,12-1 0 0 0,2 0 9 0 0,-16 1-4 0 0,0-1 0 0 0,0 1 0 0 0,0-1-1 0 0,7-3 1 0 0,-7 3 94 0 0,0 0 1 0 0,-1 0-1 0 0,1 0 0 0 0,6 0 0 0 0,-35-5-27 0 0,-8-2-64 0 0,29 7 0 0 0,-14 0 54 0 0,-197-7 308 0 0,203 7-314 0 0,-1-1 0 0 0,-17-5 0 0 0,-15-3 64 0 0,-167-25 188 0 0,57 15-176 0 0,129 17-81 0 0,-39 1-1 0 0,5 0 1 0 0,-86-17 81 0 0,-185-52 355 0 0,314 67-464 0 0,3 1-2 0 0,0 0 0 0 0,-23-10-1 0 0,20 8 1 0 0,0 0-1 0 0,0 1 1 0 0,0 1 0 0 0,-33-3-1 0 0,40 5-11 0 0,-30 1-1 0 0,32 1 0 0 0,1-1 0 0 0,-1 0 0 0 0,0 0 0 0 0,1-1 0 0 0,-1 0 0 0 0,-11-3 0 0 0,12 2 0 0 0,2 1 0 0 0,1-1 0 0 0,-1 1 0 0 0,1 0 0 0 0,-1 0 0 0 0,0 0 0 0 0,1 0 0 0 0,-1 1 0 0 0,0 0 0 0 0,0 0 0 0 0,0 0 0 0 0,1 0 0 0 0,-1 0 0 0 0,0 1 0 0 0,0-1 0 0 0,-3 2 0 0 0,-81 20 0 0 0,60-16 0 0 0,-42 13 0 0 0,27-6 0 0 0,29-9 0 0 0,-26 10 0 0 0,13-4-32 0 0,21-8 22 0 0,-1 1 1 0 0,0-1 0 0 0,1 1 0 0 0,0 0-1 0 0,0 1 1 0 0,0-1 0 0 0,0 1-1 0 0,0 0 1 0 0,1 1 0 0 0,-1-1 0 0 0,-5 8-1 0 0,1 0-11 0 0,-18 17 1 0 0,20-21 13 0 0,0 1-1 0 0,0 0 1 0 0,0 0 0 0 0,-9 17 0 0 0,8-11-6 0 0,0 1-1 0 0,2 0 1 0 0,0 0 0 0 0,-9 35-1 0 0,11-32 18 0 0,3-12-16 0 0,0 0 0 0 0,0 1 0 0 0,1-1 0 0 0,0 0-1 0 0,0 0 1 0 0,1 1 0 0 0,0 10 0 0 0,4 7-32 0 0,1-1 1 0 0,16 48-1 0 0,-10-47 11 0 0,17 31-1 0 0,-6-17 37 0 0,-12-12-2 0 0,-9-22-9 0 0,1 0 0 0 0,0-1 1 0 0,0 1-1 0 0,0 0 0 0 0,0-1 1 0 0,4 6-1 0 0,7 5 0 0 0,1 0-1 0 0,0-1 1 0 0,1 0 0 0 0,1-1 0 0 0,0-1-1 0 0,0 0 1 0 0,1-1 0 0 0,30 14-1 0 0,-5-4-32 0 0,-15-6 33 0 0,0-1 1 0 0,42 13-1 0 0,-9-4 6 0 0,-14-5-49 0 0,103 31 230 0 0,-39-19-354 0 0,-58-18 144 0 0,89 17 31 0 0,-96-22 0 0 0,-32-6 0 0 0,26 7 0 0 0,-11 1 0 0 0,1-2 0 0 0,0-1 0 0 0,44 3 0 0 0,84 12 0 0 0,-147-19 0 0 0,13 2 0 0 0,3 1 0 0 0,32 2 0 0 0,4-2 0 0 0,18 1 0 0 0,147-17 12 0 0,-95 2 182 0 0,-83 4-192 0 0,-35 3-20 0 0,1 1 1 0 0,0 0-1 0 0,-1 1 1 0 0,20 2-1 0 0,-8 0 18 0 0,0-1 0 0 0,49-4 0 0 0,-1-1 0 0 0,-49 3 5 0 0,-1-1 0 0 0,1-1-1 0 0,41-11 1 0 0,-51 9 55 0 0,-2-1-1 0 0,23-11 1 0 0,-16 7-82 0 0,29-16-65 0 0,-28 15 111 0 0,1 0 0 0 0,31-11-1 0 0,-39 17-23 0 0,-1-1 0 0 0,1 0 0 0 0,-1-1 0 0 0,19-13 0 0 0,-16 4 0 0 0,-14 13 0 0 0,0 1 0 0 0,0-1 0 0 0,0 1 0 0 0,0 0 0 0 0,5-3 0 0 0,20-14 27 0 0,37-34 0 0 0,-45 31-5 0 0,-16 18-11 0 0,0-1-1 0 0,0 1 0 0 0,0 0 1 0 0,6-5-1 0 0,5-4-6 0 0,-2-2-1 0 0,14-17 1 0 0,-22 26 3 0 0,-1 1-1 0 0,0-1 1 0 0,0 0 0 0 0,-1 0-1 0 0,0 0 1 0 0,0 0 0 0 0,2-7-1 0 0,5-16-6 0 0,-7 21 0 0 0,1-1 0 0 0,-1 1 0 0 0,1-10-1 0 0,-2 10 4 0 0,0 0 0 0 0,1 0 0 0 0,4-11 0 0 0,-4 15 5 0 0,-1 0 0 0 0,0 0-1 0 0,0 0 1 0 0,-1 0 0 0 0,1 0 0 0 0,-1-7 0 0 0,4-17-10 0 0,-2 15 16 0 0,0 0-1 0 0,-1 0 0 0 0,-1 0 0 0 0,-1-15 0 0 0,1 1-15 0 0,0-228 66 0 0,-1 252-60 0 0,1-1-1 0 0,0 0 0 0 0,-1 0 0 0 0,0 1 0 0 0,0-1 1 0 0,0 0-1 0 0,-1 1 0 0 0,1-1 0 0 0,-1 1 0 0 0,1-1 1 0 0,-1 1-1 0 0,0 0 0 0 0,-1 0 0 0 0,1 0 0 0 0,-1 0 1 0 0,1 0-1 0 0,-1 0 0 0 0,0 1 0 0 0,-5-5 0 0 0,7 7-3 0 0,1 0 0 0 0,-1 0 0 0 0,1-1 0 0 0,-1 1 0 0 0,1 0 0 0 0,-1-1 0 0 0,1 1 0 0 0,-1 0 0 0 0,1-1 0 0 0,0 1 0 0 0,-1-1 0 0 0,1 1 0 0 0,0-1 0 0 0,-1 1 0 0 0,1-1 0 0 0,0 1 0 0 0,-1-1 0 0 0,1 1 0 0 0,0-1 0 0 0,0 1 0 0 0,0-1 0 0 0,-1 1 0 0 0,1-1 0 0 0,0-1 0 0 0,-3-9 0 0 0,-2 0-12 0 0,4 8-49 0 0,-6-6 50 0 0,6 8-49 0 0,6-6-76 0 0,38-21 136 0 0,-37 24 0 0 0,0 0 0 0 0,-1-1 0 0 0,6-6 0 0 0,-8 8 0 0 0,1-2 0 0 0,-4 5 0 0 0,0-1 0 0 0,0 0 0 0 0,1 1 0 0 0,-1-1 0 0 0,0 1 0 0 0,1-1 0 0 0,-1 1 0 0 0,0-1 0 0 0,1 1 0 0 0,-1-1 0 0 0,1 1 0 0 0,-1-1 0 0 0,1 1 0 0 0,-1-1 0 0 0,1 1 0 0 0,-1 0 0 0 0,1-1 0 0 0,-1 1 0 0 0,1 0 0 0 0,-1-1 0 0 0,1 1 0 0 0,0 0 0 0 0,-1 0 0 0 0,1 0 0 0 0,-1 0 0 0 0,1 0 0 0 0,0-1 0 0 0,-1 1 0 0 0,2 0 0 0 0,0 0 0 0 0,22-9-14 0 0,-17 7 2 0 0,-1-1-1 0 0,0 1 1 0 0,8-2-1 0 0,-2 1 13 0 0,17-4 0 0 0,35 1 0 0 0,-58 6 16 0 0,0 0-1 0 0,-1 1 0 0 0,1-1 0 0 0,0 1 0 0 0,0 0 1 0 0,-1 0-1 0 0,1 1 0 0 0,-1 0 0 0 0,9 4 0 0 0,5 1 25 0 0,-14-5-41 0 0,5 2 4 0 0,11 14-21 0 0,20 23-190 0 0,-26-27 208 0 0,-12-12 0 0 0,-1 0 0 0 0,1 0 0 0 0,-1 1 0 0 0,0-1 0 0 0,1 0 0 0 0,-1 1 0 0 0,0 0 0 0 0,-1-1 0 0 0,1 1 0 0 0,0 0 0 0 0,1 4 0 0 0,5 10 0 0 0,-3-13 0 0 0,0-1 0 0 0,-2 0 0 0 0,0 1 0 0 0,-1-1 0 0 0,1 0 0 0 0,0 1 0 0 0,-1-1 0 0 0,0 1 0 0 0,0 0 0 0 0,0 0 0 0 0,2 5 0 0 0,-3-6 0 0 0,0 0 0 0 0,0-1 0 0 0,1 1 0 0 0,0-1 0 0 0,-1 1 0 0 0,5 3 0 0 0,8 14-1 0 0,-14-19 4 0 0,1 0 0 0 0,-1-1-1 0 0,1 2 1 0 0,-1-1 0 0 0,0 0-1 0 0,0 0 1 0 0,1 0 0 0 0,-1 0 0 0 0,0 0-1 0 0,0 0 1 0 0,0 0 0 0 0,0 0 0 0 0,0 0-1 0 0,0 0 1 0 0,-1 0 0 0 0,1 0-1 0 0,0 0 1 0 0,-1 0 0 0 0,0 2 0 0 0,-2 3 5 0 0,2-5-8 0 0,0 0 0 0 0,1 0 0 0 0,-1 0 0 0 0,0 1 1 0 0,1-1-1 0 0,-1 0 0 0 0,1 0 0 0 0,0 1 0 0 0,-1-1 0 0 0,1 0 0 0 0,0 1 1 0 0,0-1-1 0 0,-1 0 0 0 0,1 1 0 0 0,0-1 0 0 0,1 0 0 0 0,-1 3 0 0 0,1 0 6 0 0,0 0-1 0 0,0 0 0 0 0,-1 0 1 0 0,1 0-1 0 0,-1 0 0 0 0,0 0 1 0 0,0 0-1 0 0,-1 0 0 0 0,1 0 1 0 0,-1 1-1 0 0,-1 4 0 0 0,2-7-5 0 0,0 0 0 0 0,-1 0 0 0 0,1 0 0 0 0,0 0 0 0 0,1 0 0 0 0,-1 0 0 0 0,0 0 0 0 0,1 0 0 0 0,-1 0 0 0 0,1 0 0 0 0,-1 0 0 0 0,1 0 0 0 0,1 1 0 0 0,-1 0 0 0 0,0-1 0 0 0,0 0 0 0 0,0 0 0 0 0,-1 1 0 0 0,1-1 0 0 0,-1 0 0 0 0,1 1 0 0 0,-1-1 0 0 0,0 1 0 0 0,0 3 0 0 0,-6 20 21 0 0,4-21-11 0 0,1 1 1 0 0,0 0-1 0 0,0 0 0 0 0,0 7 0 0 0,0-5 7 0 0,0 0 1 0 0,0-1-1 0 0,0 1 0 0 0,-1-1 0 0 0,-3 10 0 0 0,-1 3 35 0 0,6-19-48 0 0,0 0 0 0 0,0 0 1 0 0,-1 1-1 0 0,1-1 0 0 0,0 0 0 0 0,1 1 0 0 0,-1-1 1 0 0,0 0-1 0 0,0 1 0 0 0,0-1 0 0 0,1 0 0 0 0,-1 1 0 0 0,1-1 1 0 0,-1 0-1 0 0,1 0 0 0 0,-1 0 0 0 0,2 2 0 0 0,-1-2 2 0 0,0 0 0 0 0,-1 0 1 0 0,1 1-1 0 0,-1-1 0 0 0,1 0 0 0 0,-1 0 0 0 0,1 0 0 0 0,-1 0 0 0 0,0 1 0 0 0,1-1 0 0 0,-1 0 0 0 0,0 0 0 0 0,0 1 0 0 0,0-1 0 0 0,0 0 0 0 0,0 1 0 0 0,0-1 0 0 0,-1 0 0 0 0,1 2 0 0 0,-2 3 30 0 0,0 0-1 0 0,-1 0 1 0 0,0 0-1 0 0,0 0 1 0 0,0 0-1 0 0,0-1 1 0 0,-1 0-1 0 0,0 1 1 0 0,0-1-1 0 0,0-1 1 0 0,-1 1-1 0 0,0-1 1 0 0,-5 5-1 0 0,-5 0 69 0 0,-8 6 43 0 0,0-1 1 0 0,0-1-1 0 0,-1-1 0 0 0,-40 14 0 0 0,34-16-142 0 0,21-7 18 0 0,-1 0 0 0 0,1 0 0 0 0,0-1 0 0 0,-1 0 0 0 0,1 0 0 0 0,-14 0 0 0 0,14-2 10 0 0,-1 0 0 0 0,1-1 1 0 0,0 0-1 0 0,0 0 0 0 0,-12-4 1 0 0,17 4-33 0 0,-1-1 5 0 0,1 1-1 0 0,0 0 1 0 0,0-1 0 0 0,0 0 0 0 0,0 0-1 0 0,0 0 1 0 0,1 0 0 0 0,-1 0 0 0 0,-3-4-1 0 0,2 1-281 0 0,1 0 1 0 0,0 0-1 0 0,0 0 0 0 0,0 0 0 0 0,1-1 1 0 0,0 1-1 0 0,0-1 0 0 0,0 0 0 0 0,1 0 0 0 0,-1 0 1 0 0,2 0-1 0 0,-3-13 0 0 0,3 7-1883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2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0 331 9216 0 0,'2'1'2828'0'0,"17"9"-447"0"0,37 13 0 0 0,-50-21-2198 0 0,-1-1 0 0 0,1 0 0 0 0,10 1 0 0 0,-11-1-93 0 0,-1-1 0 0 0,1 1 0 0 0,-1 0 0 0 0,1 0 0 0 0,-1 0 0 0 0,9 4-1 0 0,7 3 220 0 0,1-1 0 0 0,0 0 0 0 0,0-2-1 0 0,37 5 1 0 0,-20-3-210 0 0,-19-5-72 0 0,25 2 0 0 0,-20-3-17 0 0,-9 0 16 0 0,28-3 1 0 0,2-1-27 0 0,154-5 0 0 0,-75-2 0 0 0,64-11 64 0 0,211-49 222 0 0,-350 56-235 0 0,12-3 91 0 0,-44 13-67 0 0,28-11 1 0 0,-6 2 1 0 0,164-59 59 0 0,-178 63-123 0 0,90-43 62 0 0,-68 30-18 0 0,10-10-8 0 0,-26 13-116 0 0,-22 14-165 0 0,-1 0 1 0 0,10-9-1 0 0,1-1-5064 0 0,-2 4-1146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3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8496 0 0,'-1'0'42'0'0,"1"0"-23"0"0,0 0 0 0 0,-1 0 0 0 0,1 0 0 0 0,0 0 0 0 0,-1 0 0 0 0,1 0 0 0 0,0 0 0 0 0,0 0 0 0 0,-1 0 0 0 0,1 0 0 0 0,0 0 0 0 0,0 0 1 0 0,-1 0-1 0 0,1 0 0 0 0,0 0 0 0 0,-1 0 0 0 0,1 0 0 0 0,0 0 0 0 0,0 0 0 0 0,-1 1 0 0 0,1-1 0 0 0,0 0 0 0 0,0 0 0 0 0,0 0 0 0 0,-1 0 0 0 0,1 1 0 0 0,0-1 0 0 0,0 0 0 0 0,0 0 0 0 0,-1 0 0 0 0,1 1 0 0 0,0-1 0 0 0,0 0 0 0 0,0 0 0 0 0,0 1 0 0 0,0-1 0 0 0,-1 0 0 0 0,1 1 120 0 0,-3-1 615 0 0,11 12 40 0 0,-5-5-569 0 0,1 0 0 0 0,-2 0 1 0 0,4 9-1 0 0,3 11 172 0 0,-5-13-246 0 0,0 0 0 0 0,-1 0-1 0 0,-1 0 1 0 0,0 0 0 0 0,0 18-1 0 0,0-10 185 0 0,4 28 0 0 0,14 85 744 0 0,-14-84-756 0 0,12 158 543 0 0,-1-8-91 0 0,-15-185-625 0 0,0 1 0 0 0,1-1-1 0 0,0 0 1 0 0,2 0 0 0 0,0 0-1 0 0,0-1 1 0 0,13 25 0 0 0,-8-22-50 0 0,-8-14-69 0 0,0 0 1 0 0,0-1-1 0 0,1 1 1 0 0,4 6-1 0 0,-2-5 47 0 0,0 0 0 0 0,-1 0 0 0 0,2 0 0 0 0,-1 0 0 0 0,0-1 0 0 0,1 0 0 0 0,0 0 0 0 0,0-1 0 0 0,0 0-1 0 0,10 4 1 0 0,2 0 38 0 0,1-2-1 0 0,-1 0 1 0 0,1-1-1 0 0,-1-1 1 0 0,1-1-1 0 0,24 0 0 0 0,17-2-116 0 0,-8 1-43 0 0,56-6 0 0 0,-33-3 128 0 0,-11 2-16 0 0,70-16 0 0 0,-103 15-41 0 0,4-2 3 0 0,0 2 0 0 0,42-4 0 0 0,38 5-24 0 0,355-27 52 0 0,-415 28-58 0 0,-13 1 0 0 0,48-10 0 0 0,25-10 118 0 0,-1 0-720 0 0,-41 5-4688 0 0,-35 8-951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4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1 359 5064 0 0,'0'0'1620'0'0,"2"0"-1024"0"0,23 8 522 0 0,-12-4-463 0 0,0-1 0 0 0,22 4-1 0 0,-6-3-120 0 0,-15-2-138 0 0,23 1 0 0 0,85 4 976 0 0,-60-2-968 0 0,13 0-54 0 0,111 5 97 0 0,-134-9-318 0 0,82-11 1 0 0,128-37 286 0 0,-2-17-164 0 0,-181 43-182 0 0,210-72-56 0 0,-253 79 24 0 0,36-21 0 0 0,17-7 67 0 0,34-15 34 0 0,-99 45-136 0 0,18-7 122 0 0,-34 16-56 0 0,-6 2 374 0 0,-10 36-369 0 0,9-18-23 0 0,0-13-51 0 0,-1 0 1 0 0,1 0-1 0 0,-1 0 1 0 0,0 0-1 0 0,-1 6 0 0 0,0 1 0 0 0,0-1 0 0 0,1 1 0 0 0,2 10 1 0 0,-1 9-2 0 0,0 3 2 0 0,1 1-1 0 0,8 35 0 0 0,10 82 0 0 0,-16-111 0 0 0,0-5 8 0 0,0-9 25 0 0,-1 30 0 0 0,6 110 114 0 0,4 89 165 0 0,9-118-163 0 0,-16-103-151 0 0,-2-8-175 0 0,2-1 0 0 0,8 28 0 0 0,-10-36-588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5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444 105 6912 0 0,'0'-2'528'0'0,"-2"-5"-177"0"0,-1 0 0 0 0,0 1 0 0 0,0 0 0 0 0,-1 0 1 0 0,0 0-1 0 0,0 0 0 0 0,-7-7 0 0 0,5 6 239 0 0,3 4-357 0 0,1 0 0 0 0,-1 0 0 0 0,0 0 0 0 0,1 1 1 0 0,-1-1-1 0 0,0 1 0 0 0,-1-1 0 0 0,1 1 0 0 0,0 0 1 0 0,-1 1-1 0 0,-6-3 0 0 0,6 2-125 0 0,-1 0-1 0 0,0 1 1 0 0,0 0 0 0 0,0 0 0 0 0,0 1-1 0 0,0-1 1 0 0,0 1 0 0 0,0 0-1 0 0,0 1 1 0 0,0-1 0 0 0,0 1 0 0 0,0 0-1 0 0,0 0 1 0 0,0 0 0 0 0,1 1 0 0 0,-1 0-1 0 0,0 0 1 0 0,1 0 0 0 0,-9 5 0 0 0,-10 8-51 0 0,1 1 1 0 0,1 1 0 0 0,0 1 0 0 0,1 1-1 0 0,1 1 1 0 0,1 0 0 0 0,1 1 0 0 0,-24 39 0 0 0,30-42-61 0 0,5-10 20 0 0,1 1 1 0 0,0 0-1 0 0,0 0 1 0 0,1 0-1 0 0,0 1 1 0 0,1-1-1 0 0,0 1 1 0 0,-3 12-1 0 0,5-12 22 0 0,1 0 0 0 0,-1 0 0 0 0,2 0 0 0 0,-1 0 0 0 0,1 0 0 0 0,1 0 0 0 0,0 0 1 0 0,0 0-1 0 0,1 0 0 0 0,0-1 0 0 0,1 0 0 0 0,0 1 0 0 0,7 10 0 0 0,-4-9 12 0 0,1-1 0 0 0,1 0 0 0 0,0-1 0 0 0,0 0 0 0 0,1 0 0 0 0,0-1 0 0 0,0 0 0 0 0,23 13-1 0 0,-23-16 7 0 0,1-1 0 0 0,0 1 0 0 0,1-2 0 0 0,-1 1 0 0 0,0-2 0 0 0,1 0 0 0 0,12 1 0 0 0,7-1 163 0 0,46-3 0 0 0,-52-2-140 0 0,-1-1-1 0 0,1-1 0 0 0,-1-1 1 0 0,40-17-1 0 0,-24 9-92 0 0,-8 2-368 0 0,0-1-1 0 0,-2-1 0 0 0,0-1 0 0 0,39-27 0 0 0,-47 27-5692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5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1 200 2304 0 0,'0'0'8238'0'0,"3"-1"-7418"0"0,40-12 95 0 0,74-35 0 0 0,-5 1-347 0 0,21-10-463 0 0,-82 36-434 0 0,-28 14 103 0 0,-1 2-4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45.21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276 9 3680 0 0,'-17'11'7450'0'0,"12"-8"-7299"0"0,0 0 0 0 0,0 1 0 0 0,0-1-1 0 0,1 1 1 0 0,-1 0 0 0 0,1 0 0 0 0,0 0-1 0 0,-5 7 1 0 0,-28 42-13 0 0,23-32 61 0 0,3-3-54 0 0,-13 29 1 0 0,3-3-19 0 0,-32 66-49 0 0,19-44-14 0 0,17-36 18 0 0,15-26 588 0 0,7-9-597 0 0,3-2 28 0 0,-1 0-1 0 0,0-1 1 0 0,0 0 0 0 0,-1-1-1 0 0,11-16 1 0 0,27-54 144 0 0,-34 64-219 0 0,13-18 0 0 0,-12 19-24 0 0,25-37-2 0 0,-15 28 0 0 0,-21 22 0 0 0,1 0 0 0 0,-1 1 0 0 0,1-1 0 0 0,-1 0 0 0 0,1 0 0 0 0,0 0 0 0 0,-1 1 0 0 0,1-1 0 0 0,0 0 0 0 0,0 1 0 0 0,-1-1 0 0 0,1 0 0 0 0,0 1 0 0 0,0-1 0 0 0,1 0 0 0 0,1 0 0 0 0,-1-1 0 0 0,1 1 0 0 0,-1-1 0 0 0,1 0 0 0 0,-1 0 0 0 0,0 0 0 0 0,4-4 0 0 0,-1 0 0 0 0,-1 0 0 0 0,-4 6 0 0 0,1 0 0 0 0,-1 0 0 0 0,0-1 0 0 0,0 1 0 0 0,0 0 0 0 0,1 0 0 0 0,-1 0 0 0 0,0 0 0 0 0,0 0 0 0 0,1 0 0 0 0,-1 0 0 0 0,0 0 0 0 0,0 0 0 0 0,0 0 0 0 0,1 0 0 0 0,-1 0 0 0 0,0 0 0 0 0,0 0 0 0 0,1 0 0 0 0,-1 0 0 0 0,0 0 0 0 0,0 0 0 0 0,0 0 0 0 0,1 0 0 0 0,-1 0 0 0 0,0 1 0 0 0,0-1 0 0 0,0 3 8 0 0,0 1 0 0 0,-1-1 0 0 0,0 0 1 0 0,0 1-1 0 0,0-1 0 0 0,0 0 1 0 0,0 1-1 0 0,-3 2 0 0 0,-14 32 50 0 0,4-8-9 0 0,5-8-10 0 0,-23 39 0 0 0,-5 11-42 0 0,26-50 3 0 0,8-17 0 0 0,0 1 0 0 0,1 0 0 0 0,-1 0 0 0 0,1 0 0 0 0,0 0 0 0 0,0 0 0 0 0,1 0 0 0 0,-1 9 0 0 0,2-15 0 0 0,0 0 0 0 0,0 0 0 0 0,0 0 0 0 0,0 1 0 0 0,-1-1 0 0 0,1 0 0 0 0,0 0 0 0 0,0 0 0 0 0,0 1 0 0 0,0-1 0 0 0,0 0 0 0 0,0 0 0 0 0,0 1 0 0 0,0-1 0 0 0,1 0 0 0 0,-1 0 0 0 0,0 1 0 0 0,0-1 0 0 0,0 0 0 0 0,0 0 0 0 0,0 0 0 0 0,0 1 0 0 0,0-1 0 0 0,0 0 0 0 0,1 0 0 0 0,-1 0 0 0 0,0 0 0 0 0,0 1 0 0 0,0-1 0 0 0,0 0 0 0 0,1 0 0 0 0,-1 0 0 0 0,0 0 0 0 0,0 0 0 0 0,0 1 0 0 0,0-1 0 0 0,1 0 0 0 0,-1 0 0 0 0,0 0 0 0 0,0 0 0 0 0,1 0 0 0 0,-1 0 0 0 0,0 0 0 0 0,0 0 0 0 0,0 0 0 0 0,1 0 0 0 0,-1 0 0 0 0,0 0 0 0 0,0 0 0 0 0,1 0 0 0 0,-1 0 0 0 0,0 0 0 0 0,6-4 0 0 0,48-28 36 0 0,-38 22 93 0 0,0 0 0 0 0,22-9 1 0 0,-19 10-76 0 0,31-20 1 0 0,-23 12-66 0 0,43-30-431 0 0,-58 40 442 0 0,-1 0 0 0 0,19-16 0 0 0,2-1 0 0 0,-30 22 5 0 0,-1 1-3 0 0,-1 0 0 0 0,1 1 0 0 0,0-1 0 0 0,-1 1 0 0 0,1-1 0 0 0,0 1 0 0 0,0-1 0 0 0,0 1 0 0 0,0 0 1 0 0,-1-1-1 0 0,1 1 0 0 0,0 0 0 0 0,0 0 0 0 0,0-1 0 0 0,0 1 0 0 0,0 0 0 0 0,0 0 0 0 0,0 0 0 0 0,0 0 0 0 0,0 0 0 0 0,-1 0 0 0 0,1 1 0 0 0,0-1 0 0 0,0 0 0 0 0,0 0 0 0 0,0 1 0 0 0,0-1 0 0 0,0 0 0 0 0,0 1 0 0 0,1 0 73 0 0,-8 18-8 0 0,-31 48 7 0 0,27-51-46 0 0,1 0 0 0 0,-7 18-1 0 0,9-18 3 0 0,-1 0-1 0 0,-12 19 0 0 0,4-16 4 0 0,-29 31 0 0 0,31-36 17 0 0,1 1 0 0 0,0 0 0 0 0,-18 27 1 0 0,-14 34-51 0 0,38-68 10 0 0,5-6 379 0 0,4-3-322 0 0,0 0-59 0 0,1-1-3 0 0,3-13-5 0 0,13-25 32 0 0,-10 21 32 0 0,-1 0 0 0 0,8-28 0 0 0,-12 26-48 0 0,-3 15-6 0 0,0 0-1 0 0,1 0 1 0 0,0 0 0 0 0,2-7-1 0 0,0 2 3 0 0,-1 1-1 0 0,0 0 1 0 0,0-1-1 0 0,1-20 0 0 0,-2 16-2 0 0,5-22 0 0 0,-4 22 3 0 0,0 1-1 0 0,-2-1 0 0 0,1 1 1 0 0,-2-1-1 0 0,-2-27 1 0 0,0-3 36 0 0,2 31-35 0 0,0 0 0 0 0,-2 1 0 0 0,0-1 0 0 0,-5-19-1 0 0,3 16-12 0 0,4 15 0 0 0,0 1 0 0 0,0-1 0 0 0,0 0 0 0 0,-1 1 0 0 0,1-1 0 0 0,-1 1 0 0 0,1-1 0 0 0,-1 1 0 0 0,1 0 0 0 0,-1-1 0 0 0,0 1 0 0 0,0 0 0 0 0,-1-2 0 0 0,2 2 0 0 0,-1 1 0 0 0,0-1 0 0 0,1 0 0 0 0,-1 1 0 0 0,1-1 0 0 0,0 0 0 0 0,-1 1 0 0 0,1-1 0 0 0,-1 0 0 0 0,1 0 0 0 0,0 1 0 0 0,0-1 0 0 0,-1 0 0 0 0,1 0 0 0 0,0 1 0 0 0,0-2 0 0 0,-7-22 0 0 0,0-3 0 0 0,7 20 0 0 0,0 3-14 0 0,0 3-56 0 0,5 9-131 0 0,3 12 206 0 0,0-3-9 0 0,-4-8-16 0 0,0-1 0 0 0,10 15 0 0 0,-8-11-1 0 0,-5-9 15 0 0,0 0 0 0 0,0 0 0 0 0,1 0 1 0 0,-1 0-1 0 0,1-1 0 0 0,0 1 0 0 0,-1 0 0 0 0,4 2 0 0 0,-2-1-2 0 0,0 1 1 0 0,0-1-1 0 0,1 0 0 0 0,0-1 1 0 0,-1 1-1 0 0,7 4 0 0 0,4 2 8 0 0,-11-5 0 0 0,-1-1 0 0 0,1 0 0 0 0,-2-2 0 0 0,0-1 0 0 0,0 1 0 0 0,0-1 0 0 0,1 0 0 0 0,-1 0 0 0 0,1 0 0 0 0,-1 1 0 0 0,1-1 0 0 0,-1 0 0 0 0,1-1 0 0 0,2 2 0 0 0,20 10 0 0 0,-20-11 0 0 0,-1 1 0 0 0,1 0 0 0 0,-1-1 0 0 0,1 1 0 0 0,-1 0 0 0 0,0 1 0 0 0,1-1 0 0 0,-1 0 0 0 0,2 4 0 0 0,-3-5 6 0 0,-1 1-1 0 0,0-1 0 0 0,0 0 0 0 0,0 1 0 0 0,0-1 0 0 0,0 1 0 0 0,0-1 0 0 0,-1 1 0 0 0,1 0 0 0 0,0 2 0 0 0,3 5 18 0 0,16 29 124 0 0,-17-29-128 0 0,2 0 0 0 0,-1 0 0 0 0,7 8 0 0 0,21 37-9 0 0,-26-48 1 0 0,-1 3-506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5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0 298 4144 0 0,'0'0'191'0'0,"2"-1"-11"0"0,0 0-172 0 0,-1 0 0 0 0,0 1 1 0 0,1-1-1 0 0,0 0 1 0 0,-1 1-1 0 0,1-1 1 0 0,-1 1-1 0 0,1 0 1 0 0,-1 0-1 0 0,1-1 1 0 0,0 1-1 0 0,2 1 0 0 0,2-2 185 0 0,18-5 3307 0 0,39-16 1 0 0,-6-3-2138 0 0,-45 19-1229 0 0,-1 0 1 0 0,12-10-1 0 0,6-2-48 0 0,186-115-194 0 0,-157 94-760 0 0,-28 20 414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6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1257 11776 0 0,'0'0'1068'0'0,"-4"-5"-856"0"0,0 1-31 0 0,0 0 0 0 0,1-1 0 0 0,-1 1 0 0 0,1-1 0 0 0,0 0 0 0 0,1 0 0 0 0,-1 0 0 0 0,-3-9 0 0 0,2 1 308 0 0,0-1 0 0 0,-4-21 0 0 0,4 6-45 0 0,-14-66 263 0 0,-4-11-296 0 0,-8-26-262 0 0,12 79-117 0 0,-30-66 0 0 0,42 107-32 0 0,0-1 0 0 0,-1 1 0 0 0,0 0 0 0 0,-1 1 0 0 0,-15-17 0 0 0,17 15 0 0 0,1 4-52 0 0,8 8-134 0 0,5 7-21 0 0,-8-6 236 0 0,4 4-49 0 0,1 0-1 0 0,0 0 0 0 0,1 0 0 0 0,-1-1 0 0 0,0 0 0 0 0,1 0 0 0 0,0-1 0 0 0,7 3 1 0 0,1 0 7 0 0,0-2 0 0 0,22 4 0 0 0,16-1-17 0 0,1-2 1 0 0,-1-2 0 0 0,64-6-1 0 0,39-3-8 0 0,-85 6 25 0 0,72-10 0 0 0,90-34-24 0 0,-22 4 10 0 0,212-43 27 0 0,-6-32 0 0 0,-169 33 10 0 0,37-12 44 0 0,-255 87-22 0 0,47-23 0 0 0,-61 18-3 0 0,-14 11-24 0 0,1 1 1 0 0,-1-1-1 0 0,0 1 1 0 0,1 0-1 0 0,-1-1 1 0 0,1 1-1 0 0,-1 0 1 0 0,1 0-1 0 0,0 0 1 0 0,0 0-1 0 0,-1 0 1 0 0,1 0-1 0 0,0 0 1 0 0,0 1 0 0 0,0-1-1 0 0,0 1 1 0 0,0-1-1 0 0,0 1 1 0 0,3 0-1 0 0,-7 0 13 0 0,1 0 0 0 0,0 1-1 0 0,0 0 1 0 0,-1-1 0 0 0,1 1-1 0 0,0 0 1 0 0,0-1 0 0 0,0 1 0 0 0,0 0-1 0 0,0 0 1 0 0,0 0 0 0 0,0 0-1 0 0,0 0 1 0 0,0 0 0 0 0,0 0 0 0 0,0 2-1 0 0,-2 1-33 0 0,1-1-1 0 0,0 1 1 0 0,0 0 0 0 0,0-1-1 0 0,-1 7 1 0 0,1-6 6 0 0,1 1 0 0 0,-1-1 0 0 0,0 0 0 0 0,0 0 0 0 0,-1 0 0 0 0,1 0 0 0 0,-4 3 0 0 0,3-4 4 0 0,1 1 0 0 0,-1-1 0 0 0,1 1 0 0 0,0 0 0 0 0,0-1 0 0 0,0 1 0 0 0,-1 5 0 0 0,0 9-31 0 0,2-14 31 0 0,0 1 1 0 0,0-1-1 0 0,0 0 0 0 0,-3 8 0 0 0,-2 0-15 0 0,2-5 11 0 0,1 0-1 0 0,0 0 1 0 0,0 1 0 0 0,-2 10-1 0 0,-9 43-58 0 0,-25 64-1 0 0,35-112 69 0 0,0 1 0 0 0,-2 26 0 0 0,5-26-11 0 0,-1-1-1 0 0,-1 1 1 0 0,-6 16-1 0 0,1-9 5 0 0,1-2 7 0 0,0 1 0 0 0,-4 22 0 0 0,-38 182-63 0 0,41-188 64 0 0,-3 40 0 0 0,-1 7 0 0 0,9-63 34 0 0,1 1 0 0 0,1-1-1 0 0,1 1 1 0 0,0-1-1 0 0,2 1 1 0 0,0-1-1 0 0,2 0 1 0 0,0 0-1 0 0,1 0 1 0 0,1 0 0 0 0,13 29-1 0 0,-14-39 11 0 0,0 0 0 0 0,1-1 0 0 0,0 0 0 0 0,0 0-1 0 0,13 12 1 0 0,-10-11 9 0 0,-1 1 0 0 0,0-1 0 0 0,7 14 0 0 0,-12-21-53 0 0,-2 0 1 0 0,1 0 0 0 0,0 0-1 0 0,-1 1 1 0 0,1-1-1 0 0,-1 1 1 0 0,0-1 0 0 0,0 1-1 0 0,0-1 1 0 0,-1 1-1 0 0,1 0 1 0 0,-1-1-1 0 0,0 1 1 0 0,0 0 0 0 0,0-1-1 0 0,0 1 1 0 0,-2 6-1 0 0,2 1 12 0 0,2-2 48 0 0,-7-3 16 0 0,5-5-52 0 0,-1-1 0 0 0,1 0 0 0 0,-1 0 0 0 0,1 0 0 0 0,-1 1 0 0 0,1-1-1 0 0,-1 0 1 0 0,1 0 0 0 0,-1 0 0 0 0,1 0 0 0 0,-1 0 0 0 0,1 0 0 0 0,-1 0-1 0 0,1 0 1 0 0,-1-1 0 0 0,1 1 0 0 0,-1 0 0 0 0,1 0 0 0 0,-1 0 0 0 0,1 0-1 0 0,-1-1 1 0 0,1 1 0 0 0,-1 0 0 0 0,1 0 0 0 0,0-1 0 0 0,-1 1 0 0 0,0-1-49 0 0,-3-2 77 0 0,-1 0 0 0 0,0 0 0 0 0,0 0 0 0 0,-1 1 0 0 0,1 0 0 0 0,0 0-1 0 0,-1 0 1 0 0,-7-1 0 0 0,-16 1-18 0 0,-1 1 0 0 0,1 2 0 0 0,-1 1 1 0 0,-33 6-1 0 0,8-1 0 0 0,-46 10 29 0 0,8-2 6 0 0,42-7-57 0 0,-34 3 120 0 0,-123 11 368 0 0,97-9-425 0 0,86-9-466 0 0,0 2 0 0 0,0 0 0 0 0,1 2 0 0 0,-41 18 1 0 0,34-13-996 0 0,-12 5-292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7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0 10656 0 0,'0'0'488'0'0,"-8"4"157"0"0,-19 4-600 0 0,23-7 82 0 0,0 0 1 0 0,0 0 0 0 0,0 0 0 0 0,0 1 0 0 0,0-1-1 0 0,1 1 1 0 0,-1 0 0 0 0,1 0 0 0 0,-6 4 0 0 0,-2 3 126 0 0,2 0 0 0 0,-1 1 1 0 0,2 0-1 0 0,-1 0 1 0 0,1 1-1 0 0,1 0 0 0 0,0 1 1 0 0,0-1-1 0 0,-6 17 1 0 0,5-6-97 0 0,1 0 0 0 0,1 0 0 0 0,1 0 0 0 0,0 1 0 0 0,2 0-1 0 0,1 0 1 0 0,1 0 0 0 0,0 0 0 0 0,2 0 0 0 0,1 0 0 0 0,7 36 0 0 0,-7-50-52 0 0,1 0-1 0 0,-1 0 0 0 0,1 0 0 0 0,6 10 0 0 0,-7-15-78 0 0,0 0-1 0 0,1 0 0 0 0,-1-1 0 0 0,1 1 0 0 0,0-1 0 0 0,0 1 1 0 0,0-1-1 0 0,0 0 0 0 0,0 0 0 0 0,1-1 0 0 0,4 4 0 0 0,-1-2 27 0 0,1 1 0 0 0,0-1 0 0 0,1 0 0 0 0,-1-1-1 0 0,0 0 1 0 0,1 0 0 0 0,0-1 0 0 0,0 0-1 0 0,0-1 1 0 0,0 0 0 0 0,16 0 0 0 0,22-5-137 0 0,0-3 0 0 0,0-2 0 0 0,-1-1 0 0 0,0-3 0 0 0,67-28 0 0 0,-39 6-2852 0 0,-38 15-2833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7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9216 0 0,'0'0'4361'0'0,"2"0"-3836"0"0,15-2-127 0 0,-1 0-1 0 0,1-1 1 0 0,-1 0 0 0 0,30-11-1 0 0,16-4-120 0 0,79-26-627 0 0,-50 13-3046 0 0,-65 23 2103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08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13016 0 0,'0'0'1302'0'0,"2"1"-1192"0"0,5 0-53 0 0,0 0 0 0 0,0 0 0 0 0,0-1 0 0 0,-1 0 0 0 0,1 0 0 0 0,0-1 0 0 0,0 0 0 0 0,0 0 0 0 0,6-2 0 0 0,64-24 545 0 0,-42 15-474 0 0,136-45-1215 0 0,-127 42-4162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4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9848 0 0,'-5'5'8051'0'0,"5"-4"-7824"0"0,1 28 357 0 0,1-1 1 0 0,2 1-1 0 0,1-1 0 0 0,9 32 0 0 0,-9-22-444 0 0,-1-3-4 0 0,0-13 14 0 0,-1-1 1 0 0,-1 34-1 0 0,2 15 91 0 0,0-23-162 0 0,6 42 64 0 0,-8-81-110 0 0,0 7-2490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4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9216 0 0,'0'0'7779'0'0,"7"6"-6547"0"0,-2-3-939 0 0,1 0-1 0 0,-1-1 0 0 0,1 1 1 0 0,0-1-1 0 0,0-1 0 0 0,0 1 0 0 0,8 0 1 0 0,48 3 1399 0 0,-26-3-1311 0 0,165 2 780 0 0,-122-5-1146 0 0,9-2-636 0 0,-69 2-187 0 0,1-3-51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6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499 484 6912 0 0,'0'0'622'0'0,"0"-8"-500"0"0,1 4-45 0 0,-1 1 0 0 0,1 0 0 0 0,0-1 1 0 0,0 1-1 0 0,0 0 0 0 0,0-1 0 0 0,0 1 0 0 0,3-3 1 0 0,-2 1 273 0 0,-2 4-215 0 0,0 0 0 0 0,1 0-1 0 0,-1 0 1 0 0,0 0-1 0 0,0 0 1 0 0,1 0 0 0 0,-1 0-1 0 0,0-1 1 0 0,0 1-1 0 0,0 0 1 0 0,-1 0-1 0 0,1 0 1 0 0,0 0 0 0 0,0 0-1 0 0,-1 0 1 0 0,1 0-1 0 0,0 0 1 0 0,-2-2 0 0 0,2 2 20 0 0,-1-1 0 0 0,1 0 0 0 0,-1 1 0 0 0,1-1 1 0 0,-1 0-1 0 0,1 1 0 0 0,0-1 0 0 0,0 0 0 0 0,0 0 1 0 0,0-2-1 0 0,0-1 62 0 0,0 0 0 0 0,0 0 0 0 0,-1 0-1 0 0,0 0 1 0 0,0 0 0 0 0,0 0 0 0 0,0 0 0 0 0,-4-7 0 0 0,1 1 217 0 0,-1 1-1 0 0,-11-18 1 0 0,8 15 98 0 0,-14-25-1 0 0,19 31-358 0 0,-2-1-1 0 0,-7-10 0 0 0,7 12-64 0 0,1 0 0 0 0,1 0 0 0 0,-1 0-1 0 0,-4-12 1 0 0,4 10-14 0 0,0 0-1 0 0,-1 1 0 0 0,1 0 0 0 0,-1-1 0 0 0,-1 2 1 0 0,0-1-1 0 0,-6-6 0 0 0,-8-8 186 0 0,15 15-206 0 0,-1 0 0 0 0,-1 0 1 0 0,1 1-1 0 0,-1 0 0 0 0,-9-5 1 0 0,-17-14 187 0 0,28 21-240 0 0,0 1 1 0 0,0-1-1 0 0,0 1 1 0 0,-1 0-1 0 0,1 1 1 0 0,-1-1-1 0 0,0 1 1 0 0,1 0-1 0 0,-11-1 1 0 0,11 2 0 0 0,-1-1-5 0 0,0 1 0 0 0,-1 0 0 0 0,1 0 0 0 0,0 0 0 0 0,0 1 0 0 0,-1 0 0 0 0,1 0 0 0 0,0 1 0 0 0,-11 3 0 0 0,8 0-20 0 0,0-1 1 0 0,0 1-1 0 0,0 1 0 0 0,1-1 1 0 0,-12 11-1 0 0,17-13-3 0 0,0 0-1 0 0,0 0 1 0 0,0 0-1 0 0,1 0 1 0 0,-1 1-1 0 0,1-1 1 0 0,-1 1-1 0 0,1-1 1 0 0,0 1-1 0 0,1 0 1 0 0,-1 0-1 0 0,1 0 1 0 0,-1 0-1 0 0,1 0 1 0 0,-1 8-1 0 0,2-8 6 0 0,0-1 0 0 0,0 1 0 0 0,-1-1 0 0 0,0 0 0 0 0,-1 5 0 0 0,-2 15 0 0 0,3 9 0 0 0,0-23-2 0 0,0 0 0 0 0,1 1 0 0 0,0-1 0 0 0,3 17 0 0 0,0-10-12 0 0,-1 1 1 0 0,-1 0-1 0 0,-1 30 1 0 0,0 11 13 0 0,24 146 31 0 0,-22-186-8 0 0,9 22 30 0 0,-8-33-26 0 0,0 1 1 0 0,-1 1-1 0 0,2 13 0 0 0,-3 1 23 0 0,-2-15-30 0 0,2-1 0 0 0,-1 0 0 0 0,2 9 0 0 0,2 0 33 0 0,-1 1 1 0 0,-1 0 0 0 0,1 19-1 0 0,-2-16 13 0 0,1 1 0 0 0,1 0-1 0 0,8 30 1 0 0,-11-50-65 0 0,1 5 9 0 0,0 0 0 0 0,0 0 0 0 0,-1 0 0 0 0,0 1-1 0 0,-1 7 1 0 0,0-7-32 0 0,1 0 0 0 0,0 1 0 0 0,1 11 0 0 0,3 2-35 0 0,-1-9 88 0 0,-1 0 1 0 0,1 21-1 0 0,-2-15 202 0 0,1 0 0 0 0,6 28-1 0 0,-1-7-456 0 0,-6-36 232 0 0,0 0 1 0 0,0 0 0 0 0,0 0 0 0 0,0 0 0 0 0,1 0-1 0 0,-1 0 1 0 0,1 0 0 0 0,0 0 0 0 0,3 3 0 0 0,-5-5 117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6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18 112 5528 0 0,'-17'5'10052'0'0,"17"-6"-9971"0"0,1 0 1 0 0,0 0-1 0 0,0 0 0 0 0,0 0 1 0 0,0 1-1 0 0,0-1 1 0 0,1 0-1 0 0,-1 0 1 0 0,0 1-1 0 0,0-1 1 0 0,0 1-1 0 0,1-1 1 0 0,1 0-1 0 0,1 0 126 0 0,12-14 336 0 0,26-2-62 0 0,-33 13-519 0 0,0 0 0 0 0,0 1 0 0 0,16-5 0 0 0,-13 5 58 0 0,-1 0 0 0 0,11-6 0 0 0,-16 6-31 0 0,0 1-1 0 0,0-1 0 0 0,1 1 1 0 0,-1 0-1 0 0,1 1 0 0 0,-1-1 1 0 0,12 0-1 0 0,-12 2-298 0 0,0-2 0 0 0,-1 1 0 0 0,13-5 0 0 0,4-1-3778 0 0,4 1-1270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6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25 8752 0 0,'0'0'5184'0'0,"-1"2"-4972"0"0,0 23 537 0 0,1-21-649 0 0,0 1 0 0 0,0-1 0 0 0,-1 0 1 0 0,1 0-1 0 0,-2 5 0 0 0,-2-2 68 0 0,4-6-139 0 0,-1 0-1 0 0,1 0 1 0 0,0 0-1 0 0,-1 0 1 0 0,1-1 0 0 0,-1 1-1 0 0,1 0 1 0 0,0 0-1 0 0,0 0 1 0 0,0 0-1 0 0,-1 0 1 0 0,1 0-1 0 0,0 0 1 0 0,0 0-1 0 0,0 0 1 0 0,1 1 0 0 0,-1 1 67 0 0,0 0 0 0 0,0 0 0 0 0,0 0 0 0 0,0 0 0 0 0,0 0 0 0 0,0 0 0 0 0,-1 1 0 0 0,-1 4 0 0 0,1-5-8 0 0,0 0 0 0 0,0 1 0 0 0,1-1 0 0 0,-1 0 0 0 0,1 1 0 0 0,0-1 0 0 0,0 0 0 0 0,0 1 0 0 0,1 5-1 0 0,1 0 92 0 0,-1 0 0 0 0,-1 1 0 0 0,0-1 0 0 0,0 0 0 0 0,-3 18 0 0 0,2-13-29 0 0,1-11-107 0 0,0 1-1 0 0,0-1 1 0 0,0 1-1 0 0,1-1 1 0 0,-1 1-1 0 0,1-1 1 0 0,0 0-1 0 0,0 1 1 0 0,2 3-1 0 0,-2-5-14 0 0,0 1-1 0 0,0 0 0 0 0,0 1 1 0 0,0-1-1 0 0,-1 0 0 0 0,1 0 0 0 0,-1 0 1 0 0,0 6-1 0 0,-3 8 93 0 0,3-14-98 0 0,-1 0 0 0 0,1-1 0 0 0,-1 1 1 0 0,1 0-1 0 0,0-1 0 0 0,0 1 0 0 0,0 0 0 0 0,0-1 0 0 0,0 1 0 0 0,1 0 0 0 0,-1-1 1 0 0,1 1-1 0 0,0-1 0 0 0,0 1 0 0 0,0-1 0 0 0,2 5 0 0 0,-1-4-4 0 0,1 1 17 0 0,-1 1 0 0 0,1 0 0 0 0,-1-1 0 0 0,1 1 0 0 0,-1 0 0 0 0,-1 0 0 0 0,1 1 0 0 0,-1-1 0 0 0,0 0 0 0 0,1 7 0 0 0,-2-8-16 0 0,0-1 2 0 0,-1 0-1 0 0,1 0 1 0 0,1 0 0 0 0,-1 1-1 0 0,0-1 1 0 0,1 0-1 0 0,0 0 1 0 0,-1 0-1 0 0,1 0 1 0 0,0 0-1 0 0,1 0 1 0 0,2 5-1 0 0,5 12 66 0 0,-9-18-86 0 0,1 0 0 0 0,0 0 0 0 0,-1 0 0 0 0,1 0 1 0 0,0 0-1 0 0,0 0 0 0 0,1 0 0 0 0,-1 0 0 0 0,0-1 1 0 0,0 1-1 0 0,1 0 0 0 0,-1-1 0 0 0,3 2 0 0 0,8 5 18 0 0,1 0 164 0 0,4 1-90 0 0,19-3 15 0 0,11-5-14 0 0,-45-1-79 0 0,0-1 0 0 0,0 1-1 0 0,0-1 1 0 0,0 1-1 0 0,0-1 1 0 0,-1 1 0 0 0,1-1-1 0 0,0 0 1 0 0,3-2-1 0 0,-4 2-11 0 0,2-1 12 0 0,1-1 0 0 0,-1 1-1 0 0,0-1 1 0 0,-1 0 0 0 0,1 0 0 0 0,0 0 0 0 0,-1 0 0 0 0,0-1 0 0 0,3-3 0 0 0,6-10 39 0 0,-9 14-43 0 0,0 0 0 0 0,-1 0 0 0 0,1 0 0 0 0,-1-1 0 0 0,1 1 0 0 0,0-7 0 0 0,8-15 48 0 0,-7 19-53 0 0,-1-1-1 0 0,1 1 1 0 0,-1 0 0 0 0,-1 0 0 0 0,3-9 0 0 0,-3 8 4 0 0,0 1 0 0 0,1-1 0 0 0,0 1 0 0 0,4-8 0 0 0,-5 11-8 0 0,1 0 0 0 0,-1-1-1 0 0,0 1 1 0 0,1-1-1 0 0,-1 1 1 0 0,-1-1 0 0 0,1 1-1 0 0,-1-1 1 0 0,1 1-1 0 0,-1-1 1 0 0,0-5 0 0 0,0 6 2 0 0,0 1 1 0 0,0-1 1 0 0,1 1-1 0 0,-1 0 1 0 0,1 0-1 0 0,-1-1 1 0 0,1 1-1 0 0,0 0 1 0 0,0 0-1 0 0,0 0 1 0 0,0 0-1 0 0,2-2 1 0 0,-1 2-5 0 0,-1 0-1 0 0,0-1 1 0 0,0 1 0 0 0,0 0 0 0 0,0-1 0 0 0,0 1 0 0 0,1-5 0 0 0,-1-27 3 0 0,-1 26-40 0 0,0-1 0 0 0,3-15 0 0 0,-2 19-8 0 0,0-1-1 0 0,-1 1 1 0 0,1 0-1 0 0,-1-1 1 0 0,-1 1-1 0 0,1-1 1 0 0,-1 1-1 0 0,-2-10 1 0 0,1-12-300 0 0,2 22 263 0 0,0 0 0 0 0,-1 1 0 0 0,1-1 0 0 0,-1 0 0 0 0,-2-6 0 0 0,-13-43-1348 0 0,10 29-4020 0 0,3 5-539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45.68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36 305 8288 0 0,'0'0'638'0'0,"-5"-7"-388"0"0,2 4-105 0 0,1 0 0 0 0,-1 0 0 0 0,1 0 1 0 0,-1 0-1 0 0,1 0 0 0 0,0 0 0 0 0,0 0 0 0 0,1-1 1 0 0,-1 1-1 0 0,0-1 0 0 0,1 0 0 0 0,0 1 0 0 0,0-1 1 0 0,0-4-1 0 0,-1-5 939 0 0,1 1 0 0 0,2-25 1 0 0,-1 12-583 0 0,1 11-410 0 0,0 1 0 0 0,4-16 1 0 0,-3 16-81 0 0,0 0 0 0 0,0-15 0 0 0,-1 21-308 0 0,0-1-1 0 0,0 1 0 0 0,4-15 1 0 0,-4 20-34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7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15920 0 0,'0'0'1963'0'0,"2"0"-1733"0"0,-1 0-213 0 0,0 0 0 0 0,1 0 0 0 0,-1 0 1 0 0,1 1-1 0 0,-1-1 0 0 0,0 0 0 0 0,0 1 1 0 0,1-1-1 0 0,-1 1 0 0 0,0-1 0 0 0,2 2 0 0 0,-1-1-289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7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14336 0 0,'0'0'1560'0'0,"-8"9"-1560"0"0,3-5 0 0 0,-4 0 663 0 0,14 7-663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27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4608 0 0,'4'8'475'0'0,"2"8"626"0"0,-5-14-796 0 0,0 0-1 0 0,0 0 1 0 0,-1-1-1 0 0,1 1 0 0 0,-1 0 1 0 0,1 0-1 0 0,-1 0 1 0 0,0 0-1 0 0,1 0 0 0 0,-1 0 1 0 0,0 0-1 0 0,0 0 1 0 0,0 0-1 0 0,-1 0 0 0 0,1-1 1 0 0,0 1-1 0 0,-2 3 1 0 0,2-2-136 0 0,-1-1 1 0 0,1 1 0 0 0,0 0 0 0 0,0 0-1 0 0,0 0 1 0 0,0-1 0 0 0,0 1-1 0 0,0 0 1 0 0,1 0 0 0 0,-1 0 0 0 0,1-1-1 0 0,0 1 1 0 0,1 3 0 0 0,0-3-46 0 0,-1 0 1 0 0,0 0-1 0 0,-1 1 1 0 0,1-1-1 0 0,0 0 1 0 0,-1 1-1 0 0,0-1 0 0 0,0 1 1 0 0,0-1-1 0 0,0 6 1 0 0,-1-2 82 0 0,0 0 0 0 0,1 0-1 0 0,-1 0 1 0 0,3 13 0 0 0,-1 21 628 0 0,-1-26-508 0 0,1-1 0 0 0,0 1 0 0 0,5 21 0 0 0,0 0 109 0 0,-5-31-358 0 0,0 1 0 0 0,1-1 0 0 0,-1 0 1 0 0,2 1-1 0 0,-1-1 0 0 0,5 7 0 0 0,-4-7-14 0 0,-1 1-1 0 0,1-1 1 0 0,-1 0 0 0 0,0 0 0 0 0,3 11-1 0 0,-2 3 90 0 0,-1-11-108 0 0,-1 0 0 0 0,2 14 0 0 0,-3-12 34 0 0,4-1 9 0 0,-4-9-76 0 0,0 0 1 0 0,0 0-1 0 0,0 1 0 0 0,0-1 0 0 0,0 0 1 0 0,0 0-1 0 0,0 0 0 0 0,0 0 0 0 0,0 1 1 0 0,1-1-1 0 0,-1 0 0 0 0,0 0 0 0 0,0 0 1 0 0,0 0-1 0 0,0 0 0 0 0,0 1 0 0 0,1-1 1 0 0,-1 0-1 0 0,0 0 0 0 0,0 0 1 0 0,0 0-1 0 0,1 0 0 0 0,-1 0 0 0 0,0 0 1 0 0,0 0-1 0 0,0 0 0 0 0,1 0 0 0 0,-1 0 1 0 0,0 0-1 0 0,0 0 0 0 0,0 0 0 0 0,1 0 1 0 0,-1 0-1 0 0,0 0 0 0 0,0 0 0 0 0,0 0 1 0 0,1 0-1 0 0,-1 0 0 0 0,8-7 201 0 0,-6 5-210 0 0,-1 1 0 0 0,0-1 0 0 0,0 0 0 0 0,0 0 0 0 0,0 0 0 0 0,0 1 0 0 0,0-1 0 0 0,-1 0 0 0 0,2-4 0 0 0,-2 5-3 0 0,-1 0 0 0 0,1 0 0 0 0,0 0 0 0 0,0-1 0 0 0,-1 1 0 0 0,1 0 0 0 0,-1 0 0 0 0,1 0 0 0 0,-1 0 0 0 0,-1-2 0 0 0,-2-6 0 0 0,-1-8 0 0 0,1 1 0 0 0,0-1 0 0 0,1 0 0 0 0,0-29 0 0 0,-1 24-20 0 0,3 19 15 0 0,0 1 1 0 0,0-1-1 0 0,1 0 0 0 0,-1 1 1 0 0,1-1-1 0 0,0 0 0 0 0,0 1 0 0 0,0-1 1 0 0,0 1-1 0 0,1-4 0 0 0,3-9 5 0 0,-2 9 0 0 0,-1 0 0 0 0,1 0 0 0 0,-1 0 0 0 0,0-10 0 0 0,0 10 0 0 0,0-1 0 0 0,0 1-1 0 0,0 0 1 0 0,0-1 0 0 0,1 1-1 0 0,0 0 1 0 0,1 0 0 0 0,3-7-1 0 0,-3 5 17 0 0,1 0 0 0 0,-1 0 0 0 0,2-10-1 0 0,-4 13-8 0 0,0 0-1 0 0,0-1 0 0 0,1 1 1 0 0,-1 0-1 0 0,1 1 0 0 0,1-1 1 0 0,-1 0-1 0 0,0 0 0 0 0,1 1 1 0 0,0 0-1 0 0,5-6 0 0 0,13-23-6 0 0,-18 26 0 0 0,0 1 0 0 0,1 0 0 0 0,0 0 0 0 0,0 1 0 0 0,10-10 0 0 0,-3 4 0 0 0,-8 7 0 0 0,0 1 0 0 0,0 0 0 0 0,1 0 0 0 0,0 0 0 0 0,-1 0 0 0 0,1 1 0 0 0,0-1 0 0 0,5-1 0 0 0,0 0-112 0 0,8-2-456 0 0,-1 0 0 0 0,2 1 0 0 0,27-4 0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3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12 7512 0 0,'-3'-11'6205'0'0,"-2"23"-5503"0"0,-3 20-820 0 0,-15 286 2011 0 0,23-278-1830 0 0,-1 23 27 0 0,10 79 0 0 0,-1-76-3 0 0,19 98 116 0 0,-21-141-157 0 0,0 1 0 0 0,2-2 0 0 0,1 1 0 0 0,16 29 0 0 0,-14-33-5 0 0,30 48 68 0 0,-35-59-75 0 0,0-1-1 0 0,0 1 0 0 0,1-1 0 0 0,0 0 0 0 0,8 6 0 0 0,-1-7 34 0 0,-13-6-56 0 0,0 1-1 0 0,0-1 1 0 0,0 0 0 0 0,0 1 0 0 0,0-1-1 0 0,0 0 1 0 0,0 1 0 0 0,0-1 0 0 0,0 0 0 0 0,0 0-1 0 0,0 0 1 0 0,0 0 0 0 0,0 0 0 0 0,0 0 0 0 0,0 0-1 0 0,0-1 1 0 0,0 1 0 0 0,0 0 0 0 0,0 0-1 0 0,0-1 1 0 0,0 1 0 0 0,0-1 0 0 0,0 1 0 0 0,0-1-1 0 0,1 0 1 0 0,2-2 55 0 0,1 1-18 0 0,1-2 0 0 0,-1 1-1 0 0,0 0 1 0 0,0-1-1 0 0,0 0 1 0 0,0 0 0 0 0,-1-1-1 0 0,5-4 1 0 0,3-7 98 0 0,12-20 0 0 0,-17 26-43 0 0,1-4 25 0 0,-1 0 0 0 0,10-28-1 0 0,-1 3 65 0 0,-10 22-96 0 0,0 1 0 0 0,-1-1 0 0 0,-1-1 0 0 0,3-21-1 0 0,0-3 146 0 0,-2 12-47 0 0,-1 0 0 0 0,-2-1 0 0 0,0 1 0 0 0,-6-48-1 0 0,-28-111 837 0 0,16 114-830 0 0,11 31-166 0 0,4 32-24 0 0,-1 0 0 0 0,1 1 0 0 0,-8-23 0 0 0,-16-32-127 0 0,25 65-36 0 0,1 0-1 0 0,-1 1 1 0 0,0-1-1 0 0,1 0 1 0 0,-1 1-1 0 0,0-1 1 0 0,1 1-1 0 0,-1-1 1 0 0,1 0-1 0 0,-1 1 1 0 0,1-1-1 0 0,-1 1 1 0 0,1 0-1 0 0,-1-1 1 0 0,2 0-1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4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2304 0 0,'0'2'5930'0'0,"-4"91"-262"0"0,0 38-3608 0 0,4-118-1924 0 0,4 93 917 0 0,-1-66-628 0 0,-2-21-227 0 0,1 0 0 0 0,1 0 0 0 0,5 20-1 0 0,-7-33-64 0 0,1 1 0 0 0,-2-1 0 0 0,1 1 0 0 0,-1 8-1 0 0,0-13 364 0 0,0-23-64 0 0,-12-60-197 0 0,12 75-237 0 0,0 0 0 0 0,0 0-1 0 0,0 0 1 0 0,2-10 0 0 0,0-11 2 0 0,-2 26 0 0 0,0-13 0 0 0,0 1 0 0 0,1 0 0 0 0,0-1 0 0 0,1 1 0 0 0,0 0 0 0 0,5-15 0 0 0,2-4 0 0 0,-7 23 0 0 0,0 0 0 0 0,1 1 0 0 0,7-16 0 0 0,-4 11-9 0 0,1 0 0 0 0,1 0 0 0 0,0 0 0 0 0,1 1 0 0 0,0 1 0 0 0,14-15-1 0 0,-17 21-8 0 0,-2 1 13 0 0,0 0 1 0 0,1 1-1 0 0,-1-1 1 0 0,1 1 0 0 0,0 0-1 0 0,0 0 1 0 0,0 0-1 0 0,1 1 1 0 0,-1-1-1 0 0,1 1 1 0 0,9-2-1 0 0,-2 2 5 0 0,2 4 0 0 0,-3-1 0 0 0,0 6 0 0 0,14 17 0 0 0,-25-24 0 0 0,0 1 0 0 0,0-1 0 0 0,-1 1 0 0 0,1 0 0 0 0,-1-1 0 0 0,1 1 0 0 0,0 0 0 0 0,-1 0 0 0 0,1-1 0 0 0,-1 1 0 0 0,0 0 0 0 0,1 0 0 0 0,-1 0 0 0 0,0 0 0 0 0,1-1 0 0 0,-1 1 0 0 0,0 0 0 0 0,0 0 0 0 0,0 0 0 0 0,0 0 0 0 0,0 1 0 0 0,0 2 0 0 0,2 3 11 0 0,3 6 41 0 0,-2 1-1 0 0,0 0 0 0 0,1 14 0 0 0,-2-12-51 0 0,-1 0 0 0 0,-2 26 0 0 0,0-22 0 0 0,1-1 0 0 0,1 1 0 0 0,5 29 0 0 0,-1 1 0 0 0,-4-33-14 0 0,0-9 17 0 0,-1 1 0 0 0,1 0 1 0 0,0-1-1 0 0,1 1 0 0 0,0-1 1 0 0,0 0-1 0 0,1 0 0 0 0,0 1 1 0 0,1-2-1 0 0,-1 1 0 0 0,9 12 1 0 0,-12-19-68 0 0,1-1-1 0 0,-1 0 1 0 0,0 1 0 0 0,0-1 0 0 0,1 0-1 0 0,-1 1 1 0 0,0-1 0 0 0,0 0 0 0 0,1 0 0 0 0,-1 1-1 0 0,0-1 1 0 0,1 0 0 0 0,-1 0 0 0 0,1 1 0 0 0,-1-1-1 0 0,0 0 1 0 0,1 0 0 0 0,-1 0 0 0 0,0 0 0 0 0,1 0-1 0 0,-1 0 1 0 0,1 1 0 0 0,-1-1 0 0 0,1 0 0 0 0,-1 0-1 0 0,0 0 1 0 0,1 0 0 0 0,-1-1 0 0 0,1 1 0 0 0,-1 0-1 0 0,1 0 1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4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5984 0 0,'0'0'5717'0'0,"1"2"-5006"0"0,11 38 1941 0 0,-11-36-2439 0 0,0 1 0 0 0,-1-1 1 0 0,1 0-1 0 0,-1 0 0 0 0,1 5 1 0 0,-2-5-82 0 0,2 0 1 0 0,-1 0-1 0 0,0 0 1 0 0,1-1-1 0 0,0 1 1 0 0,2 7-1 0 0,-1-5 4 0 0,3 4 123 0 0,-1 1-1 0 0,-1 0 1 0 0,5 17 0 0 0,-3 3 36 0 0,4 24 157 0 0,15 103 433 0 0,-10-83-556 0 0,-10-50-234 0 0,5 39 110 0 0,-3-22 16 0 0,13 54-1 0 0,0-8-43 0 0,-13-55-79 0 0,13 36 1 0 0,-14-50-60 0 0,8 8-11 0 0,-13-26-240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4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9216 0 0,'0'0'6456'0'0,"3"0"-6223"0"0,20-1 32 0 0,-10 1-178 0 0,0-1 0 0 0,1 2 0 0 0,-1 0 0 0 0,17 3 0 0 0,-3 0-229 0 0,-21-4-1044 0 0,0 1-1 0 0,-1 0 1 0 0,11 2-1 0 0,-2 3-3858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5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0 195 5984 0 0,'0'0'4006'0'0,"1"3"-3516"0"0,2 2-233 0 0,0 1 0 0 0,1-1 0 0 0,-1 1 0 0 0,1-1 0 0 0,6 6 0 0 0,11 15 495 0 0,41 51 786 0 0,-60-74-1470 0 0,1-1 0 0 0,-1 1 1 0 0,1-1-1 0 0,-1 1 0 0 0,1-1 1 0 0,0 0-1 0 0,0 0 0 0 0,0 0 1 0 0,0-1-1 0 0,0 1 0 0 0,0-1 1 0 0,1 0-1 0 0,4 2 0 0 0,0-1 66 0 0,1 0-1 0 0,-1-1 1 0 0,0 0-1 0 0,12 0 1 0 0,-18-1-105 0 0,1 0 0 0 0,-1 0 0 0 0,1-1 0 0 0,-1 1 0 0 0,1-1 0 0 0,-1 0 1 0 0,3 0-1 0 0,8-3-28 0 0,-12 4 2 0 0,-1 0-1 0 0,0 0 1 0 0,1 0 0 0 0,-1 0-1 0 0,0-1 1 0 0,1 1 0 0 0,-1 0-1 0 0,0 0 1 0 0,1 0 0 0 0,-1-1-1 0 0,0 1 1 0 0,0 0 0 0 0,1-1-1 0 0,-1 1 1 0 0,0 0 0 0 0,0 0-1 0 0,0-1 1 0 0,1 1-1 0 0,-1 0 1 0 0,0-1 0 0 0,2-2 5 0 0,2 0 12 0 0,0 0-1 0 0,0-1 1 0 0,-1 0-1 0 0,1 0 1 0 0,-1 0-1 0 0,0 0 1 0 0,0 0-1 0 0,0-1 1 0 0,-1 0-1 0 0,3-5 1 0 0,2-6 22 0 0,-4 12-18 0 0,-1 0-1 0 0,-1 0 1 0 0,1 0 0 0 0,-1 0 0 0 0,1 0-1 0 0,-1-1 1 0 0,0 1 0 0 0,-1 0-1 0 0,1-1 1 0 0,-1 1 0 0 0,0-8-1 0 0,-1-1 39 0 0,0 1 0 0 0,-1 0 0 0 0,0 0 0 0 0,-1 0 0 0 0,0 0 0 0 0,-1 0 0 0 0,-10-20 0 0 0,6 17 22 0 0,5 9-14 0 0,-1-1 0 0 0,0 1-1 0 0,0 0 1 0 0,0 0 0 0 0,-1 0-1 0 0,0 1 1 0 0,-6-6 0 0 0,-4-3 104 0 0,10 8-34 0 0,-1 1 0 0 0,-11-8 0 0 0,14 11-126 0 0,0 1-1 0 0,0-1 1 0 0,0 1-1 0 0,0 0 0 0 0,0 0 1 0 0,0 0-1 0 0,0 0 0 0 0,0 1 1 0 0,0-1-1 0 0,0 1 1 0 0,-1 0-1 0 0,1 0 0 0 0,0 0 1 0 0,0 0-1 0 0,0 0 0 0 0,0 1 1 0 0,-1 0-1 0 0,1-1 0 0 0,0 1 1 0 0,0 0-1 0 0,0 0 1 0 0,0 1-1 0 0,1-1 0 0 0,-1 1 1 0 0,0-1-1 0 0,0 1 0 0 0,1 0 1 0 0,-1 0-1 0 0,1 0 1 0 0,0 0-1 0 0,0 1 0 0 0,-1-1 1 0 0,1 1-1 0 0,1-1 0 0 0,-1 1 1 0 0,0 0-1 0 0,-1 3 0 0 0,-6 12-13 0 0,7-15 0 0 0,0-1 0 0 0,0 1 0 0 0,1 0 0 0 0,0 0 0 0 0,0 0 0 0 0,0 1 0 0 0,-1 4 0 0 0,-5 32 27 0 0,3 1 0 0 0,1 49-1 0 0,5-52-45 0 0,1 0 0 0 0,3-1 0 0 0,1 1 0 0 0,18 56-1 0 0,-20-78 51 0 0,0-1-1 0 0,2 1 0 0 0,-1-1 0 0 0,2-1 0 0 0,0 0 0 0 0,1 0 0 0 0,0 0 0 0 0,1-1 1 0 0,15 16-1 0 0,-22-27 11 0 0,0 2 12 0 0,1-1 1 0 0,0 1 0 0 0,0-1 0 0 0,0 0 0 0 0,0 0 0 0 0,0-1 0 0 0,0 1-1 0 0,1-1 1 0 0,0 0 0 0 0,5 2 0 0 0,20 4-260 0 0,-23-6 238 0 0,0 0-1 0 0,0 0 1 0 0,0-1-1 0 0,13 1 1 0 0,-5-2-32 0 0,-1 0 1 0 0,0-2-1 0 0,0 1 0 0 0,26-8 0 0 0,-3-3 84 0 0,-25 3-25 0 0,-9 5-46 0 0,-1 3 3 0 0,4-8 37 0 0,-1 1-8 0 0,-3 3-23 0 0,0 0 0 0 0,-1 0 0 0 0,0 0 0 0 0,0 0 0 0 0,-1 0 0 0 0,1 0 0 0 0,-1 0 0 0 0,0 0 0 0 0,0 0 0 0 0,-2-7 0 0 0,-3-4 122 0 0,-1 1 0 0 0,-15-29 0 0 0,17 36-41 0 0,0 0 1 0 0,1 0-1 0 0,-1 0 0 0 0,2-1 0 0 0,-1 0 0 0 0,1 1 0 0 0,1-1 0 0 0,-1 0 0 0 0,2 0 0 0 0,-1 0 1 0 0,2-10-1 0 0,-2 12-102 0 0,2-1 1 0 0,-1 0 0 0 0,1 1 0 0 0,0-1 0 0 0,5-14-1 0 0,-2 5 0 0 0,-4 13-6 0 0,1-1 1 0 0,0 1 0 0 0,1-1-1 0 0,2-6 1 0 0,14-31-258 0 0,-13 30 201 0 0,0-1 0 0 0,1 1 0 0 0,10-17 1 0 0,-12 22-145 0 0,4-4-480 0 0,0 0 0 0 0,0 1 0 0 0,16-17-1 0 0,-10 19-1290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6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230 169 8408 0 0,'0'0'757'0'0,"1"-2"-618"0"0,3-1 64 0 0,-1-2-1 0 0,0 1 1 0 0,0 0 0 0 0,0 0 0 0 0,-1-1 0 0 0,1 0 0 0 0,-1 1 0 0 0,0-1-1 0 0,0 0 1 0 0,-1 0 0 0 0,0 0 0 0 0,1 0 0 0 0,-2 0 0 0 0,1-7-1 0 0,0 8 66 0 0,-1 0-1 0 0,0-1 1 0 0,0 1-1 0 0,-1 0 1 0 0,1 0-1 0 0,-1 0 0 0 0,0 0 1 0 0,0 0-1 0 0,-1 0 1 0 0,1 0-1 0 0,-1 1 1 0 0,0-1-1 0 0,1 0 0 0 0,-2 1 1 0 0,1-1-1 0 0,0 1 1 0 0,-1 0-1 0 0,-5-6 0 0 0,7 8-164 0 0,-1 0 0 0 0,1 0-1 0 0,-1-1 1 0 0,1 1 0 0 0,-1 0-1 0 0,0 0 1 0 0,0 1-1 0 0,1-1 1 0 0,-1 0 0 0 0,0 0-1 0 0,0 1 1 0 0,0-1-1 0 0,0 1 1 0 0,0 0 0 0 0,0 0-1 0 0,0-1 1 0 0,0 1-1 0 0,0 0 1 0 0,-3 1 0 0 0,2 0-37 0 0,0 0 1 0 0,0 0 0 0 0,0 0 0 0 0,0 1 0 0 0,0-1 0 0 0,0 1 0 0 0,0-1 0 0 0,0 1 0 0 0,0 0-1 0 0,-2 3 1 0 0,3-3-52 0 0,1 0-1 0 0,-1 0 1 0 0,1 0-1 0 0,0 0 1 0 0,-1 0-1 0 0,1 1 1 0 0,1-1-1 0 0,-2 3 1 0 0,-4 7 32 0 0,0 0-13 0 0,0-1 0 0 0,-4 13 0 0 0,6-15-42 0 0,1 1 8 0 0,0-1 0 0 0,0 1 0 0 0,1 0 0 0 0,1 0 0 0 0,-1 19 0 0 0,-1 1 0 0 0,3-26 0 0 0,0 0 0 0 0,0 0 0 0 0,0 0 0 0 0,0 0 0 0 0,1 0 0 0 0,0 0 0 0 0,0 0 0 0 0,0 0 0 0 0,0 0 0 0 0,0 0 0 0 0,1 0 0 0 0,0-1 0 0 0,0 1 0 0 0,0 0 0 0 0,3 3 0 0 0,4 4 1 0 0,0 0 1 0 0,0-2 0 0 0,13 11-1 0 0,-12-11 4 0 0,3 2 45 0 0,9 8-47 0 0,5 9 61 0 0,-25-26-64 0 0,0-1 0 0 0,0 1 0 0 0,0 0 0 0 0,0-1 0 0 0,0 1 0 0 0,1-1 0 0 0,3 2 0 0 0,-4-2 0 0 0,0 0 0 0 0,0 0 0 0 0,0 0 0 0 0,0 1 0 0 0,0-1 0 0 0,0 1 0 0 0,-1-1 0 0 0,1 1 0 0 0,-1-1 0 0 0,3 4 0 0 0,14 15 11 0 0,-16-18 1 0 0,8 17 41 0 0,-10-18-44 0 0,1 1-1 0 0,-1 0 1 0 0,1-1-1 0 0,-1 1 1 0 0,0-1-1 0 0,0 1 1 0 0,0 0-1 0 0,0-1 1 0 0,0 1-1 0 0,0 1 1 0 0,-1 7 24 0 0,3 19 38 0 0,-7-18-66 0 0,-1 0 36 0 0,5-8 32 0 0,-1 0 1 0 0,0 0-1 0 0,0 0 0 0 0,0 0 0 0 0,0-1 0 0 0,0 1 0 0 0,0 0 0 0 0,-1-1 0 0 0,1 0 0 0 0,-1 1 0 0 0,0-1 0 0 0,0 0 0 0 0,0-1 0 0 0,0 1 1 0 0,-4 2-1 0 0,0-1 62 0 0,-1 0 1 0 0,1 0 0 0 0,0-1 0 0 0,-1 0 0 0 0,-13 1-1 0 0,-24-5 316 0 0,37 1-412 0 0,0 0 0 0 0,1 0 0 0 0,-1-1-1 0 0,0 0 1 0 0,0 0 0 0 0,-12-6 0 0 0,10 4-53 0 0,1 0 1 0 0,-1 1-1 0 0,-13-2 0 0 0,21 5-32 0 0,0-1 1 0 0,0 1-1 0 0,0 0 0 0 0,0-1 0 0 0,1 1 0 0 0,-1-1 1 0 0,0 0-1 0 0,0 1 0 0 0,1-1 0 0 0,-1 0 0 0 0,0 0 0 0 0,1 0 1 0 0,-1 0-1 0 0,1 0 0 0 0,-1-1 0 0 0,1 1 0 0 0,0 0 0 0 0,-2-3 1 0 0,2 3-353 0 0,1 1 274 0 0,-1-1-1 0 0,1 1 0 0 0,0 0 0 0 0,-1-1 1 0 0,1 1-1 0 0,0 0 0 0 0,-1-1 0 0 0,1 1 0 0 0,0-1 1 0 0,-1 1-1 0 0,1-1 0 0 0,0 1 0 0 0,0 0 1 0 0,0-1-1 0 0,-1 1 0 0 0,1-1 0 0 0,0 1 1 0 0,0-1-1 0 0,0 1 0 0 0,0-1 0 0 0,0 1 1 0 0,0-1-1 0 0,0 1 0 0 0,0-1 0 0 0,0 1 0 0 0,0-1 1 0 0,0 0-1 0 0,1-13-2208 0 0,3 7 400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6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10800 0 0,'0'0'1734'0'0,"-1"9"-444"0"0,0-1-942 0 0,-1 1 1 0 0,1 0 0 0 0,1-1-1 0 0,0 1 1 0 0,0 0 0 0 0,1 0 0 0 0,1 8-1 0 0,-1-6-159 0 0,-1 74 679 0 0,14 242 1683 0 0,-7-185-1548 0 0,-5-112-868 0 0,16 107 361 0 0,-9-82-372 0 0,12 46-29 0 0,-18-87-51 0 0,0 0 1 0 0,7 20-1 0 0,-8-26 11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46.10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4 231 5528 0 0,'-3'-12'4170'0'0,"3"9"-3531"0"0,0-1-1 0 0,0 1 0 0 0,1-1 0 0 0,0 1 0 0 0,0-1 0 0 0,1-4 0 0 0,13-20 444 0 0,-7 17-1084 0 0,0 1-1 0 0,16-16 1 0 0,86-73-158 0 0,-93 83-940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7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0 231 6912 0 0,'0'0'933'0'0,"4"-9"1748"0"0,0-3-376 0 0,-4 10-2199 0 0,0 0 0 0 0,0 0 0 0 0,1 0 0 0 0,-1 0 0 0 0,1 0 0 0 0,0 0 0 0 0,0 0 0 0 0,-1 1 0 0 0,1-1 0 0 0,0 0 0 0 0,1 1 0 0 0,-1-1 0 0 0,0 1 0 0 0,0-1 0 0 0,3-1 1 0 0,23-19 207 0 0,42-23 1 0 0,-51 33-280 0 0,31-8-51 0 0,-40 16-61 0 0,1 0 0 0 0,-1 1 0 0 0,14-3 0 0 0,16-7-375 0 0,11-2 56 0 0,-39 13 382 0 0,-1-1 0 0 0,0 0 0 0 0,1-1 0 0 0,-1 0 0 0 0,12-7 0 0 0,-19 9 15 0 0,0 1 0 0 0,0 0 0 0 0,0 0 0 0 0,1 0 0 0 0,-1 0 1 0 0,0 0-1 0 0,1 1 0 0 0,3-1 0 0 0,-5 1 369 0 0,8 2 779 0 0,-8 0-1071 0 0,0 0 1 0 0,0 1-1 0 0,-1-1 1 0 0,1 0-1 0 0,0 1 0 0 0,-1 0 1 0 0,0-1-1 0 0,1 1 1 0 0,-1 0-1 0 0,0 0 1 0 0,0 4-1 0 0,1 1 102 0 0,0 0 1 0 0,-1 0-1 0 0,0 13 0 0 0,-5 47 684 0 0,1-46-613 0 0,2-1 0 0 0,2 36-1 0 0,2-8 3 0 0,-3-33-143 0 0,1 1 0 0 0,1-1 0 0 0,1 0 0 0 0,0 0 0 0 0,5 17-1 0 0,2-5 97 0 0,-8-21-193 0 0,0 0 0 0 0,1 1-1 0 0,0-1 1 0 0,0 0 0 0 0,1-1 0 0 0,0 1 0 0 0,0 0 0 0 0,6 6 0 0 0,0-2-123 0 0,-5-5 75 0 0,0 0 0 0 0,0-1 0 0 0,8 6 0 0 0,-11-9 36 0 0,0-1 0 0 0,1 1-1 0 0,-1-1 1 0 0,1 0 0 0 0,-1 0 0 0 0,1 0 0 0 0,-1 0 0 0 0,1-1 0 0 0,-1 1-1 0 0,1 0 1 0 0,0-1 0 0 0,4 0 0 0 0,-2 0 4 0 0,-1 0-1 0 0,1 0 1 0 0,-1-1 0 0 0,1 1 0 0 0,-1-1-1 0 0,0 0 1 0 0,1-1 0 0 0,-1 1-1 0 0,0-1 1 0 0,0 0 0 0 0,0 0-1 0 0,0 0 1 0 0,0 0 0 0 0,0-1 0 0 0,-1 1-1 0 0,1-1 1 0 0,-1 0 0 0 0,5-5-1 0 0,-4 3-69 0 0,1 1 0 0 0,0 0-1 0 0,0 0 1 0 0,6-4-1 0 0,-7 5 15 0 0,0 1 0 0 0,1-2 0 0 0,-2 1-1 0 0,1 0 1 0 0,7-8 0 0 0,4-13-371 0 0,-1 0 1 0 0,23-52 0 0 0,-35 69 375 0 0,1-1 1 0 0,-1 1-1 0 0,1-11 1 0 0,2-8 17 0 0,2 0 28 0 0,-2-1 0 0 0,3-29 0 0 0,-8 50 0 0 0,0 1 0 0 0,0-1 0 0 0,0 0 0 0 0,-2-5-1 0 0,0-14 16 0 0,-1-61 891 0 0,-6 110-770 0 0,5 11-134 0 0,3 70-1 0 0,2-55 50 0 0,12 106-41 0 0,-12-151-10 0 0,3 13-10 0 0,1 0-1 0 0,0-1 1 0 0,1 1-1 0 0,17 32 1 0 0,-11-24-190 0 0,3-2-536 0 0,-3-9-4075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7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0 2760 0 0,'-22'6'10847'0'0,"20"-5"-10281"0"0,2 0-364 0 0,-1 0 1 0 0,0 1 0 0 0,0-1 0 0 0,0 0 0 0 0,1 1 0 0 0,-1-1 0 0 0,1 0 0 0 0,-1 1 0 0 0,1-1 0 0 0,-1 2 0 0 0,1 0-224 0 0,-1-1 1 0 0,1 0 0 0 0,0 0-1 0 0,0 0 1 0 0,0 1 0 0 0,0-1-1 0 0,0 0 1 0 0,1 0-1 0 0,-1 1 1 0 0,1-1 0 0 0,-1 0-1 0 0,1 0 1 0 0,2 4 0 0 0,-1-3 60 0 0,-1-1-14 0 0,0 0 0 0 0,1 0 0 0 0,-1 0-1 0 0,0-1 1 0 0,1 1 0 0 0,-1 0-1 0 0,1-1 1 0 0,0 0 0 0 0,0 1 0 0 0,-1-1-1 0 0,1 0 1 0 0,0 0 0 0 0,0 0-1 0 0,4 2 1 0 0,4-2 61 0 0,-3 0-41 0 0,-6-1-37 0 0,1 1 0 0 0,0-1 0 0 0,0 0 1 0 0,0 0-1 0 0,0 0 0 0 0,-1 0 0 0 0,1 0 0 0 0,0-1 0 0 0,0 1 0 0 0,0 0 1 0 0,0-1-1 0 0,-1 1 0 0 0,1-1 0 0 0,0 0 0 0 0,-1 0 0 0 0,1 1 1 0 0,0-1-1 0 0,2-2 0 0 0,14-9-1886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8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2760 0 0,'1'2'4484'0'0,"10"29"530"0"0,-4 2-4035 0 0,6 74-40 0 0,16 163 1693 0 0,-7-69-770 0 0,-12-80-1121 0 0,-8-100-627 0 0,1 0-1 0 0,7 24 1 0 0,1 9 68 0 0,-9-37-91 0 0,1-1 0 0 0,9 29 0 0 0,6 12 27 0 0,-13-45-52 0 0,2-5 14 0 0,6-23-66 0 0,-12 11-51 0 0,0 0 0 0 0,-1 0 0 0 0,1 0 0 0 0,-1-1 1 0 0,0 1-1 0 0,-1-7 0 0 0,0-2-45 0 0,0-9-6 0 0,-2 1 0 0 0,0-1 0 0 0,-2 1 0 0 0,-10-30 0 0 0,3 7-7 0 0,9 31 88 0 0,-56-195-50 0 0,55 198 54 0 0,0 0 1 0 0,0 0-1 0 0,-10-17 0 0 0,10 23 4 0 0,-1 1 0 0 0,-2 2 8 0 0,6 1 268 0 0,0 3-173 0 0,0 0-113 0 0,0 0 0 0 0,0 0 0 0 0,1 0 0 0 0,-1 0 0 0 0,0 0 0 0 0,1 1 0 0 0,-1-1 0 0 0,1 0 0 0 0,0 0-1 0 0,0 0 1 0 0,0 1 0 0 0,0-1 0 0 0,0 0 0 0 0,0 0 0 0 0,1 1 0 0 0,0 3 0 0 0,1-1 1 0 0,1 4 0 0 0,0 0-1 0 0,1 0 1 0 0,0 0-1 0 0,0-1 1 0 0,1 0-1 0 0,6 9 1 0 0,40 41-3 0 0,-49-56 11 0 0,0 0 0 0 0,0-1 0 0 0,0 1 0 0 0,0-1-1 0 0,0 1 1 0 0,1-1 0 0 0,-1 0 0 0 0,0 0 0 0 0,1 0-1 0 0,-1 0 1 0 0,1 0 0 0 0,-1-1 0 0 0,1 1 0 0 0,4 0-1 0 0,-2 0-46 0 0,1-1 0 0 0,-1 0 0 0 0,0 0 0 0 0,0 0 0 0 0,0-1 0 0 0,9-1 0 0 0,-11 0-40 0 0,1 0 0 0 0,-1 0 0 0 0,0 0 0 0 0,0-1 0 0 0,0 1-1 0 0,0-1 1 0 0,3-3 0 0 0,9-7-268 0 0,-10 9 268 0 0,-1 1-1 0 0,1-1 0 0 0,-1 0 0 0 0,0 0 0 0 0,0 0 0 0 0,0 0 0 0 0,0-1 0 0 0,-1 0 0 0 0,1 1 0 0 0,-1-1 1 0 0,0-1-1 0 0,-1 1 0 0 0,4-8 0 0 0,1-8 3 0 0,-5 18 79 0 0,-1-1-1 0 0,1 1 1 0 0,-1 0-1 0 0,0-1 0 0 0,0 1 1 0 0,-1-1-1 0 0,2-3 0 0 0,-2 7 7 0 0,1-14 12 0 0,-1 13-16 0 0,0 1 0 0 0,0-1 0 0 0,0 1 0 0 0,0 0 0 0 0,0-1 0 0 0,1 1 0 0 0,-1-1 1 0 0,0 1-1 0 0,0-1 0 0 0,0 1 0 0 0,0-1 0 0 0,1 1 0 0 0,-1 0 0 0 0,0-1 0 0 0,0 1 0 0 0,1-1 1 0 0,-1 1-1 0 0,0 0 0 0 0,1-1 0 0 0,-1 1 0 0 0,0 0 0 0 0,1 0 0 0 0,-1-1 0 0 0,0 1 0 0 0,1 0 0 0 0,-1 0 1 0 0,1-1-1 0 0,-1 1 0 0 0,1 0 0 0 0,-1 0 0 0 0,0 0 0 0 0,2 0 0 0 0,3 1-9 0 0,0 0 1 0 0,0 0-1 0 0,0 1 0 0 0,0-1 0 0 0,0 1 0 0 0,0 1 1 0 0,0-1-1 0 0,-1 1 0 0 0,6 3 0 0 0,34 24-62 0 0,-41-28 68 0 0,0 0 0 0 0,0-1-1 0 0,1 1 1 0 0,-1-1-1 0 0,0 0 1 0 0,1 1 0 0 0,-1-2-1 0 0,7 2 1 0 0,2 1 9 0 0,-10-3-2 0 0,1 0 0 0 0,-1 1 0 0 0,1-1 0 0 0,-1-1 0 0 0,0 1 0 0 0,1 0 0 0 0,-1-1 0 0 0,0 1 0 0 0,5-2 0 0 0,13-2 0 0 0,-17 4 11 0 0,1-1 0 0 0,-1 1-1 0 0,1-1 1 0 0,-1 0-1 0 0,5-1 1 0 0,7-2-10 0 0,12-4-2 0 0,-19 6 1 0 0,0 5 0 0 0,-2 3 118 0 0,-6-5-118 0 0,1 0 1 0 0,0-1-1 0 0,-1 1 0 0 0,1 0 1 0 0,-1 0-1 0 0,0 0 0 0 0,1 1 1 0 0,-1-1-1 0 0,0 0 0 0 0,1 0 1 0 0,-1 0-1 0 0,0 0 1 0 0,0 0-1 0 0,0 0 0 0 0,0 0 1 0 0,0 0-1 0 0,0 0 0 0 0,0 0 1 0 0,-1 1-1 0 0,1-1 0 0 0,0 0 1 0 0,-1 0-1 0 0,1 0 0 0 0,0 0 1 0 0,-1 0-1 0 0,0 1 1 0 0,-1 2-1 0 0,-5 16 5 0 0,-7 15 78 0 0,-58 109 200 0 0,-42 36 665 0 0,112-176-936 0 0,-70 105 276 0 0,69-104-223 0 0,0-1 0 0 0,0 1 0 0 0,-1-1 0 0 0,0 0 0 0 0,1 0 0 0 0,-7 4 934 0 0,22-11-783 0 0,-9 1-214 0 0,0 1-1 0 0,0 0 0 0 0,1 0 1 0 0,-1 1-1 0 0,0-1 1 0 0,0 1-1 0 0,1-1 0 0 0,-1 1 1 0 0,1 0-1 0 0,-1 0 0 0 0,0 0 1 0 0,1 1-1 0 0,-1-1 0 0 0,5 3 1 0 0,4-1-81 0 0,30 2-111 0 0,-31-4 194 0 0,-1 1 0 0 0,0 0 0 0 0,1 1-1 0 0,11 3 1 0 0,4 3 7 0 0,48 7 1 0 0,-47-9-242 0 0,-22-5 110 0 0,1 1 0 0 0,-1-1 0 0 0,0 0 1 0 0,1 0-1 0 0,-1-1 0 0 0,1 0 0 0 0,-1 0 1 0 0,9-1-1 0 0,9-3-2048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9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14280 0 0,'0'0'1102'0'0,"8"-3"-866"0"0,-4 1-322 0 0,-1 1 0 0 0,1 0 0 0 0,-1 0 0 0 0,1 0 0 0 0,-1 1 0 0 0,1-1 1 0 0,-1 1-1 0 0,1 0 0 0 0,4 0 0 0 0,36 6-46 0 0,-18-2-39 0 0,-14-3 142 0 0,-2 0-217 0 0,0 1 1 0 0,0-2 0 0 0,0 1 0 0 0,0-2 0 0 0,0 1-1 0 0,14-4 1 0 0,-11 1-273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39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30 217 5528 0 0,'0'0'422'0'0,"0"0"-276"0"0,3 37 5962 0 0,-3-35-5998 0 0,1 0 1 0 0,-1 0 0 0 0,1 0 0 0 0,0 0-1 0 0,-1 0 1 0 0,1 0 0 0 0,0 0-1 0 0,0 0 1 0 0,2 2 0 0 0,2 7 98 0 0,-3-8-164 0 0,0 1 1 0 0,0 0 0 0 0,0-1-1 0 0,0 1 1 0 0,1-1 0 0 0,0 0 0 0 0,-1 0-1 0 0,1 0 1 0 0,4 3 0 0 0,-2 0 83 0 0,-4-6-122 0 0,0 1 0 0 0,1-1 0 0 0,-1 0 0 0 0,0 1-1 0 0,0-1 1 0 0,0 0 0 0 0,0 0 0 0 0,1 0 0 0 0,-1 0 0 0 0,0 0-1 0 0,0 0 1 0 0,0 0 0 0 0,1 0 0 0 0,0 0 0 0 0,4-1 33 0 0,-2 1-17 0 0,-1-1 1 0 0,1 1-1 0 0,-1-1 1 0 0,1 0-1 0 0,-1 0 1 0 0,1 0-1 0 0,-1 0 1 0 0,1-1-1 0 0,-1 1 0 0 0,0-1 1 0 0,0 0-1 0 0,0 0 1 0 0,0 0-1 0 0,5-5 1 0 0,-3 2 21 0 0,0-1 1 0 0,0 1 0 0 0,0-1 0 0 0,-1 0-1 0 0,0 0 1 0 0,5-11 0 0 0,-5 10 2 0 0,-1-1-1 0 0,0 1 1 0 0,-1 0 0 0 0,3-10 0 0 0,-2-1 62 0 0,-1 11-31 0 0,-1 0 0 0 0,0 0 0 0 0,0-1 0 0 0,0 1 0 0 0,-1 0 0 0 0,-1-11 1 0 0,-9-29 224 0 0,9 43-262 0 0,0 1 1 0 0,0-1 0 0 0,-1 1 0 0 0,0-1 0 0 0,0 1-1 0 0,0-1 1 0 0,0 1 0 0 0,0 0 0 0 0,0 0 0 0 0,-1 0 0 0 0,0 0-1 0 0,-2-2 1 0 0,-13-15 420 0 0,17 19-424 0 0,0-1-1 0 0,0 1 0 0 0,-1 0 1 0 0,1-1-1 0 0,-1 1 0 0 0,1 0 1 0 0,-1 0-1 0 0,1 0 0 0 0,-1 0 1 0 0,0 0-1 0 0,1 0 0 0 0,-1 1 1 0 0,0-1-1 0 0,0 0 0 0 0,0 1 1 0 0,1-1-1 0 0,-1 1 0 0 0,0 0 0 0 0,0 0 1 0 0,0 0-1 0 0,0 0 0 0 0,0 0 1 0 0,0 0-1 0 0,0 0 0 0 0,0 1 1 0 0,1-1-1 0 0,-1 1 0 0 0,0-1 1 0 0,0 1-1 0 0,0 0 0 0 0,1-1 1 0 0,-1 1-1 0 0,0 0 0 0 0,1 0 1 0 0,-1 0-1 0 0,1 1 0 0 0,-3 1 0 0 0,-11 15-21 0 0,10-13-23 0 0,0 0 0 0 0,1 1 0 0 0,0 0-1 0 0,0 0 1 0 0,0 0 0 0 0,0 0-1 0 0,-3 10 1 0 0,-1 8 6 0 0,3-11-21 0 0,0 1 1 0 0,1 0 0 0 0,1 1 0 0 0,-3 17 0 0 0,-2 28-38 0 0,5-42 60 0 0,-2 37 0 0 0,5-32 27 0 0,1 0-1 0 0,0 0 0 0 0,2-1 1 0 0,1 1-1 0 0,1-1 0 0 0,1 1 1 0 0,11 26-1 0 0,-13-41-9 0 0,0 0 0 0 0,0-1 0 0 0,1 1 0 0 0,0-1 0 0 0,0 0 0 0 0,0 0-1 0 0,1-1 1 0 0,12 11 0 0 0,-13-13-7 0 0,0-1 0 0 0,0 1-1 0 0,0-1 1 0 0,1-1 0 0 0,-1 1-1 0 0,1-1 1 0 0,0 0 0 0 0,-1 0-1 0 0,1-1 1 0 0,0 1-1 0 0,0-1 1 0 0,0-1 0 0 0,11 1-1 0 0,-7-1-48 0 0,-1-1 1 0 0,1-1-1 0 0,-1 0 0 0 0,0 0 0 0 0,0 0 0 0 0,0-1 0 0 0,0-1 0 0 0,0 0 0 0 0,-1 0 0 0 0,1 0 0 0 0,-1-1 0 0 0,0 0 0 0 0,-1-1 0 0 0,1 0 0 0 0,-1 0 0 0 0,0-1 0 0 0,11-13 0 0 0,18-19-433 0 0,-17 19 190 0 0,-1 0 1 0 0,-1-1-1 0 0,15-26 0 0 0,-22 32 202 0 0,-6 9 49 0 0,1-1 0 0 0,-2 0 1 0 0,1-1-1 0 0,-1 1 0 0 0,0-1 0 0 0,0 1 1 0 0,1-10-1 0 0,-3 10 29 0 0,-1 5 136 0 0,0 6-73 0 0,-1 0-1 0 0,1-1 1 0 0,-1 1 0 0 0,0-1-1 0 0,-2 8 1 0 0,1-8 4 0 0,1 1-1 0 0,0 0 0 0 0,0 0 1 0 0,0 0-1 0 0,0 7 0 0 0,-1 8 231 0 0,0 8 69 0 0,5 0-67 0 0,0-2 118 0 0,8 29 0 0 0,-8-41-270 0 0,-2-8-66 0 0,0 0-1 0 0,1 0 1 0 0,3 10 0 0 0,-1-5 42 0 0,1 10 136 0 0,-5-19-68 0 0,1 4 20 0 0,-1-3 53 0 0,-5-5-133 0 0,0-1-172 0 0,2 2 59 0 0,0-1-1 0 0,0 1 0 0 0,0 0 0 0 0,0-1 1 0 0,0 1-1 0 0,1-1 0 0 0,-1 0 0 0 0,1 0 1 0 0,0 0-1 0 0,0 0 0 0 0,0-1 0 0 0,0 1 1 0 0,0-1-1 0 0,1 1 0 0 0,0-1 0 0 0,-2-5 1 0 0,-3-11-7 0 0,5 18-10 0 0,0 0-1 0 0,1-1 1 0 0,-1 1 0 0 0,0 0-1 0 0,1-1 1 0 0,-1 1-1 0 0,1-1 1 0 0,0 1 0 0 0,-1 0-1 0 0,1-1 1 0 0,1 1 0 0 0,-1-1-1 0 0,0 1 1 0 0,0-1-1 0 0,1 1 1 0 0,0 0 0 0 0,0-4-1 0 0,5-6 52 0 0,-5 9-51 0 0,0 0-1 0 0,1 0 1 0 0,-1-1 0 0 0,1 1 0 0 0,0 1 0 0 0,0-1 0 0 0,0 0 0 0 0,0 0 0 0 0,4-3-1 0 0,20-22 9 0 0,-13 13 49 0 0,3-5 11 0 0,-14 17-47 0 0,1-1 0 0 0,-1 1 0 0 0,1-1 0 0 0,0 1 0 0 0,1 0 0 0 0,-1 0 0 0 0,6-4 0 0 0,6-3 9 0 0,-7 5-15 0 0,0 0 1 0 0,0 0-1 0 0,11-4 0 0 0,-16 8-13 0 0,1 0-1 0 0,-1 0 0 0 0,0 0 1 0 0,0 1-1 0 0,0-1 0 0 0,0 1 0 0 0,1 0 1 0 0,-1 0-1 0 0,0 0 0 0 0,0 0 1 0 0,0 0-1 0 0,1 1 0 0 0,4 1 0 0 0,-3-1-2 0 0,0 1 0 0 0,0 0 0 0 0,0-1 0 0 0,0 2 0 0 0,0-1 0 0 0,0 0 0 0 0,-1 1 0 0 0,1 0 0 0 0,-1 0 0 0 0,0 1 0 0 0,0-1 0 0 0,0 1 0 0 0,-1 0 0 0 0,6 5 0 0 0,12 17 5 0 0,-17-22 1 0 0,1 1 0 0 0,-1-1 0 0 0,-1 1 0 0 0,1 0 0 0 0,-1 1 0 0 0,0-1 1 0 0,5 11-1 0 0,12 37-97 0 0,-5-13-1703 0 0,-6-13-2614 0 0,0 8-2176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1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2410 1 2760 0 0,'-3'1'207'0'0,"-6"2"-309"0"0,-34 14 914 0 0,23-9 378 0 0,-25 15-1 0 0,-53 33-30 0 0,-53 20 234 0 0,5 1 47 0 0,-20 6-164 0 0,-221 100-344 0 0,-155 40-36 0 0,460-191-735 0 0,-5 2 418 0 0,-144 79 1 0 0,150-68-216 0 0,-31 18 24 0 0,70-37-211 0 0,-61 29 0 0 0,81-48-81 0 0,18-6-80 0 0,1 0 1 0 0,0 0-1 0 0,-1 0 1 0 0,1 0-1 0 0,-6 3 1 0 0,8-4-6 0 0,0 1 1 0 0,1-1-1 0 0,-1 1 1 0 0,0-1-1 0 0,0 1 1 0 0,0-1-1 0 0,0 1 1 0 0,1 0-1 0 0,-1-1 1 0 0,0 1-1 0 0,1 0 1 0 0,-1-1-1 0 0,0 1 1 0 0,1 0-1 0 0,-1 0 1 0 0,0 1-1 0 0,1-1-18 0 0,1 0 0 0 0,-1 0 0 0 0,1 0 0 0 0,0-1 0 0 0,-1 1 0 0 0,1 0 0 0 0,-1 0 0 0 0,1-1 0 0 0,0 1 0 0 0,0 0 0 0 0,-1-1 0 0 0,1 1 0 0 0,0-1 0 0 0,0 1 0 0 0,0-1 0 0 0,1 1 0 0 0,4 2 3 0 0,-1 0 1 0 0,2 0-1 0 0,-1 0 0 0 0,0-1 1 0 0,0 0-1 0 0,1-1 0 0 0,-1 1 1 0 0,1-1-1 0 0,10 0 0 0 0,-6-1-4 0 0,0 0-1 0 0,0-1 0 0 0,0 0 0 0 0,0 0 0 0 0,11-4 1 0 0,88-15 8 0 0,100-19-64 0 0,-75 31 33 0 0,-47 4-13 0 0,233-14-58 0 0,-132 9 87 0 0,42 4 39 0 0,-33 2 76 0 0,416-17 242 0 0,-30 24-16 0 0,-338 8-246 0 0,-32-5 95 0 0,-42-2-259 0 0,-112-9-329 0 0,-19-3-3816 0 0,-10 2-852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1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5064 0 0,'0'0'389'0'0,"1"1"-250"0"0,34 18 1082 0 0,29 20 1766 0 0,-25-9-2619 0 0,63 64 0 0 0,-23-19 118 0 0,71 63 761 0 0,-47-54-715 0 0,-83-68-427 0 0,175 110 814 0 0,-101-70-610 0 0,48 19 101 0 0,-47-29-162 0 0,-57-26-170 0 0,2-3 0 0 0,45 14 0 0 0,87 18 211 0 0,-29-10 76 0 0,26 7-181 0 0,-88-26-146 0 0,-43-7 100 0 0,-17-10-64 0 0,-19-3 619 0 0,-4 0-602 0 0,-11-6-3 0 0,9 5-81 0 0,0-1 0 0 0,1 0 0 0 0,-1 1 0 0 0,0 0 0 0 0,0 0 0 0 0,0 0 0 0 0,-8 0 0 0 0,-89 1 134 0 0,-328 47 1543 0 0,203-20-2485 0 0,114-18-4101 0 0,52-1-750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3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6 133 5064 0 0,'0'0'5720'0'0,"0"2"-5316"0"0,-3 12-181 0 0,2 0 1 0 0,0 0-1 0 0,1 0 1 0 0,0 0-1 0 0,1 0 1 0 0,3 17-1 0 0,0 4-89 0 0,11 120 338 0 0,10 205 1490 0 0,-25-305-1642 0 0,-3 185 607 0 0,4-149-611 0 0,1-29-16 0 0,4 75 425 0 0,1-1-202 0 0,-7-104 573 0 0,1-32-1016 0 0,1 0-79 0 0,-1 0 0 0 0,0 1 0 0 0,0-1 0 0 0,0 0 0 0 0,1-1 0 0 0,-1 1-1 0 0,0 0 1 0 0,0 0 0 0 0,0 0 0 0 0,1-1 0 0 0,-1 1 0 0 0,0-1-1 0 0,0 1 1 0 0,0-1 0 0 0,0 1 0 0 0,0-1 0 0 0,1 0 0 0 0,2-2-1 0 0,41-20 346 0 0,-44 22-354 0 0,0 1 0 0 0,0-1 0 0 0,0 1 0 0 0,1-1 0 0 0,-1 1 0 0 0,0 0 0 0 0,0-1 0 0 0,0 1 0 0 0,0 0 0 0 0,0 0 0 0 0,1-1 0 0 0,-1 1 0 0 0,0 0 0 0 0,1 1 1 0 0,4-2-29 0 0,13-2-87 0 0,30-11 1 0 0,-41 11 128 0 0,7-2-6 0 0,-5 2 0 0 0,0 0 0 0 0,1 0 0 0 0,12-1 0 0 0,134-15-151 0 0,55-5 60 0 0,33-6 34 0 0,-59 6 60 0 0,-3 12-3 0 0,186-7-62 0 0,-216 14 60 0 0,57 3 2 0 0,-1 0 0 0 0,448-3 0 0 0,-564 9 0 0 0,-1 4 0 0 0,0 4 0 0 0,151 39 0 0 0,-216-44 0 0 0,-6-1 0 0 0,23 9 0 0 0,-21-7-2 0 0,29 7 0 0 0,-8-3 60 0 0,-29-7-44 0 0,-1-1 0 0 0,1-1 0 0 0,-1 0 0 0 0,30 2 0 0 0,15 1 14 0 0,-27-12 148 0 0,-19 2-117 0 0,-10-2-5 0 0,1-2 179 0 0,15-20-235 0 0,-25 19-62 0 0,5 7 64 0 0,1 1 0 0 0,0-1 0 0 0,-1 1 0 0 0,1-1 0 0 0,0 1 0 0 0,0-1 0 0 0,0 1 0 0 0,0-1 0 0 0,0 1 0 0 0,0-1 0 0 0,1 1 0 0 0,-1-1 0 0 0,0 1 0 0 0,1-1 0 0 0,-1 1 0 0 0,1-1 0 0 0,1-1 0 0 0,3-15 0 0 0,-2-50 10 0 0,-1 39 76 0 0,-3-47 1 0 0,0 43-22 0 0,0 21-40 0 0,1-1 0 0 0,-3-14 0 0 0,-16-67-13 0 0,-33-140 69 0 0,-30-142 533 0 0,60 248-528 0 0,-18-135-2042 0 0,35 223-4867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4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3224 0 0,'1'2'2613'0'0,"11"41"906"0"0,-12-41-3125 0 0,2 1-6 0 0,2 7-137 0 0,-1-5-93 0 0,-1 1-1 0 0,1 0 1 0 0,-1 0 0 0 0,0 0 0 0 0,1 10 0 0 0,-2-8 30 0 0,0-1 1 0 0,1 1 0 0 0,0-1-1 0 0,6 13 1 0 0,-5-13-48 0 0,0 1 0 0 0,-1-1-1 0 0,0 1 1 0 0,0-1 0 0 0,0 9 0 0 0,0-8 54 0 0,-1 0 1 0 0,1 0 0 0 0,6 14 0 0 0,-5-12 40 0 0,1 0-1 0 0,1 13 1 0 0,-5-19-188 0 0,1 0 0 0 0,0-1-1 0 0,-1 1 1 0 0,1 0-1 0 0,0 0 1 0 0,1-1 0 0 0,-1 1-1 0 0,1-1 1 0 0,0 1 0 0 0,0-1-1 0 0,0 1 1 0 0,0-1 0 0 0,0 0-1 0 0,1 0 1 0 0,-1 0 0 0 0,1 0-1 0 0,0-1 1 0 0,3 4 0 0 0,14 11 129 0 0,-18-16 46 0 0,5 1 417 0 0,-7-2-617 0 0,1 0-1 0 0,-1 0 1 0 0,0 1 0 0 0,1-1-1 0 0,-1 0 1 0 0,1 0-1 0 0,-1 0 1 0 0,0 0 0 0 0,1 0-1 0 0,-1 0 1 0 0,0 0-1 0 0,1 0 1 0 0,-1 0 0 0 0,0 0-1 0 0,1 0 1 0 0,-1 0-1 0 0,0-1 1 0 0,1 1 0 0 0,-1 0-1 0 0,0 0 1 0 0,1 0-1 0 0,-1 0 1 0 0,0-1-1 0 0,1 1 1 0 0,-1 0 0 0 0,0 0-1 0 0,1 0 1 0 0,-1-1-1 0 0,2-1 33 0 0,0 1-1 0 0,-1-1 1 0 0,1 1-1 0 0,0-1 1 0 0,-1 0-1 0 0,1 0 1 0 0,-1 1-1 0 0,0-1 1 0 0,0 0-1 0 0,0 0 1 0 0,0-1-1 0 0,0 1 1 0 0,1-3-1 0 0,3-32 130 0 0,-3 14-131 0 0,23-70-53 0 0,-20 78 0 0 0,-4 14 0 0 0,0-1 0 0 0,-1 1 0 0 0,1 0 0 0 0,-1 0 0 0 0,1 0 0 0 0,-1 0 0 0 0,0-1 0 0 0,1 1 0 0 0,-1 0 0 0 0,0-3 0 0 0,0 3-5 0 0,1 0 0 0 0,-1-1 0 0 0,0 1 0 0 0,1 0 0 0 0,-1 0 0 0 0,1 0 0 0 0,-1-1 0 0 0,1 1 0 0 0,-1 0 0 0 0,1 0 0 0 0,0 0-1 0 0,0 0 1 0 0,0 0 0 0 0,-1 0 0 0 0,1 1 0 0 0,0-1 0 0 0,0 0 0 0 0,0 0 0 0 0,0 1 0 0 0,1-1 0 0 0,-1 0 0 0 0,0 1 0 0 0,0-1-1 0 0,0 1 1 0 0,0-1 0 0 0,1 1 0 0 0,-1 0 0 0 0,0 0 0 0 0,0-1 0 0 0,1 1 0 0 0,0 0 0 0 0,0 0-50 0 0,-1 2-113 0 0,0-1 142 0 0,0 0 0 0 0,0 1 0 0 0,1-1 1 0 0,-1 0-1 0 0,0 0 0 0 0,1 0 0 0 0,1 1 0 0 0,2 1-6 0 0,-1 1-1 0 0,0-1 0 0 0,1 1 0 0 0,-2-1 1 0 0,1 1-1 0 0,0 0 0 0 0,-1 1 0 0 0,0-1 0 0 0,0 1 1 0 0,0-1-1 0 0,3 9 0 0 0,-3-7 13 0 0,1 0-1 0 0,0 0 1 0 0,0 0-1 0 0,0 0 1 0 0,10 9-1 0 0,8 8-1 0 0,-13-13 1 0 0,0-1 1 0 0,15 13-1 0 0,-21-19 21 0 0,17 8 0 0 0,-3-3 1 0 0,-13-8 2 0 0,-1 0 5 0 0,-1 1 55 0 0,7-9 138 0 0,-8 7-186 0 0,0 0 0 0 0,1 0 0 0 0,-1 0 0 0 0,0 0-1 0 0,0-1 1 0 0,0 1 0 0 0,0 0 0 0 0,0-1 0 0 0,0 1-1 0 0,1-2 1 0 0,0-4 81 0 0,0 1-1 0 0,0 0 1 0 0,0-1-1 0 0,-1 1 1 0 0,0-1-1 0 0,0 1 1 0 0,-1-1-1 0 0,0 1 1 0 0,0-1-1 0 0,-2-7 1 0 0,2-13 54 0 0,-2 6-13 0 0,0-1 1 0 0,-9-37-1 0 0,-1-7-90 0 0,8 45 66 0 0,-1-12-2434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5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1 180 2304 0 0,'0'0'391'0'0,"0"8"1913"0"0,0-4-1936 0 0,0 0 0 0 0,0 0 0 0 0,1 0 0 0 0,-1 0 0 0 0,1-1 0 0 0,0 1 0 0 0,0 0 0 0 0,0 0 0 0 0,1-1 1 0 0,-1 1-1 0 0,3 3 0 0 0,-3-6-96 0 0,0 0-201 0 0,0 0 1 0 0,1-1 0 0 0,-1 1 0 0 0,1-1-1 0 0,-1 1 1 0 0,0-1 0 0 0,1 1-1 0 0,-1-1 1 0 0,1 0 0 0 0,-1 0-1 0 0,1 0 1 0 0,-1 0 0 0 0,1 0 0 0 0,-1 0-1 0 0,1 0 1 0 0,-1 0 0 0 0,2-1-1 0 0,2-1 16 0 0,-1-1-1 0 0,0 1 1 0 0,0-1 0 0 0,0 0-1 0 0,0 0 1 0 0,0 0-1 0 0,-1-1 1 0 0,1 1-1 0 0,-1-1 1 0 0,0 0 0 0 0,0 0-1 0 0,4-7 1 0 0,-4 5-21 0 0,5-10 112 0 0,-1 0 0 0 0,-1 0 0 0 0,8-32 0 0 0,-13 45-160 0 0,-1 1-1 0 0,0-1 0 0 0,0 0 1 0 0,0 0-1 0 0,-1 0 1 0 0,1 0-1 0 0,-1 0 0 0 0,0 1 1 0 0,-1-5-1 0 0,-2-15 151 0 0,3 20-150 0 0,1 1 1 0 0,0-1-1 0 0,0 1 1 0 0,-1 0-1 0 0,1-1 1 0 0,0 1-1 0 0,-1 0 1 0 0,1-1 0 0 0,-1 1-1 0 0,0 0 1 0 0,1 0-1 0 0,-1 0 1 0 0,0 0-1 0 0,0-1 1 0 0,-1 0-1 0 0,-4-7 222 0 0,6 9-232 0 0,-1-1 0 0 0,1 1 0 0 0,-1-1 0 0 0,1 1 0 0 0,0 0 0 0 0,-1-1 0 0 0,1 1 0 0 0,-1 0 0 0 0,1-1 0 0 0,-1 1 1 0 0,1 0-1 0 0,-1 0 0 0 0,1 0 0 0 0,-1-1 0 0 0,1 1 0 0 0,-1 0 0 0 0,1 0 0 0 0,-1 0 0 0 0,1 0 0 0 0,-1 0 0 0 0,1 0 1 0 0,-1 0-1 0 0,0 0 0 0 0,1 0 0 0 0,-2 0 0 0 0,1 0 14 0 0,0 0-20 0 0,1 0 1 0 0,-1 0 0 0 0,1 0-1 0 0,-1 0 1 0 0,0 0 0 0 0,1 0 0 0 0,-1 0-1 0 0,1 0 1 0 0,-1 0 0 0 0,0 0-1 0 0,1 0 1 0 0,-1 0 0 0 0,1 1 0 0 0,-1-1-1 0 0,1 0 1 0 0,-1 0 0 0 0,0 0 0 0 0,1 1-1 0 0,-1-1 1 0 0,1 0 0 0 0,-1 1-1 0 0,1-1 1 0 0,-1 1 0 0 0,1-1 0 0 0,0 0-1 0 0,-1 1 1 0 0,0 0 0 0 0,0 1 1 0 0,-2 0-4 0 0,0 1 0 0 0,1-1 0 0 0,-1 0 0 0 0,1 1 0 0 0,0 0 0 0 0,0-1 0 0 0,0 1 0 0 0,0 0 0 0 0,0 0 0 0 0,0 0 0 0 0,-1 6 0 0 0,-1 3 0 0 0,-5 24 0 0 0,2-6 0 0 0,5-18 60 0 0,0 1 0 0 0,1-1 0 0 0,0 0 0 0 0,1 0 0 0 0,1 0 0 0 0,0 1 1 0 0,0-1-1 0 0,6 22 0 0 0,-5-28-9 0 0,-1-1-1 0 0,1 0 1 0 0,0 1 0 0 0,0-1-1 0 0,0 0 1 0 0,1 0 0 0 0,0 0 0 0 0,0 0-1 0 0,0 0 1 0 0,0-1 0 0 0,1 1-1 0 0,0-1 1 0 0,0 0 0 0 0,0 0 0 0 0,0 0-1 0 0,1-1 1 0 0,-1 0 0 0 0,1 1-1 0 0,0-2 1 0 0,0 1 0 0 0,0-1-1 0 0,1 1 1 0 0,-1-1 0 0 0,0-1 0 0 0,1 1-1 0 0,-1-1 1 0 0,1 0 0 0 0,0 0-1 0 0,7 0 1 0 0,66-8 373 0 0,-49 6-343 0 0,-21 0-67 0 0,-1 0 1 0 0,0 1-1 0 0,0 1 1 0 0,12 1-1 0 0,-15-2-13 0 0,16 4 52 0 0,-18-4-46 0 0,11 7 7 0 0,-13-6 39 0 0,-1-2-46 0 0,1 1 0 0 0,-1 0-1 0 0,1-1 1 0 0,-1 1-1 0 0,0 0 1 0 0,1-1 0 0 0,-1 1-1 0 0,0-1 1 0 0,1 1-1 0 0,-1-1 1 0 0,0 1 0 0 0,0 0-1 0 0,0-1 1 0 0,1 1-1 0 0,-1-1 1 0 0,0 1 0 0 0,0-1-1 0 0,0 0 1 0 0,0 1-1 0 0,0-1 1 0 0,0 1 0 0 0,0-1-1 0 0,0 1 1 0 0,0-1-1 0 0,0 0 1 0 0,-1-14 61 0 0,-3 0 26 0 0,-11-26-1 0 0,0-4 112 0 0,12 36-161 0 0,1 0 0 0 0,0-1 0 0 0,1 1 0 0 0,0-1 0 0 0,1-10 0 0 0,0 18-51 0 0,0 1 0 0 0,0-1 0 0 0,0 0 0 0 0,0 1 0 0 0,1-1 0 0 0,-1 0 0 0 0,1 1 0 0 0,-1-1 0 0 0,1-2 0 0 0,6-2-148 0 0,-4 4 126 0 0,15-21-4884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46.49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6448 0 0,'0'7'4407'0'0,"10"-2"-2248"0"0,17 2-1471 0 0,-24-6-705 0 0,7 0 32 0 0,-1-1 0 0 0,1 1 0 0 0,-1-1 0 0 0,1-1 0 0 0,-1 0 0 0 0,1 0 0 0 0,-1-1 0 0 0,17-6-1 0 0,-19 7-57 0 0,16-3-141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5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9072 0 0,'0'0'413'0'0,"-1"2"-10"0"0,-8 22-223 0 0,1 0 1 0 0,1 0 0 0 0,1 1 0 0 0,-4 39-1 0 0,2 105 1611 0 0,9-149-1270 0 0,2-1 0 0 0,0 1 0 0 0,1-1 0 0 0,7 23 1 0 0,-1-6 328 0 0,-10-35-747 0 0,0-1-1 0 0,0 1 1 0 0,0 0 0 0 0,1 0-1 0 0,-1-1 1 0 0,0 1 0 0 0,0 0-1 0 0,1-1 1 0 0,-1 1 0 0 0,1 0-1 0 0,-1-1 1 0 0,1 1 0 0 0,-1 0-1 0 0,1-1 1 0 0,-1 1 0 0 0,2 0-1 0 0,-2-1-69 0 0,1 0 1 0 0,-1 1-1 0 0,1-1 0 0 0,-1 0 0 0 0,1 0 0 0 0,-1 0 0 0 0,0 0 0 0 0,1 0 0 0 0,-1 0 1 0 0,1 0-1 0 0,-1 0 0 0 0,1 0 0 0 0,-1 0 0 0 0,1 0 0 0 0,-1-1 0 0 0,1 1 0 0 0,-1 0 0 0 0,0 0 1 0 0,1 0-1 0 0,-1 0 0 0 0,1-1 0 0 0,2-2-23 0 0,1 1 0 0 0,-1-1 0 0 0,0 0 0 0 0,0 0 0 0 0,3-4 1 0 0,2-2 146 0 0,84-86-181 0 0,-90 93 18 0 0,5-4-173 0 0,-1 0-1 0 0,2 0 0 0 0,-1 1 1 0 0,1 0-1 0 0,12-7 0 0 0,18-4-5106 0 0,-20 5-26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5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4608 0 0,'0'0'353'0'0,"0"8"1607"0"0,0-2 443 0 0,1 17 2039 0 0,-1-22-4425 0 0,0 0 0 0 0,1 0-1 0 0,-1 0 1 0 0,0 0 0 0 0,1 0 0 0 0,-1 0 0 0 0,1 0 0 0 0,-1-1 0 0 0,1 1 0 0 0,0 0 0 0 0,-1 0-1 0 0,1 0 1 0 0,0-1 0 0 0,-1 1 0 0 0,1 0 0 0 0,1 0 0 0 0,-1 0-13 0 0,-1-1-1 0 0,0 0 1 0 0,1 1 0 0 0,-1-1-1 0 0,0 0 1 0 0,1 1 0 0 0,-1-1-1 0 0,0 0 1 0 0,1 1 0 0 0,-1-1 0 0 0,0 1-1 0 0,0-1 1 0 0,0 1 0 0 0,1-1-1 0 0,-1 1 1 0 0,0-1 0 0 0,0 0-1 0 0,0 2 1 0 0,2 2 3 0 0,2 0-44 0 0,-1-1-1 0 0,1-1 1 0 0,0 1-1 0 0,1 0 0 0 0,-1-1 1 0 0,0 0-1 0 0,1 0 1 0 0,-1 0-1 0 0,1-1 0 0 0,5 2 1 0 0,3-3-272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6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65 3224 0 0,'-1'-2'240'0'0,"-9"-18"859"0"0,-2 0 4115 0 0,8 13-2669 0 0,3 6-2419 0 0,0 0 1 0 0,0 0-1 0 0,0 0 0 0 0,0 0 0 0 0,0 1 0 0 0,0-1 0 0 0,0 0 0 0 0,-1 1 0 0 0,1-1 1 0 0,0 1-1 0 0,-2-1 0 0 0,-4-3 178 0 0,1 2-190 0 0,6 2-111 0 0,-1 0 0 0 0,1 0 0 0 0,-1 0 0 0 0,0 0 0 0 0,0 0 0 0 0,1 0 0 0 0,-1 0 0 0 0,0 0 1 0 0,1 0-1 0 0,-1 0 0 0 0,1 0 0 0 0,-1 0 0 0 0,0 1 0 0 0,1-1 0 0 0,-1 0 0 0 0,0 0 0 0 0,1 1 0 0 0,-1-1 0 0 0,1 1 0 0 0,-1-1 0 0 0,1 0 0 0 0,-1 1 0 0 0,1-1 0 0 0,-1 1 0 0 0,0 0 0 0 0,0 0 0 0 0,-2 3-18 0 0,-1 0 1 0 0,1 0 0 0 0,0 1 0 0 0,0 0 0 0 0,0-1 0 0 0,-3 8 0 0 0,-7 11-42 0 0,9-15 43 0 0,0-1 1 0 0,0 1 0 0 0,-3 11-1 0 0,4-11 10 0 0,2-4-1 0 0,0-1 0 0 0,1 1 1 0 0,-1-1-1 0 0,1 1 1 0 0,-1-1-1 0 0,1 1 1 0 0,0-1-1 0 0,0 1 1 0 0,1-1-1 0 0,-1 1 0 0 0,1-1 1 0 0,0 0-1 0 0,0 1 1 0 0,2 6-1 0 0,3-2-6 0 0,-5-7 12 0 0,0-1 0 0 0,-1 1 0 0 0,1 0 0 0 0,0 0 0 0 0,0 0 0 0 0,0 0 0 0 0,0-1 0 0 0,1 1 1 0 0,-1 0-1 0 0,0-1 0 0 0,0 1 0 0 0,0-1 0 0 0,2 1 0 0 0,1 0 33 0 0,2 2 0 0 0,0-1 0 0 0,0 0 1 0 0,1 0-1 0 0,-1-1 1 0 0,0 0-1 0 0,13 1 1 0 0,5 1 25 0 0,-15-1-38 0 0,4 0-2 0 0,-1 0-1 0 0,20 1 1 0 0,-29-4-11 0 0,3 1 6 0 0,7 8 12 0 0,1 7 21 0 0,-12-8-32 0 0,-2-4-9 0 0,0-2-5 0 0,1-1-1 0 0,-1 0 1 0 0,0 1 0 0 0,0-1-1 0 0,0 1 1 0 0,0-1 0 0 0,0 0-1 0 0,0 1 1 0 0,0-1 0 0 0,-1 1-1 0 0,1-1 1 0 0,0 0-1 0 0,0 1 1 0 0,0-1 0 0 0,0 0-1 0 0,0 1 1 0 0,-1-1 0 0 0,1 1-1 0 0,0-1 1 0 0,-1 1-1 0 0,0 1 7 0 0,0 1 12 0 0,1 0 3 0 0,0-1 0 0 0,-1 0 0 0 0,1 1-1 0 0,-1-1 1 0 0,0 0 0 0 0,1 1 0 0 0,-1-1 0 0 0,0 0-1 0 0,0 0 1 0 0,-1 0 0 0 0,1 0 0 0 0,0 0-1 0 0,-1 0 1 0 0,1 0 0 0 0,-1-1 0 0 0,0 1 0 0 0,1 0-1 0 0,-1-1 1 0 0,0 1 0 0 0,0-1 0 0 0,0 0-1 0 0,-4 2 1 0 0,-12 5 272 0 0,8-3-113 0 0,0 0-1 0 0,0 0 1 0 0,-1-2 0 0 0,0 1 0 0 0,0-1 0 0 0,0-1 0 0 0,-22 2 0 0 0,25-4-181 0 0,5 1-20 0 0,0-1 0 0 0,0 0-1 0 0,-1 0 1 0 0,1 0-1 0 0,0-1 1 0 0,0 1 0 0 0,0-1-1 0 0,0 0 1 0 0,0 1-1 0 0,-6-4 1 0 0,9 4-171 0 0,-1-1-1 0 0,0 1 1 0 0,1-1 0 0 0,-1 0 0 0 0,1 1 0 0 0,-1-1-1 0 0,1 0 1 0 0,-1 1 0 0 0,1-1 0 0 0,0 0 0 0 0,-1 0-1 0 0,1-1 1 0 0,-4-5-818 0 0,-4-4-303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6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0 5984 0 0,'-1'1'273'0'0,"-1"1"-227"0"0,0 1 0 0 0,0-1-1 0 0,0 0 1 0 0,0 1 0 0 0,1 0-1 0 0,-1-1 1 0 0,1 1 0 0 0,-1 0-1 0 0,1-1 1 0 0,0 1 0 0 0,0 0-1 0 0,0 0 1 0 0,0 5 0 0 0,-6 47 3484 0 0,6-51-2923 0 0,0 28 623 0 0,2 0 0 0 0,0 0 0 0 0,9 43-1 0 0,-4-32-817 0 0,-2-21-66 0 0,8 26 0 0 0,2 10 143 0 0,4 17-182 0 0,-13-58-225 0 0,-4-13-1416 0 0,-11-14-1163 0 0,1-1 281 0 0</inkml:trace>
  <inkml:trace contextRef="#ctx0" brushRef="#br0" timeOffset="1">0 308 12840 0 0,'0'0'2352'0'0,"2"0"-2059"0"0,1 0-276 0 0,0-1-1 0 0,-1 0 1 0 0,1 0 0 0 0,0 0 0 0 0,0 0-1 0 0,0 0 1 0 0,3-2 0 0 0,20-8-55 0 0,4 0-1239 0 0,-13 10-3867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7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87 126 9184 0 0,'-12'5'421'0'0,"10"-4"-12"0"0,2 3-366 0 0,0-2 18 0 0,0 1 0 0 0,0 0 1 0 0,0-1-1 0 0,-1 1 0 0 0,1 0 1 0 0,0-1-1 0 0,-1 1 1 0 0,-2 4-1 0 0,-17 52 898 0 0,8-26-459 0 0,6-13-214 0 0,4-14-152 0 0,0 0 0 0 0,0 1 0 0 0,0-1 0 0 0,1 1 0 0 0,0-1 0 0 0,1 1 0 0 0,-1-1 0 0 0,1 1 0 0 0,0 0 0 0 0,1-1 0 0 0,0 1 0 0 0,0-1 0 0 0,0 1 0 0 0,1-1 0 0 0,2 8 0 0 0,1 7 334 0 0,-5-19-250 0 0,10 7 260 0 0,-6-7-454 0 0,-1-1 0 0 0,0 0-1 0 0,1 0 1 0 0,-1 0 0 0 0,1 0-1 0 0,-1 0 1 0 0,1-1 0 0 0,0 1-1 0 0,-1-1 1 0 0,1 0 0 0 0,-1 0 0 0 0,1-1-1 0 0,0 1 1 0 0,-1-1 0 0 0,1 0-1 0 0,-1 1 1 0 0,1-2 0 0 0,-1 1-1 0 0,0 0 1 0 0,1-1 0 0 0,-1 1-1 0 0,0-1 1 0 0,3-2 0 0 0,2-1-3 0 0,-1-1 1 0 0,0 0-1 0 0,0 0 0 0 0,0 0 1 0 0,-1 0-1 0 0,0-1 1 0 0,-1 0-1 0 0,9-13 0 0 0,-1-2-33 0 0,-1 1 0 0 0,-1-1 0 0 0,-1-1 0 0 0,-1 0 0 0 0,10-36 1 0 0,-15 37 15 0 0,0 10-3 0 0,-2-1 0 0 0,0 0 1 0 0,0 1-1 0 0,0-21 0 0 0,-2 30 11 0 0,-1 0 0 0 0,1 0 0 0 0,0 0 0 0 0,-1 0 0 0 0,0 0-1 0 0,1 0 1 0 0,-1 1 0 0 0,-1-1 0 0 0,1 0 0 0 0,0 1 0 0 0,0-1 0 0 0,-1 0 0 0 0,0 1 0 0 0,1 0 0 0 0,-1-1-1 0 0,0 1 1 0 0,0 0 0 0 0,0 0 0 0 0,-1 0 0 0 0,1 0 0 0 0,0 0 0 0 0,-1 1 0 0 0,1-1 0 0 0,-1 1 0 0 0,-2-2-1 0 0,2 2 5 0 0,-1 0 0 0 0,1 0-1 0 0,0 1 1 0 0,0-1 0 0 0,0 1-1 0 0,0 0 1 0 0,-1 0-1 0 0,1 0 1 0 0,0 0 0 0 0,0 0-1 0 0,0 1 1 0 0,-1 0-1 0 0,1-1 1 0 0,0 1 0 0 0,0 0-1 0 0,0 0 1 0 0,0 1-1 0 0,-5 2 1 0 0,-1 2-18 0 0,-1 0 0 0 0,1 1 0 0 0,-16 14-1 0 0,14-11-27 0 0,0 2 0 0 0,1-1-1 0 0,1 1 1 0 0,0 1-1 0 0,-8 15 1 0 0,-29 68 90 0 0,43-90-9 0 0,1 1 0 0 0,0 0 1 0 0,0 0-1 0 0,0-1 0 0 0,1 1 1 0 0,0 0-1 0 0,0 13 0 0 0,1-17-10 0 0,0 1 0 0 0,1-1-1 0 0,-1 1 1 0 0,1-1 0 0 0,0 0-1 0 0,0 1 1 0 0,0-1-1 0 0,0 0 1 0 0,1 1 0 0 0,-1-1-1 0 0,1 0 1 0 0,0 0 0 0 0,0 0-1 0 0,0-1 1 0 0,0 1-1 0 0,4 4 1 0 0,-3-5-1 0 0,-1 0 1 0 0,0-1-1 0 0,1 1 0 0 0,-1-1 0 0 0,1 0 0 0 0,0 0 1 0 0,-1 0-1 0 0,1 0 0 0 0,0 0 0 0 0,-1-1 0 0 0,1 1 1 0 0,0-1-1 0 0,0 0 0 0 0,0 0 0 0 0,0 0 0 0 0,-1 0 1 0 0,1 0-1 0 0,0 0 0 0 0,4-2 0 0 0,6-1 28 0 0,0-1-1 0 0,23-10 0 0 0,-17 7 12 0 0,-10 3-62 0 0,-1 0-1 0 0,0 0 0 0 0,14-11 1 0 0,-17 11-19 0 0,1 0 0 0 0,-1 1 1 0 0,1-1-1 0 0,0 1 0 0 0,1 1 0 0 0,7-4 1 0 0,-12 6-127 0 0,8 0-694 0 0,-8 1 780 0 0,0 0-1 0 0,1 0 0 0 0,-1 0 0 0 0,0 1 0 0 0,0-1 0 0 0,-1 0 0 0 0,1 1 0 0 0,0-1 0 0 0,0 1 0 0 0,-1 0 0 0 0,1 0 0 0 0,1 2 0 0 0,16 29-184 0 0,-15-26 192 0 0,-1 0 0 0 0,2 0 0 0 0,8 11 0 0 0,-4-7-38 0 0,-8-9 36 0 0,1 0-1 0 0,-1 0 1 0 0,1 0 0 0 0,-1 0 0 0 0,1 0-1 0 0,0-1 1 0 0,0 1 0 0 0,0-1 0 0 0,0 1-1 0 0,0-1 1 0 0,0 0 0 0 0,1 0 0 0 0,2 2-1 0 0,2-1-190 0 0,-4-1 27 0 0,0 0-1 0 0,0 0 1 0 0,1 0 0 0 0,-1 0 0 0 0,0-1 0 0 0,1 1 0 0 0,-1-1 0 0 0,1 0-1 0 0,-1 0 1 0 0,6-1 0 0 0,4-3-4949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7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1840 0 0,'-14'10'4861'0'0,"8"-2"-2634"0"0,0 1 1 0 0,-7 18-1 0 0,7-12-1730 0 0,1 1 1 0 0,0 0-1 0 0,2 0 1 0 0,0 0-1 0 0,-2 23 1 0 0,2-9-105 0 0,-3 52 627 0 0,15 82-668 0 0,-5-57-102 0 0,-4-84-251 0 0,0-21-388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7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1840 0 0,'0'0'14037'0'0,"2"1"-13842"0"0,7 0-277 0 0,0 1 0 0 0,0-1 0 0 0,0-1 0 0 0,0 1 1 0 0,0-1-1 0 0,0-1 0 0 0,0 0 0 0 0,0 0 1 0 0,-1-1-1 0 0,1 0 0 0 0,11-5 0 0 0,-4 0-5344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8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13792 0 0,'0'8'674'0'0,"-7"11"-3"0"0,5-15-650 0 0,0 0 0 0 0,1 1 0 0 0,-1-1-1 0 0,1 0 1 0 0,0 1 0 0 0,1-1 0 0 0,-1 6 0 0 0,0 4 440 0 0,-5 27 0 0 0,4-27 151 0 0,-2 27 0 0 0,4-18-289 0 0,0 0-1 0 0,2 1 0 0 0,1-1 1 0 0,8 31-1 0 0,-3-26-157 0 0,-3-7-93 0 0,1-1 0 0 0,11 25 0 0 0,17 42 179 0 0,-33-85-335 0 0,-6-15-3810 0 0,-3-5 2146 0 0,3 11 946 0 0,0-1 0 0 0,-8-17 0 0 0,-3-5-376 0 0,12 24 891 0 0,1 0 0 0 0,0 0 0 0 0,0 0 0 0 0,0-1 0 0 0,1 1 0 0 0,0-1 0 0 0,-1-7 0 0 0,-6-7 4807 0 0,9 21-4445 0 0,0 0 1 0 0,-1 0-1 0 0,1 0 1 0 0,0-1-1 0 0,0 1 1 0 0,0 0-1 0 0,0 0 1 0 0,0 0-1 0 0,-1-1 1 0 0,1 1-1 0 0,0 0 1 0 0,0 0-1 0 0,0-1 1 0 0,0 1-1 0 0,0 0 1 0 0,0 0-1 0 0,0 0 1 0 0,0-1-1 0 0,0 1 1 0 0,0 0-1 0 0,0 0 1 0 0,0-1-1 0 0,0 1 1 0 0,0 0-1 0 0,0 0 1 0 0,0-1-1 0 0,0 1 1 0 0,0 0-1 0 0,0 0 1 0 0,0-1-1 0 0,1 1 1 0 0,12-6 359 0 0,-9 4-385 0 0,0 0 0 0 0,0 0-1 0 0,0 1 1 0 0,1-1 0 0 0,-1 1 0 0 0,8-1 0 0 0,18 1 36 0 0,9 0-192 0 0,-21-6 6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49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77 307 2304 0 0,'-17'0'74'0'0,"10"1"-44"0"0,0-1 0 0 0,0 0 0 0 0,0 0 0 0 0,-9-2 0 0 0,1-5 1972 0 0,15 7-1920 0 0,0 0 0 0 0,0-1 0 0 0,0 1 0 0 0,0 0 0 0 0,0 0 0 0 0,0 0 0 0 0,-1-1 0 0 0,1 1 0 0 0,0 0 0 0 0,0 0 0 0 0,0-1 0 0 0,0 1 0 0 0,0 0 0 0 0,0 0 0 0 0,0-1 0 0 0,0 1-1 0 0,0 0 1 0 0,0 0 0 0 0,0 0 0 0 0,1-1 0 0 0,-1 1 0 0 0,0 0 0 0 0,0 0 0 0 0,0 0 0 0 0,0-1 0 0 0,0 1 0 0 0,0 0 0 0 0,3-3 681 0 0,-1 1 0 0 0,1 0 0 0 0,-1 0 0 0 0,1 0 0 0 0,-1 0 0 0 0,5-1 0 0 0,12-10-212 0 0,-3 1 391 0 0,0 0 1 0 0,30-17-1 0 0,4-3 9 0 0,-34 23-689 0 0,-1 0 0 0 0,2 1 0 0 0,24-9 0 0 0,14-7 72 0 0,30-10-261 0 0,-12 6 11 0 0,-53 20-54 0 0,1 1 0 0 0,-1 1 1 0 0,2 1-1 0 0,-1 1 0 0 0,35-2 0 0 0,4-2 13 0 0,-33 5-23 0 0,-1 1-1 0 0,1 2 1 0 0,0 0-1 0 0,-1 2 1 0 0,33 6-1 0 0,73 11 35 0 0,-21-3-12 0 0,138 3 1 0 0,-191-18-197 0 0,110-11 1 0 0,-127 4-1388 0 0,64-18 0 0 0,-73 13-3992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0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4608 0 0,'0'2'3753'0'0,"2"37"1313"0"0,0 6-3635 0 0,-2-39-1326 0 0,5 237 2199 0 0,-3-216-1950 0 0,-4 45 0 0 0,0 101 722 0 0,3-93-781 0 0,-5 28 318 0 0,2-85-614 0 0,1-18 15 0 0,1 0 1 0 0,-1 0-1 0 0,1 1 1 0 0,1 5-1 0 0,1-5 57 0 0,-1-5 387 0 0,0-2-384 0 0,15-11-37 0 0,19-18 1 0 0,-21 17-10 0 0,29-21 1 0 0,58-26-19 0 0,-79 50-46 0 0,32-12-1 0 0,-12 6 38 0 0,-9 4-13 0 0,0 1-1 0 0,1 1 0 0 0,1 2 0 0 0,55-5 0 0 0,-53 8-10 0 0,-1 3-1 0 0,1 1 1 0 0,-1 1 0 0 0,73 11-1 0 0,-49-2 13 0 0,-54-7 16 0 0,117 38-74 0 0,-98-31 69 0 0,1-2 0 0 0,0 0 0 0 0,1-2 0 0 0,-1-1 0 0 0,1-1 0 0 0,-1-1 0 0 0,1-1 0 0 0,31-4 0 0 0,-46 3 0 0 0,111-12 0 0 0,-98 8 0 0 0,10-2 0 0 0,40-12 0 0 0,5-5 0 0 0,46-16 0 0 0,-83 20-116 0 0,-28 12-131 0 0,25-10 1 0 0,12 3-161 0 0,49-17-963 0 0,-70 18 780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48.39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1062 1840 0 0,'0'0'3766'0'0,"9"-7"-2507"0"0,-8 5-1192 0 0,1 0 0 0 0,0 0-1 0 0,0 0 1 0 0,0 0 0 0 0,0 0 0 0 0,1 1 0 0 0,-1-1-1 0 0,0 1 1 0 0,1-1 0 0 0,-1 1 0 0 0,1 0 0 0 0,2-1-1 0 0,4-2 158 0 0,0 1 0 0 0,15-4 0 0 0,113-12 608 0 0,-99 14-720 0 0,-28 5-44 0 0,0-1 1 0 0,-1 0 0 0 0,16-5 0 0 0,-15 4-9 0 0,0-1 1 0 0,13 0 0 0 0,-15 2-35 0 0,1 0 1 0 0,-1-1-1 0 0,1 0 1 0 0,10-4-1 0 0,3-1 44 0 0,1 0-1 0 0,-1 1 0 0 0,43-5 1 0 0,18-4 4 0 0,-64 11-52 0 0,24-10 0 0 0,-13 4-12 0 0,119-36-10 0 0,-127 40 0 0 0,-7 3 0 0 0,0-1 0 0 0,0-1 0 0 0,18-8 0 0 0,-4 1 0 0 0,-22 9 0 0 0,0 0 0 0 0,0 0 0 0 0,6-4 0 0 0,44-20 0 0 0,-47 21 0 0 0,1 1 0 0 0,0 1 0 0 0,1 0 0 0 0,-1 0 0 0 0,1 1 0 0 0,0 1 0 0 0,14-2 0 0 0,44-7 0 0 0,-56 8 5 0 0,1-1 1 0 0,-1 0 0 0 0,0-1 0 0 0,-1 0 0 0 0,1-1-1 0 0,19-13 1 0 0,-14 9 2 0 0,0 1 0 0 0,23-9 0 0 0,45-8-8 0 0,-75 23 0 0 0,1-2 0 0 0,13-7 0 0 0,-17 7 0 0 0,0 1 0 0 0,1 0 0 0 0,-1 1 0 0 0,20-5 0 0 0,-21 6 0 0 0,1-1 0 0 0,-1 0 0 0 0,1-1 0 0 0,-1 1 0 0 0,0-2 0 0 0,0 1 0 0 0,-1-1 0 0 0,10-8 0 0 0,-8 6 0 0 0,0 1 0 0 0,27-17 0 0 0,33-16 0 0 0,-58 34 16 0 0,-1-1 1 0 0,0-1-1 0 0,0 0 0 0 0,-1 0 1 0 0,13-13-1 0 0,-10 9 5 0 0,0 0-1 0 0,14-8 1 0 0,-21 16-13 0 0,0 0 0 0 0,0-1 0 0 0,-1 1 0 0 0,1-1 0 0 0,-1 0 0 0 0,0 0 0 0 0,0 0 0 0 0,-1 0 0 0 0,6-10 0 0 0,-6 10-10 0 0,0 0-1 0 0,0 0 1 0 0,0 0 0 0 0,1 0 0 0 0,-1 0 0 0 0,1 0 0 0 0,0 1 0 0 0,0 0 0 0 0,0 0 0 0 0,0 0 0 0 0,1 0 0 0 0,-1 1-1 0 0,6-3 1 0 0,-3 2 5 0 0,0-1-1 0 0,-1 1 0 0 0,1-1 1 0 0,-1-1-1 0 0,0 1 0 0 0,7-8 1 0 0,-6 6-4 0 0,1-1 0 0 0,13-7 0 0 0,-17 12 1 0 0,-1-1 0 0 0,1 0 0 0 0,-1 0 0 0 0,6-6 0 0 0,6-6 0 0 0,24-25-60 0 0,-21 17-56 0 0,-8 14 98 0 0,3-8-24 0 0,-8 11 30 0 0,6-5 12 0 0,-10 10 0 0 0,0 0 0 0 0,0 0 0 0 0,0 1 0 0 0,0-1 0 0 0,0 0 0 0 0,0-1 0 0 0,0 1 0 0 0,0 0 0 0 0,-1 0 0 0 0,1 0 0 0 0,0 0 0 0 0,-1-1 0 0 0,1 1 0 0 0,0-2 0 0 0,0-2 0 0 0,2-2 0 0 0,2 2 10 0 0,-4 5 46 0 0,3 0 41 0 0,12-6 26 0 0,-13 5-100 0 0,5-4 52 0 0,-1-1-71 0 0,-6 4-74 0 0,0 4-366 0 0,3 8 347 0 0,1-1 21 0 0,0 2 55 0 0,-2-5-10 0 0,-3-5-101 0 0,-22 65-2153 0 0,20-59 2264 0 0,-1-1 0 0 0,1 1 1 0 0,-2-1-1 0 0,1 0 0 0 0,-1 1 1 0 0,0-2-1 0 0,0 1 0 0 0,0 0 1 0 0,-6 5-1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1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6912 0 0,'-3'5'106'0'0,"0"0"1"0"0,0 0-1 0 0,0 1 1 0 0,1-1 0 0 0,0 0-1 0 0,0 1 1 0 0,0 0-1 0 0,1 0 1 0 0,0-1-1 0 0,0 1 1 0 0,0 0 0 0 0,1 11-1 0 0,-1-4 440 0 0,0 0 0 0 0,-4 17 0 0 0,-2 23 541 0 0,6-50-1050 0 0,-3 73 1559 0 0,9 140 1 0 0,-1-193-1270 0 0,12 38 0 0 0,-6-25-225 0 0,-8-30-102 0 0,-1-1 0 0 0,1 1 0 0 0,1-1 0 0 0,-1 0 0 0 0,4 7 0 0 0,4 0 0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2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0 925 6448 0 0,'0'0'498'0'0,"2"-1"-327"0"0,-1-1-110 0 0,1 1-1 0 0,-1 0 0 0 0,0 0 1 0 0,0-1-1 0 0,1 1 1 0 0,-1-1-1 0 0,0 1 0 0 0,0-1 1 0 0,0 1-1 0 0,-1-1 1 0 0,1 0-1 0 0,0 1 1 0 0,-1-1-1 0 0,1 0 0 0 0,-1 0 1 0 0,1 1-1 0 0,-1-1 1 0 0,0-3 1904 0 0,0 3-1809 0 0,1-3-94 0 0,-3-2 152 0 0,-4 5-131 0 0,1-14 808 0 0,4 13-724 0 0,0 1 1 0 0,1-1-1 0 0,-1 0 0 0 0,1 0 1 0 0,0 0-1 0 0,0 0 1 0 0,0 0-1 0 0,0 0 1 0 0,1-4-1 0 0,6-30 662 0 0,-4 25-628 0 0,13-83 848 0 0,-11 55-596 0 0,-2-10-33 0 0,-1 8-103 0 0,-1 24-145 0 0,-1-23-1 0 0,0-12-2 0 0,5-3-47 0 0,3-63 138 0 0,-8 115-249 0 0,-1 0 0 0 0,1 0 0 0 0,-1-1 0 0 0,0 1 0 0 0,-3-7 0 0 0,2 3-11 0 0,1 1-12 0 0,1 6-53 0 0,0 2-120 0 0,-3 5 106 0 0,3-5 76 0 0,-1 1-1 0 0,1 0 1 0 0,0 0-1 0 0,-1 0 1 0 0,1-1-1 0 0,0 1 1 0 0,0 0-1 0 0,0 0 1 0 0,0 0-1 0 0,1 0 0 0 0,-1-1 1 0 0,0 1-1 0 0,1 0 1 0 0,-1 0-1 0 0,1 0 1 0 0,0-1-1 0 0,0 1 1 0 0,-1 0-1 0 0,1-1 1 0 0,0 1-1 0 0,2 1 1 0 0,12 16-15 0 0,0 0 0 0 0,22 20 0 0 0,-31-33 22 0 0,1 0-1 0 0,-1 0 0 0 0,2 0 0 0 0,-1-1 0 0 0,0 0 0 0 0,1 0 0 0 0,0-1 0 0 0,0 0 0 0 0,0 0 0 0 0,1-1 0 0 0,-1 0 0 0 0,1 0 0 0 0,0-1 0 0 0,0 0 0 0 0,0-1 0 0 0,0 0 0 0 0,0 0 0 0 0,0-1 0 0 0,0 0 0 0 0,16-3 0 0 0,8-2 3 0 0,63-18 0 0 0,18-5 59 0 0,12-2-70 0 0,-60 12-12 0 0,21-7-118 0 0,-54 10 272 0 0,-1-1 0 0 0,0-1 0 0 0,28-22 0 0 0,-25 17-69 0 0,-13 7-94 0 0,0 2-1 0 0,32-14 0 0 0,-47 24 40 0 0,-1 1 0 0 0,1-1 0 0 0,-1 1 0 0 0,1 1 0 0 0,0-1-1 0 0,0 1 1 0 0,0 0 0 0 0,0 1 0 0 0,0-1 0 0 0,0 1-1 0 0,0 1 1 0 0,13 2 0 0 0,-18-3-172 0 0,0 1 10 0 0,0 0 124 0 0,-1 0 10 0 0,0-1 1 0 0,0 1 0 0 0,0-1 0 0 0,0 1 0 0 0,-1-1 0 0 0,1 1 0 0 0,0 0 0 0 0,0-1-1 0 0,0 1 1 0 0,-1 0 0 0 0,1 0 0 0 0,0 0 0 0 0,-1-1 0 0 0,1 1 0 0 0,-1 0 0 0 0,1 0-1 0 0,-1 0 1 0 0,0 0 0 0 0,1 0 0 0 0,-1 0 0 0 0,0 0 0 0 0,1 0 0 0 0,-1 0 0 0 0,0 2-1 0 0,4 5 15 0 0,1-1 0 0 0,-5-6 2 0 0,0 0 0 0 0,1 0 0 0 0,-1 0-1 0 0,1 0 1 0 0,-1 0 0 0 0,1-1 0 0 0,-1 1-1 0 0,1 0 1 0 0,-1 0 0 0 0,1-1 0 0 0,0 1-1 0 0,0 0 1 0 0,-1-1 0 0 0,1 1 0 0 0,0-1-1 0 0,0 1 1 0 0,0-1 0 0 0,-1 1 0 0 0,1-1-1 0 0,0 1 1 0 0,0-1 0 0 0,1 0 0 0 0,8 5-582 0 0,-7-2 1176 0 0,30-32-3044 0 0,-25 21 3632 0 0,4 2-771 0 0,-11 5-401 0 0,0 1 0 0 0,0-1 0 0 0,0 0 0 0 0,1 1 0 0 0,-1-1 0 0 0,0 1 0 0 0,1-1 0 0 0,-1 1 0 0 0,1 0 0 0 0,-1-1 0 0 0,2 1 0 0 0,2-2 75 0 0,1 4-44 0 0,-4-1-42 0 0,7 4 9 0 0,7 0 54 0 0,-16-5-61 0 0,1 0-1 0 0,-1 1 1 0 0,1-1-1 0 0,-1 0 1 0 0,1 0 0 0 0,-1 1-1 0 0,1-1 1 0 0,-1 0-1 0 0,1 0 1 0 0,0 0-1 0 0,-1 0 1 0 0,1 0 0 0 0,-1 0-1 0 0,1 0 1 0 0,-1 0-1 0 0,1 0 1 0 0,0 0-1 0 0,-1 0 1 0 0,1 0 0 0 0,-1 0-1 0 0,2 0 1 0 0,1-1 7 0 0,2 2 22 0 0,27 6 139 0 0,-30-7-161 0 0,0 1-1 0 0,0 0 0 0 0,0 0 1 0 0,0 0-1 0 0,0 0 0 0 0,0 0 1 0 0,0 0-1 0 0,0 0 1 0 0,0 1-1 0 0,3 2 0 0 0,-3-2-9 0 0,0-1 0 0 0,0 1 0 0 0,0-1 0 0 0,0 1 0 0 0,0-1 0 0 0,0 0 0 0 0,0 0 0 0 0,4 1 0 0 0,6 4 0 0 0,-9-4 19 0 0,0-1-1 0 0,1 1 0 0 0,-1-1 1 0 0,0 0-1 0 0,1 0 0 0 0,-1-1 1 0 0,1 1-1 0 0,0-1 0 0 0,6 1 0 0 0,35-4 403 0 0,-37 2-247 0 0,2 0-112 0 0,0 0 0 0 0,0-1 1 0 0,0-1-1 0 0,0 1 0 0 0,0-2 1 0 0,-1 1-1 0 0,1-1 0 0 0,-1-1 1 0 0,0 0-1 0 0,0 0 0 0 0,15-12 1 0 0,6-8 12 0 0,-18 15-43 0 0,16-16-1 0 0,-22 21-31 0 0,0 0 0 0 0,0 1 0 0 0,0-1 0 0 0,1 2 0 0 0,0-1 0 0 0,0 1 0 0 0,-1 0 0 0 0,16-4 0 0 0,11-6 0 0 0,-26 10-18 0 0,-5 2-69 0 0,-1 8-302 0 0,-1-6 375 0 0,1-1 0 0 0,-1 1 0 0 0,0-1 0 0 0,0 1 0 0 0,0 0 0 0 0,0-1 0 0 0,0 1 0 0 0,0-1 0 0 0,0 1 1 0 0,0-1-1 0 0,0 1 0 0 0,0-1 0 0 0,0 1 0 0 0,0 0 0 0 0,0-1 0 0 0,0 1 0 0 0,-1-1 0 0 0,1 1 0 0 0,0-1 1 0 0,0 1-1 0 0,-1-1 0 0 0,1 1 0 0 0,0-1 0 0 0,0 1 0 0 0,-1-1 0 0 0,1 0 0 0 0,-1 1 0 0 0,1-1 0 0 0,-1 1 0 0 0,-14 9-257 0 0,12-9 237 0 0,0 1 0 0 0,-1 0-1 0 0,1 0 1 0 0,0 1 0 0 0,0-1 0 0 0,0 1-1 0 0,1 0 1 0 0,-1-1 0 0 0,1 1 0 0 0,-4 5-1 0 0,-12 25 28 0 0,1 1 0 0 0,2 2-1 0 0,-13 40 1 0 0,-23 114-596 0 0,36-127-238 0 0,9-36-4741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2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91 3680 0 0,'1'-3'47'0'0,"0"1"1"0"0,-1-1 0 0 0,1 0-1 0 0,-1 0 1 0 0,1 0-1 0 0,-1 0 1 0 0,0 0-1 0 0,0 0 1 0 0,0 0-1 0 0,-1 0 1 0 0,1 0 0 0 0,-2-5-1 0 0,0-3 816 0 0,2 9-677 0 0,0 0 23 0 0,0 0-1 0 0,0 1 1 0 0,0-1-1 0 0,-1 0 0 0 0,1 1 1 0 0,0-1-1 0 0,-1 1 1 0 0,1-1-1 0 0,-1 1 1 0 0,1-1-1 0 0,-1 1 1 0 0,0-1-1 0 0,0 1 0 0 0,0-1 1 0 0,0 1-1 0 0,0 0 1 0 0,0-1-1 0 0,0 1 1 0 0,0 0-1 0 0,0 0 1 0 0,-2-1-1 0 0,1 1 6 0 0,1 1 0 0 0,-1 0 0 0 0,0 0 0 0 0,0-1 1 0 0,0 1-1 0 0,1 0 0 0 0,-1 1 0 0 0,0-1 0 0 0,0 0 0 0 0,1 0 0 0 0,-1 1 0 0 0,0-1 0 0 0,1 1 0 0 0,-1 0 1 0 0,0-1-1 0 0,1 1 0 0 0,-1 0 0 0 0,-1 1 0 0 0,-2 1 165 0 0,-1 0 0 0 0,1 1 0 0 0,0-1 0 0 0,-6 6 0 0 0,-1 2-115 0 0,1 1 1 0 0,0 0 0 0 0,0 1 0 0 0,2 0 0 0 0,-1 0 0 0 0,2 1 0 0 0,0 0 0 0 0,-8 20-1 0 0,14-27-124 0 0,0 0-1 0 0,1 1 0 0 0,-1 12 0 0 0,0-4 72 0 0,2-12-155 0 0,0 0 0 0 0,1-1 0 0 0,-1 1 0 0 0,1 0 0 0 0,-1-1 0 0 0,1 1 0 0 0,0 0 0 0 0,0-1 0 0 0,1 1 0 0 0,-1-1 0 0 0,1 0 0 0 0,2 5 0 0 0,0-1 33 0 0,0-1 0 0 0,1 0 0 0 0,0 0 0 0 0,0 0 0 0 0,7 6 0 0 0,-5-7-70 0 0,-1 0 0 0 0,1-1 0 0 0,0 1 0 0 0,0-1 0 0 0,0-1 0 0 0,1 0 0 0 0,-1 0 0 0 0,1 0 0 0 0,-1-1 0 0 0,1 0 0 0 0,0 0 0 0 0,9 0 0 0 0,-4-1 21 0 0,0-1-1 0 0,0 0 1 0 0,0-1-1 0 0,-1 0 0 0 0,1-1 1 0 0,0 0-1 0 0,12-5 0 0 0,50-13-206 0 0,-48 14-449 0 0,0 0 0 0 0,-1-2 0 0 0,0-2 0 0 0,-1 0 0 0 0,35-19-1 0 0,-14-2-1145 0 0,-9 3-19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3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54 6912 0 0,'-2'2'528'0'0,"-30"13"-319"0"0,-13 8 4268 0 0,41-21-4250 0 0,1 0 1 0 0,-1 1 0 0 0,0 0-1 0 0,1 0 1 0 0,0 0-1 0 0,0 1 1 0 0,0-1 0 0 0,-6 9 827 0 0,13-6-287 0 0,-3-5-751 0 0,-1 0 0 0 0,0-1 0 0 0,1 1 0 0 0,-1 0 0 0 0,0-1 0 0 0,1 1 0 0 0,-1 0 0 0 0,1-1 0 0 0,-1 1 0 0 0,1-1 0 0 0,-1 1 0 0 0,1-1 0 0 0,1 1 0 0 0,5 3 30 0 0,1-1 0 0 0,0 0 0 0 0,0-1 1 0 0,0 0-1 0 0,1 0 0 0 0,-1 0 1 0 0,0-1-1 0 0,1-1 0 0 0,-1 1 1 0 0,0-1-1 0 0,15-2 0 0 0,8-3-2 0 0,54-15-1 0 0,-70 16-15 0 0,10-5-8 0 0,29-12 1 0 0,0-1 28 0 0,-19 10-350 0 0,61-23 424 0 0,-31 13-4908 0 0,-30 11-306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3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11976 0 0,'0'0'1837'0'0,"2"1"-1241"0"0,2 0-452 0 0,0-1 1 0 0,0 1 0 0 0,0-1-1 0 0,0 0 1 0 0,0 0-1 0 0,0 0 1 0 0,0 0-1 0 0,1-1 1 0 0,-1 1 0 0 0,0-1-1 0 0,0 0 1 0 0,5-2-1 0 0,11-2 142 0 0,10 0-4 0 0,-6 1-196 0 0,-1 0 1 0 0,1-2 0 0 0,38-14-1 0 0,-20 5-1059 0 0,1 2 0 0 0,1 2-1 0 0,71-8 1 0 0,-49 10-488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3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5 6912 0 0,'0'0'528'0'0,"-9"-1"-178"0"0,4 0 98 0 0,0 0-1 0 0,0 0 1 0 0,0 1-1 0 0,0 0 1 0 0,0 0-1 0 0,-1 0 1 0 0,1 0 0 0 0,0 1-1 0 0,0 0 1 0 0,0 0-1 0 0,0 0 1 0 0,0 0-1 0 0,-5 3 1 0 0,-23 10 847 0 0,20-9-750 0 0,-22 11 0 0 0,17-7-236 0 0,13-7-214 0 0,0 1 0 0 0,0 0 0 0 0,0 0 0 0 0,0 0 0 0 0,0 1 0 0 0,-5 4 0 0 0,0 3 81 0 0,-9 7 70 0 0,2 1 0 0 0,0 1 1 0 0,1 1-1 0 0,-13 22 0 0 0,-10 34 279 0 0,34-65-396 0 0,1 1 0 0 0,0-1-1 0 0,0 1 1 0 0,-2 19 0 0 0,6-27-89 0 0,-1 1 0 0 0,1 0 0 0 0,0 0 0 0 0,1 0 0 0 0,0 0 0 0 0,-1 0 0 0 0,2 0 0 0 0,-1-1 0 0 0,1 1 0 0 0,0-1 0 0 0,0 1 0 0 0,0-1 0 0 0,1 1 0 0 0,0-1 0 0 0,0 0 0 0 0,0 0 0 0 0,1-1 0 0 0,-1 1 0 0 0,1-1 0 0 0,0 1 0 0 0,1-1 0 0 0,-1 0 0 0 0,1-1 0 0 0,-1 1 0 0 0,1-1 0 0 0,0 0 0 0 0,1 0 0 0 0,-1-1 0 0 0,10 4 0 0 0,-4-2 28 0 0,1-1 0 0 0,0 0 0 0 0,0-1 0 0 0,0-1 0 0 0,0 1 0 0 0,0-2 0 0 0,0 0-1 0 0,0 0 1 0 0,0-1 0 0 0,0-1 0 0 0,24-6 0 0 0,-10 0-729 0 0,1-1-1 0 0,-1-1 1 0 0,-1-2 0 0 0,0-1-1 0 0,28-18 1 0 0,-30 13-3887 0 0,-2 3-1278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4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98 7832 0 0,'-13'13'2177'0'0,"23"-6"896"0"0,-4-4-2808 0 0,0 0-1 0 0,0 0 1 0 0,0-1-1 0 0,0 0 0 0 0,0 0 1 0 0,0 0-1 0 0,1-1 1 0 0,-1 0-1 0 0,1 0 1 0 0,8 0-1 0 0,9-2-104 0 0,35-4-1 0 0,-40 2 138 0 0,41-7 204 0 0,116-36 0 0 0,-114 28-428 0 0,38-17-1126 0 0,-81 27-2999 0 0,-1-4-1357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4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14712 0 0,'0'0'1600'0'0,"13"5"-1600"0"0,-5-5 0 0 0,5 3 223 0 0,9-3 25 0 0,-4 0 0 0 0,8-3 0 0 0,0-2-104 0 0,5-2-16 0 0,0-1-8 0 0,4 0 0 0 0,-4 0-120 0 0,8-3-80 0 0,0-1 16 0 0,-3 1 0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7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1 4144 0 0,'0'0'5509'0'0,"-4"7"-4484"0"0,-72 66 679 0 0,34-33-1438 0 0,-110 114 32 0 0,124-122-303 0 0,1 1-1 0 0,1 1 1 0 0,-20 39 0 0 0,43-68-94 0 0,0 1 0 0 0,0-1 1 0 0,1 1-1 0 0,0 0 0 0 0,-2 10 1 0 0,2 4-3089 0 0,2-5-751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7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8 3224 0 0,'-5'-8'8060'0'0,"3"8"-7886"0"0,0 1 0 0 0,0-1 1 0 0,1 0-1 0 0,-1 1 1 0 0,0-1-1 0 0,0 1 0 0 0,0 0 1 0 0,0-1-1 0 0,0 1 1 0 0,1 0-1 0 0,-1 0 1 0 0,-2 2-1 0 0,-19 19 266 0 0,7-7-375 0 0,-24 22 211 0 0,-52 61 1 0 0,-25 50-73 0 0,80-100-144 0 0,11-14-386 0 0,-29 46 0 0 0,46-62-314 0 0,8-2-165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49.983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1560 5096 0 0,'0'-4'77'0'0,"2"-6"279"0"0,13-7-228 0 0,0 8 386 0 0,3-3 804 0 0,-16 11-1272 0 0,-1 0 0 0 0,2-1 1 0 0,-1 1-1 0 0,0 0 0 0 0,0 0 0 0 0,0 0 0 0 0,0 1 0 0 0,1-1 0 0 0,-1 0 1 0 0,3 1-1 0 0,14-6 221 0 0,-18 5-239 0 0,0 0 1 0 0,0 1 0 0 0,0-1-1 0 0,1 1 1 0 0,-1 0-1 0 0,0-1 1 0 0,0 1 0 0 0,0 0-1 0 0,1 0 1 0 0,-1 0-1 0 0,2 0 1 0 0,9-2 90 0 0,66-37 916 0 0,-72 36-911 0 0,-1 0 1 0 0,0-1-1 0 0,0 1 0 0 0,0-1 0 0 0,4-5 1 0 0,9-7 152 0 0,14-2 212 0 0,-11 8-162 0 0,-15 6-231 0 0,2-1-72 0 0,0 1 0 0 0,0-1 0 0 0,1 1 0 0 0,17-5 0 0 0,-21 7-3 0 0,1 1 1 0 0,-1-2-1 0 0,1 1 1 0 0,-1 0-1 0 0,0-1 1 0 0,10-6-1 0 0,-8 4 10 0 0,10-5-26 0 0,27-13 0 0 0,-14 9 6 0 0,-6 1 39 0 0,-11 7-12 0 0,0 0-1 0 0,-1-2 1 0 0,13-9-1 0 0,-21 15 19 0 0,-1 0-1 0 0,1-1 1 0 0,-1 1-1 0 0,1 1 0 0 0,7-4 1 0 0,-8 4-45 0 0,0 0 0 0 0,0 0 1 0 0,-1 0-1 0 0,1-1 0 0 0,0 1 0 0 0,-1-1 1 0 0,1 0-1 0 0,-1 0 0 0 0,3-2 1 0 0,4-5 53 0 0,-1 1 0 0 0,1 0 1 0 0,18-11-1 0 0,19-8 19 0 0,-41 25-83 0 0,31-18 53 0 0,-22 14-49 0 0,-1-1 0 0 0,1 0 1 0 0,-1-1-1 0 0,-1 0 0 0 0,1-1 1 0 0,-1-1-1 0 0,-1 0 0 0 0,0 0 1 0 0,18-21-1 0 0,-3 9 6 0 0,-15 14-11 0 0,-3 4 0 0 0,-5 3 0 0 0,0-1 0 0 0,1 0 0 0 0,-1 1 0 0 0,0-1 0 0 0,-1-1 0 0 0,5-2 0 0 0,16-10 0 0 0,-19 14 0 0 0,-1-1 0 0 0,1 0 0 0 0,-1 0 0 0 0,0-1 0 0 0,0 1 0 0 0,0-1 0 0 0,4-3 0 0 0,19-17 0 0 0,-18 14 0 0 0,5-6 0 0 0,-13 15 0 0 0,0-1 0 0 0,0 0 0 0 0,0 1 0 0 0,1-1 0 0 0,-1 1 0 0 0,0-1 0 0 0,1 0 0 0 0,-1 1 0 0 0,0-1 0 0 0,1 1 0 0 0,-1-1 0 0 0,1 1 0 0 0,-1-1 0 0 0,1 1 0 0 0,-1 0 0 0 0,1-1 0 0 0,-1 1 0 0 0,1 0 0 0 0,-1-1 0 0 0,1 1 0 0 0,0 0 0 0 0,-1-1 0 0 0,2 1 0 0 0,1-1 0 0 0,7-11 0 0 0,-10 10 0 0 0,1 1 0 0 0,0 0 0 0 0,-1 0 0 0 0,1 0 0 0 0,0-1 0 0 0,0 1 0 0 0,0 0 0 0 0,0 0 0 0 0,0 0 0 0 0,3-1 0 0 0,52-34 0 0 0,15-11 0 0 0,-69 46 0 0 0,5-3 0 0 0,-1 0 0 0 0,0-1 0 0 0,-1 1 0 0 0,1-1 0 0 0,-1 0 0 0 0,0-1 0 0 0,5-6 0 0 0,4 1 0 0 0,-12 9 0 0 0,0 1 0 0 0,-1 0 0 0 0,1-1 0 0 0,0 1 0 0 0,-1-1 0 0 0,1 1 0 0 0,-1-1 0 0 0,3-3 0 0 0,0 0 15 0 0,1 0 0 0 0,-1 0 1 0 0,8-6-1 0 0,12-13-12 0 0,7-12 7 0 0,7-25 188 0 0,-7 6 122 0 0,-25 45-289 0 0,2-8 28 0 0,-6 12-45 0 0,0 1-1 0 0,1 0 0 0 0,0 0 1 0 0,0 0-1 0 0,0 0 0 0 0,7-7 1 0 0,7-11 84 0 0,12-26 148 0 0,22-22 466 0 0,-44 61-589 0 0,-4 6-97 0 0,-1 0 1 0 0,1 1 0 0 0,0-1-1 0 0,1 1 1 0 0,-1 0-1 0 0,7-5 1 0 0,15-12 456 0 0,-21 17-539 0 0,0-1 1 0 0,0 1 0 0 0,-1-1 0 0 0,1 0 0 0 0,5-8 0 0 0,3-5 99 0 0,21-12 313 0 0,-4 3-339 0 0,-23 19-18 0 0,-5 2 10 0 0,0-9 46 0 0,-1 14-54 0 0,0-1 1 0 0,0 1 0 0 0,1-1-1 0 0,-1 1 1 0 0,0-1-1 0 0,0 1 1 0 0,0-1-1 0 0,0 1 1 0 0,0-1-1 0 0,0 1 1 0 0,-1-1-1 0 0,1 1 1 0 0,0-1 0 0 0,0 1-1 0 0,0-1 1 0 0,0 1-1 0 0,0 0 1 0 0,-1-1-1 0 0,1 0 1 0 0,-1-2 8 0 0,7-3-11 0 0,7 1 0 0 0,-1-2 0 0 0,-10 7 0 0 0,0-1 0 0 0,0 0 0 0 0,0 1 0 0 0,0 0 0 0 0,0-1 0 0 0,0 1 0 0 0,0 0 0 0 0,-1 0 0 0 0,5 0 0 0 0,8-1 0 0 0,-6 0 0 0 0,-5 0 0 0 0,-1 1 0 0 0,1-1 0 0 0,0 0 0 0 0,-1 0 0 0 0,1 0 0 0 0,-1 0 0 0 0,1-1 0 0 0,4-2 0 0 0,18-1 0 0 0,-13 2 0 0 0,8-1 0 0 0,-6 5-1 0 0,-12 1-4 0 0,0 0-7 0 0,5 1-29 0 0,-6-3 21 0 0,1 1 0 0 0,-1-1 0 0 0,1 1 1 0 0,-1 0-1 0 0,1-1 0 0 0,-1 1 0 0 0,0 0 1 0 0,1 0-1 0 0,-1 0 0 0 0,0 0 0 0 0,2 3 1 0 0,18 18-627 0 0,-14-14 33 0 0,0-1-1 0 0,7 12 1 0 0,-6-9-29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7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0 4608 0 0,'-1'1'3230'0'0,"-10"4"-2521"0"0,-1 1 0 0 0,2 0 0 0 0,-1 1 0 0 0,1 1 0 0 0,0-1 0 0 0,0 2 0 0 0,-9 9 0 0 0,-57 71-259 0 0,54-62-400 0 0,-110 151-4 0 0,118-156-291 0 0,-32 53 562 0 0,39-62-1467 0 0,1 0 1 0 0,0 1 0 0 0,-7 25-1 0 0,8-23-2956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8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 9904 0 0,'0'0'440'0'0,"-8"8"88"0"0,-2 0-424 0 0,-3-2-104 0 0,5 3 0 0 0,-5 2 0 0 0,3 5 0 0 0,-3 4 0 0 0,0 4 0 0 0,0-5-4384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8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7832 0 0,'0'0'705'0'0,"0"2"-449"0"0,-1 0-55 0 0,0 0-1 0 0,0 1 1 0 0,1-1 0 0 0,-1 0 0 0 0,1 0-1 0 0,0 0 1 0 0,0 1 0 0 0,0-1-1 0 0,0 0 1 0 0,0 0 0 0 0,0 0-1 0 0,0 1 1 0 0,1-1 0 0 0,-1 0 0 0 0,2 4-1 0 0,0-2-47 0 0,0 0-1 0 0,0 1 1 0 0,1-1 0 0 0,-1-1-1 0 0,1 1 1 0 0,0 0-1 0 0,4 4 1 0 0,0-1-47 0 0,0-1 0 0 0,0 0-1 0 0,1-1 1 0 0,0 0 0 0 0,0 0 0 0 0,0 0 0 0 0,12 4 0 0 0,15 6 252 0 0,-23-10-184 0 0,0 0 1 0 0,0 0-1 0 0,18 3 1 0 0,-21-6-141 0 0,85 17-74 0 0,141 11-1 0 0,-201-30-1024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9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11232 0 0,'0'0'1016'0'0,"-1"2"-836"0"0,-5 3-116 0 0,5-4-10 0 0,1 0 0 0 0,-1-1 0 0 0,0 1 1 0 0,1 0-1 0 0,-1-1 0 0 0,0 1 1 0 0,1 0-1 0 0,-1 0 0 0 0,1 0 0 0 0,-1 0 1 0 0,1-1-1 0 0,0 1 0 0 0,-1 0 1 0 0,1 0-1 0 0,-1 1 0 0 0,2-1-20 0 0,-1 0 0 0 0,0 1 0 0 0,0-1 0 0 0,1 0 0 0 0,-1 0 0 0 0,1 0 0 0 0,-1 0-1 0 0,1-1 1 0 0,-1 1 0 0 0,1 0 0 0 0,0 0 0 0 0,-1 0 0 0 0,1 0 0 0 0,1 1 0 0 0,5 3 101 0 0,-1 0 1 0 0,1 0-1 0 0,0-1 1 0 0,0 0-1 0 0,0 0 1 0 0,1-1-1 0 0,14 5 1 0 0,-2 0 47 0 0,27 9 304 0 0,64 15 1 0 0,-73-22-466 0 0,-7-4 5 0 0,-1-1 0 0 0,39 1 0 0 0,4 1-1203 0 0,12 3-1374 0 0,-44-6 1238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9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14048 0 0,'0'0'1376'0'0,"5"5"-1224"0"0,3-2-152 0 0,1-3 0 0 0,-5 5 0 0 0,9-2 104 0 0,0 0-8 0 0,4 2 0 0 0,1-5 0 0 0,-5 0-24 0 0,10 0-8 0 0,-2 0 0 0 0,7 0 0 0 0,-7 0-216 0 0,5-5-40 0 0,4 5-16 0 0,-2-3-6088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9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38 3680 0 0,'-4'-16'167'0'0,"3"15"-150"0"0,1-1 1 0 0,-1 1 0 0 0,0 0 0 0 0,0 0 0 0 0,0 0-1 0 0,1 0 1 0 0,-1 0 0 0 0,0 0 0 0 0,0 0 0 0 0,0 1-1 0 0,-1-1 1 0 0,1 0 0 0 0,0 1 0 0 0,0-1-1 0 0,0 0 1 0 0,0 1 0 0 0,-1-1 0 0 0,-1 1 0 0 0,2-1 56 0 0,-2 0 652 0 0,-1 0 1 0 0,0 0 0 0 0,0 0 0 0 0,0 1 0 0 0,0-1 0 0 0,0 1-1 0 0,-4 0 1 0 0,1 1-224 0 0,1 0 0 0 0,0 0 0 0 0,-12 4-1 0 0,0 1-455 0 0,1 2-1 0 0,-17 10 0 0 0,22-12 361 0 0,3 0-318 0 0,0 0 0 0 0,1 1 0 0 0,-1 0 0 0 0,2 1 0 0 0,-1-1 0 0 0,-12 18 1 0 0,5-8 48 0 0,6-3 28 0 0,0-1 0 0 0,0 1 1 0 0,1 1-1 0 0,-11 29 1 0 0,-5 7 321 0 0,19-37-386 0 0,0 1 0 0 0,0-1 0 0 0,2 1 0 0 0,-1 0 0 0 0,2 0 0 0 0,0 0 0 0 0,0 16 0 0 0,0 0-34 0 0,1-18-53 0 0,1 0 0 0 0,0-1 0 0 0,1 1 0 0 0,0 0 1 0 0,1 0-1 0 0,0-1 0 0 0,1 1 0 0 0,1-1 0 0 0,0 0 1 0 0,8 17-1 0 0,-8-20 5 0 0,1-1 0 0 0,0 0 0 0 0,0 0 0 0 0,0 0 1 0 0,1-1-1 0 0,1 0 0 0 0,-1 0 0 0 0,1 0 0 0 0,0-1 0 0 0,0 0 0 0 0,1 0 0 0 0,0-1 1 0 0,0 0-1 0 0,15 6 0 0 0,-15-7-333 0 0,0-1 1 0 0,0-1-1 0 0,1 1 0 0 0,-1-1 1 0 0,1-1-1 0 0,0 0 1 0 0,-1 0-1 0 0,1 0 0 0 0,0-1 1 0 0,10-2-1 0 0,-5-2-4337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0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 3224 0 0,'2'-1'6805'0'0,"0"-1"-6627"0"0,1 1-1 0 0,-1-1 1 0 0,0 0 0 0 0,0 0-1 0 0,0 0 1 0 0,-1 0 0 0 0,4-4-1 0 0,-3 4-87 0 0,0-1-1 0 0,0 0 1 0 0,0 1-1 0 0,0-1 1 0 0,1 1-1 0 0,-1 0 1 0 0,1 0-1 0 0,3-2 1 0 0,-4 3-84 0 0,8-4 112 0 0,1 0 0 0 0,17-5-1 0 0,-26 9-105 0 0,0 0 1 0 0,0 1-1 0 0,1-1 0 0 0,-1 1 0 0 0,0-1 0 0 0,0 1 1 0 0,1 0-1 0 0,-1 0 0 0 0,0 0 0 0 0,1 0 1 0 0,-1 0-1 0 0,0 1 0 0 0,1-1 0 0 0,-1 1 0 0 0,0-1 1 0 0,0 1-1 0 0,1 0 0 0 0,-1 0 0 0 0,0 0 0 0 0,2 2 1 0 0,-2-1-13 0 0,-1 0 0 0 0,1 0 0 0 0,-1 0 0 0 0,0 0 0 0 0,0 1 0 0 0,0-1 0 0 0,0 0 0 0 0,0 1 0 0 0,0-1 0 0 0,0 1 0 0 0,-1-1 0 0 0,0 1 0 0 0,1-1 0 0 0,-1 1 0 0 0,0-1 0 0 0,-1 5 0 0 0,3 15 0 0 0,0-7 0 0 0,0 1 0 0 0,-2 0 0 0 0,0 0 0 0 0,-2 20 0 0 0,-1 17 0 0 0,3 4-752 0 0,0-56 496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0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1 318 1840 0 0,'0'1'133'0'0,"9"24"1586"0"0,-9-23-1471 0 0,1-1 0 0 0,0 1 0 0 0,0-1-1 0 0,0 1 1 0 0,0-1 0 0 0,0 1 0 0 0,0-1-1 0 0,0 1 1 0 0,0-1 0 0 0,0 0 0 0 0,1 0-1 0 0,1 2 1 0 0,-2-2 147 0 0,0-1-369 0 0,-1 0 1 0 0,0 0 0 0 0,0 0 0 0 0,0 1-1 0 0,1-1 1 0 0,-1 0 0 0 0,0 0-1 0 0,0 0 1 0 0,1 1 0 0 0,-1-1-1 0 0,0 0 1 0 0,0 0 0 0 0,1 0 0 0 0,-1 0-1 0 0,0 0 1 0 0,0 0 0 0 0,1 0-1 0 0,-1 0 1 0 0,0 0 0 0 0,1 1-1 0 0,-1-1 1 0 0,0 0 0 0 0,0 0 0 0 0,1-1-1 0 0,-1 1 1 0 0,0 0 0 0 0,1 0-1 0 0,-1 0 1 0 0,0 0 0 0 0,0 0 0 0 0,1 0-1 0 0,-1 0 1 0 0,10-3 182 0 0,-1 1-98 0 0,-6 1-56 0 0,-1 1 1 0 0,1-1-1 0 0,-1 0 0 0 0,0 1 1 0 0,1-1-1 0 0,-1-1 1 0 0,0 1-1 0 0,1 0 1 0 0,-1 0-1 0 0,3-4 0 0 0,0 1 156 0 0,0 0-1 0 0,0 1 0 0 0,0-1 0 0 0,6-2 0 0 0,-5 2 12 0 0,0 1-1 0 0,0-1 1 0 0,7-6 0 0 0,-4 0-71 0 0,1 0 1 0 0,-2 0-1 0 0,1-1 1 0 0,-2 0-1 0 0,10-17 1 0 0,24-62 27 0 0,-38 81-102 0 0,-1 2-9 0 0,0 1 1 0 0,-1-1-1 0 0,1 0 1 0 0,-2 1-1 0 0,1-1 0 0 0,-1 0 1 0 0,0 0-1 0 0,0 0 1 0 0,-3-10-1 0 0,2 14 8 0 0,1 1 0 0 0,-1-1 0 0 0,-1 1 0 0 0,1-1 0 0 0,0 1 0 0 0,-3-4 0 0 0,-3-8 273 0 0,6 13-312 0 0,1 0 0 0 0,-1 0 0 0 0,1 1 1 0 0,-1-1-1 0 0,0 0 0 0 0,1 0 0 0 0,-1 0 0 0 0,0 1 0 0 0,0-1 0 0 0,0 0 0 0 0,0 1 0 0 0,1-1 0 0 0,-1 1 0 0 0,0-1 0 0 0,0 1 1 0 0,0-1-1 0 0,0 1 0 0 0,0 0 0 0 0,0-1 0 0 0,0 1 0 0 0,0 0 0 0 0,0 0 0 0 0,-1 0 0 0 0,1 0 0 0 0,0 0 0 0 0,0 0 0 0 0,0 0 1 0 0,-1 0-1 0 0,0 1-10 0 0,0-1 1 0 0,0 0 0 0 0,0 0-1 0 0,0 1 1 0 0,1-1 0 0 0,-1 1-1 0 0,0-1 1 0 0,0 1 0 0 0,0 0-1 0 0,1 0 1 0 0,-1 0 0 0 0,0 0 0 0 0,1 0-1 0 0,-3 2 1 0 0,-17 18-115 0 0,17-18 62 0 0,0 1-1 0 0,1 0 1 0 0,-1-1-1 0 0,1 2 0 0 0,-4 5 1 0 0,-10 18-51 0 0,2 1 0 0 0,-14 35 1 0 0,25-54 86 0 0,1 0 1 0 0,0 0 0 0 0,1 1 0 0 0,0-1 0 0 0,0 1 0 0 0,1-1 0 0 0,1 1 0 0 0,0-1 0 0 0,0 1 0 0 0,4 19 0 0 0,-2-20 24 0 0,1 1 0 0 0,0 0 1 0 0,1-1-1 0 0,0 0 0 0 0,1 0 0 0 0,0 0 1 0 0,1 0-1 0 0,0-1 0 0 0,0 0 1 0 0,1 0-1 0 0,0-1 0 0 0,0 0 0 0 0,1 0 1 0 0,0 0-1 0 0,1-1 0 0 0,-1-1 0 0 0,2 1 1 0 0,-1-1-1 0 0,0-1 0 0 0,1 0 0 0 0,0 0 1 0 0,0-1-1 0 0,1 0 0 0 0,16 4 1 0 0,-24-8-113 0 0,-1 1 0 0 0,1-1 1 0 0,0 0-1 0 0,0 1 1 0 0,0-1-1 0 0,0 0 1 0 0,0-1-1 0 0,5 0 1 0 0,5 0-669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0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7744 0 0,'0'0'1432'0'0,"0"2"-1232"0"0,3 32 236 0 0,-2-24-331 0 0,0 0 0 0 0,-1-1 0 0 0,-1 15 0 0 0,-11 278 2593 0 0,12-277-2543 0 0,1-3-28 0 0,6 34 0 0 0,-3-36-686 0 0,0 35 0 0 0,-4-39-3830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1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129 350 2304 0 0,'3'-2'59'0'0,"0"1"0"0"0,0 0-1 0 0,0-1 1 0 0,0 1 0 0 0,0-1 0 0 0,-1 0 0 0 0,1 0-1 0 0,-1 0 1 0 0,1-1 0 0 0,-1 1 0 0 0,1 0 0 0 0,-1-1-1 0 0,0 1 1 0 0,0-1 0 0 0,-1 0 0 0 0,1 0-1 0 0,0 0 1 0 0,-1 0 0 0 0,2-6 0 0 0,4-6 796 0 0,-3 7-250 0 0,-1 1 0 0 0,0-1 0 0 0,3-13-1 0 0,0-9 1089 0 0,-2-1-1 0 0,2-47 1 0 0,-6 74-1458 0 0,-1-1 0 0 0,1 1 0 0 0,-1-1 0 0 0,0 1 0 0 0,0 0 0 0 0,-1-1 0 0 0,0 1 0 0 0,1 0-1 0 0,-5-6 1 0 0,1 1 427 0 0,-1 0 0 0 0,-12-13 1 0 0,17 21-635 0 0,0 0 0 0 0,0 0 0 0 0,-1 0 0 0 0,1 0 0 0 0,0 0 1 0 0,0 0-1 0 0,-1 1 0 0 0,1-1 0 0 0,-1 0 0 0 0,1 1 1 0 0,-1-1-1 0 0,1 1 0 0 0,0-1 0 0 0,-1 1 0 0 0,0 0 1 0 0,1 0-1 0 0,-1 0 0 0 0,1 0 0 0 0,-1 0 0 0 0,1 0 1 0 0,-1 0-1 0 0,1 0 0 0 0,-1 1 0 0 0,1-1 0 0 0,-3 1 1 0 0,-2 1-32 0 0,0 1 1 0 0,0 0 0 0 0,0 0-1 0 0,-8 5 1 0 0,0 3-111 0 0,11-6 93 0 0,2-1-1 0 0,-56 97-163 0 0,54-94 177 0 0,0 0 0 0 0,0 0 0 0 0,1 0 0 0 0,0 1 0 0 0,0-1-1 0 0,1 1 1 0 0,0-1 0 0 0,1 1 0 0 0,-1 7-1 0 0,0 1 8 0 0,1-13 0 0 0,-1-1 0 0 0,1 1 0 0 0,0 0 0 0 0,0-1 0 0 0,0 1 0 0 0,0-1 0 0 0,1 1 0 0 0,0 4 0 0 0,1-1 41 0 0,0 0 0 0 0,1 0 0 0 0,0 0-1 0 0,0 0 1 0 0,0 0 0 0 0,1 0 0 0 0,-1-1-1 0 0,1 0 1 0 0,0 0 0 0 0,7 7-1 0 0,-9-11 51 0 0,-1 1-22 0 0,2 3 1 0 0,-2-4 31 0 0,17 1 313 0 0,-13-2-392 0 0,0 1 0 0 0,0-1 0 0 0,1 0 0 0 0,6-1-1 0 0,-11 1-46 0 0,1-1 0 0 0,0 1-1 0 0,0-1 1 0 0,-1 0 0 0 0,1 1-1 0 0,0-1 1 0 0,-1 0-1 0 0,1 0 1 0 0,-1 0 0 0 0,1 0-1 0 0,-1 0 1 0 0,1 0 0 0 0,-1-1-1 0 0,0 1 1 0 0,1 0 0 0 0,0-3-1 0 0,16-17-563 0 0,-14 18 335 0 0,-1-1 0 0 0,1 0 1 0 0,-1-1-1 0 0,0 1 0 0 0,0 0 1 0 0,4-9-1 0 0,1-3-871 0 0,0-2-39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2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1840 0 0,'0'0'8453'0'0,"5"5"-8193"0"0,1-2-235 0 0,-2-1 34 0 0,-3-1 26 0 0,2 1-15 0 0,-2-1-6 0 0,4 0 317 0 0,-4-1-344 0 0,0 1 0 0 0,0-1 0 0 0,0 0 0 0 0,-1 0 1 0 0,1 0-1 0 0,0 1 0 0 0,0-1 0 0 0,0 0 0 0 0,-1 0 1 0 0,1 0-1 0 0,0 0 0 0 0,0 0 0 0 0,0 0 0 0 0,0 0 0 0 0,0-1 1 0 0,7 1 214 0 0,-7 0-217 0 0,0 0 1 0 0,0 0-1 0 0,0 0 0 0 0,0 0 0 0 0,0 0 1 0 0,0 0-1 0 0,0 0 0 0 0,0-1 0 0 0,0 1 0 0 0,-1 0 1 0 0,1 0-1 0 0,0-1 0 0 0,0 1 0 0 0,0-1 0 0 0,1 0 1 0 0,-1 1 17 0 0,0 0-54 0 0,-1 0 1 0 0,0 1-1 0 0,1-1 0 0 0,-1 0 1 0 0,0 0-1 0 0,1 0 0 0 0,-1 0 1 0 0,1 0-1 0 0,-1 0 0 0 0,0 0 1 0 0,1 0-1 0 0,-1 0 1 0 0,0 0-1 0 0,1 0 0 0 0,-1 0 1 0 0,1 0-1 0 0,-1 0 0 0 0,0 0 1 0 0,1 0-1 0 0,-1 0 0 0 0,0 0 1 0 0,1 0-1 0 0,-1-1 0 0 0,0 1 1 0 0,1 0-1 0 0,-1 0 0 0 0,0 0 1 0 0,1-1-1 0 0,0 0 36 0 0,0 1 144 0 0,12-6 1170 0 0,-12 3-1159 0 0,20-2 255 0 0,-21 5-445 0 0,4-2 10 0 0,-1-1 33 0 0,0-1-32 0 0,0 2-1 0 0,-2 1 33 0 0,2-1-18 0 0,-3 1 50 0 0,1 0 4 0 0,1-2-63 0 0,1 1-16 0 0,1-2 0 0 0,-1 1-59 0 0,-2 2-256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58.84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28 3680 0 0,'1'-1'8305'0'0,"6"-25"-5853"0"0,-5 26-2372 0 0,5 0-1035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1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0 165 2304 0 0,'2'-3'10'0'0,"-1"0"0"0"0,1-1 0 0 0,-1 1 0 0 0,0 0 0 0 0,0-1 0 0 0,-1 0 0 0 0,1 1 0 0 0,-1-1 0 0 0,1 1 0 0 0,-1-5 0 0 0,3-22 1893 0 0,0 19 200 0 0,-1 1 1 0 0,1-21-1 0 0,-1 5-610 0 0,-2 25-1395 0 0,0 0 1 0 0,0 1 0 0 0,0-1 0 0 0,0 0-1 0 0,1 1 1 0 0,-1-1 0 0 0,0 0 0 0 0,0 1 0 0 0,0-1-1 0 0,1 1 1 0 0,-1-1 0 0 0,0 1 0 0 0,0-1-1 0 0,1 0 1 0 0,-1 1 0 0 0,1-1 0 0 0,-1 1 0 0 0,0-1-1 0 0,1 1 1 0 0,-1 0 0 0 0,1-1 0 0 0,-1 1-1 0 0,1-1 1 0 0,0 1-27 0 0,-1 0 0 0 0,0 0 0 0 0,1 0 0 0 0,-1 0 0 0 0,0 1 0 0 0,1-1 0 0 0,-1 0 0 0 0,0 0 0 0 0,0 0 0 0 0,1 0 0 0 0,-1 1 0 0 0,0-1 0 0 0,0 0 0 0 0,0 0 0 0 0,1 1 0 0 0,-1-1 0 0 0,0 0 0 0 0,0 0 0 0 0,0 1 0 0 0,1-1 0 0 0,-1 0 0 0 0,0 1 0 0 0,0-1 0 0 0,0 0 0 0 0,0 0 0 0 0,0 1 0 0 0,0-1 0 0 0,0 0 0 0 0,0 1 0 0 0,0-1 0 0 0,0 0 0 0 0,0 1 0 0 0,0-1 0 0 0,0 0 0 0 0,0 1 0 0 0,0 0 0 0 0,-1 28 123 0 0,0-15-107 0 0,2 25 0 0 0,-1-32-70 0 0,0 0 0 0 0,0 0 0 0 0,-2 9 0 0 0,1 19 43 0 0,5 36-47 0 0,-2-32 12 0 0,9 48 1 0 0,-7-59 1 0 0,4 17 29 0 0,-4-29-18 0 0,2 25 0 0 0,3 12-114 0 0,-2-19-1457 0 0,-6-18 587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2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6912 0 0,'1'1'1722'0'0,"0"1"-1428"0"0,1-1-1 0 0,-1 1 0 0 0,0-1 0 0 0,0 1 1 0 0,0 0-1 0 0,0-1 0 0 0,0 1 0 0 0,0 0 0 0 0,0 0 1 0 0,-1 0-1 0 0,1 0 0 0 0,0 2 0 0 0,7 17 906 0 0,-6-15-957 0 0,0-1 0 0 0,0 1 0 0 0,0-1-1 0 0,-1 1 1 0 0,0 0 0 0 0,0 0 0 0 0,0 8 0 0 0,-1 46 598 0 0,0-30-537 0 0,-8 184 892 0 0,5-165-1398 0 0,2-33 204 0 0,0 0 1 0 0,1 0-1 0 0,4 26 1 0 0,1-1-5047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2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1 156 10592 0 0,'0'0'818'0'0,"5"-13"362"0"0,0 6 660 0 0,-4 4-1459 0 0,0 1-1 0 0,1-1 0 0 0,0 1 0 0 0,-1-1 0 0 0,1 1 0 0 0,0 0 0 0 0,4-3 0 0 0,8-8 355 0 0,-10 9-637 0 0,0 0 0 0 0,1 1 0 0 0,0-1 0 0 0,7-4-1 0 0,63-27 135 0 0,-63 30-207 0 0,0 1 1 0 0,1 0-1 0 0,-1 1 0 0 0,23-3 0 0 0,11-2-309 0 0,-2-1-1591 0 0,-22 5-4235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3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 5528 0 0,'0'0'497'0'0,"8"-9"1892"0"0,-3 4-1600 0 0,-1 0-1 0 0,1 1 0 0 0,0 0 1 0 0,6-4-1 0 0,5-2-176 0 0,21-9 0 0 0,-10 5-138 0 0,-24 13-459 0 0,-1-1-1 0 0,1 1 0 0 0,0 0 0 0 0,0 0 1 0 0,0 0-1 0 0,0 1 0 0 0,0-1 1 0 0,3 0-1 0 0,3 1-14 0 0,0 0 0 0 0,0 1 0 0 0,9 2 1 0 0,-15-3 3 0 0,-1 0 0 0 0,0 0 1 0 0,0 1-1 0 0,0-1 0 0 0,-1 1 1 0 0,1-1-1 0 0,0 1 0 0 0,0 0 1 0 0,0 0-1 0 0,0 0 0 0 0,0 0 1 0 0,1 1-1 0 0,2 1 4 0 0,3 5-8 0 0,-5-5 0 0 0,-1 0 0 0 0,1 0 0 0 0,-1 1 0 0 0,0-1 0 0 0,-1 0 0 0 0,1 1 0 0 0,0-1 0 0 0,-1 1 0 0 0,0 0 0 0 0,0-1 0 0 0,0 1 0 0 0,0 0 0 0 0,-1 0 0 0 0,1-1 0 0 0,-1 8 0 0 0,0-9-1 0 0,-1 0 1 0 0,1 1 0 0 0,-1-1 0 0 0,1 0-1 0 0,-1 0 1 0 0,0 0 0 0 0,1 0 0 0 0,-1 1 0 0 0,0-1-1 0 0,-1 0 1 0 0,-1 3 0 0 0,-21 22 7 0 0,18-20-1 0 0,-11 11 141 0 0,11-10-34 0 0,-1 0 0 0 0,-13 10 1 0 0,17-15-16 0 0,-1 0 1 0 0,1-1-1 0 0,-1 0 0 0 0,0 0 1 0 0,0 0-1 0 0,0 0 1 0 0,0-1-1 0 0,0 0 0 0 0,-7 2 1 0 0,1-1 147 0 0,6-1-116 0 0,-1 0 0 0 0,1 0 0 0 0,0 0-1 0 0,-1-1 1 0 0,1 0 0 0 0,-1 0 0 0 0,1 0 0 0 0,-1 0 0 0 0,1-1 0 0 0,0 1 0 0 0,-1-1 0 0 0,-6-2-1 0 0,9 1-132 0 0,0 1-1 0 0,1 0 1 0 0,-1 0-1 0 0,0-1 0 0 0,0 1 1 0 0,0-1-1 0 0,1 1 1 0 0,-1-1-1 0 0,1 0 0 0 0,-1 0 1 0 0,1 0-1 0 0,0 1 1 0 0,0-1-1 0 0,0 0 0 0 0,0-1 1 0 0,0 1-1 0 0,0 0 1 0 0,0 0-1 0 0,1 0 0 0 0,-1-1 1 0 0,1 1-1 0 0,-1-4 1 0 0,1 3-369 0 0,0-1 1 0 0,-1 1-1 0 0,1-1 1 0 0,0 1-1 0 0,1-1 1 0 0,-1 1-1 0 0,1-1 1 0 0,0 1-1 0 0,-1 0 1 0 0,2-1 0 0 0,-1 1-1 0 0,3-6 1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3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47 2760 0 0,'0'60'320'0'0,"-2"29"7423"0"0,1 0-590 0 0,1-30-7900 0 0,0-44 838 0 0,2 0 0 0 0,0 0 1 0 0,6 22-1 0 0,-8-35 35 0 0,-2-4-61 0 0,-5-9-66 0 0,5 6-33 0 0,-1 0 0 0 0,1 0 0 0 0,0 0 0 0 0,-1-8 0 0 0,0-6-11 0 0,-2-4-137 0 0,2 1-1 0 0,1-1 0 0 0,0 0 0 0 0,4-41 0 0 0,0 50 105 0 0,1 1 0 0 0,1 0 0 0 0,8-22 0 0 0,-6 20 78 0 0,-4 9 0 0 0,0 1 0 0 0,1-1 0 0 0,-1 1 0 0 0,4-5 0 0 0,-1 3-8 0 0,1-3-10 0 0,1 1-1 0 0,11-13 1 0 0,-16 19 17 0 0,1 1-1 0 0,-1 0 1 0 0,1 0-1 0 0,-1 0 1 0 0,1 0-1 0 0,0 0 1 0 0,0 0-1 0 0,0 1 1 0 0,0 0-1 0 0,0-1 1 0 0,1 1-1 0 0,5-1 1 0 0,8-4-53 0 0,-15 5 64 0 0,0 0 1 0 0,0 0 0 0 0,0 0 0 0 0,0 0 0 0 0,0 1 0 0 0,0-1-1 0 0,0 1 1 0 0,0-1 0 0 0,0 1 0 0 0,0 0 0 0 0,1 0 0 0 0,-1 0-1 0 0,0 0 1 0 0,0 0 0 0 0,0 1 0 0 0,0-1 0 0 0,0 0 0 0 0,0 1 0 0 0,0 0-1 0 0,3 0 1 0 0,-4 0-9 0 0,0-1-1 0 0,0 1 1 0 0,1-1 0 0 0,-1 1-1 0 0,0-1 1 0 0,0 1 0 0 0,0 0-1 0 0,0 0 1 0 0,0-1-1 0 0,0 1 1 0 0,0 0 0 0 0,0 0-1 0 0,0 0 1 0 0,0 0-1 0 0,0 0 1 0 0,0 1 0 0 0,-1-1-1 0 0,1 0 1 0 0,0 0 0 0 0,-1 0-1 0 0,1 1 1 0 0,-1-1-1 0 0,1 0 1 0 0,-1 1 0 0 0,0-1-1 0 0,0 0 1 0 0,0 1 0 0 0,1-1-1 0 0,-1 0 1 0 0,0 1-1 0 0,-1-1 1 0 0,1 0 0 0 0,0 1-1 0 0,0-1 1 0 0,0 0 0 0 0,-1 1-1 0 0,1-1 1 0 0,-1 2-1 0 0,-1 4 5 0 0,0-2-21 0 0,0 0-1 0 0,0 0 0 0 0,0 0 0 0 0,-1 0 0 0 0,0 0 0 0 0,0 0 0 0 0,0 0 0 0 0,-1-1 0 0 0,-7 8 0 0 0,-4 5-322 0 0,10-10-2 0 0,0-1 0 0 0,-1 0 0 0 0,0 0 0 0 0,0 0 0 0 0,-1-1 0 0 0,-11 7 0 0 0,6-4-1022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3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96 343 2760 0 0,'1'-4'23'0'0,"-1"0"-1"0"0,0 0 1 0 0,1 0 0 0 0,0 0 0 0 0,0 1-1 0 0,0-1 1 0 0,1 0 0 0 0,-1 0 0 0 0,1 1 0 0 0,0-1-1 0 0,0 1 1 0 0,2-4 0 0 0,1-1-47 0 0,-2 2 344 0 0,1-1 0 0 0,-1 0 1 0 0,-1 0-1 0 0,1 0 0 0 0,1-11 0 0 0,5-5 2430 0 0,-7 19-2211 0 0,0 1-1 0 0,-1-1 1 0 0,0 0 0 0 0,1 0 0 0 0,-1 1 0 0 0,0-8-1 0 0,1-12 775 0 0,1-22 994 0 0,-3 40-2029 0 0,0 1 0 0 0,0 0 0 0 0,-1 0 0 0 0,0-1-1 0 0,1 1 1 0 0,-1 0 0 0 0,-1 0 0 0 0,1 0 0 0 0,-4-7 0 0 0,-2-7 526 0 0,7 16-757 0 0,-1-1 1 0 0,0 1-1 0 0,1 0 0 0 0,-1 0 1 0 0,0 0-1 0 0,0 0 1 0 0,0 0-1 0 0,0 0 0 0 0,-1 1 1 0 0,1-1-1 0 0,-1 0 0 0 0,1 0 1 0 0,-1 1-1 0 0,1-1 1 0 0,-1 1-1 0 0,0 0 0 0 0,0-1 1 0 0,0 1-1 0 0,0 0 1 0 0,0 0-1 0 0,-4-2 0 0 0,5 3-47 0 0,0 0 0 0 0,-1 0 0 0 0,1 0-1 0 0,0 0 1 0 0,-1 0 0 0 0,1 0-1 0 0,-1 0 1 0 0,1 0 0 0 0,0 1-1 0 0,-1-1 1 0 0,1 0 0 0 0,0 1 0 0 0,0-1-1 0 0,-1 1 1 0 0,-1 1 0 0 0,0 0-12 0 0,0-1-6 0 0,0 1 0 0 0,1 0 0 0 0,-1-1-1 0 0,1 1 1 0 0,0 0 0 0 0,0 1 0 0 0,0-1-1 0 0,0 0 1 0 0,0 1 0 0 0,0-1 0 0 0,-2 5-1 0 0,-15 33-122 0 0,15-30 103 0 0,-2 6 2 0 0,1 0 1 0 0,0 1-1 0 0,1 0 1 0 0,-3 34-1 0 0,3 69 216 0 0,4-112-165 0 0,1 7 18 0 0,0-1-1 0 0,1 1 1 0 0,6 21 0 0 0,1 5 81 0 0,19 67 161 0 0,-15-63-175 0 0,-12-41-91 0 0,4 15 80 0 0,0 0 1 0 0,2 23-1 0 0,-1-6-49 0 0,-4-25-51 0 0,0-1-1 0 0,0 19 1 0 0,-2-25 4 0 0,0 1-231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4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8288 0 0,'0'0'10267'0'0,"1"1"-10128"0"0,2 0-82 0 0,0-1 0 0 0,-1 1 0 0 0,1-1 0 0 0,0 1 0 0 0,0-1 1 0 0,-1 0-1 0 0,1 0 0 0 0,0 0 0 0 0,-1-1 0 0 0,5 0 0 0 0,6 0-1232 0 0,2 1-3287 0 0,0 3-1415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29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45 7976 0 0,'-1'-1'15'0'0,"1"1"1"0"0,0 0 0 0 0,0 0 0 0 0,0 0-1 0 0,-1 0 1 0 0,1 0 0 0 0,0 0 0 0 0,0 0-1 0 0,0 0 1 0 0,0 0 0 0 0,-1 0 0 0 0,1 1-1 0 0,0-1 1 0 0,0 0 0 0 0,0 0 0 0 0,0 0-1 0 0,0 0 1 0 0,-1 0 0 0 0,1 0 0 0 0,0 0-1 0 0,0 0 1 0 0,0 0 0 0 0,0 0 0 0 0,0 1-1 0 0,-1-1 1 0 0,1 0 0 0 0,0 0 0 0 0,0 0-1 0 0,0 0 1 0 0,0 0 0 0 0,0 1 0 0 0,0-1-1 0 0,0 0 1 0 0,0 0 0 0 0,0 0 0 0 0,-1 1-5 0 0,1-1 0 0 0,0 1 0 0 0,0-1 1 0 0,-1 0-1 0 0,1 1 0 0 0,0-1 1 0 0,-1 0-1 0 0,1 1 0 0 0,0-1 1 0 0,-1 0-1 0 0,1 1 0 0 0,-1-1 1 0 0,1 0-1 0 0,0 0 0 0 0,-1 1 0 0 0,1-1 1 0 0,-1 0-1 0 0,1 0 0 0 0,-1 0 1 0 0,1 0-1 0 0,-1 0 0 0 0,1 0 1 0 0,-1 0-1 0 0,1 0 0 0 0,-1 0 1 0 0,1 0-1 0 0,0 0 0 0 0,-1 0 1 0 0,1 0-1 0 0,-1 0 0 0 0,1 0 0 0 0,-1 0 1 0 0,0 0 98 0 0,0 0 0 0 0,0 1 0 0 0,0-1 0 0 0,0 0 0 0 0,0 1 0 0 0,1-1-1 0 0,-1 1 1 0 0,0 0 0 0 0,0-1 0 0 0,1 1 0 0 0,-1 0 0 0 0,0-1 0 0 0,1 1 0 0 0,-1 0 0 0 0,1 0 0 0 0,-1-1 0 0 0,1 1 0 0 0,-1 0 0 0 0,1 0 0 0 0,-1 0 0 0 0,1 0 0 0 0,0 0 0 0 0,0 0 0 0 0,-1-1 0 0 0,1 1 0 0 0,0 0 0 0 0,0 0 0 0 0,0 2 0 0 0,-1 2 75 0 0,1 0 0 0 0,0 1 1 0 0,-1-1-1 0 0,3 10 1 0 0,5 60 918 0 0,-4-45-630 0 0,6 36 0 0 0,10 72 462 0 0,-18-128-868 0 0,8 57 458 0 0,-1-14-169 0 0,-8-51-298 0 0,0-3-65 0 0,1 1 0 0 0,0-1 0 0 0,-1 1 0 0 0,1-1 0 0 0,0 0 0 0 0,-1 1-1 0 0,1-1 1 0 0,-1 0 0 0 0,1 1 0 0 0,-1-1 0 0 0,0 0 0 0 0,1 0 0 0 0,-1 0 0 0 0,0 1 0 0 0,1-1 0 0 0,-1 0 0 0 0,0 0-1 0 0,0 0 1 0 0,0 0 0 0 0,0-1 0 0 0,2-10-94 0 0,-1-1-1 0 0,-1 0 1 0 0,0 1-1 0 0,-3-18 1 0 0,-1-17-99 0 0,4 31 35 0 0,-5-23 0 0 0,0 0-37 0 0,2 12 251 0 0,-6-26 0 0 0,4 32-180 0 0,2 0 0 0 0,-2-36 0 0 0,5-63 33 0 0,-1 117 86 0 0,1 3 9 0 0,0-1 0 0 0,0 1-1 0 0,0-1 1 0 0,0 1 0 0 0,0-1 0 0 0,0 1 0 0 0,0-1 0 0 0,0 1 0 0 0,0-1 0 0 0,0 1 0 0 0,1-1-1 0 0,-1 1 1 0 0,0-1 0 0 0,0 1 0 0 0,0-1 0 0 0,1 1 0 0 0,-1-1 0 0 0,0 1 0 0 0,0 0-1 0 0,1-1 1 0 0,-1 1 0 0 0,0-1 0 0 0,1 1 0 0 0,0-1 0 0 0,8 11-51 0 0,-4-3 53 0 0,-1-1 0 0 0,0 0 0 0 0,0 1 0 0 0,0 0 0 0 0,-1 0 0 0 0,5 12 0 0 0,-3-5 7 0 0,1-1 0 0 0,0 1 0 0 0,1-1 0 0 0,1 0 0 0 0,0-1 0 0 0,1 0 0 0 0,0 0 0 0 0,19 17 1 0 0,-26-27-6 0 0,0 0 1 0 0,1-1-1 0 0,-1 1 1 0 0,1-1-1 0 0,-1 0 1 0 0,1 0-1 0 0,-1 0 1 0 0,1 0 0 0 0,-1 0-1 0 0,1-1 1 0 0,0 1-1 0 0,0-1 1 0 0,-1 1-1 0 0,1-1 1 0 0,0 0-1 0 0,0 0 1 0 0,-1 0 0 0 0,1-1-1 0 0,0 1 1 0 0,-1-1-1 0 0,1 1 1 0 0,0-1-1 0 0,-1 0 1 0 0,6-2 0 0 0,-7 2-3 0 0,-1 0 0 0 0,1 0 0 0 0,0 0 0 0 0,0 0 0 0 0,-1-1 0 0 0,1 1 0 0 0,-1 0 0 0 0,1 0 0 0 0,-1 0 0 0 0,0 0 0 0 0,1-1 0 0 0,-1 1 0 0 0,0 0 0 0 0,0 0 0 0 0,1 0 0 0 0,-1-1 0 0 0,0 1 0 0 0,-1 0 0 0 0,1 0 0 0 0,0-1 0 0 0,0-1 0 0 0,-1-1 0 0 0,2 1 0 0 0,-1-1 0 0 0,1 1 0 0 0,0 0 0 0 0,0-1 0 0 0,0 1 0 0 0,2-3 0 0 0,5-17 0 0 0,-7 11 18 0 0,-1 9-14 0 0,0 1 0 0 0,0-1 0 0 0,1 0 1 0 0,-1 1-1 0 0,1-1 0 0 0,-1 1 0 0 0,1-1 0 0 0,0 1 0 0 0,0-1 0 0 0,2-3 1 0 0,-1 5-2 0 0,-2 0 0 0 0,1 1 0 0 0,-1-1 1 0 0,0 1-1 0 0,1-1 0 0 0,-1 1 0 0 0,0-1 0 0 0,0 1 1 0 0,0-1-1 0 0,1 1 0 0 0,-1-1 0 0 0,0 0 0 0 0,0 1 1 0 0,0-1-1 0 0,0 1 0 0 0,0-1 0 0 0,0 1 0 0 0,0-1 1 0 0,0 0-1 0 0,0 1 0 0 0,-1-2 0 0 0,1 1 335 0 0,5 12-94 0 0,-2 13 77 0 0,2 26 0 0 0,-4 90 120 0 0,7-69-258 0 0,1 45 18 0 0,-8-109-255 0 0,0-1 0 0 0,0 1-1 0 0,1-1 1 0 0,0 0 0 0 0,0 0-1 0 0,0 1 1 0 0,1-1 0 0 0,5 9-1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30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9672 0 0,'1'7'874'0'0,"1"-5"-737"0"0,0 0-99 0 0,2 13-39 0 0,-1 22 852 0 0,-3-29-596 0 0,0-1 0 0 0,1 0 0 0 0,-1 0 0 0 0,5 13 0 0 0,4 12-236 0 0,12 33 72 0 0,-15-50 92 0 0,6 14 2416 0 0,-13-31-2497 0 0,1 1-91 0 0,-1 0 0 0 0,1-1 1 0 0,-1 1-1 0 0,1-1 0 0 0,-1 1 0 0 0,1-1 1 0 0,0 1-1 0 0,0-1 0 0 0,0 1 1 0 0,0-1-1 0 0,0 1 0 0 0,0-1 1 0 0,0 1-1 0 0,0-1 0 0 0,1 1 1 0 0,-1-2-1 0 0,3-28-11 0 0,-3 21 0 0 0,0 9 1 0 0,0 0 0 0 0,0 0-1 0 0,0 0 1 0 0,0 0-1 0 0,0 0 1 0 0,0 0 0 0 0,0 0-1 0 0,0 0 1 0 0,0 0-1 0 0,0 0 1 0 0,0 0-1 0 0,1 0 1 0 0,-1 1 0 0 0,0-1-1 0 0,1 0 1 0 0,-1 0-1 0 0,1 0 1 0 0,0-1 0 0 0,0 0 31 0 0,-1-1-74 0 0,0 0 0 0 0,0 0 0 0 0,1-1 0 0 0,-1 1 0 0 0,1 0 0 0 0,0 0 0 0 0,0 0 0 0 0,0-1 0 0 0,0 1 0 0 0,0 0 0 0 0,1 0 0 0 0,1-2 0 0 0,10-30-76 0 0,-2 3 51 0 0,-9 27 56 0 0,-1-1 0 0 0,1 1 0 0 0,0 0 0 0 0,0-1 0 0 0,4-5 1 0 0,2-2 9 0 0,1-1-62 0 0,-7 13-1 0 0,-2 0 75 0 0,1 1 1 0 0,-1 0 0 0 0,0 0 0 0 0,1-1-1 0 0,-1 1 1 0 0,0 0 0 0 0,1 0 0 0 0,-1-1-1 0 0,1 1 1 0 0,-1 0 0 0 0,1 0 0 0 0,-1 0-1 0 0,1 0 1 0 0,-1-1 0 0 0,1 1 0 0 0,-1 0-1 0 0,0 0 1 0 0,1 0 0 0 0,-1 0 0 0 0,1 0-1 0 0,-1 0 1 0 0,1 1 0 0 0,-1-1 0 0 0,1 0-1 0 0,-1 0 1 0 0,1 0 0 0 0,-1 0 0 0 0,1 0-1 0 0,-1 1 1 0 0,0-1 0 0 0,1 0 0 0 0,5 8 128 0 0,-3-5-87 0 0,-1 0-1 0 0,1 0 1 0 0,-1 1-1 0 0,0-1 0 0 0,0 1 1 0 0,0-1-1 0 0,2 8 1 0 0,7 20 155 0 0,-7-5-71 0 0,-1-9 34 0 0,0 32 0 0 0,-2-46-156 0 0,-1 0 0 0 0,0-1-1 0 0,0 1 1 0 0,-1-1 0 0 0,1 1-1 0 0,-1 0 1 0 0,1-1 0 0 0,-1 1-1 0 0,0-1 1 0 0,0 1 0 0 0,0-1-1 0 0,0 1 1 0 0,-1 1 0 0 0,1-3 129 0 0,0 2-88 0 0,0 4 0 0 0,4-14-35 0 0,5-18-200 0 0,-7 10 11 0 0,-1 13 148 0 0,0 1 1 0 0,0-1 0 0 0,0 1 0 0 0,0-1-1 0 0,0 1 1 0 0,1-1 0 0 0,-1 1-1 0 0,0-1 1 0 0,1 1 0 0 0,-1-1 0 0 0,2-1-1 0 0,29-59-259 0 0,-23 53 268 0 0,-3 4-18 0 0,-3 3 21 0 0,0 1 1 0 0,0-1 0 0 0,0 1 0 0 0,0-1 0 0 0,0 1 0 0 0,0 0 0 0 0,0 0 0 0 0,1 0 0 0 0,-1 0 0 0 0,4-1 0 0 0,-5 2 7 0 0,-1 0 0 0 0,1 0 0 0 0,0 0 0 0 0,-1-1 0 0 0,1 1 0 0 0,-1 0 0 0 0,1 0 0 0 0,0 0 0 0 0,-1 0 0 0 0,1 0 0 0 0,-1 0 0 0 0,1 0 0 0 0,-1 0 0 0 0,1 0 0 0 0,0 0 0 0 0,-1 1 0 0 0,1-1-1 0 0,-1 0 1 0 0,1 0 0 0 0,-1 0 0 0 0,1 1 0 0 0,-1-1 0 0 0,1 0 0 0 0,-1 1 0 0 0,1-1 0 0 0,-1 0 0 0 0,1 1 0 0 0,-1-1 0 0 0,1 1 0 0 0,-1-1 0 0 0,0 1 0 0 0,1-1 0 0 0,-1 1 0 0 0,0-1 0 0 0,1 1 0 0 0,-1-1 0 0 0,0 1 0 0 0,0-1 0 0 0,0 1 0 0 0,1-1 0 0 0,-1 1 0 0 0,0 0-1 0 0,0 1 9 0 0,21 63 275 0 0,-17-34-209 0 0,-2-6-24 0 0,7 33 30 0 0,-7-39-80 0 0,-2-16-231 0 0,0 0 1 0 0,0 0-1 0 0,1 0 0 0 0,-1 0 0 0 0,1 0 1 0 0,-1-1-1 0 0,1 1 0 0 0,0 0 0 0 0,0 0 1 0 0,0 0-1 0 0,1-1 0 0 0,1 4 1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30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9672 0 0,'-1'2'748'0'0,"-2"6"-370"0"0,1 0 1 0 0,0 1 0 0 0,1-1-1 0 0,0 1 1 0 0,0-1 0 0 0,1 1-1 0 0,0-1 1 0 0,0 1 0 0 0,1 0-1 0 0,0-1 1 0 0,3 10 0 0 0,-1-1-290 0 0,2 28 1 0 0,0-2 96 0 0,12 67 404 0 0,19 100 1329 0 0,-15-143-1926 0 0,-21-58 23 0 0,0-7 280 0 0,-1-9-301 0 0,-2-1 0 0 0,1 1 0 0 0,-5-10-1 0 0,2 6-7 0 0,-5-13-37 0 0,-6-15-108 0 0,1-2-1 0 0,-18-78 0 0 0,26 29-385 0 0,6 83 533 0 0,1 0-1 0 0,1 0 0 0 0,-1 0 1 0 0,1 0-1 0 0,1 1 0 0 0,-1-1 1 0 0,1 0-1 0 0,3-8 0 0 0,4-16 69 0 0,-7 25-57 0 0,0 0 0 0 0,1 0 0 0 0,0 1 0 0 0,0-1 0 0 0,0 1 0 0 0,0 0 0 0 0,1 0 0 0 0,5-6 0 0 0,7-11 0 0 0,-15 21-1 0 0,-1 0 0 0 0,1 0 0 0 0,0 0-1 0 0,0-1 1 0 0,0 1 0 0 0,0 1 0 0 0,0-1-1 0 0,0 0 1 0 0,0 0 0 0 0,0 0 0 0 0,0 0-1 0 0,0 1 1 0 0,2-2 0 0 0,14-8-46 0 0,-15 9 47 0 0,0 0 0 0 0,0 0 0 0 0,1 0 0 0 0,-1 1 0 0 0,0-1 0 0 0,1 1 0 0 0,-1-1 0 0 0,0 1 0 0 0,1 0 0 0 0,-1 0 0 0 0,1 0 0 0 0,-1 0 0 0 0,1 0 0 0 0,-1 0 0 0 0,0 1 0 0 0,4 1 0 0 0,-3-2 0 0 0,5 3 0 0 0,7 10 0 0 0,-12-9 3 0 0,0-1 0 0 0,0 0 0 0 0,-1 1 0 0 0,1 0 0 0 0,-1 0 0 0 0,0-1-1 0 0,0 1 1 0 0,0 1 0 0 0,-1-1 0 0 0,0 0 0 0 0,1 0 0 0 0,-2 0-1 0 0,1 1 1 0 0,0-1 0 0 0,-1 1 0 0 0,0 5 0 0 0,0 0 8 0 0,0-1 1 0 0,-1 1-1 0 0,0-1 0 0 0,-1 1 1 0 0,0-1-1 0 0,-6 15 0 0 0,3-9 7 0 0,-1 0 0 0 0,-1-1 0 0 0,0 1 0 0 0,-1-1 0 0 0,0-1 0 0 0,-12 14 0 0 0,15-21-11 0 0,1 1 0 0 0,-8 12 1 0 0,8-10 5 0 0,-1-1 0 0 0,-1 0 0 0 0,-7 9 0 0 0,9-11-25 0 0,4-5-52 0 0,9-2-188 0 0,11-11 226 0 0,-18 10 17 0 0,1 0 0 0 0,-1 0 0 0 0,1 1-1 0 0,-1-1 1 0 0,1 1 0 0 0,0-1 0 0 0,0 1 0 0 0,-1 0 0 0 0,1 0-1 0 0,0 0 1 0 0,0 1 0 0 0,0-1 0 0 0,4 1 0 0 0,11-2-41 0 0,-15 1 49 0 0,0 1 1 0 0,-1 0 0 0 0,1-1 0 0 0,0 1-1 0 0,-1 0 1 0 0,1 1 0 0 0,0-1-1 0 0,-1 0 1 0 0,1 1 0 0 0,3 0-1 0 0,5 4 1 0 0,-8-4 0 0 0,1 1 0 0 0,0-1 0 0 0,0 0 0 0 0,0 0 0 0 0,0 0 0 0 0,6-1 0 0 0,-8 1 1 0 0,9 2-3 0 0,4 12 14 0 0,-12-10 11 0 0,1 0 1 0 0,-1 1-1 0 0,0-1 0 0 0,0 1 0 0 0,0-1 0 0 0,-1 1 1 0 0,0 0-1 0 0,0 0 0 0 0,0 0 0 0 0,-1 0 0 0 0,0 0 1 0 0,0 0-1 0 0,-1 0 0 0 0,1 0 0 0 0,-2 1 0 0 0,1-1 1 0 0,0 0-1 0 0,-1 0 0 0 0,-2 8 0 0 0,0-3 91 0 0,2-4-3 0 0,-1 0-1 0 0,0 0 0 0 0,0-1 1 0 0,0 1-1 0 0,-1-1 1 0 0,0 1-1 0 0,-7 9 0 0 0,6-9 27 0 0,-1-1 0 0 0,0 0 0 0 0,0 0 0 0 0,-1 0-1 0 0,1-1 1 0 0,-1 1 0 0 0,0-1 0 0 0,-1-1 0 0 0,-6 5-1 0 0,4-5-14 0 0,0 0-1 0 0,-1 0 1 0 0,1 0 0 0 0,-1-1-1 0 0,0-1 1 0 0,0 0-1 0 0,0 0 1 0 0,-13 0-1 0 0,16-2-197 0 0,1 0 0 0 0,-1 0 0 0 0,1 0 0 0 0,-1-1 0 0 0,0 0 0 0 0,1-1 0 0 0,-1 1 0 0 0,1-1 0 0 0,0-1 0 0 0,0 1 0 0 0,0-1 0 0 0,0 0 0 0 0,-11-8 0 0 0,-1-4-1194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59.433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5064 0 0,'0'0'11371'0'0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36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6641 9648 0 0,'0'0'216'0'0,"-1"-1"32"0"0,-22-2 92 0 0,0 0-144 0 0,14 1-33 0 0,1-1 1 0 0,0 0-1 0 0,-1-1 0 0 0,1 1 1 0 0,0-1-1 0 0,1-1 1 0 0,-1 0-1 0 0,1 0 0 0 0,0 0 1 0 0,0-1-1 0 0,1 0 1 0 0,-1 0-1 0 0,-4-7 1 0 0,-3-5 224 0 0,1 0 0 0 0,1-1 0 0 0,1 0 0 0 0,-11-25 0 0 0,-11-21 536 0 0,4 3-359 0 0,12 29-399 0 0,2 0 0 0 0,-12-42 0 0 0,0-4 82 0 0,14 27-86 0 0,3 0 0 0 0,3 0 0 0 0,-3-84 0 0 0,12 82-86 0 0,1-1 0 0 0,17-79 0 0 0,44-103 352 0 0,-49 184-349 0 0,9-23-58 0 0,30-54 45 0 0,72-126 0 0 0,-100 208-32 0 0,-8 14-13 0 0,1 0 0 0 0,2 1 0 0 0,34-41 0 0 0,9-3-10 0 0,-39 46-11 0 0,0 2 0 0 0,2 0 0 0 0,40-34-1 0 0,140-108 4 0 0,23-17 128 0 0,-171 136-75 0 0,-42 36 8 0 0,37-28 1 0 0,142-82 147 0 0,-149 96-167 0 0,59-27 1 0 0,54-18-45 0 0,-111 53 0 0 0,-5 2-1 0 0,28-13 0 0 0,289-116 0 0 0,-205 88 0 0 0,260-75 135 0 0,-371 123-142 0 0,8 1 7 0 0,62-7 0 0 0,-37 7 0 0 0,237-35 0 0 0,-178 26 32 0 0,201-25 0 0 0,-222 34-32 0 0,215-14 0 0 0,181 6 0 0 0,-403 16 0 0 0,690-14 0 0 0,-601 11 68 0 0,0 1-72 0 0,120 0 20 0 0,204-14 58 0 0,-454 16 116 0 0,331-24-410 0 0,-245 16 232 0 0,270-23 154 0 0,-290 30-297 0 0,10-1 128 0 0,185-6 79 0 0,-135 9-152 0 0,29-1 76 0 0,128 11 0 0 0,-286-3 0 0 0,26 3 0 0 0,74 1 0 0 0,-162-8 0 0 0,282-4 0 0 0,-133-12 1 0 0,-97 8 9 0 0,-49 8-3 0 0,237-38 39 0 0,11-2-46 0 0,-34 6 0 0 0,-16-12 64 0 0,-77 16-64 0 0,-33 9 0 0 0,61-13 1 0 0,68-20 190 0 0,-13-10-73 0 0,13 0-60 0 0,-90 27 78 0 0,70-14-136 0 0,-66 23 0 0 0,-3 0 0 0 0,-77 13 0 0 0,407-116 0 0 0,-289 80 63 0 0,50-18-62 0 0,116-43 117 0 0,-277 92-113 0 0,68-33 1 0 0,-16 6-7 0 0,214-69 65 0 0,-314 111-64 0 0,170-65 0 0 0,-36 10 45 0 0,25-9-26 0 0,-134 55-19 0 0,72-34 0 0 0,-30 12 12 0 0,-53 24 14 0 0,35-19 0 0 0,-37 15-26 0 0,101-54 0 0 0,82-36 0 0 0,-185 94 15 0 0,211-87 34 0 0,-173 76-22 0 0,81-40 0 0 0,-71 31-16 0 0,-11 5-12 0 0,43-28 52 0 0,12-7-27 0 0,11-3 29 0 0,18-5-53 0 0,79-33 0 0 0,-115 58 0 0 0,85-31 0 0 0,-74 29 0 0 0,-40 13 0 0 0,-51 21 0 0 0,55-18 0 0 0,88-19 0 0 0,-29 7 0 0 0,140-27 0 0 0,-228 58 0 0 0,-1 3 0 0 0,98-4 0 0 0,-26 9 0 0 0,-101 3 0 0 0,0 2 0 0 0,42 6 0 0 0,-34-3 0 0 0,88 12 0 0 0,-99-13 9 0 0,-1 2 0 0 0,34 10 0 0 0,15 4 82 0 0,2 0-70 0 0,-59-13 23 0 0,9 1-35 0 0,-13-5-9 0 0,0 1 0 0 0,1 0 0 0 0,13 6 0 0 0,18 5 0 0 0,-34-12-1 0 0,2 0 29 0 0,-1 0 0 0 0,1-1 0 0 0,0 0 0 0 0,-1 0 0 0 0,16-2 0 0 0,-15-3-2155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38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0 8032 0 0,'0'0'365'0'0,"-3"6"127"0"0,-3 1-171 0 0,1 0-1 0 0,-11 12 1 0 0,7-10 340 0 0,7-6-567 0 0,0 0 1 0 0,0-1 0 0 0,0 1-1 0 0,1 0 1 0 0,-1 1 0 0 0,1-1-1 0 0,0 0 1 0 0,-2 4 0 0 0,-6 17 186 0 0,-67 93 1247 0 0,-3 7 36 0 0,72-112-1407 0 0,-1-1 0 0 0,-1 0 0 0 0,0 0 0 0 0,-1-1 0 0 0,1 0 0 0 0,-2-1 0 0 0,0 0 0 0 0,-20 13 0 0 0,17-13-18 0 0,1 1 1 0 0,1 1-1 0 0,0 0 0 0 0,0 1 0 0 0,1 0 0 0 0,0 0 0 0 0,-10 17 0 0 0,7-7 63 0 0,-37 50 452 0 0,32-41-485 0 0,-2 0 172 0 0,17-27-435 0 0,15-10 1828 0 0,0 0-1724 0 0,6-3-10 0 0,-13 10 0 0 0,0-1 0 0 0,-1-3 0 0 0,1 0 1 0 0,13 2-14 0 0,-8 1 13 0 0,0 1 0 0 0,13 3 0 0 0,-1-1 4 0 0,-9 1-4 0 0,-2 0 0 0 0,0 0 0 0 0,1 0 0 0 0,17 3 0 0 0,-15-4 0 0 0,25 9 0 0 0,5 3 0 0 0,-6-4-31 0 0,-30-9 26 0 0,-1-1 1 0 0,1 1-1 0 0,0 1 0 0 0,-1-1 1 0 0,1 1-1 0 0,8 6 0 0 0,-8-5 5 0 0,-1 0 0 0 0,1 0 0 0 0,13 6 0 0 0,-10-4 23 0 0,-8-5-8 0 0,0 0 0 0 0,0 0 1 0 0,1 0-1 0 0,-1 0 0 0 0,0 0 0 0 0,0-1 1 0 0,1 1-1 0 0,-1 0 0 0 0,0-1 0 0 0,1 0 0 0 0,2 1 1 0 0,2-1 12 0 0,0 0 113 0 0,-6 1-116 0 0,0-1 1 0 0,0 0-1 0 0,0 0 0 0 0,1 0 0 0 0,-1 0 0 0 0,0 0 1 0 0,0 0-1 0 0,0 0 0 0 0,1 0 0 0 0,-1 0 0 0 0,0-1 1 0 0,0 1-1 0 0,0 0 0 0 0,0-1 0 0 0,1 1 0 0 0,-1-1 1 0 0,0 1-1 0 0,0-1 0 0 0,0 0 0 0 0,1 0 0 0 0,-2 0 151 0 0,1 1-162 0 0,-1 0 0 0 0,1-1 0 0 0,-1 1 0 0 0,1 0 0 0 0,-1 0 0 0 0,1 0 0 0 0,-1 0 0 0 0,1-1 0 0 0,-1 1 0 0 0,1 0 0 0 0,-1 0 0 0 0,1-1 0 0 0,-1 1 0 0 0,0 0-1 0 0,1-1 1 0 0,-1 1 0 0 0,1 0 0 0 0,-1-1 0 0 0,0 1 0 0 0,0-1 0 0 0,1 1 0 0 0,-1 0 0 0 0,0-1 0 0 0,0 1 0 0 0,1-1 0 0 0,-1 1 0 0 0,0-2 0 0 0,4-16 291 0 0,-2 7-241 0 0,-1 7-78 0 0,0 0 0 0 0,-1 0 1 0 0,0 0-1 0 0,0 0 0 0 0,0 0 0 0 0,0 0 0 0 0,-1 0 0 0 0,1 0 0 0 0,-3-5 0 0 0,2 2 65 0 0,-3-27 80 0 0,2 0-1 0 0,3-53 1 0 0,0 28-139 0 0,-2-12 24 0 0,-1 25 8 0 0,9-83 0 0 0,20 1-24 0 0,-21 104-3 0 0,-4 17-5 0 0,0 1-1 0 0,0 0 0 0 0,-1-1 1 0 0,0 1-1 0 0,0-1 0 0 0,0-12 0 0 0,-1 19 9 0 0,0 0 0 0 0,0 0 0 0 0,0 0 0 0 0,0 0 0 0 0,0 0 0 0 0,0-1 0 0 0,0 1 0 0 0,0 0 0 0 0,0 0 0 0 0,0 0 0 0 0,0 0 0 0 0,0 0 0 0 0,0 0 0 0 0,0 0 0 0 0,0 0 0 0 0,0 0 0 0 0,0-1 0 0 0,0 1 0 0 0,0 0 0 0 0,0 0 0 0 0,0 0 0 0 0,0 0 0 0 0,0 0 0 0 0,-1 0-1 0 0,1 0 1 0 0,0 0 0 0 0,0 0 0 0 0,0 0 0 0 0,0 0 0 0 0,0 0 0 0 0,0-1 0 0 0,0 1 0 0 0,0 0 0 0 0,0 0 0 0 0,0 0 0 0 0,-1 0 0 0 0,1 0 0 0 0,0 0 0 0 0,0 0 0 0 0,0 0 0 0 0,0 0 0 0 0,0 0 0 0 0,0 0 0 0 0,0 0 0 0 0,0 0 0 0 0,0 0 0 0 0,-1 0 0 0 0,1 0 0 0 0,0 0 0 0 0,0 0 0 0 0,-7 4-47 0 0,-4 8-57 0 0,6-4 91 0 0,1 0 0 0 0,0 0 0 0 0,0 1 0 0 0,-4 15 0 0 0,-5 12 14 0 0,-7 9-144 0 0,9-17-256 0 0,-25 44 0 0 0,-13 16 556 0 0,24-47 207 0 0,-24 54 0 0 0,32-48-364 0 0,14-44 0 0 0,-3 14 0 0 0,5-6 0 0 0,1-11 1 0 0,0 0 0 0 0,0 0 0 0 0,0 0-1 0 0,0 0 1 0 0,0 0 0 0 0,0 0 0 0 0,0 0 0 0 0,0 0-1 0 0,0 0 1 0 0,0 0 0 0 0,0 0 0 0 0,0 0-1 0 0,0 0 1 0 0,0 0 0 0 0,0 0 0 0 0,1 1-1 0 0,-1-1 1 0 0,0 0 0 0 0,0 0 0 0 0,0 0 0 0 0,0 0-1 0 0,0 0 1 0 0,0 0 0 0 0,0 0 0 0 0,0 0-1 0 0,0 0 1 0 0,0 0 0 0 0,0 0 0 0 0,0 0 0 0 0,0 0-1 0 0,0 0 1 0 0,0 0 0 0 0,0 0 0 0 0,0 0-1 0 0,0 0 1 0 0,0 0 0 0 0,0 0 0 0 0,0 0-1 0 0,0 0 1 0 0,1 0 0 0 0,-1 0 0 0 0,0 0 0 0 0,0 0-1 0 0,0 0 1 0 0,0 0 0 0 0,0 0 0 0 0,0 0-1 0 0,0 0 1 0 0,0 0 0 0 0,0 0 0 0 0,0 0 0 0 0,0 0-1 0 0,0 0 1 0 0,0 0 0 0 0,0 0 0 0 0,0 0-1 0 0,0 0 1 0 0,0 0 0 0 0,0 0 0 0 0,1 0 0 0 0,-1 0-1 0 0,0 0 1 0 0,5-5 37 0 0,4-6 19 0 0,-4 1-11 0 0,5-7 26 0 0,0 4-174 0 0,0 0 1 0 0,11-18 0 0 0,-11 14 79 0 0,-6 13 30 0 0,-1-1-1 0 0,0 1 1 0 0,1 0-1 0 0,6-5 1 0 0,-5 4-149 0 0,0 0 1 0 0,0 1-1 0 0,-1-2 0 0 0,1 1 0 0 0,5-10 1 0 0,-10 14 213 0 0,0 4-206 0 0,-2 21 69 0 0,-1 0-1 0 0,-2-1 1 0 0,-13 42 0 0 0,10-37-37 0 0,-2 5 47 0 0,6-19 70 0 0,-1 1 1 0 0,2-1-1 0 0,0 1 0 0 0,-2 26 0 0 0,5-40 285 0 0,18-13-109 0 0,-6 0-13 0 0,-1 0 0 0 0,0-1 0 0 0,11-17 0 0 0,-9 12-135 0 0,-8 11-44 0 0,38-48 0 0 0,-38 48-21 0 0,-4 6-83 0 0,-2 2-275 0 0,-19 30-55 0 0,12-18 491 0 0,-1 0-1 0 0,2 0 0 0 0,0 1 1 0 0,-8 21-1 0 0,6-10-79 0 0,5-17-131 0 0,1 0 1 0 0,1 1-1 0 0,-1-1 1 0 0,-1 12 0 0 0,0 12-1434 0 0,8-17 772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39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117 175 1376 0 0,'-13'-7'10975'0'0,"12"4"-12158"0"0,1 2 1244 0 0,-1 1 1 0 0,1-1-1 0 0,0 1 0 0 0,0-1 1 0 0,0 1-1 0 0,0-1 0 0 0,0 1 1 0 0,0-1-1 0 0,0 0 0 0 0,0 1 1 0 0,0-1-1 0 0,0 1 1 0 0,0-1-1 0 0,0 1 0 0 0,0-1 1 0 0,0 1-1 0 0,1-1 0 0 0,-1 1 1 0 0,0-1-1 0 0,0 1 1 0 0,1-1-1 0 0,-1 1 0 0 0,0-1 1 0 0,1 1-1 0 0,-1-1 0 0 0,0 1 1 0 0,1-1-1 0 0,-1 1 1 0 0,0 0-1 0 0,2-1 0 0 0,-2 0-41 0 0,0 1 0 0 0,1 0-1 0 0,-1-1 1 0 0,1 1 0 0 0,-1-1-1 0 0,0 1 1 0 0,1 0 0 0 0,-1-1-1 0 0,0 1 1 0 0,0-1 0 0 0,1 1-1 0 0,-1-1 1 0 0,0 1 0 0 0,0-1 0 0 0,0 1-1 0 0,0-2 1 0 0,2-2 45 0 0,2-3 93 0 0,0 1-1 0 0,1-1 1 0 0,10-10-1 0 0,-5 7 23 0 0,-2 0 17 0 0,-6 7-158 0 0,0 1 0 0 0,0-1 1 0 0,1 1-1 0 0,-1-1 0 0 0,0 1 1 0 0,1 0-1 0 0,5-3 1 0 0,-1 1 93 0 0,1 1-1 0 0,0 0 1 0 0,0 0 0 0 0,-1 0 0 0 0,2 1 0 0 0,-1 1 0 0 0,0-1 0 0 0,11 1 0 0 0,-9-1-145 0 0,12-2 93 0 0,-18 3-73 0 0,0 0-1 0 0,0 0 0 0 0,0 1 1 0 0,0-1-1 0 0,0 1 0 0 0,1 0 1 0 0,-1 0-1 0 0,0 0 0 0 0,0 0 0 0 0,0 1 1 0 0,0 0-1 0 0,0 0 0 0 0,0 0 1 0 0,0 0-1 0 0,0 1 0 0 0,0-1 1 0 0,5 4-1 0 0,-5-2 18 0 0,0 0 0 0 0,0 0 0 0 0,-1 1 0 0 0,1-1 0 0 0,-1 1-1 0 0,0 0 1 0 0,0 0 0 0 0,0 0 0 0 0,0 1 0 0 0,-1-1 0 0 0,0 0 0 0 0,1 1 0 0 0,-2 0 0 0 0,1-1 0 0 0,-1 1 0 0 0,1 0 0 0 0,-1 0 0 0 0,-1 0 0 0 0,1 6-1 0 0,2 16 170 0 0,-2-23-150 0 0,-1 1 0 0 0,1 0 1 0 0,-1-1-1 0 0,0 1 0 0 0,0 0 0 0 0,0 0 1 0 0,-1-1-1 0 0,1 1 0 0 0,-1 0 0 0 0,-3 7 0 0 0,-4 7 88 0 0,5-12-61 0 0,0 0 0 0 0,0 0 1 0 0,0 0-1 0 0,-1 0 0 0 0,-1 0 1 0 0,1-1-1 0 0,-1 0 0 0 0,0 0 1 0 0,0 0-1 0 0,0 0 0 0 0,-1-1 1 0 0,-10 8-1 0 0,-37 17 638 0 0,46-26-602 0 0,0-1 1 0 0,0 0-1 0 0,0-1 1 0 0,0 0-1 0 0,-1 0 1 0 0,-8 1-1 0 0,-3-1 134 0 0,11-1-140 0 0,0 0 0 0 0,0 0 0 0 0,0-1 0 0 0,0 0 0 0 0,-1-1 0 0 0,1 0 0 0 0,0 0 0 0 0,-14-4 0 0 0,15 2-27 0 0,-1-1 1 0 0,1 0 0 0 0,0 0-1 0 0,0 0 1 0 0,0-1 0 0 0,1 0-1 0 0,0-1 1 0 0,0 1 0 0 0,0-1-1 0 0,0 0 1 0 0,1 0 0 0 0,-5-9-1 0 0,2 5 32 0 0,6 8-97 0 0,1 1 0 0 0,-1-1-1 0 0,1 0 1 0 0,0 0 0 0 0,-1 0 0 0 0,1 0 0 0 0,0 0 0 0 0,0 0 0 0 0,-1-4 0 0 0,-4-9 18 0 0,5 13-22 0 0,0-1 1 0 0,0 1-1 0 0,0-1 1 0 0,0 1 0 0 0,0-1-1 0 0,0 0 1 0 0,1 1 0 0 0,-1-6-1 0 0,-2-25-5 0 0,2 27 0 0 0,0 1 0 0 0,0-1 0 0 0,1 1 0 0 0,-1-1 0 0 0,2 1 0 0 0,-1-1 0 0 0,0 0 0 0 0,3-6 0 0 0,1-4-15 0 0,-3 8 2 0 0,1 0 0 0 0,0 1 1 0 0,1-1-1 0 0,-1 1 0 0 0,5-8 0 0 0,-3 9-14 0 0,-1 0 0 0 0,1 1-1 0 0,0-1 1 0 0,8-7 0 0 0,-10 11 14 0 0,1 0 0 0 0,-1 0 1 0 0,0 0-1 0 0,1 1 1 0 0,0-1-1 0 0,-1 1 1 0 0,1-1-1 0 0,0 1 1 0 0,0 0-1 0 0,0 0 0 0 0,0 0 1 0 0,4 0-1 0 0,7-2-49 0 0,-12 2 47 0 0,0 1 0 0 0,0-1 0 0 0,-1 1 1 0 0,1 0-1 0 0,0 0 0 0 0,0 0 0 0 0,0 0 0 0 0,0 0 1 0 0,0 0-1 0 0,0 0 0 0 0,3 1 0 0 0,5 1-41 0 0,-8-2 41 0 0,0 1 1 0 0,0-1 0 0 0,0 0-1 0 0,0 1 1 0 0,0-1 0 0 0,0 1-1 0 0,0 0 1 0 0,2 1 0 0 0,0 1-13 0 0,-1 0 0 0 0,0 0 0 0 0,1 0 1 0 0,-1 0-1 0 0,-1 0 0 0 0,5 7 0 0 0,11 9 16 0 0,-9-10 11 0 0,-8-4 0 0 0,1 0 0 0 0,0 0 0 0 0,-1 0 0 0 0,0 0 0 0 0,-1 0 0 0 0,1 0 0 0 0,-1 1 0 0 0,0-1 0 0 0,0 0 0 0 0,0 0 0 0 0,-1 0 0 0 0,1 0 0 0 0,-3 6 0 0 0,0-4 11 0 0,0 0 0 0 0,0 1-1 0 0,-1-2 1 0 0,-7 13 0 0 0,8-15 36 0 0,0-1 1 0 0,1 0-1 0 0,-1 0 1 0 0,0 0-1 0 0,0 0 1 0 0,-1 0-1 0 0,1 0 1 0 0,-1-1-1 0 0,1 1 1 0 0,-8 2-1 0 0,4-2 77 0 0,0 1 1 0 0,-12 7-1 0 0,18-10-113 0 0,-1 0 6 0 0,1-1 0 0 0,-1 1 1 0 0,0-1-1 0 0,1 1 0 0 0,-1-1 0 0 0,1 0 0 0 0,-1 0 0 0 0,0 1 0 0 0,1-1 0 0 0,-1 0 0 0 0,0 0 0 0 0,1-1 0 0 0,-1 1 0 0 0,0 0 0 0 0,1-1 1 0 0,-1 1-1 0 0,0-1 0 0 0,1 1 0 0 0,-1-1 0 0 0,1 1 0 0 0,-3-3 0 0 0,-6-1 87 0 0,10 4-101 0 0,0 0 0 0 0,0 0 0 0 0,-1 0 0 0 0,1 0 0 0 0,0 0 0 0 0,-1-1 0 0 0,1 1 0 0 0,0 0 0 0 0,0 0 0 0 0,-1 0 0 0 0,1 0 0 0 0,0 0 0 0 0,-1 0 0 0 0,1 0 0 0 0,0 1 0 0 0,-1-1 0 0 0,1 0 0 0 0,0 0 0 0 0,0 0 0 0 0,-1 0-1 0 0,1 0 1 0 0,0 0 0 0 0,-1 0 0 0 0,1 1 0 0 0,0-1 0 0 0,0 0 0 0 0,0 0 0 0 0,-1 0 0 0 0,1 1 0 0 0,-8 4 60 0 0,6-5-9 0 0,-2-4-44 0 0,3 4-10 0 0,1 0 0 0 0,0-1 0 0 0,-1 1-1 0 0,1 0 1 0 0,0-1 0 0 0,0 1 0 0 0,-1 0 0 0 0,1-1-1 0 0,0 1 1 0 0,0-1 0 0 0,0 1 0 0 0,0 0 0 0 0,-1-1-1 0 0,1 1 1 0 0,0-1 0 0 0,0 1 0 0 0,0 0-1 0 0,0-1 1 0 0,0 1 0 0 0,0-1 0 0 0,0 1 0 0 0,0-1-1 0 0,0 1 1 0 0,0 0 0 0 0,0-1 0 0 0,0 1 0 0 0,1-1-1 0 0,-1 1 1 0 0,0 0 0 0 0,0-1 0 0 0,0 1-1 0 0,0-1 1 0 0,1 1 0 0 0,-1-1 0 0 0,1 0-22 0 0,0-6-62 0 0,6-15-275 0 0,-6 20 194 0 0,0 2-90 0 0,13-8-172 0 0,-11 6 290 0 0,0 0 0 0 0,1 0 0 0 0,-1 0 0 0 0,0 0 0 0 0,1 1-1 0 0,-1 0 1 0 0,1-1 0 0 0,5 0 0 0 0,-7 2-254 0 0,7 5-1161 0 0,0 2 296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30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1376 0 0,'0'0'13302'0'0,"1"1"-12900"0"0,8 2-19 0 0,-1-1 0 0 0,1 0 0 0 0,0 0 0 0 0,0-1 1 0 0,-1 0-1 0 0,1 0 0 0 0,11-1 0 0 0,22 2 202 0 0,6 2-343 0 0,75-5 1 0 0,-41-1-171 0 0,76-3-61 0 0,-8 2 42 0 0,86-5 378 0 0,-171 3-649 0 0,-51 3-59 0 0,1 1-1 0 0,0 0 0 0 0,0 1 1 0 0,0 1-1 0 0,21 3 0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31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3224 0 0,'0'0'143'0'0,"-1"1"-3"0"0,-14 9 4318 0 0,15-10-4239 0 0,0 1 1 0 0,-1-1-1 0 0,1 1 0 0 0,0 0 0 0 0,0-1 0 0 0,0 1 0 0 0,0 0 6 0 0,0 0 0 0 0,0-1-1 0 0,0 1 1 0 0,5 5 2248 0 0,-5-6-2248 0 0,1 0-1 0 0,0 1 1 0 0,3 1 103 0 0,0 0 0 0 0,0 0 0 0 0,-1 0 0 0 0,8 1 0 0 0,13 2 184 0 0,1-2-1 0 0,0-1 1 0 0,0-1-1 0 0,39-2 1 0 0,-7-1-208 0 0,39-1 107 0 0,36 1-140 0 0,-44 4-185 0 0,66 5 50 0 0,-103-3-129 0 0,-30-3 7 0 0,0 1 1 0 0,0 1-1 0 0,22 6 0 0 0,-24-4 2 0 0,37 5-1 0 0,-3-1 1 0 0,13 2-809 0 0,-57-10-278 0 0,3-1-303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35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8752 0 0,'0'0'6536'0'0,"0"2"-6136"0"0,3 216 2951 0 0,2-105-2805 0 0,0 80-212 0 0,-2-81-964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35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3680 0 0,'0'0'11552'0'0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36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9472 0 0,'0'0'1533'0'0,"0"1"-969"0"0,1 1-381 0 0,0 1-1 0 0,0-1 1 0 0,-1 0 0 0 0,1 0-1 0 0,-1 1 1 0 0,0-1 0 0 0,0 0-1 0 0,0 1 1 0 0,0-1 0 0 0,0 1 0 0 0,0-1-1 0 0,-1 4 1 0 0,-2 10 257 0 0,2 13 293 0 0,2 0 0 0 0,0 0-1 0 0,11 55 1 0 0,7-3 77 0 0,2 13-282 0 0,-19-82-439 0 0,1-1 0 0 0,9 21 1213 0 0,-15-33-1206 0 0,3 1-93 0 0,0 0 0 0 0,-1 0 0 0 0,1 0 0 0 0,0 0 1 0 0,0 0-1 0 0,-1 0 0 0 0,1 0 0 0 0,0 0 0 0 0,0 0 0 0 0,0 0 0 0 0,-1-1 0 0 0,1 1 1 0 0,0 0-1 0 0,0 0 0 0 0,-1 0 0 0 0,1 0 0 0 0,0 0 0 0 0,0 0 0 0 0,0-1 1 0 0,0 1-1 0 0,-1 0 0 0 0,1 0 0 0 0,0 0 0 0 0,0-1 0 0 0,0 1 0 0 0,0 0 1 0 0,0-1-1 0 0,-1 0-2 0 0,1 0-1 0 0,0 0 1 0 0,0 0 0 0 0,0 0 0 0 0,-1 0 0 0 0,1 0-1 0 0,-1 0 1 0 0,1 0 0 0 0,-1 0 0 0 0,1 1 0 0 0,-1-1-1 0 0,1 0 1 0 0,-2-1 0 0 0,-5-10-2 0 0,2-13-9 0 0,3 17-45 0 0,1 0 1 0 0,0 0-1 0 0,0-1 1 0 0,0 1-1 0 0,1-1 1 0 0,0 1-1 0 0,1-1 0 0 0,0 1 1 0 0,3-13-1 0 0,0-12-100 0 0,1-3 53 0 0,0 15 69 0 0,-3 11 16 0 0,1 1 0 0 0,-1-1-1 0 0,2 1 1 0 0,-1-1 0 0 0,1 1 0 0 0,1 0 0 0 0,7-11-1 0 0,6-4-28 0 0,1-1 0 0 0,36-33 0 0 0,-48 53 35 0 0,0 0 0 0 0,1 1 1 0 0,-1 0-1 0 0,16-5 0 0 0,-11 3 14 0 0,2 3-63 0 0,-13 3 53 0 0,11 1 7 0 0,-9 0 4 0 0,1 1-1 0 0,-1 0 0 0 0,0 0 1 0 0,1 0-1 0 0,-1 0 0 0 0,0 0 0 0 0,-1 1 1 0 0,1-1-1 0 0,0 1 0 0 0,-1 0 0 0 0,1 0 1 0 0,-1 0-1 0 0,0 0 0 0 0,0 0 1 0 0,0 0-1 0 0,0 1 0 0 0,-1-1 0 0 0,0 1 1 0 0,2 3-1 0 0,2 10 41 0 0,-1 0 1 0 0,-1 0 0 0 0,1 17-1 0 0,0-5 36 0 0,23 144 548 0 0,-26-164-598 0 0,2 1 0 0 0,-1-1 0 0 0,1 1 0 0 0,1-1 0 0 0,-1 0 0 0 0,2-1-1 0 0,-1 1 1 0 0,1-1 0 0 0,1 1 0 0 0,-1-1 0 0 0,1-1 0 0 0,1 1 0 0 0,-1-1 0 0 0,9 6-1 0 0,-10-9-28 0 0,-1-1 0 0 0,1 1 0 0 0,0-1 0 0 0,0 0-1 0 0,1-1 1 0 0,-1 0 0 0 0,1 0 0 0 0,-1 0 0 0 0,1 0-1 0 0,6 0 1 0 0,0 1-23 0 0,-1-2 0 0 0,1 0 0 0 0,0 0 0 0 0,11-1 0 0 0,-11-1-382 0 0,0 0 0 0 0,17-5 0 0 0,2-5-307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37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9216 0 0,'1'5'279'0'0,"-1"-4"-243"0"0,0 0-1 0 0,0 0 1 0 0,0 0 0 0 0,0 0-1 0 0,0 0 1 0 0,0-1 0 0 0,0 1-1 0 0,0 0 1 0 0,0 0-1 0 0,-1 0 1 0 0,1 0 0 0 0,0 0-1 0 0,-1 0 1 0 0,1 0 0 0 0,0 0-1 0 0,-1 0 1 0 0,1 0-1 0 0,-1-1 1 0 0,-1 3 0 0 0,0 2 263 0 0,-1 0 1 0 0,1 0-1 0 0,0 0 1 0 0,1 1-1 0 0,-1-1 1 0 0,1 1-1 0 0,0 0 1 0 0,0-1-1 0 0,1 1 1 0 0,0 0-1 0 0,0 5 1 0 0,1 13 2014 0 0,7 31 1 0 0,-5-40-2076 0 0,49 228 730 0 0,-8-17-783 0 0,-31-129-452 0 0,-5-50-1412 0 0,-7-27-75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37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151 723 1840 0 0,'-21'-23'288'0'0,"9"9"210"0"0,0 1 0 0 0,1-1 0 0 0,-14-24 0 0 0,8 9 3090 0 0,12 21-2839 0 0,0 0 0 0 0,0-1-1 0 0,1 1 1 0 0,0-1 0 0 0,0 0-1 0 0,-4-16 1 0 0,4 3-302 0 0,-9-70 1079 0 0,12 80-1393 0 0,1 1 1 0 0,1-1-1 0 0,-1 1 0 0 0,2-1 0 0 0,-1 1 0 0 0,5-13 0 0 0,-3 11-66 0 0,1-1-1 0 0,1 1 0 0 0,0 0 1 0 0,1 0-1 0 0,0 1 1 0 0,1-1-1 0 0,0 1 0 0 0,1 1 1 0 0,16-19-1 0 0,-9 15-14 0 0,-2 1-5 0 0,0 1 1 0 0,0 0 0 0 0,2 2-1 0 0,-1-1 1 0 0,1 2 0 0 0,18-10-1 0 0,-11 10-29 0 0,1 0-1 0 0,0 2 1 0 0,0 1-1 0 0,0 1 1 0 0,1 1-1 0 0,0 1 1 0 0,0 1-1 0 0,0 0 1 0 0,1 3-1 0 0,25 1 0 0 0,-30 2-9 0 0,-1 2-1 0 0,0 0 0 0 0,0 0 1 0 0,0 2-1 0 0,25 13 0 0 0,-40-18 3 0 0,18 8-6 0 0,-1 1 0 0 0,35 24-1 0 0,-46-28-3 0 0,0 1 0 0 0,0 0 0 0 0,-1 1 0 0 0,0 0 0 0 0,-1 1 0 0 0,14 19-1 0 0,-7-1-13 0 0,22 56-1 0 0,-15-33-28 0 0,7 26 43 0 0,-11-26 0 0 0,-7-19 5 0 0,-2 0-1 0 0,7 38 1 0 0,-14-53 40 0 0,0 0 1 0 0,-1 0-1 0 0,-1 25 1 0 0,-9 51 306 0 0,5-54-74 0 0,-1-10 15 0 0,-1 1 0 0 0,-2-1 0 0 0,-1-1 0 0 0,-15 36 0 0 0,22-60-256 0 0,-2 8 96 0 0,-2 0 0 0 0,0-1-1 0 0,0 1 1 0 0,-1-1 0 0 0,-1 0-1 0 0,1-1 1 0 0,-2 0 0 0 0,1 0-1 0 0,-2-1 1 0 0,1 0 0 0 0,-15 11-1 0 0,15-14-30 0 0,-9 7 150 0 0,0-1 0 0 0,-1-1 0 0 0,0 0 1 0 0,-1-1-1 0 0,-22 7 0 0 0,5-5 143 0 0,5-1-163 0 0,0-1-1 0 0,0-2 1 0 0,-51 6-1 0 0,72-13-229 0 0,0-1-1 0 0,0 0 1 0 0,-1-1 0 0 0,1-1-1 0 0,0 0 1 0 0,0 0-1 0 0,0-1 1 0 0,0 0-1 0 0,1-1 1 0 0,-15-7 0 0 0,21 9-85 0 0,1 0 0 0 0,0-1 0 0 0,0 0-1 0 0,-1 1 1 0 0,2-1 0 0 0,-1 0 0 0 0,0-1 0 0 0,1 1 0 0 0,-1 0 0 0 0,1-1 0 0 0,0 0 0 0 0,0 1 0 0 0,0-1 0 0 0,1 0 0 0 0,-1 0 0 0 0,0-4 0 0 0,-1-3-787 0 0,1 0 1 0 0,0 0-1 0 0,1 0 0 0 0,-1-18 1 0 0,2 2-5884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5:59.99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9960 0 0,'0'0'7098'0'0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39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1 262 10048 0 0,'0'0'912'0'0,"0"1"-754"0"0,8 11 80 0 0,0-1-1 0 0,1 0 1 0 0,0 0 0 0 0,0-1-1 0 0,19 15 1 0 0,-6-2 286 0 0,-19-19-466 0 0,1 1 0 0 0,0-1 0 0 0,0 0 0 0 0,1 0 0 0 0,5 4 0 0 0,-2-3 34 0 0,6 4 140 0 0,0-1-1 0 0,18 8 1 0 0,-26-14-171 0 0,0 0-1 0 0,0 0 0 0 0,0-1 0 0 0,0 0 1 0 0,0 0-1 0 0,0 0 0 0 0,0-1 1 0 0,0 0-1 0 0,9-1 0 0 0,15 2 158 0 0,-26 0-196 0 0,1 0 0 0 0,-1-1-1 0 0,1 0 1 0 0,0 0 0 0 0,-1 0 0 0 0,1-1 0 0 0,-1 1 0 0 0,9-3 0 0 0,-1-2-17 0 0,1 1 27 0 0,-1-1 1 0 0,1 0 0 0 0,11-8 0 0 0,-7 4-7 0 0,-15 9-21 0 0,0-1-1 0 0,0 1 1 0 0,0-1 0 0 0,0 0-1 0 0,0 0 1 0 0,-1 0 0 0 0,1 0-1 0 0,0 0 1 0 0,-1 0-1 0 0,1 0 1 0 0,0-1 0 0 0,-1 1-1 0 0,0 0 1 0 0,1-1 0 0 0,-1 0-1 0 0,0 1 1 0 0,0-1-1 0 0,0 0 1 0 0,0 1 0 0 0,0-1-1 0 0,1-2 1 0 0,4-24 224 0 0,-3 18-83 0 0,-1 0 0 0 0,0 0-1 0 0,0 0 1 0 0,-1 0 0 0 0,-1 0-1 0 0,0 0 1 0 0,-1-17-1 0 0,0 22-60 0 0,0 0 0 0 0,1-1-1 0 0,0-10 1 0 0,1 0 39 0 0,-2 10-76 0 0,0-1 1 0 0,-1 1-1 0 0,1 0 0 0 0,-1 0 0 0 0,-1-1 1 0 0,-3-6-1 0 0,3 6 18 0 0,1 2-3 0 0,-1-1 0 0 0,0 1 0 0 0,-1-1 0 0 0,1 1 0 0 0,-1 0 0 0 0,0 0 0 0 0,0 1 0 0 0,-1-1 0 0 0,-8-6 0 0 0,-3 0 325 0 0,-31-17 0 0 0,12 7 115 0 0,27 18-376 0 0,0-1-1 0 0,0 1 0 0 0,0 0 0 0 0,0 1 0 0 0,-1-1 0 0 0,1 2 1 0 0,-11-2-1 0 0,12 3-81 0 0,0 0 0 0 0,0 0-1 0 0,1 0 1 0 0,-1 1 0 0 0,0 0 0 0 0,0 0 0 0 0,0 1 0 0 0,1 0 0 0 0,-1 0 0 0 0,-10 5 0 0 0,7-2-8 0 0,2 0 0 0 0,-1 1 1 0 0,0-1-1 0 0,1 2 0 0 0,0-1 0 0 0,-11 14 0 0 0,16-17-35 0 0,1 0 1 0 0,0 0-1 0 0,0 0 0 0 0,1 0 0 0 0,-2 4 0 0 0,-7 10-3 0 0,7-9 1 0 0,-1 0 0 0 0,1 0 0 0 0,1 0 0 0 0,-1 0 0 0 0,2 1 0 0 0,-1-1 0 0 0,0 17 0 0 0,0 10-14 0 0,3 0 0 0 0,1 1-1 0 0,1-1 1 0 0,13 54-1 0 0,-12-70 15 0 0,1 1-1 0 0,1-1 0 0 0,1 0 1 0 0,0-1-1 0 0,1 1 0 0 0,2-1 1 0 0,11 18-1 0 0,-14-27 6 0 0,-1 0-1 0 0,2 0 1 0 0,-1-1-1 0 0,1 0 1 0 0,0 0 0 0 0,1-1-1 0 0,0 0 1 0 0,0-1 0 0 0,0 0-1 0 0,1 0 1 0 0,0-1-1 0 0,0 0 1 0 0,1-1 0 0 0,12 4-1 0 0,-4-2-17 0 0,-7-2 99 0 0,0-1 0 0 0,1 0-1 0 0,-1 0 1 0 0,25 0 0 0 0,-17-2 27 0 0,-13 0-105 0 0,0-1 1 0 0,-1 0-1 0 0,14-2 1 0 0,-4-1-87 0 0,1 0 0 0 0,-1-2 0 0 0,0 0 1 0 0,-1-1-1 0 0,1 0 0 0 0,-1-1 0 0 0,-1-1 0 0 0,1 0 0 0 0,13-11 0 0 0,-24 15 37 0 0,0-1 1 0 0,0 1-1 0 0,0 0 0 0 0,0-1 0 0 0,-1 0 0 0 0,0 0 0 0 0,4-8 0 0 0,8-12-160 0 0,-3 4 35 0 0,-1-1 0 0 0,-1-1 0 0 0,-1 1 0 0 0,-1-1 0 0 0,-1-1 0 0 0,6-34 0 0 0,-11 42 159 0 0,0 0 1 0 0,-2 0-1 0 0,1 0 1 0 0,-2-1 0 0 0,0 1-1 0 0,-1 1 1 0 0,-1-1-1 0 0,0 0 1 0 0,-1 0-1 0 0,-1 1 1 0 0,-12-26-1 0 0,4-1 751 0 0,9 52-653 0 0,1-4-78 0 0,0-1 0 0 0,1 1 0 0 0,0-1-1 0 0,0 1 1 0 0,1 0 0 0 0,-1 0 0 0 0,1 0 0 0 0,0 11 0 0 0,-1 3 0 0 0,0 11 78 0 0,1 1-1 0 0,1 0 1 0 0,2-1-1 0 0,2 0 1 0 0,12 53-1 0 0,-14-71-59 0 0,2-1 0 0 0,0 0 0 0 0,0 0 0 0 0,1-1 0 0 0,1 1 0 0 0,12 18 0 0 0,-6-8 26 0 0,-10-18-56 0 0,0 0-1 0 0,0-1 0 0 0,0 1 0 0 0,0 0 1 0 0,1-1-1 0 0,0 0 0 0 0,-1 1 1 0 0,1-1-1 0 0,0 0 0 0 0,5 3 0 0 0,31 25 0 0 0,-34-28 0 0 0,14 9 0 0 0,1-5 0 0 0,-2-2 0 0 0,-14-3 0 0 0,-2-2 0 0 0,0 1 0 0 0,0-1 0 0 0,0 1 0 0 0,0-1 0 0 0,0 0 0 0 0,0 0 0 0 0,0 0 0 0 0,0 0 0 0 0,3-1 0 0 0,2 1 0 0 0,-4 0-13 0 0,-1 0 0 0 0,0 0 0 0 0,1 0 0 0 0,-1-1-1 0 0,0 1 1 0 0,1-1 0 0 0,-1 0 0 0 0,0 0 0 0 0,0 0-1 0 0,0 0 1 0 0,0 0 0 0 0,0 0 0 0 0,0 0 0 0 0,0-1-1 0 0,0 1 1 0 0,0-1 0 0 0,0 0 0 0 0,-1 1 0 0 0,1-1-1 0 0,1-3 1 0 0,3-3-110 0 0,-2-1-1 0 0,1 1 1 0 0,5-18-1 0 0,-4 11-41 0 0,25-66-427 0 0,-26 67 499 0 0,6-27 0 0 0,-1 3 71 0 0,-1-10 22 0 0,-8 42 0 0 0,0 0 0 0 0,-1 0 0 0 0,1 0 0 0 0,-1 0 0 0 0,-2-8 0 0 0,1-7 0 0 0,0 5 0 0 0,0 1 0 0 0,-2 0 0 0 0,-5-23 0 0 0,4 23 0 0 0,0 0 0 0 0,2 0 0 0 0,-2-25 0 0 0,0 17-1 0 0,3 17 5 0 0,0 0-1 0 0,0 0 0 0 0,0 1 0 0 0,1-9 0 0 0,0 13 206 0 0,4 21-62 0 0,9 73 82 0 0,37 110 395 0 0,-41-171-518 0 0,16 40 1 0 0,-8-25-53 0 0,-14-40-58 0 0,0 1 0 0 0,1-1 0 0 0,0 0 1 0 0,1 0-1 0 0,-1 0 0 0 0,1 0 0 0 0,0-1 0 0 0,1 0 0 0 0,0 0 0 0 0,0 0 0 0 0,0-1 1 0 0,0 0-1 0 0,1 0 0 0 0,0-1 0 0 0,0 1 0 0 0,0-2 0 0 0,1 1 0 0 0,-1-1 0 0 0,1 0 1 0 0,9 2-1 0 0,-13-4-205 0 0,0 0 0 0 0,-1-1 0 0 0,1 0 0 0 0,0 0 1 0 0,0 0-1 0 0,-1 0 0 0 0,7-2 0 0 0,8-4-810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39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7832 0 0,'0'0'993'0'0,"1"9"956"0"0,8 35 1156 0 0,20 55 1 0 0,1 3-1861 0 0,26 166 767 0 0,-25-107-1325 0 0,22 133-382 0 0,-8-27-2277 0 0,-44-255 189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39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7368 0 0,'0'0'666'0'0,"13"-4"3400"0"0,4 3 347 0 0,4-1-3939 0 0,-7 2-593 0 0,0-2-1 0 0,15-2 0 0 0,8-5-5060 0 0,-20 5 252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0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333 100 15408 0 0,'-4'-4'186'0'0,"0"-1"1"0"0,0 1 0 0 0,-1 0 0 0 0,0 0-1 0 0,0 0 1 0 0,0 0 0 0 0,-7-3 0 0 0,-5-4-8 0 0,-8-4-171 0 0,18 11 42 0 0,1 0 1 0 0,-1 0-1 0 0,-6-6 0 0 0,9 7 42 0 0,0 1-1 0 0,-1 0 1 0 0,1 1-1 0 0,0-1 1 0 0,0 1-1 0 0,-1-1 1 0 0,1 1 0 0 0,-1 1-1 0 0,1-1 1 0 0,-1 1-1 0 0,1-1 1 0 0,-1 1-1 0 0,1 1 1 0 0,-9 0-1 0 0,10 0-60 0 0,-1 0-1 0 0,1 0 0 0 0,0 0 0 0 0,-1 0 0 0 0,1 0 1 0 0,0 1-1 0 0,0-1 0 0 0,0 1 0 0 0,0 0 0 0 0,0 0 1 0 0,0 0-1 0 0,0 1 0 0 0,1-1 0 0 0,-1 1 0 0 0,1-1 1 0 0,-1 1-1 0 0,1 0 0 0 0,-3 5 0 0 0,2-2-23 0 0,1 0-1 0 0,-1 0 1 0 0,1 0 0 0 0,1 0-1 0 0,-1 0 1 0 0,1 1 0 0 0,0-1-1 0 0,0 0 1 0 0,1 12-1 0 0,0-12-6 0 0,-1 1 0 0 0,1 0 0 0 0,1 0 0 0 0,-1 0 0 0 0,1-1 0 0 0,3 11 0 0 0,4 14 3 0 0,-7-25-10 0 0,0 1-1 0 0,1-1 1 0 0,0 0-1 0 0,0 0 1 0 0,0 0 0 0 0,1 0-1 0 0,0-1 1 0 0,4 7-1 0 0,13 18 9 0 0,-11-17-30 0 0,18 23 1 0 0,-24-32 26 0 0,0-1 1 0 0,1 0 0 0 0,0 1-1 0 0,-1-1 1 0 0,1-1-1 0 0,0 1 1 0 0,1 0 0 0 0,-1-1-1 0 0,0 0 1 0 0,7 2-1 0 0,80 28 2 0 0,-89-31 0 0 0,88 25 0 0 0,-84-23-47 0 0,1-1-1 0 0,-1 1 0 0 0,0 0 1 0 0,0 1-1 0 0,0 0 0 0 0,0 0 1 0 0,-1 0-1 0 0,0 0 0 0 0,1 1 1 0 0,-2 0-1 0 0,1 0 0 0 0,0 1 1 0 0,-1-1-1 0 0,0 1 0 0 0,5 9 1 0 0,-1 2-48 0 0,-1 1 0 0 0,-1 1 0 0 0,0-1 0 0 0,-2 1 0 0 0,5 28 0 0 0,-8-37 108 0 0,-1 0 0 0 0,1-1 1 0 0,-1 1-1 0 0,-1 0 0 0 0,0 0 1 0 0,0 0-1 0 0,-1 0 0 0 0,0 0 0 0 0,-1-1 1 0 0,0 1-1 0 0,0-1 0 0 0,-7 13 0 0 0,5-15 54 0 0,3-2 14 0 0,-1 0-1 0 0,-1 1 1 0 0,1-1 0 0 0,-1-1 0 0 0,-6 8 0 0 0,2-5 29 0 0,5-4-31 0 0,0 0 1 0 0,0 0-1 0 0,-1 0 1 0 0,1 0-1 0 0,0-1 1 0 0,-1 0 0 0 0,0 1-1 0 0,-6 1 1 0 0,-6 2 323 0 0,0 0 1 0 0,-18 2-1 0 0,27-7-231 0 0,0 0-1 0 0,0 0 1 0 0,0-1-1 0 0,0 0 1 0 0,0 0-1 0 0,0-1 1 0 0,-11-2-1 0 0,-2-1 139 0 0,0-2 0 0 0,1 0 0 0 0,0-2 0 0 0,1 0 0 0 0,-1-1 0 0 0,2 0 0 0 0,-29-21 0 0 0,36 23-312 0 0,3 2-13 0 0,0 0-1 0 0,1 0 1 0 0,-1-1 0 0 0,1 0 0 0 0,0 0 0 0 0,1 0-1 0 0,-6-8 1 0 0,3 2-127 0 0,-16-27-439 0 0,23 35 248 0 0,-1 1 0 0 0,0-1 0 0 0,1 0 0 0 0,0 0-1 0 0,-1 0 1 0 0,2 0 0 0 0,-1 0 0 0 0,0-7 0 0 0,1 0-1718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0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59 3224 0 0,'0'0'15'0'0,"1"0"0"0"0,-1 0 0 0 0,0-1 1 0 0,1 1-1 0 0,-1 0 0 0 0,0-1 0 0 0,0 1 0 0 0,1 0 0 0 0,-1-1 0 0 0,0 1 1 0 0,0-1-1 0 0,0 1 0 0 0,1 0 0 0 0,-1-1 0 0 0,0 1 0 0 0,0-1 1 0 0,0 1-1 0 0,0-1 0 0 0,-3-3 1176 0 0,-1 1 0 0 0,0 0 0 0 0,0 0-1 0 0,0 1 1 0 0,0-1 0 0 0,0 1 0 0 0,-1 0 0 0 0,1 0 0 0 0,-8-2 0 0 0,-13-5 610 0 0,17 6-1182 0 0,-1 0 0 0 0,-17-4 0 0 0,23 6-522 0 0,0 1 0 0 0,0 0 1 0 0,-1 0-1 0 0,1 0 0 0 0,0 0 0 0 0,0 0 0 0 0,0 1 0 0 0,0-1 0 0 0,0 1 1 0 0,0 0-1 0 0,0 0 0 0 0,-5 2 0 0 0,1 1 4 0 0,-1 0-1 0 0,1 1 1 0 0,0-1 0 0 0,0 1-1 0 0,1 0 1 0 0,-1 1-1 0 0,1 0 1 0 0,0 0 0 0 0,1 0-1 0 0,-1 1 1 0 0,1 0 0 0 0,0 0-1 0 0,1 0 1 0 0,0 0-1 0 0,0 1 1 0 0,1 0 0 0 0,0 0-1 0 0,-3 9 1 0 0,-1 2 20 0 0,5-13-79 0 0,0-1-1 0 0,0 1 1 0 0,1 0 0 0 0,-2 5-1 0 0,-1 29 84 0 0,2 0-1 0 0,1 0 1 0 0,3-1 0 0 0,0 1-1 0 0,3 0 1 0 0,12 48-1 0 0,-15-81-134 0 0,0-1 1 0 0,1 0-1 0 0,0 1 0 0 0,0-1 0 0 0,0 0 0 0 0,1-1 0 0 0,0 1 0 0 0,0-1 0 0 0,0 1 1 0 0,1-1-1 0 0,0 0 0 0 0,0-1 0 0 0,0 1 0 0 0,11 5 0 0 0,-7-4-8 0 0,1 0-1 0 0,0-1 1 0 0,0 0-1 0 0,1-1 1 0 0,-1 0-1 0 0,1-1 1 0 0,22 4-1 0 0,-28-6-13 0 0,-1 0-1 0 0,1-1 0 0 0,-1 0 1 0 0,1 1-1 0 0,-1-1 1 0 0,8-1-1 0 0,-1 0-205 0 0,-6 0 29 0 0,0 1 1 0 0,0 0 0 0 0,0-1 0 0 0,11-3-1 0 0,6-4-3601 0 0,-15 5 1709 0 0,16-5-4671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1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4144 0 0,'0'2'2145'0'0,"3"25"3321"0"0,-1 6-3189 0 0,-1-28-2086 0 0,0 0 1 0 0,0 0-1 0 0,0 0 1 0 0,0 0-1 0 0,4 7 1 0 0,3 14 451 0 0,7 34 554 0 0,4 12-107 0 0,9 120 758 0 0,-20-131-1481 0 0,36 353 1178 0 0,-27-255-1097 0 0,-11-96-277 0 0,1 45 45 0 0,-5-83-168 0 0,-2-18-31 0 0,1-1 0 0 0,-1 1 0 0 0,0 0 0 0 0,-2 9 0 0 0,1 17 157 0 0,-1-28-58 0 0,2-4-109 0 0,0-1 0 0 0,-1 0 0 0 0,1 0 0 0 0,0 0 1 0 0,0 1-1 0 0,0-1 0 0 0,0 0 0 0 0,-1 0 0 0 0,1 0 1 0 0,0 1-1 0 0,0-1 0 0 0,0 0 0 0 0,0 0 0 0 0,0 1 0 0 0,-1-1 1 0 0,1 0-1 0 0,0 1 0 0 0,0-1 0 0 0,0 0 0 0 0,0 0 1 0 0,0 1-1 0 0,0-1 0 0 0,0 0 0 0 0,0 1 0 0 0,0-1 1 0 0,0 0-1 0 0,1 1 0 0 0,-5-1 140 0 0,4 0-144 0 0,-1 0 0 0 0,1 0 0 0 0,-1 0 1 0 0,1 0-1 0 0,-1 1 0 0 0,1-1 1 0 0,-1 0-1 0 0,1 0 0 0 0,-1 0 0 0 0,1 0 1 0 0,-1 0-1 0 0,1 0 0 0 0,-1 0 1 0 0,1-1-1 0 0,-1 1 0 0 0,1 0 0 0 0,-1 0 1 0 0,1 0-1 0 0,0 0 0 0 0,-1-1 1 0 0,1 1-1 0 0,-1 0 0 0 0,1 0 1 0 0,-1-1-1 0 0,1 1 0 0 0,0 0 0 0 0,-1-1 1 0 0,1 1-1 0 0,-1-1 0 0 0,-3-7-36 0 0,-1-1 0 0 0,2 1-1 0 0,0-1 1 0 0,-4-14 0 0 0,3 10-67 0 0,1 2 31 0 0,2 1 0 0 0,-1-1 0 0 0,1 1 0 0 0,1-17 1 0 0,-1-2 14 0 0,1 8-8 0 0,1-1-1 0 0,0 0 0 0 0,7-27 0 0 0,-4 23 26 0 0,0 6-51 0 0,8-23 0 0 0,1-7-74 0 0,-9 37 78 0 0,0 0 1 0 0,10-22-1 0 0,0 3-55 0 0,-8 16 30 0 0,19-29 0 0 0,-22 39 111 0 0,2-2-38 0 0,1 0 0 0 0,0 0-1 0 0,1 1 1 0 0,-1-1-1 0 0,1 1 1 0 0,1 1 0 0 0,-1-1-1 0 0,1 1 1 0 0,0 1 0 0 0,1-1-1 0 0,-1 2 1 0 0,1-1-1 0 0,11-4 1 0 0,-1 9-159 0 0,-18 0 189 0 0,0 0 0 0 0,1 0-1 0 0,-1 0 1 0 0,0 0 0 0 0,0 1-1 0 0,0-1 1 0 0,0 0 0 0 0,1 1-1 0 0,-1-1 1 0 0,0 1 0 0 0,0-1-1 0 0,0 1 1 0 0,0-1 0 0 0,0 1-1 0 0,0 0 1 0 0,0 0 0 0 0,-1-1-1 0 0,1 1 1 0 0,0 0 0 0 0,0 0-1 0 0,0 0 1 0 0,-1 0 0 0 0,1 0-1 0 0,-1 0 1 0 0,1 0-1 0 0,-1 0 1 0 0,2 2 0 0 0,0 1 3 0 0,2 5 74 0 0,1 0 0 0 0,-1-1 0 0 0,-1 1-1 0 0,0 1 1 0 0,0-1 0 0 0,2 17-1 0 0,4 11 211 0 0,-2-11-19 0 0,-2-1 0 0 0,3 31 0 0 0,-6-31-117 0 0,2 1 0 0 0,8 27 1 0 0,-4-30-11 0 0,15 36 0 0 0,-16-45-135 0 0,-1 0 0 0 0,-1 0 0 0 0,0 1 0 0 0,4 26 0 0 0,-8-36 7 0 0,0 0 0 0 0,1 0 0 0 0,-1-1 1 0 0,1 1-1 0 0,0 0 0 0 0,0 0 0 0 0,1-1 0 0 0,-1 1 0 0 0,1-1 0 0 0,0 0 0 0 0,0 0 0 0 0,0 0 0 0 0,1 0 0 0 0,-1 0 0 0 0,1-1 0 0 0,0 0 0 0 0,0 0 0 0 0,1 0 0 0 0,-1 0 0 0 0,0 0 1 0 0,1-1-1 0 0,0 0 0 0 0,-1 0 0 0 0,1 0 0 0 0,0-1 0 0 0,0 1 0 0 0,0-1 0 0 0,0 0 0 0 0,0-1 0 0 0,0 1 0 0 0,1-1 0 0 0,-1 0 0 0 0,6-1 0 0 0,-5 0-153 0 0,0 0 0 0 0,1 0-1 0 0,-1 0 1 0 0,0-1-1 0 0,0 0 1 0 0,0-1 0 0 0,6-2-1 0 0,-9 3-717 0 0,-1 0 0 0 0,1 1 1 0 0,-1-1-1 0 0,0 0 0 0 0,0 0 0 0 0,3-3 0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2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14400 0 0,'0'0'330'0'0,"-5"10"902"0"0,11 137 2020 0 0,11 79-1329 0 0,-15-172-1539 0 0,4 28 198 0 0,15 119 296 0 0,1 15-588 0 0,-10-98-228 0 0,3 16-52 0 0,-12-119-133 0 0,0 0 0 0 0,8 21 0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3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604 337 4144 0 0,'-2'-3'68'0'0,"0"1"1"0"0,1 0 0 0 0,-1 0-1 0 0,1-1 1 0 0,-1 1-1 0 0,1-1 1 0 0,0 1-1 0 0,-1-4 1 0 0,-5-8 1560 0 0,-3-6 2091 0 0,5 12-2785 0 0,1-1 1 0 0,-1 1 0 0 0,-1 0 0 0 0,-7-9 0 0 0,-63-69 2736 0 0,55 66-2764 0 0,0 1 0 0 0,-45-31 0 0 0,54 43-625 0 0,0-1-1 0 0,-1 2 1 0 0,0 0-1 0 0,0 0 1 0 0,-1 1 0 0 0,1 1-1 0 0,-25-5 1 0 0,35 8-233 0 0,0 1 0 0 0,1 0 1 0 0,-1-1-1 0 0,0 1 0 0 0,1 1 0 0 0,-1-1 1 0 0,-5 1-1 0 0,-22 3 388 0 0,25-2-434 0 0,0 0 0 0 0,0 0 0 0 0,1 0 0 0 0,-1 0 0 0 0,1 1 1 0 0,-1-1-1 0 0,1 1 0 0 0,0 0 0 0 0,0 1 0 0 0,0-1 0 0 0,-6 7 0 0 0,-10 11-4 0 0,13-15 3 0 0,0 1-1 0 0,1-1 0 0 0,-1 2 0 0 0,-7 11 0 0 0,4-1 49 0 0,6-13-79 0 0,1 0 0 0 0,-1 1 1 0 0,1 0-1 0 0,1-1 0 0 0,-1 1 1 0 0,1 0-1 0 0,-1 7 0 0 0,-3 12-4 0 0,2 0-1 0 0,1 1 0 0 0,1-1 0 0 0,1 1 0 0 0,1 0 1 0 0,7 47-1 0 0,-5-57 24 0 0,16 76 21 0 0,-14-77 11 0 0,0-1 0 0 0,2 0 0 0 0,0 0 0 0 0,10 17-1 0 0,26 58-159 0 0,-40-86 146 0 0,1 1 1 0 0,0-1-1 0 0,0 0 0 0 0,0 0 1 0 0,0 0-1 0 0,6 4 1 0 0,7 8-11 0 0,-10-9-2 0 0,0-2-1 0 0,0 1 0 0 0,0 0 1 0 0,0-1-1 0 0,1 0 0 0 0,13 5 1 0 0,44 14-189 0 0,-55-20 160 0 0,-2-1-36 0 0,-1 0-1 0 0,1 0 1 0 0,-1-1 0 0 0,1 0-1 0 0,0 0 1 0 0,0-1 0 0 0,0 0-1 0 0,-1 0 1 0 0,1 0 0 0 0,0-1-1 0 0,0 0 1 0 0,-1-1 0 0 0,1 1-1 0 0,-1-1 1 0 0,1 0 0 0 0,-1-1-1 0 0,0 0 1 0 0,1 0 0 0 0,9-7-1 0 0,-11 6-7 0 0,-1-1 0 0 0,1-1-1 0 0,-1 1 1 0 0,0-1 0 0 0,0 0-1 0 0,0 0 1 0 0,-1 0-1 0 0,0 0 1 0 0,2-7 0 0 0,-2 7 21 0 0,0-3 16 0 0,0 0 1 0 0,0 0-1 0 0,-1-1 1 0 0,-1 1-1 0 0,1-14 1 0 0,1-3-14 0 0,11-105 41 0 0,-6-22 11 0 0,-13 78-15 0 0,3 57-48 0 0,-3-3-37 0 0,0-4 232 0 0,1 5 72 0 0,3 17-191 0 0,-2-9 6 0 0,2 10 431 0 0,3 23-395 0 0,4 30 0 0 0,0-5-13 0 0,45 241-52 0 0,-45-266 37 0 0,1-1 0 0 0,0 0 1 0 0,16 28-1 0 0,-13-28-6 0 0,-6-12-18 0 0,0-2-1 0 0,1 1 0 0 0,0-1 0 0 0,0 1 0 0 0,1-1 0 0 0,0-1 1 0 0,0 1-1 0 0,0-1 0 0 0,0 0 0 0 0,1 0 0 0 0,0-1 1 0 0,0 0-1 0 0,0 0 0 0 0,0-1 0 0 0,1 0 0 0 0,0 0 0 0 0,-1 0 1 0 0,1-1-1 0 0,0-1 0 0 0,0 1 0 0 0,14 0 0 0 0,-18-3 6 0 0,0 0 1 0 0,0 0-1 0 0,0 0 0 0 0,0-1 0 0 0,-1 0 0 0 0,1 0 0 0 0,0 0 0 0 0,5-3 0 0 0,1-1-17 0 0,-4 2-15 0 0,0-1 0 0 0,0 1 0 0 0,0-1 0 0 0,-1 0 0 0 0,0-1 0 0 0,0 1-1 0 0,0-1 1 0 0,0 0 0 0 0,-1 0 0 0 0,5-11 0 0 0,1-1-140 0 0,-1-1 1 0 0,9-30-1 0 0,-13 28 155 0 0,-1 1 0 0 0,-1-1 0 0 0,-1 0 0 0 0,0 1-1 0 0,-3-37 1 0 0,0 17 4 0 0,2 26 5 0 0,-1-1 0 0 0,-1 0 0 0 0,0 1 0 0 0,-1-1 0 0 0,-1 1 0 0 0,-7-26 0 0 0,7 32 18 0 0,1 1-1 0 0,0-1 0 0 0,0 1 0 0 0,1-1 0 0 0,0 1 0 0 0,0-1 1 0 0,2-14-1 0 0,-1 20 5 0 0,-1 0-1 0 0,1 1 1 0 0,0-1 0 0 0,0 0 0 0 0,-1 1 0 0 0,1-1 0 0 0,-1 1 0 0 0,1-1-1 0 0,-2-1 1 0 0,1 0-9 0 0,0 1-1 0 0,0-1 0 0 0,0 0 0 0 0,0 0 1 0 0,0 0-1 0 0,1 0 0 0 0,0 0 0 0 0,-1 0 1 0 0,1-4-1 0 0,-4 29 68 0 0,4-19-80 0 0,-1 0 1 0 0,0 0 0 0 0,0 1 0 0 0,1-1-1 0 0,0 6 1 0 0,2 22 46 0 0,0 0-44 0 0,9 44 0 0 0,-8-59 35 0 0,0 24 0 0 0,-2-25-10 0 0,1 0 0 0 0,3 15 0 0 0,5 47 36 0 0,24 76 352 0 0,-31-121-322 0 0,-3-28-78 0 0,0 1 0 0 0,0-1 0 0 0,1 1 0 0 0,0-1 0 0 0,0 1 0 0 0,1 4 0 0 0,-1-7 317 0 0,-7-6-248 0 0,3 0-28 0 0,-1 0-1 0 0,0 0 1 0 0,1-1 0 0 0,0 1-1 0 0,0-1 1 0 0,-4-8-1 0 0,-11-33 316 0 0,13 33-372 0 0,2-1 0 0 0,0-1 0 0 0,1 1 0 0 0,1 0 0 0 0,-1-21 0 0 0,3 21-193 0 0,4-24 0 0 0,0 3-117 0 0,-2 17 235 0 0,0 0-1 0 0,7-18 1 0 0,0 0 168 0 0,-4 11-70 0 0,2 0 0 0 0,19-42 0 0 0,32-43-147 0 0,-56 106 111 0 0,1-1-1 0 0,0 1 0 0 0,0 0 0 0 0,0 0 0 0 0,0 0 1 0 0,1 0-1 0 0,0 1 0 0 0,7-5 0 0 0,17-13-234 0 0,-24 17 201 0 0,-1 1 0 0 0,1-1 0 0 0,-1 1 0 0 0,1 1 0 0 0,0-1 0 0 0,0 1 0 0 0,0 0 0 0 0,0 0 0 0 0,1 0 0 0 0,-1 1 0 0 0,0-1 0 0 0,1 1 0 0 0,-1 1 0 0 0,1-1 0 0 0,-1 1 0 0 0,1 0 0 0 0,-1 0 0 0 0,1 1 0 0 0,-1 0 0 0 0,1-1-1 0 0,-1 2 1 0 0,1-1 0 0 0,-1 1 0 0 0,6 2 0 0 0,-3-1 47 0 0,-1 1 0 0 0,0-1 0 0 0,0 2 0 0 0,8 4 0 0 0,-11-5 0 0 0,-1-1 0 0 0,1 1 0 0 0,-1 0 0 0 0,4 7 0 0 0,4 2 0 0 0,-6-5 7 0 0,0 0-1 0 0,0 0 0 0 0,-1 1 0 0 0,0-1 0 0 0,0 1 0 0 0,3 14 1 0 0,10 58 138 0 0,-7-27-60 0 0,-6-36-30 0 0,0 0 1 0 0,-2 1 0 0 0,0 23-1 0 0,2 33 36 0 0,-1-47-57 0 0,-2 0 0 0 0,-3 31-1 0 0,1-47-117 0 0,0-1-1 0 0,0 0 1 0 0,1 1-1 0 0,1-1 0 0 0,0 0 1 0 0,4 20-1 0 0,-2-10-780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4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587 855 8784 0 0,'0'0'793'0'0,"2"-2"-650"0"0,-2 1-107 0 0,1 0 0 0 0,0 0 1 0 0,-1 0-1 0 0,1 0 0 0 0,-1-1 0 0 0,1 1 1 0 0,-1 0-1 0 0,1 0 0 0 0,-1-1 0 0 0,0 1 1 0 0,0 0-1 0 0,0 0 0 0 0,1-1 0 0 0,-1 1 1 0 0,0 0-1 0 0,-1-3 0 0 0,-4-25 2002 0 0,2 17-1307 0 0,2 8-465 0 0,0 1 1 0 0,0-1-1 0 0,0 1 1 0 0,-1 0-1 0 0,-2-5 0 0 0,-3-6 551 0 0,5 9-497 0 0,0 0 1 0 0,-1 0-1 0 0,0 0 1 0 0,0 0 0 0 0,-1 1-1 0 0,-5-7 1 0 0,-4-5 393 0 0,5 7-305 0 0,-1 0 0 0 0,0 0 1 0 0,-1 1-1 0 0,0 1 0 0 0,0-1 0 0 0,-1 1 0 0 0,-20-9 0 0 0,25 13-294 0 0,-4-3 103 0 0,-1 0-1 0 0,0 1 1 0 0,-1 0 0 0 0,1 1 0 0 0,-14-3 0 0 0,15 6-118 0 0,0 0 0 0 0,0 0 0 0 0,1 1 1 0 0,-1 0-1 0 0,0 1 0 0 0,0 0 0 0 0,0 0 1 0 0,1 1-1 0 0,-17 5 0 0 0,12-3-79 0 0,1 1-1 0 0,0 1 1 0 0,0 0 0 0 0,1 0-1 0 0,0 1 1 0 0,0 1-1 0 0,0 0 1 0 0,1 0 0 0 0,0 1-1 0 0,-15 17 1 0 0,5-3 26 0 0,15-17-45 0 0,-1 1 0 0 0,1 0 0 0 0,-6 10 0 0 0,10-14-2 0 0,1-1-1 0 0,-1 1 1 0 0,1 0 0 0 0,0 0 0 0 0,0 0 0 0 0,0 0 0 0 0,1 0 0 0 0,-1 0 0 0 0,1 0 0 0 0,-1 0 0 0 0,1 0-1 0 0,0 0 1 0 0,1 6 0 0 0,0 10 0 0 0,-1 0 0 0 0,-1 1 0 0 0,0-1 0 0 0,-7 31 0 0 0,0-3 0 0 0,8-42 0 0 0,0 0 0 0 0,0-1 0 0 0,0 1 0 0 0,2 7 0 0 0,-1-7 0 0 0,0 0 0 0 0,-1-1 0 0 0,0 1 0 0 0,0 7 0 0 0,-3 7-5 0 0,1-8 8 0 0,1 1-1 0 0,0-1 1 0 0,0 13 0 0 0,2-21-8 0 0,-1 0 1 0 0,0 1 0 0 0,1-1-1 0 0,0 0 1 0 0,0 0 0 0 0,0 1-1 0 0,0-1 1 0 0,0 0-1 0 0,1 0 1 0 0,-1 0 0 0 0,1 0-1 0 0,0 0 1 0 0,0-1 0 0 0,4 6-1 0 0,8 5-6 0 0,0-1 1 0 0,0-1-1 0 0,1 0 0 0 0,1-1 0 0 0,-1 0 0 0 0,32 13 0 0 0,-27-16-9 0 0,0-2-1 0 0,0 0 1 0 0,1-1-1 0 0,0-1 0 0 0,0 0 1 0 0,36-2-1 0 0,-42-1 0 0 0,1-1-1 0 0,-1 0 1 0 0,0-1-1 0 0,0-1 1 0 0,-1 0-1 0 0,1-1 1 0 0,-1 0-1 0 0,1-1 1 0 0,-1-1-1 0 0,-1-1 1 0 0,1 0-1 0 0,-1 0 1 0 0,0-1-1 0 0,-1-1 1 0 0,17-14-1 0 0,-25 18 23 0 0,6-3 22 0 0,-1-1 0 0 0,12-15 0 0 0,-18 20-13 0 0,0 0-1 0 0,-1 0 1 0 0,0-1 0 0 0,0 1-1 0 0,0 0 1 0 0,0-1 0 0 0,0 1-1 0 0,-1-1 1 0 0,0 0 0 0 0,1-7-1 0 0,-1 3-2 0 0,2 0 1 0 0,-1 0-1 0 0,1 0 0 0 0,6-13 0 0 0,7-21-185 0 0,-13 29 120 0 0,1-1 93 0 0,0 0 1 0 0,-1 0 0 0 0,-1 0-1 0 0,0 0 1 0 0,-1 0 0 0 0,-2-29 0 0 0,-2 21-17 0 0,-4-24-65 0 0,0-58-1 0 0,5 82 61 0 0,0 1 0 0 0,-1-1 0 0 0,-12-43 1 0 0,5 27-8 0 0,-44-140-35 0 0,21 79 3 0 0,24 76 71 0 0,-1 0 0 0 0,-21-38-1 0 0,29 58-41 0 0,-7-15-4 0 0,8 15 0 0 0,0 0 0 0 0,-1 0 0 0 0,0 0 0 0 0,0 1 0 0 0,-4-6 0 0 0,-20-36 11 0 0,25 43 121 0 0,2 4-83 0 0,0 2-68 0 0,0 1-1 0 0,0-1 1 0 0,0 0-1 0 0,0 0 1 0 0,-1 1-1 0 0,0 7 1 0 0,0-5-4 0 0,0-1 1 0 0,1 0 0 0 0,-1 0 0 0 0,3 8-1 0 0,0-1 23 0 0,-1 1-1 0 0,0 0 0 0 0,0 16 1 0 0,2 19 13 0 0,21 158-24 0 0,-12-83 11 0 0,-3-60 22 0 0,1 11 71 0 0,30 106 0 0 0,-27-133-93 0 0,20 55 0 0 0,-25-81 0 0 0,0 0 0 0 0,5 28 0 0 0,-9-38 0 0 0,-1 1 0 0 0,2-1-1 0 0,-1-1 1 0 0,2 1 0 0 0,-1-1-1 0 0,2 0 1 0 0,15 18 0 0 0,-4-3-15 0 0,9 5-893 0 0,-12-15-5019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6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637 238 4144 0 0,'0'0'191'0'0,"-1"0"-11"0"0,0 0-138 0 0,1 0 0 0 0,-1 0 0 0 0,1 0 0 0 0,-1 0 0 0 0,0 0 0 0 0,1 0 0 0 0,-1 0 1 0 0,1 0-1 0 0,-1 0 0 0 0,1 0 0 0 0,-1-1 0 0 0,1 1 0 0 0,-1 0 0 0 0,0 0 0 0 0,1-1 1 0 0,-1 1-1 0 0,1 0 0 0 0,-1 0 0 0 0,1-1 0 0 0,0 1 0 0 0,-1-1 0 0 0,1 1 0 0 0,-1 0 1 0 0,1-1-1 0 0,0 1 0 0 0,-1-1 0 0 0,1 1 0 0 0,0-1 0 0 0,-1 1 0 0 0,1-1 1 0 0,0 1-1 0 0,0-1 0 0 0,0 1 0 0 0,-1-1 0 0 0,1 0 0 0 0,0 0 0 0 0,0-1 446 0 0,-12-26 6579 0 0,9 20-6395 0 0,-11-15 262 0 0,3 7-472 0 0,5 6-169 0 0,-1 0 0 0 0,0 0 0 0 0,-1 1 1 0 0,0 0-1 0 0,-1 0 0 0 0,1 1 1 0 0,-2 0-1 0 0,1 1 0 0 0,-1 0 1 0 0,0 1-1 0 0,0 0 0 0 0,-1 0 1 0 0,0 1-1 0 0,-18-6 0 0 0,20 7-110 0 0,-2 0 16 0 0,0 0 0 0 0,-1 1 0 0 0,1 0 0 0 0,-24-3 0 0 0,25 5-134 0 0,-53-2 237 0 0,55 3-287 0 0,1 1 0 0 0,0-1 0 0 0,1 2 0 0 0,-1-1 0 0 0,0 1-1 0 0,0 0 1 0 0,-6 3 0 0 0,-15 6 63 0 0,17-7-56 0 0,1 1 0 0 0,-1 0 0 0 0,1 0 0 0 0,0 1-1 0 0,0 0 1 0 0,1 0 0 0 0,-1 1 0 0 0,2 1 0 0 0,-11 10-1 0 0,11-8-65 0 0,1 0 0 0 0,0 0-1 0 0,1 1 1 0 0,0-1 0 0 0,1 2-1 0 0,0-1 1 0 0,0 0 0 0 0,1 1 0 0 0,-4 22-1 0 0,6-18 23 0 0,0-1 0 0 0,1 1 0 0 0,1-1 0 0 0,0 1 0 0 0,1 0 0 0 0,0-1-1 0 0,6 21 1 0 0,-1-7 2 0 0,-3-14 5 0 0,0-1 0 0 0,1 0 0 0 0,0 0 0 0 0,12 25-1 0 0,-7-23-22 0 0,-2 0 33 0 0,2-1-1 0 0,0 0 1 0 0,21 26-1 0 0,-10-19 5 0 0,-16-15-1 0 0,2-1 0 0 0,-1 0-1 0 0,1 0 1 0 0,0 0-1 0 0,0 0 1 0 0,0-1 0 0 0,14 8-1 0 0,3-2-180 0 0,36 12 1 0 0,-50-20 105 0 0,-1-1 1 0 0,1 0 0 0 0,0-1-1 0 0,0 0 1 0 0,0 0 0 0 0,0 0 0 0 0,15-3-1 0 0,-14 1 0 0 0,-2 1-25 0 0,0-1-1 0 0,0 0 1 0 0,0-1 0 0 0,0 0-1 0 0,-1 0 1 0 0,1-1 0 0 0,-1 1-1 0 0,12-8 1 0 0,-12 6-25 0 0,0 0 0 0 0,-1 0 1 0 0,0-1-1 0 0,0 0 0 0 0,0 0 1 0 0,-1-1-1 0 0,6-6 0 0 0,-1-1-61 0 0,-1 0-1 0 0,-1 0 1 0 0,0 0-1 0 0,9-22 1 0 0,-4 4 77 0 0,0-1 86 0 0,17-61-1 0 0,-29 83 26 0 0,0-1 0 0 0,0-14 0 0 0,2-17 0 0 0,-2 36 9 0 0,-1 0 0 0 0,1 0 0 0 0,-1 0-1 0 0,0 0 1 0 0,-1 0 0 0 0,1 0 0 0 0,-1 0-1 0 0,0 0 1 0 0,-1 0 0 0 0,1 0 0 0 0,-1 1-1 0 0,-1-1 1 0 0,1 1 0 0 0,-1-1 0 0 0,-5-8-1 0 0,3 10 564 0 0,2 5-557 0 0,1 1-1 0 0,0 0 1 0 0,0-1-1 0 0,0 1 0 0 0,0 0 1 0 0,0 0-1 0 0,1 0 1 0 0,-1 1-1 0 0,0-1 0 0 0,1 0 1 0 0,0 1-1 0 0,-1-1 1 0 0,1 0-1 0 0,0 1 0 0 0,0 0 1 0 0,1-1-1 0 0,-2 5 1 0 0,0 3 0 0 0,1 0 0 0 0,-1 0 0 0 0,2 14 0 0 0,-3 3 28 0 0,2-21-10 0 0,1 1 0 0 0,-1-1 0 0 0,2 10 0 0 0,1 13 45 0 0,-1-14-5 0 0,0 0 0 0 0,2 0 0 0 0,5 24-1 0 0,5 12 87 0 0,-11-39-126 0 0,0 0 1 0 0,1-1-1 0 0,1 1 0 0 0,5 12 1 0 0,-3-11-31 0 0,0 1 1 0 0,8 29-1 0 0,-12-35-3 0 0,1 0 0 0 0,1-1 1 0 0,-1 1-1 0 0,9 11 0 0 0,-7-10 13 0 0,0-1 0 0 0,0 1 0 0 0,4 12 1 0 0,8 24-3 0 0,5 19-12 0 0,-14-35-2 0 0,-4-18 13 0 0,-1 0 0 0 0,0 1-1 0 0,0-1 1 0 0,-2 1 0 0 0,1 0 0 0 0,-1-1-1 0 0,-2 21 1 0 0,-3-5 28 0 0,1-15-29 0 0,1-1-1 0 0,0 19 1 0 0,1-24 53 0 0,0 1-1 0 0,0-1 1 0 0,-1 1-1 0 0,0-1 0 0 0,0 0 1 0 0,0 0-1 0 0,-1 0 1 0 0,0 0-1 0 0,0-1 1 0 0,-1 1-1 0 0,-6 8 1 0 0,1 0 137 0 0,1-5 42 0 0,0 0-1 0 0,0 0 1 0 0,-1-1-1 0 0,0 0 1 0 0,-1 0-1 0 0,0-1 0 0 0,0 0 1 0 0,-20 10-1 0 0,6-6 149 0 0,-1-2-1 0 0,0 0 1 0 0,0-2-1 0 0,-38 7 1 0 0,42-12-202 0 0,1 0-1 0 0,0-1 1 0 0,-1 0 0 0 0,1-2-1 0 0,-25-4 1 0 0,31 2-93 0 0,1 0 0 0 0,0-1-1 0 0,1-1 1 0 0,-16-7 0 0 0,18 8-87 0 0,-2-2 23 0 0,0 0 0 0 0,0-1 0 0 0,0 0 0 0 0,1-1 0 0 0,0 0 0 0 0,0-1 0 0 0,-14-15 0 0 0,19 17-452 0 0,-1-1 0 0 0,1 0 0 0 0,1-1 0 0 0,-7-11 0 0 0,8 11-1178 0 0,0 0-1 0 0,0-1 1 0 0,1 1 0 0 0,-3-18-1 0 0,3 3-5329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1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12 4144 0 0,'5'-1'133'0'0,"20"-10"10095"0"0,-24 11-9749 0 0,-2 2-415 0 0,-6 8 0 0 0,-11 16 188 0 0,-38 42 0 0 0,31-45-20 0 0,19-18-184 0 0,0 0 0 0 0,0 0 0 0 0,-8 12 0 0 0,8-11-27 0 0,1 0 0 0 0,-13 11 1 0 0,12-12-5 0 0,0 1 1 0 0,-10 12 0 0 0,2-2-7 0 0,7-7-15 0 0,0 0 0 0 0,1 0 1 0 0,-8 13-1 0 0,13-20-65 0 0,1 0 54 0 0,-4 5 15 0 0,2-4-43 0 0,-3 3 43 0 0,3-5 51 0 0,4 0-176 0 0,-1 0 118 0 0,0 0 7 0 0,1 0 1 0 0,-1 0 0 0 0,0-1 0 0 0,1 1-1 0 0,-1 1 1 0 0,0-1 0 0 0,0 0 0 0 0,1 0 0 0 0,-1 0-1 0 0,0 1 1 0 0,0-1 0 0 0,-1 0 0 0 0,2 3-1 0 0,-1-2 17 0 0,0-1 51 0 0,2 1-97 0 0,0 0 0 0 0,0 0 0 0 0,-1 0 0 0 0,1 1 0 0 0,0-1 0 0 0,3 6 0 0 0,-6-8 29 0 0,4 4-17 0 0,13 10 74 0 0,-11-6-42 0 0,6 12-73 0 0,22 25 200 0 0,-32-42-78 0 0,1 5-26 0 0,-2-3-128 0 0,4 1 0 0 0,2 0 80 0 0,1-1 10 0 0,-2 1 0 0 0,2-1 0 0 0,0 1 10 0 0,-6-3 33 0 0,0 2-22 0 0,-1-3 33 0 0,0-2 10 0 0,6 2 0 0 0,-6-1 0 0 0,1-1-11 0 0,-1 0-53 0 0,0 0 1 0 0,0 0 0 0 0,0 1-1 0 0,0-1 1 0 0,0-1-1 0 0,0 1 1 0 0,0 0-1 0 0,1 0 1 0 0,-1 0 0 0 0,0 0-1 0 0,0-1 1 0 0,0 1-1 0 0,0-1 1 0 0,0 1-1 0 0,0 0 1 0 0,0-1-1 0 0,0 0 1 0 0,1 0 0 0 0,5-5 9 0 0,-6 6-7 0 0,-1-1 0 0 0,1 0 0 0 0,-1 1 1 0 0,1-1-1 0 0,-1 0 0 0 0,0 0 0 0 0,1 1 0 0 0,-1-1 0 0 0,0 0 0 0 0,0 0 0 0 0,0 1 0 0 0,1-1 0 0 0,-1 0 0 0 0,0 0 1 0 0,0 1-1 0 0,0-3 0 0 0,0-3-2 0 0,2 0 3 0 0,0 1 0 0 0,0 0 0 0 0,1 0 0 0 0,-1 1 0 0 0,1-1 0 0 0,0 0 0 0 0,0 1 1 0 0,1 0-1 0 0,-1-1 0 0 0,1 1 0 0 0,7-6 0 0 0,22-25 10 0 0,-7 15-13 0 0,-15 11-1 0 0,-5 4 0 0 0,0 0 0 0 0,-1 0 0 0 0,7-9-1 0 0,-3 3 2 0 0,2 3-1 0 0,-5 3 0 0 0,2 2 10 0 0,-5 1 33 0 0,3-4-32 0 0,1 2-1 0 0,-6 4 43 0 0,0-2 1 0 0,0 2-54 0 0,-1 0 1 0 0,0-1-1 0 0,0 1 1 0 0,1 0-1 0 0,-1-1 0 0 0,0 1 1 0 0,0 0-1 0 0,1-1 1 0 0,-1 1-1 0 0,0 0 1 0 0,0-1-1 0 0,0 1 0 0 0,0-1 1 0 0,0 1-1 0 0,0 0 1 0 0,1-1-1 0 0,-1 1 1 0 0,0-1-1 0 0,0 1 0 0 0,0 0 1 0 0,0-1-1 0 0,0 1 1 0 0,-1-1-1 0 0,1 1 1 0 0,0-1-1 0 0,0 1 0 0 0,0 0 1 0 0,0-1-1 0 0,0 1 1 0 0,0 0-1 0 0,-1-1 1 0 0,1 1-1 0 0,0-1 1 0 0,0 1-1 0 0,-1-1 0 0 0,0 0 6 0 0,1 0 26 0 0,-1-1-1 0 0,0 0 0 0 0,1 0 1 0 0,-1 0-1 0 0,0 0 0 0 0,0 1 1 0 0,0-1-1 0 0,0 0 0 0 0,-1 1 1 0 0,1-1-1 0 0,0 1 1 0 0,-1 0-1 0 0,1-1 0 0 0,-1 1 1 0 0,1 0-1 0 0,-3-2 0 0 0,-11-8 353 0 0,2 0-50 0 0,9 9-262 0 0,1 0-1 0 0,-1-1 0 0 0,1 0 1 0 0,0 1-1 0 0,0-1 1 0 0,0-1-1 0 0,-4-4 1 0 0,6 6-60 0 0,0 1 0 0 0,0 0 0 0 0,0-1 0 0 0,0 1 0 0 0,0 0 0 0 0,0 0 0 0 0,0 0 0 0 0,-1 0 0 0 0,1 0 0 0 0,0 0 0 0 0,-2-1 0 0 0,2 2-4 0 0,0-1 0 0 0,0 1 1 0 0,0-1-1 0 0,0 1 1 0 0,0-1-1 0 0,0 0 0 0 0,0 1 1 0 0,0-1-1 0 0,1 0 0 0 0,-1 0 1 0 0,0 0-1 0 0,1 0 1 0 0,-1 1-1 0 0,0-1 0 0 0,1 0 1 0 0,-1 0-1 0 0,0-2 0 0 0,1 1 6 0 0,-1 0 0 0 0,0 1-1 0 0,0-1 1 0 0,0 1-1 0 0,0-1 1 0 0,0 0-1 0 0,0 1 1 0 0,0 0-1 0 0,-2-3 1 0 0,-5-5 162 0 0,1 0-21 0 0,6 8-112 0 0,-8-4 0 0 0,2-1-26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7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6448 0 0,'11'5'6444'0'0,"-1"-5"-3576"0"0,-10 1-2320 0 0,5 12 171 0 0,-4-12-660 0 0,0 0 0 0 0,0 0 0 0 0,-1 0 0 0 0,1 0 1 0 0,-1 0-1 0 0,1 0 0 0 0,-1 0 0 0 0,0 1 0 0 0,1-1 0 0 0,-1 0 0 0 0,0 0 0 0 0,0 2 0 0 0,-2 5 117 0 0,2-7-162 0 0,0 1 0 0 0,-1-1 0 0 0,1 0 0 0 0,0 0 0 0 0,0 0 0 0 0,0 1 0 0 0,0-1 0 0 0,0 0 1 0 0,0 0-1 0 0,0 0 0 0 0,0 1 0 0 0,0-1 0 0 0,0 0 0 0 0,2 2 0 0 0,4 20 130 0 0,0-1 0 0 0,3 27 0 0 0,4 16 35 0 0,-9-48-122 0 0,-1 1 0 0 0,-1-1 1 0 0,0 1-1 0 0,-2 17 0 0 0,0-28-34 0 0,1 0 1 0 0,0 0-1 0 0,0 0 0 0 0,1-1 0 0 0,3 9 0 0 0,-3-7 6 0 0,0 0 1 0 0,0 0-1 0 0,1 10 0 0 0,-1 4 30 0 0,-2-10-39 0 0,1 0 0 0 0,1 1 1 0 0,0-1-1 0 0,4 14 0 0 0,-5-24-30 0 0,0 0 1 0 0,0 0-1 0 0,0 0 0 0 0,-1 0 0 0 0,1 0 0 0 0,-1 0 0 0 0,0 1 0 0 0,0-1 0 0 0,1 0 0 0 0,-1 0 0 0 0,0 0 0 0 0,-1 0 0 0 0,1 0 0 0 0,0 0 1 0 0,-1 1-1 0 0,1-1 0 0 0,-2 3 0 0 0,1 3-1219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7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20 14336 0 0,'0'0'1560'0'0,"-12"-3"-1560"0"0,2 0 0 0 0,2-2 0 0 0,3 2-96 0 0,-3-2 8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8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6912 0 0,'-8'9'528'0'0,"8"-8"-513"0"0,0 0-1 0 0,0-1 1 0 0,1 1 0 0 0,-1 0 0 0 0,0 0 0 0 0,1-1 0 0 0,-1 1 0 0 0,1 0-1 0 0,-1-1 1 0 0,1 1 0 0 0,-1 0 0 0 0,1-1 0 0 0,0 2 0 0 0,0-2 30 0 0,-1 1-1 0 0,0 0 1 0 0,0 0 0 0 0,0 0 0 0 0,0 0 0 0 0,1-1-1 0 0,-1 1 1 0 0,0 0 0 0 0,0 0 0 0 0,0 0 0 0 0,-1 0 0 0 0,1-1-1 0 0,0 1 1 0 0,0 0 0 0 0,0 0 0 0 0,-1 0 0 0 0,1 0-1 0 0,-1 0 48 0 0,1 0-1 0 0,0 0 0 0 0,-1 0 1 0 0,1 0-1 0 0,0 0 0 0 0,0 0 0 0 0,0 0 1 0 0,-1 0-1 0 0,1 0 0 0 0,0 0 1 0 0,1 0-1 0 0,-1 0 0 0 0,0 0 0 0 0,0 0 1 0 0,0 0-1 0 0,1 2 0 0 0,9 15 1368 0 0,-6-13-1106 0 0,-1 0 0 0 0,-1 0 1 0 0,1 1-1 0 0,3 10 1 0 0,-1 19 303 0 0,-4-27-502 0 0,0 0-1 0 0,0 0 1 0 0,1 0 0 0 0,3 11-1 0 0,4 2 117 0 0,-3-8-65 0 0,-1 0 0 0 0,3 14 1 0 0,46 202 1568 0 0,-24-92-1032 0 0,-5 2-151 0 0,-5-17-229 0 0,-4-40-191 0 0,6 30-20 0 0,-20-102-132 0 0,0 1 0 0 0,-1-1 1 0 0,1 16-1 0 0,-2-17-5 0 0,0 0 1 0 0,1 1-1 0 0,1-1 0 0 0,2 11 0 0 0,-2-12 3 0 0,-1 0 0 0 0,0 0-1 0 0,0 1 1 0 0,0-1 0 0 0,-1 1-1 0 0,-1-1 1 0 0,1 0 0 0 0,-1 1 0 0 0,-3 10-1 0 0,4-17-12 0 0,-1-1 0 0 0,1 0 0 0 0,0 1 0 0 0,-1-1 0 0 0,1 1 0 0 0,0-1 0 0 0,-1 0 0 0 0,0 1 0 0 0,1-1-1 0 0,-1 0 1 0 0,0 0 0 0 0,0 0 0 0 0,1 1 0 0 0,-1-1 0 0 0,0 0 0 0 0,0 0 0 0 0,0 0 0 0 0,0 0 0 0 0,-1 0-1 0 0,1-1 1 0 0,0 1 0 0 0,0 0 0 0 0,0 0 0 0 0,-1-1 0 0 0,1 1 0 0 0,0-1 0 0 0,-1 1 0 0 0,1-1 0 0 0,-1 0-1 0 0,1 1 1 0 0,0-1 0 0 0,-1 0 0 0 0,-1 0 0 0 0,2 0-80 0 0,0-3-39 0 0,-2-10 12 0 0,2 11 89 0 0,0-1 0 0 0,0 1-1 0 0,0-1 1 0 0,0 1 0 0 0,1-1 0 0 0,-1 0 0 0 0,1 1 0 0 0,0-1 0 0 0,0 0 0 0 0,0 0 0 0 0,0 1 0 0 0,1-1-1 0 0,0-2 1 0 0,-1 1 8 0 0,1 1-1 0 0,-1 0 0 0 0,1 0 0 0 0,-1 0 0 0 0,0 0 1 0 0,0 0-1 0 0,-1-1 0 0 0,1 1 0 0 0,0 0 0 0 0,-2-4 0 0 0,1 3 5 0 0,0-1 0 0 0,0 1-1 0 0,1 0 1 0 0,0 0 0 0 0,0-5-1 0 0,5-97-80 0 0,7 47 28 0 0,-10 51 50 0 0,1-1 0 0 0,-1 1 0 0 0,1 0 0 0 0,1-1 0 0 0,-1 2 0 0 0,1-1 0 0 0,1 0 0 0 0,0 1 0 0 0,0-1 0 0 0,0 1 0 0 0,1 1 0 0 0,0-1 0 0 0,0 1 0 0 0,0 0 0 0 0,15-10 0 0 0,17-19-6 0 0,-18 22-22 0 0,-9 5-1 0 0,1 1-1 0 0,-1 0 0 0 0,1 0 1 0 0,0 2-1 0 0,15-6 0 0 0,-23 10 28 0 0,0 0-22 0 0,0-1 0 0 0,0 1-1 0 0,-1 0 1 0 0,1 1 0 0 0,0-1 0 0 0,0 1 0 0 0,0-1 0 0 0,0 1 0 0 0,0 0 0 0 0,0 1 0 0 0,0-1 0 0 0,0 1 0 0 0,0 0 0 0 0,0 0 0 0 0,0 0 0 0 0,4 2-1 0 0,19 9-33 0 0,36 22 0 0 0,-60-31 53 0 0,0 1-1 0 0,0-1 1 0 0,0 0-1 0 0,-1 1 1 0 0,1 0-1 0 0,-1 0 1 0 0,0 0-1 0 0,0 0 1 0 0,0 0-1 0 0,0 0 1 0 0,-1 0-1 0 0,1 5 0 0 0,-1-6 16 0 0,0 1-1 0 0,-1-1 0 0 0,0 0 0 0 0,0 1 0 0 0,0-1 1 0 0,0 0-1 0 0,0 1 0 0 0,-2 5 0 0 0,0 17 12 0 0,9 3-17 0 0,-6-26 4 0 0,0 0 1 0 0,0 0 0 0 0,0 0-1 0 0,0 0 1 0 0,0 0 0 0 0,-1 0-1 0 0,0 0 1 0 0,1 0 0 0 0,-1 0-1 0 0,0 0 1 0 0,-1 0 0 0 0,1 1-1 0 0,0-1 1 0 0,-2 4 0 0 0,-6 12 66 0 0,2-8 2 0 0,1 1 0 0 0,-3 14 0 0 0,4-17 25 0 0,0 0 0 0 0,-1 0 0 0 0,0 0-1 0 0,-1-1 1 0 0,0 0 0 0 0,-13 14 0 0 0,5-4 161 0 0,5-7-59 0 0,0-1 1 0 0,-1-1-1 0 0,0 1 0 0 0,0-2 0 0 0,-18 12 0 0 0,21-15-87 0 0,0-1 0 0 0,0-1 0 0 0,0 1 0 0 0,0-1-1 0 0,-1 0 1 0 0,1-1 0 0 0,-1 0 0 0 0,0 0 0 0 0,0 0 0 0 0,-12 0 0 0 0,-25-9 532 0 0,43 7-625 0 0,-1 0 0 0 0,1 0-1 0 0,-1 0 1 0 0,1 0-1 0 0,0-1 1 0 0,-1 1 0 0 0,1-1-1 0 0,0 1 1 0 0,-1-1 0 0 0,1 0-1 0 0,0 0 1 0 0,0 0 0 0 0,0 0-1 0 0,0 0 1 0 0,0-1-1 0 0,0 1 1 0 0,0-1 0 0 0,0 1-1 0 0,0-1 1 0 0,1 0 0 0 0,-4-3-1 0 0,-14-10-53 0 0,17 14 2 0 0,0 0 0 0 0,1 0-1 0 0,-1 0 1 0 0,0 0 0 0 0,0-1-1 0 0,1 1 1 0 0,-1 0 0 0 0,1-1 0 0 0,-1 0-1 0 0,1 1 1 0 0,0-1 0 0 0,-1 0 0 0 0,1 0-1 0 0,0 1 1 0 0,0-1 0 0 0,0 0-1 0 0,1 0 1 0 0,-1 0 0 0 0,0 0 0 0 0,0-3-1 0 0,-7-31-1849 0 0,3 14 116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8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4144 0 0,'9'5'5020'0'0,"-9"-3"-4718"0"0,-1-1-1 0 0,1 1 1 0 0,0-1 0 0 0,0 1 0 0 0,0-1 0 0 0,0 1-1 0 0,0-1 1 0 0,0 1 0 0 0,0-1 0 0 0,1 1 0 0 0,-1-1 0 0 0,1 1-1 0 0,-1-1 1 0 0,1 1 0 0 0,-1-1 0 0 0,1 1 0 0 0,1 1-1 0 0,-1-1-187 0 0,0 1 0 0 0,0-1 0 0 0,0 0 0 0 0,0 1 0 0 0,0-1 0 0 0,-1 1 0 0 0,1 4 0 0 0,-2 9 187 0 0,0-12-232 0 0,1-1 1 0 0,0 0-1 0 0,-1 1 1 0 0,2-1 0 0 0,0 7-1 0 0,10 35 472 0 0,-6-31-357 0 0,-1 1 1 0 0,-1 0-1 0 0,2 17 1 0 0,-4-9 132 0 0,1 0 1 0 0,1 0 0 0 0,10 33-1 0 0,-7-32 1 0 0,-1 1 0 0 0,2 26 0 0 0,6 32 400 0 0,23 108 562 0 0,-23-128-935 0 0,-8-42-197 0 0,4 31-1 0 0,-7-23-33 0 0,3 23 92 0 0,-3-41-173 0 0,0-3-18 0 0,0 0-1 0 0,-1 1 0 0 0,0-1 0 0 0,-1 15 0 0 0,-2 3 34 0 0,1 0 0 0 0,4 31 0 0 0,-3-51-223 0 0,0-1 1 0 0,0 0-1 0 0,-1 1 0 0 0,0-1 0 0 0,0 0 0 0 0,0 1 0 0 0,0-1 0 0 0,-1 0 1 0 0,0 0-1 0 0,0 0 0 0 0,-1 0 0 0 0,1-1 0 0 0,-4 6 0 0 0,-1-8-1522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9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5984 0 0,'-18'13'648'0'0,"26"-10"1304"0"0,5 1 368 0 0,0 1 80 0 0,-3-2 488 0 0,3-3-2792 0 0,5 0-96 0 0,0-3 0 0 0,-5 3-688 0 0,0 0-160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49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7 133 3224 0 0,'0'1'4394'0'0,"4"13"-1211"0"0,-3-9-2842 0 0,0 0-1 0 0,0 0 1 0 0,1 0 0 0 0,0 0 0 0 0,0 0-1 0 0,0 0 1 0 0,1-1 0 0 0,5 9 0 0 0,6 9-35 0 0,-12-17-254 0 0,0-1 0 0 0,1 0 1 0 0,0 0-1 0 0,4 6 1 0 0,8 9 41 0 0,-11-14-56 0 0,-1 0 0 0 0,1 0 0 0 0,1-1 0 0 0,8 8 0 0 0,-1-2 29 0 0,2 0 7 0 0,-1 0-1 0 0,2-1 1 0 0,14 7 0 0 0,-24-14-64 0 0,0 0 0 0 0,0 0-1 0 0,0 0 1 0 0,0-1 0 0 0,0 0 0 0 0,0 0 0 0 0,0 0-1 0 0,1-1 1 0 0,-1 0 0 0 0,0 0 0 0 0,0 0-1 0 0,1-1 1 0 0,-1 1 0 0 0,5-3 0 0 0,-2 1 6 0 0,-1-1 0 0 0,1 0 0 0 0,-1 0 0 0 0,0-1 0 0 0,0 0 0 0 0,-1 0 0 0 0,10-8 0 0 0,12-7 56 0 0,-24 15-71 0 0,0 1 0 0 0,0 0 0 0 0,-1-1 0 0 0,1 0 0 0 0,-1 0 0 0 0,1 0 0 0 0,-1 0 0 0 0,-1-1 0 0 0,4-4 0 0 0,3-6 0 0 0,-8 13 1 0 0,0-1 1 0 0,0 1-1 0 0,0 0 1 0 0,0 0-1 0 0,-1-1 1 0 0,1 1 0 0 0,-1 0-1 0 0,1-1 1 0 0,-1 1-1 0 0,0 0 1 0 0,0-1 0 0 0,0-2-1 0 0,-6-31 169 0 0,5 31-122 0 0,-1 0 10 0 0,0 1 1 0 0,0 0-1 0 0,-1 0 1 0 0,1 0-1 0 0,-1 0 1 0 0,0 0-1 0 0,0 1 0 0 0,-1-1 1 0 0,1 1-1 0 0,-1 0 1 0 0,-5-5-1 0 0,-10-9 342 0 0,1 0 473 0 0,-1 0 0 0 0,-1 1-1 0 0,-38-23 1 0 0,50 36-731 0 0,1 0 1 0 0,-1 0-1 0 0,1 0 1 0 0,-1 1-1 0 0,0 1 0 0 0,0-1 1 0 0,0 1-1 0 0,0 1 1 0 0,0-1-1 0 0,-10 2 0 0 0,13-1-92 0 0,-1 1-1 0 0,1-1 0 0 0,-1 1 0 0 0,1 1 1 0 0,0-1-1 0 0,0 1 0 0 0,0 0 0 0 0,0 0 1 0 0,0 0-1 0 0,0 1 0 0 0,1 0 0 0 0,-1 0 1 0 0,1 0-1 0 0,0 0 0 0 0,-1 1 1 0 0,2 0-1 0 0,-8 7 0 0 0,5-3-51 0 0,0 0 0 0 0,1 0 0 0 0,0 0 1 0 0,0 1-1 0 0,1-1 0 0 0,0 1 0 0 0,0 0 0 0 0,1 1 0 0 0,-2 9 0 0 0,4-9 1 0 0,0 1 0 0 0,1 0 0 0 0,0-1 0 0 0,1 1 0 0 0,0 0-1 0 0,1-1 1 0 0,0 1 0 0 0,5 16 0 0 0,3 14-65 0 0,-5-21 29 0 0,12 29 1 0 0,-8-23 20 0 0,-3-10 8 0 0,0-1-1 0 0,0 0 1 0 0,2 0-1 0 0,0-1 1 0 0,1 0 0 0 0,0 0-1 0 0,1-1 1 0 0,0 0-1 0 0,14 12 1 0 0,-8-9-19 0 0,0-1 1 0 0,26 17 0 0 0,-34-26 13 0 0,1-1 0 0 0,-1 0 0 0 0,1-1 1 0 0,0 0-1 0 0,0 0 0 0 0,0-1 0 0 0,18 4 0 0 0,-6-4-207 0 0,33 2-1 0 0,-16-8-1738 0 0,-1-6-3765 0 0,-15 1-431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0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247 144 8752 0 0,'-2'-8'793'0'0,"-28"-29"-408"0"0,7 13 4615 0 0,-38-27-1 0 0,53 45-4854 0 0,6 4-25 0 0,0 0 0 0 0,-1 1-1 0 0,1-1 1 0 0,-1 0 0 0 0,0 1-1 0 0,1 0 1 0 0,-1-1 0 0 0,0 1 0 0 0,0 0-1 0 0,0 0 1 0 0,0 1 0 0 0,0-1 0 0 0,0 1-1 0 0,0-1 1 0 0,-4 1 0 0 0,4 0-61 0 0,0 1 0 0 0,0 0 0 0 0,1-1 0 0 0,-1 1 0 0 0,0 0 0 0 0,1 0 0 0 0,-1 1 0 0 0,1-1 0 0 0,0 1 0 0 0,-1-1 0 0 0,1 1-1 0 0,0-1 1 0 0,0 1 0 0 0,0 0 0 0 0,0 0 0 0 0,0 0 0 0 0,-2 3 0 0 0,1 0-63 0 0,0 0-1 0 0,0 0 0 0 0,0 0 0 0 0,1 1 0 0 0,0-1 1 0 0,0 1-1 0 0,0-1 0 0 0,0 1 0 0 0,1 0 0 0 0,0 0 1 0 0,0 0-1 0 0,1-1 0 0 0,0 1 0 0 0,0 6 1 0 0,1-1-6 0 0,0-1 0 0 0,0 1 1 0 0,1-1-1 0 0,1 0 1 0 0,-1 0-1 0 0,2 0 1 0 0,4 11-1 0 0,-6-17 6 0 0,0 0-1 0 0,1-1 0 0 0,-1 1 0 0 0,1-1 0 0 0,-1 0 1 0 0,1 0-1 0 0,0 0 0 0 0,1 0 0 0 0,-1 0 0 0 0,0 0 1 0 0,4 1-1 0 0,5 3-31 0 0,1-1 1 0 0,12 5-1 0 0,-11-4 4 0 0,-9-6 30 0 0,1 1 0 0 0,-1-1 0 0 0,0 0 0 0 0,0 0 0 0 0,11 0-1 0 0,-9 0 4 0 0,0-1-1 0 0,-1 1 0 0 0,10 3 0 0 0,9 2 2 0 0,-19-5-28 0 0,0 0 0 0 0,-1 0-1 0 0,1 1 1 0 0,0 0 0 0 0,7 4-1 0 0,6 2-155 0 0,-16-7 145 0 0,1 1 0 0 0,-1-1-1 0 0,1 1 1 0 0,-1 0-1 0 0,4 2 1 0 0,20 13-299 0 0,-22-15 253 0 0,0 1 1 0 0,0 0 0 0 0,0 0-1 0 0,0 0 1 0 0,-1 1 0 0 0,1 0-1 0 0,-1 0 1 0 0,6 6-1 0 0,9 13-186 0 0,-15-19 251 0 0,-1-1-1 0 0,0 0 1 0 0,0 1 0 0 0,0 0 0 0 0,-1-1 0 0 0,1 1 0 0 0,-1 0 0 0 0,0 0 0 0 0,2 7 0 0 0,-2-6 16 0 0,-1 0 1 0 0,0 0-1 0 0,0 0 1 0 0,-1 0-1 0 0,1 0 1 0 0,-1 0-1 0 0,0 0 1 0 0,-1 9-1 0 0,0-9 20 0 0,-1 0-1 0 0,1 0 1 0 0,-1 0-1 0 0,0 0 1 0 0,0 0-1 0 0,0 0 0 0 0,0-1 1 0 0,-1 1-1 0 0,0-1 1 0 0,0 1-1 0 0,0-1 1 0 0,-6 5-1 0 0,4-4 107 0 0,0 0 0 0 0,0 0 0 0 0,-1-1-1 0 0,1 0 1 0 0,-1 0 0 0 0,0-1 0 0 0,0 1 0 0 0,0-1 0 0 0,-1-1 0 0 0,1 1-1 0 0,-1-1 1 0 0,1 0 0 0 0,-1 0 0 0 0,0-1 0 0 0,0 0 0 0 0,0 0-1 0 0,-13-1 1 0 0,3-2 69 0 0,0 0 0 0 0,0-1 0 0 0,1-1-1 0 0,-1 0 1 0 0,1-2 0 0 0,0 0 0 0 0,1 0 0 0 0,-1-1-1 0 0,-16-11 1 0 0,14 6-309 0 0,11 9-81 0 0,1-1 0 0 0,0 1-1 0 0,0-1 1 0 0,0-1-1 0 0,0 1 1 0 0,1-1-1 0 0,-1 0 1 0 0,1 0-1 0 0,1-1 1 0 0,-1 0-1 0 0,-3-6 1 0 0,3 5-574 0 0,-3-10-5532 0 0,3 2-353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0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51 1376 0 0,'0'-7'128'0'0,"-4"-37"16382"0"0,4 46-15894 0 0,10 21-204 0 0,-2 0-1 0 0,0 0 0 0 0,-2 1 1 0 0,5 34-1 0 0,0 24 43 0 0,32 210 772 0 0,-21-140-738 0 0,-1-7-272 0 0,-12-96-208 0 0,52 233 76 0 0,-53-251-10 0 0,-4-14-98 0 0,1-1 0 0 0,9 22 0 0 0,-10-30-197 0 0,5 12-686 0 0,-5-6-4741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1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78 808 9672 0 0,'-9'-12'496'0'0,"0"1"0"0"0,2-1 0 0 0,-1-1 0 0 0,1 1 0 0 0,1-1 1 0 0,1-1-1 0 0,0 1 0 0 0,-4-17 0 0 0,4 11 61 0 0,2-1 0 0 0,1 0 0 0 0,0 0 0 0 0,1 0 1 0 0,1 0-1 0 0,3-22 0 0 0,-1 29-426 0 0,1 1 0 0 0,0 0-1 0 0,0 0 1 0 0,1 0 0 0 0,1 0 0 0 0,0 1 0 0 0,0-1 0 0 0,1 1 0 0 0,1 1 0 0 0,0-1 0 0 0,9-9-1 0 0,7-7-52 0 0,30-27-1 0 0,-23 24-52 0 0,-10 13 17 0 0,-1 1-1 0 0,30-19 0 0 0,-36 27-15 0 0,22-9-1 0 0,-1 1-4 0 0,12-7 5 0 0,0 1 0 0 0,2 2-1 0 0,0 3 1 0 0,59-14-1 0 0,-53 19 17 0 0,96-10-1 0 0,-127 21-27 0 0,0 0 0 0 0,1 2 0 0 0,-1 0 0 0 0,0 2 1 0 0,1 1-1 0 0,39 11 0 0 0,-50-11-13 0 0,-1 0 1 0 0,0 1 0 0 0,0 0 0 0 0,-1 1 0 0 0,1 0-1 0 0,-1 1 1 0 0,-1 0 0 0 0,1 1 0 0 0,-1 0-1 0 0,0 1 1 0 0,8 9 0 0 0,-11-9 13 0 0,0 0 0 0 0,0 0 0 0 0,-1 0 0 0 0,0 1 0 0 0,-1 0 0 0 0,0 0 0 0 0,-1 0 0 0 0,0 0 0 0 0,0 1 1 0 0,-1 0-1 0 0,0 0 0 0 0,-1 0 0 0 0,1 18 0 0 0,-1-8 19 0 0,-1 1 0 0 0,-2-1 0 0 0,0 0 0 0 0,-1 0 0 0 0,-1 1 0 0 0,-6 21 0 0 0,-5 22 83 0 0,11-47-96 0 0,-1 0 1 0 0,-1 0 0 0 0,-11 27 0 0 0,-53 82 112 0 0,57-105-68 0 0,-8 7 85 0 0,-42 50-1 0 0,56-71-207 0 0,-14 10-94 0 0,17-16-100 0 0,0 0 1 0 0,0 1-1 0 0,0-1 1 0 0,0 1-1 0 0,-2 3 1 0 0,3-4 27 0 0,1 0 1 0 0,0-1 0 0 0,-1 1-1 0 0,1-1 1 0 0,-1 0-1 0 0,0 1 1 0 0,1-1 0 0 0,-1 0-1 0 0,0 0 1 0 0,0 0-1 0 0,0 0 1 0 0,0 0 0 0 0,0-1-1 0 0,-3 2 1 0 0,-6-1-1503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2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 10592 0 0,'0'0'1337'0'0,"0"2"-1130"0"0,0-2-206 0 0,-1 5 64 0 0,1 0 1 0 0,0 0 0 0 0,0 0-1 0 0,1 0 1 0 0,-1 0 0 0 0,1 0-1 0 0,0-1 1 0 0,0 1 0 0 0,1 0-1 0 0,-1 0 1 0 0,1-1 0 0 0,0 1 0 0 0,1 0-1 0 0,-1-1 1 0 0,5 6 0 0 0,8 8 284 0 0,1-1 1 0 0,30 24 0 0 0,-38-35-252 0 0,0 0 1 0 0,0-1-1 0 0,0 0 0 0 0,1-1 0 0 0,-1 0 1 0 0,1 0-1 0 0,1-1 0 0 0,-1 0 1 0 0,13 3-1 0 0,1-3 194 0 0,38 3 0 0 0,-53-6-302 0 0,1-1 1 0 0,-1 1-1 0 0,0-2 0 0 0,1 1 0 0 0,-1-1 0 0 0,0 0 1 0 0,15-7-1 0 0,-19 7 80 0 0,1 0 0 0 0,-1 0 0 0 0,0-1 0 0 0,0 1 1 0 0,0-1-1 0 0,-1 0 0 0 0,1 0 0 0 0,-1-1 0 0 0,0 1 0 0 0,1-1 0 0 0,-2 1 1 0 0,1-1-1 0 0,0 0 0 0 0,-1 0 0 0 0,1 0 0 0 0,-1-1 0 0 0,0 1 0 0 0,-1 0 1 0 0,1-1-1 0 0,-1 1 0 0 0,0-1 0 0 0,0 0 0 0 0,0 1 0 0 0,0-7 0 0 0,1-9 294 0 0,-1 18-319 0 0,-1-1 0 0 0,1 1 1 0 0,-1-1-1 0 0,0 0 0 0 0,0 1 0 0 0,0-1 1 0 0,0-2-1 0 0,-13-66 1007 0 0,12 68-971 0 0,0 0 0 0 0,0 0 0 0 0,0 1-1 0 0,0-1 1 0 0,0 0 0 0 0,-3-3-1 0 0,-4-10 385 0 0,6 11-359 0 0,0 1 0 0 0,0-1 0 0 0,-1 1 0 0 0,0-1 0 0 0,0 1 0 0 0,0 0 1 0 0,0 0-1 0 0,-1 0 0 0 0,0 1 0 0 0,0-1 0 0 0,0 1 0 0 0,0 0 0 0 0,0 0 1 0 0,0 0-1 0 0,-1 0 0 0 0,1 1 0 0 0,-1 0 0 0 0,0 0 0 0 0,-6-1 0 0 0,-3-2 90 0 0,12 4-187 0 0,1 1 0 0 0,0-1-1 0 0,0 1 1 0 0,0 0 0 0 0,0-1 0 0 0,-1 1 0 0 0,1 0 0 0 0,0 0 0 0 0,0 0 0 0 0,-1 0 0 0 0,1 0-1 0 0,0 0 1 0 0,0 0 0 0 0,-1 0 0 0 0,1 0 0 0 0,0 1 0 0 0,0-1 0 0 0,0 0 0 0 0,-1 1 0 0 0,1-1 0 0 0,0 1-1 0 0,-2 1 1 0 0,-12 4 130 0 0,11-4-82 0 0,-1 0 1 0 0,0 1-1 0 0,1-1 1 0 0,-7 6-1 0 0,1 1-88 0 0,0 1-1 0 0,0 0 1 0 0,1 1-1 0 0,1 0 1 0 0,0 1-1 0 0,-13 24 1 0 0,14-22-25 0 0,1-3 84 0 0,1 0-1 0 0,0 1 1 0 0,1 0-1 0 0,0 0 0 0 0,1 0 1 0 0,0 1-1 0 0,1-1 0 0 0,1 1 1 0 0,-1 25-1 0 0,8 41 27 0 0,-3-55-46 0 0,1 1-21 0 0,0 0 0 0 0,2-1 0 0 0,1 1 0 0 0,0-1 0 0 0,2-1 0 0 0,1 0 0 0 0,17 30 0 0 0,-20-40 6 0 0,0-1 0 0 0,1 0 0 0 0,1 0 0 0 0,0-1 0 0 0,0 0 0 0 0,1-1 0 0 0,1 0 0 0 0,0 0 0 0 0,0-1 0 0 0,1 0 0 0 0,12 6 0 0 0,-10-8 10 0 0,0 0 0 0 0,0-1 1 0 0,25 7-1 0 0,-30-11-235 0 0,0 0 1 0 0,0-1-1 0 0,0 0 0 0 0,0 0 1 0 0,0-1-1 0 0,1 0 1 0 0,13-2-1 0 0,2-2-1927 0 0,1 0-4911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3.83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140 41 4608 0 0,'0'0'9352'0'0,"-1"1"-9210"0"0,1 1-102 0 0,-1 0-6 0 0,-10 7 128 0 0,-5 7-76 0 0,10-8-76 0 0,-2-3 33 0 0,-1 1-22 0 0,1-1 22 0 0,2-2-32 0 0,-1-5-1 0 0,6 2 114 0 0,0-16 32 0 0,1 13-151 0 0,-1 1 1 0 0,1-1-1 0 0,0 0 0 0 0,0 1 1 0 0,1-1-1 0 0,-1 1 0 0 0,0-1 1 0 0,1 0-1 0 0,0 1 0 0 0,-1-1 1 0 0,1 1-1 0 0,2-4 1 0 0,5-13-6 0 0,-5 14-1 0 0,6-11 12 0 0,-8 15 43 0 0,-2 1-48 0 0,1-1 0 0 0,0 1 0 0 0,-1 0 0 0 0,1 0 0 0 0,-1 0 0 0 0,1 0 0 0 0,0 0 1 0 0,-1 0-1 0 0,1 0 0 0 0,-1 0 0 0 0,1 0 0 0 0,0 0 0 0 0,-1 0 0 0 0,1 0 0 0 0,-1 0 1 0 0,1 1-1 0 0,0-1 0 0 0,-1 0 0 0 0,1 0 0 0 0,-1 0 0 0 0,1 0 0 0 0,0 1 0 0 0,-1-1 1 0 0,1 0-1 0 0,0 0 0 0 0,0 1 0 0 0,-1-1 0 0 0,-9 10 135 0 0,4-4-75 0 0,1 0 1 0 0,0 1 0 0 0,1 0-1 0 0,-1 0 1 0 0,1 0 0 0 0,1 0-1 0 0,-5 11 1 0 0,7-13-55 0 0,-1-1 1 0 0,-1 1-1 0 0,1 0 0 0 0,-6 7 1 0 0,-6 11-63 0 0,14-21-49 0 0,5-11 229 0 0,9-3-1123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2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6448 0 0,'0'0'8617'0'0,"0"2"-8028"0"0,0 4-255 0 0,0 0-1 0 0,1 0 1 0 0,0 0-1 0 0,0-1 1 0 0,4 11-1 0 0,4 34 1003 0 0,8 12-260 0 0,9 70-1 0 0,-16-76-586 0 0,-7-41-319 0 0,9 22 0 0 0,-8-26-96 0 0,0 1 1 0 0,-1-1-1 0 0,0 1 1 0 0,1 14-1 0 0,-3-5 59 0 0,1 1 0 0 0,1-1-1 0 0,6 20 1 0 0,-4-30-83 0 0,-4-9-38 0 0,1 0 0 0 0,-1 0 0 0 0,0 1 0 0 0,0-1 0 0 0,0 0 0 0 0,0 0 0 0 0,0 1 1 0 0,1 3-1 0 0,-2-5 418 0 0,-3-13-286 0 0,-1-16-30 0 0,4 24-88 0 0,-1-1 1 0 0,1 1-1 0 0,-1 0 1 0 0,1 0-1 0 0,-1 0 1 0 0,-1 0-1 0 0,1 0 1 0 0,-2-5-1 0 0,-6-9-31 0 0,2 0-1 0 0,0-1 0 0 0,1 0 1 0 0,-5-28-1 0 0,2-10-144 0 0,9 53 172 0 0,-1 0 1 0 0,1 0 0 0 0,0 1 0 0 0,0-1 0 0 0,0 0-1 0 0,0 0 1 0 0,1 0 0 0 0,1-6 0 0 0,1-15 62 0 0,-3 19-92 0 0,1 1-1 0 0,0-1 1 0 0,0 1-1 0 0,0 0 1 0 0,3-7-1 0 0,4-19-120 0 0,-7 21-11 0 0,1 0-1 0 0,1 0 1 0 0,-1 0-1 0 0,2 1 1 0 0,-1-1-1 0 0,9-14 1 0 0,-3 5 72 0 0,-6 13 26 0 0,0 1 0 0 0,0-1 0 0 0,8-8 0 0 0,4-6-59 0 0,-8 9 42 0 0,1 0-1 0 0,1 0 0 0 0,0 1 0 0 0,12-10 0 0 0,0-2-12 0 0,-16 17 24 0 0,1 1 0 0 0,-1-1 0 0 0,1 1 0 0 0,0 1 0 0 0,10-6 0 0 0,9-6-98 0 0,-20 12 97 0 0,1 1 0 0 0,0-1-1 0 0,-1 1 1 0 0,1 0-1 0 0,0 0 1 0 0,0 0 0 0 0,0 1-1 0 0,11-1 1 0 0,-14 1 27 0 0,9-2-59 0 0,-8 4 80 0 0,8 7-72 0 0,-8-5 51 0 0,-1-1-1 0 0,0 1 0 0 0,1 0 0 0 0,-1 0 0 0 0,5 5 1 0 0,-4 2 7 0 0,1 14 40 0 0,-1 1 0 0 0,1 47 0 0 0,-5-36 69 0 0,-4 141 480 0 0,2-132-402 0 0,3 0 0 0 0,1 0 0 0 0,2 0 0 0 0,13 55-1 0 0,-15-91-186 0 0,0 0 1 0 0,1-1-1 0 0,1 1 0 0 0,0-1 0 0 0,0 0 0 0 0,0 0 0 0 0,1 0 1 0 0,0 0-1 0 0,0-1 0 0 0,1 0 0 0 0,0 0 0 0 0,14 11 0 0 0,-19-16-94 0 0,1-1-1 0 0,-1 0 1 0 0,1 0-1 0 0,-1 0 1 0 0,1 0-1 0 0,0 0 1 0 0,0-1-1 0 0,-1 1 1 0 0,1 0-1 0 0,0-1 1 0 0,0 0-1 0 0,0 1 1 0 0,0-1-1 0 0,-1 0 1 0 0,1 0 0 0 0,0 0-1 0 0,0 0 1 0 0,2 0-1 0 0,9-3-998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3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343 148 5064 0 0,'0'0'389'0'0,"-1"-8"-26"0"0,-2-3 1871 0 0,0 2-1243 0 0,0 0 1 0 0,0 0 0 0 0,-1 0 0 0 0,0 0-1 0 0,0 1 1 0 0,-1 0 0 0 0,-9-12 0 0 0,11 16-719 0 0,1 1 0 0 0,-1 0 0 0 0,0 0 0 0 0,-1 0 0 0 0,1 0 0 0 0,0 1 0 0 0,-1-1 0 0 0,1 1 0 0 0,-1 0 0 0 0,0 0 1 0 0,0 0-1 0 0,0 1 0 0 0,0-1 0 0 0,0 1 0 0 0,0 0 0 0 0,-5-1 0 0 0,-11-1 478 0 0,11 1-403 0 0,-1 1 1 0 0,-13-1-1 0 0,17 2-288 0 0,1 0-1 0 0,-1 0 1 0 0,1 1 0 0 0,-1-1-1 0 0,1 1 1 0 0,0 1 0 0 0,-1-1-1 0 0,1 1 1 0 0,0 0 0 0 0,0 0-1 0 0,0 0 1 0 0,0 1 0 0 0,1 0-1 0 0,-1 0 1 0 0,1 0 0 0 0,-1 0-1 0 0,1 1 1 0 0,0 0 0 0 0,0 0 0 0 0,1 0-1 0 0,-1 0 1 0 0,1 0 0 0 0,0 1-1 0 0,0 0 1 0 0,0-1 0 0 0,1 1-1 0 0,0 0 1 0 0,0 0 0 0 0,0 1-1 0 0,0-1 1 0 0,1 0 0 0 0,-1 6-1 0 0,1-3-59 0 0,1-1 0 0 0,0 1 0 0 0,0 0 0 0 0,2 11 0 0 0,1 14 0 0 0,-2-25 0 0 0,0 0 0 0 0,1-1 0 0 0,0 1 0 0 0,0 0 0 0 0,1-1 0 0 0,-1 1 0 0 0,2-1 0 0 0,-1 0 0 0 0,7 9 0 0 0,-9-14 0 0 0,0 0 0 0 0,0-1 0 0 0,0 1 0 0 0,0-1 0 0 0,1 0 0 0 0,-1 1 0 0 0,0-1 0 0 0,3 2 0 0 0,6 7 0 0 0,-4-5-31 0 0,1 1-1 0 0,0-1 0 0 0,0-1 1 0 0,1 1-1 0 0,-1-1 0 0 0,1 0 1 0 0,0-1-1 0 0,0 0 1 0 0,0 0-1 0 0,14 2 0 0 0,31 7-28 0 0,-37-9 65 0 0,13 5-63 0 0,9 0 57 0 0,-20-4-29 0 0,22 7 0 0 0,-33-9-8 0 0,-1 1 0 0 0,0 0 1 0 0,0 0-1 0 0,0 0 0 0 0,0 1 1 0 0,-1 0-1 0 0,7 6 0 0 0,-6-5 8 0 0,0 0 0 0 0,0 1 0 0 0,-1 0-1 0 0,0 0 1 0 0,0 1 0 0 0,0-1 0 0 0,-1 1 0 0 0,0 0-1 0 0,0 0 1 0 0,-1 1 0 0 0,3 7 0 0 0,-5-11 24 0 0,1 1 0 0 0,-1-1 0 0 0,0 0 0 0 0,0 1 0 0 0,0 0 1 0 0,0-1-1 0 0,-1 1 0 0 0,0-1 0 0 0,-1 10 0 0 0,-1-2 9 0 0,0 1 0 0 0,-6 15 0 0 0,4-18-7 0 0,2-5 11 0 0,0 1-1 0 0,-1-1 1 0 0,1 0 0 0 0,-1-1-1 0 0,-6 8 1 0 0,-5 10 25 0 0,9-15 6 0 0,1 1 0 0 0,-2 0-1 0 0,1-1 1 0 0,-1 0 0 0 0,0 0-1 0 0,0-1 1 0 0,-1 1-1 0 0,0-1 1 0 0,0-1 0 0 0,-1 1-1 0 0,1-2 1 0 0,-1 1 0 0 0,0-1-1 0 0,0 0 1 0 0,-1 0 0 0 0,-11 3-1 0 0,12-5 39 0 0,1 0 0 0 0,-1 0 0 0 0,0-1 0 0 0,1 0 0 0 0,-1-1 0 0 0,0 1 0 0 0,0-1 0 0 0,0-1 0 0 0,-9-1 0 0 0,-5-3 330 0 0,-28-10-1 0 0,41 12-306 0 0,1-1-1 0 0,1 0 1 0 0,-1 0-1 0 0,0 0 0 0 0,1-1 1 0 0,-10-8-1 0 0,17 12-98 0 0,-18-14 5 0 0,-30-35 1 0 0,43 43-159 0 0,0 0 1 0 0,0 0-1 0 0,1 0 1 0 0,0-1-1 0 0,1 0 0 0 0,-1 1 1 0 0,1-1-1 0 0,-3-16 1 0 0,5 22 15 0 0,1 0 0 0 0,0 0 1 0 0,-1-1-1 0 0,1 1 1 0 0,0 0-1 0 0,0 0 0 0 0,0-1 1 0 0,0 1-1 0 0,1 0 1 0 0,-1 0-1 0 0,1 0 0 0 0,0-3 1 0 0,1-3-852 0 0,-1-3-447 0 0,-1-2-48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3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8288 0 0,'2'1'4953'0'0,"1"1"-4437"0"0,1 0-256 0 0,-1-1 0 0 0,0 1 0 0 0,0 0 0 0 0,0 1 1 0 0,0-1-1 0 0,0 1 0 0 0,0-1 0 0 0,-1 1 0 0 0,1 0 0 0 0,-1 0 1 0 0,0 0-1 0 0,0 0 0 0 0,0 0 0 0 0,3 7 0 0 0,-3-3-80 0 0,1 0 0 0 0,0-1 0 0 0,0 1-1 0 0,0-1 1 0 0,7 9 0 0 0,-4-6-23 0 0,-3-1 19 0 0,0-1 0 0 0,0 1 0 0 0,0-1 0 0 0,-1 1 0 0 0,3 16 0 0 0,3 11 392 0 0,19 56 621 0 0,12 33-139 0 0,-21-72-861 0 0,42 113 803 0 0,-53-150-1282 0 0,13 25 0 0 0,-13-34 130 0 0,-5-4-273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4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23 101 5528 0 0,'0'0'584'0'0,"-5"-8"-584"0"0,0 2 0 0 0,2-2 2168 0 0,-7-12 6303 0 0,10 12-8335 0 0,0-3-136 0 0,0-2 80 0 0,0 1-408 0 0,5 4-87 0 0,3 2-9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5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22 181 4608 0 0,'1'-1'128'0'0,"0"0"0"0"0,0 0 0 0 0,1-1 0 0 0,-1 1 0 0 0,0 0 0 0 0,-1-1 0 0 0,1 1 1 0 0,0 0-1 0 0,0-1 0 0 0,-1 1 0 0 0,1-1 0 0 0,0 1 0 0 0,-1-1 0 0 0,1-3 0 0 0,-1 3 486 0 0,1 0-1 0 0,-1 0 0 0 0,1 0 1 0 0,0 0-1 0 0,0 0 1 0 0,0 0-1 0 0,0 0 0 0 0,0 0 1 0 0,0 0-1 0 0,0 0 1 0 0,1 0-1 0 0,1-1 1 0 0,9-10 399 0 0,-10 10-879 0 0,1 0 0 0 0,-1 0 0 0 0,1 0 0 0 0,0 0-1 0 0,0 1 1 0 0,4-3 0 0 0,59-26 475 0 0,-46 21-478 0 0,0 0 0 0 0,30-9-1 0 0,-22 9-78 0 0,-19 7 9 0 0,0 1 0 0 0,0 0 0 0 0,0 1 0 0 0,1 0 0 0 0,-1 1 0 0 0,12 0 0 0 0,-11 0-30 0 0,-4 0-32 0 0,-1 1-1 0 0,0 0 1 0 0,1 0 0 0 0,-1 0 0 0 0,0 1 0 0 0,0 0 0 0 0,0 0-1 0 0,0 0 1 0 0,5 3 0 0 0,7 5-198 0 0,15 13 0 0 0,-32-23 194 0 0,7 5-28 0 0,-2 0 1 0 0,1 1-1 0 0,-1 0 0 0 0,1 0 0 0 0,-1 0 0 0 0,-1 0 0 0 0,0 1 1 0 0,0 0-1 0 0,4 8 0 0 0,-2-2 32 0 0,-1-1-1 0 0,-1 1 1 0 0,0 0 0 0 0,2 19-1 0 0,1-2 2 0 0,-5-23 0 0 0,0 0 0 0 0,-1 0 0 0 0,0 0 0 0 0,1 10 0 0 0,-3 15 44 0 0,-8 65 0 0 0,7-83-13 0 0,1-5 48 0 0,-1 0 0 0 0,0 0 0 0 0,0 0 0 0 0,0 0 1 0 0,-8 16-1 0 0,-7 10 251 0 0,13-27-218 0 0,0 1 1 0 0,0-1-1 0 0,-1 0 1 0 0,0 0 0 0 0,0 0-1 0 0,0-1 1 0 0,-12 11-1 0 0,13-14-61 0 0,-3 3 89 0 0,0-1 1 0 0,-1 0 0 0 0,1 0-1 0 0,-1 0 1 0 0,0-1 0 0 0,-1-1 0 0 0,-16 8-1 0 0,11-7 235 0 0,0-1-1 0 0,-25 4 0 0 0,32-7-228 0 0,-1-1 0 0 0,1 0-1 0 0,0 0 1 0 0,-1-1 0 0 0,1 0 0 0 0,0 0 0 0 0,-12-3 0 0 0,7 0-23 0 0,-1 0 0 0 0,1-1 1 0 0,0 0-1 0 0,0-1 0 0 0,-13-8 1 0 0,4 1-31 0 0,16 10-64 0 0,-1-1 0 0 0,1 0-1 0 0,-1 0 1 0 0,-5-7 0 0 0,-18-14-15 0 0,24 21-14 0 0,0 0 0 0 0,1 0 0 0 0,-1-1 0 0 0,1 1 0 0 0,0-1 0 0 0,0 0 0 0 0,0 0-1 0 0,0-1 1 0 0,-2-5 0 0 0,1 0-12 0 0,2 1-1 0 0,-1-1 1 0 0,1 0-1 0 0,1 0 1 0 0,0 0-1 0 0,0 0 1 0 0,1 0-1 0 0,1 0 0 0 0,0-13 1 0 0,2 11-14 0 0,1 0-1 0 0,0 0 1 0 0,0 0-1 0 0,1 1 1 0 0,1-1 0 0 0,0 1-1 0 0,0 0 1 0 0,11-15-1 0 0,-1 4-142 0 0,0 1-1 0 0,2 1 0 0 0,20-21 0 0 0,-17 23-39 0 0,0 1 0 0 0,1 0 1 0 0,1 2-1 0 0,0 0 0 0 0,1 2 1 0 0,1 1-1 0 0,40-17 0 0 0,-57 27 156 0 0,0 0-1 0 0,0 1 0 0 0,0 0 1 0 0,0 1-1 0 0,0 0 0 0 0,0 0 1 0 0,0 0-1 0 0,0 1 1 0 0,0 0-1 0 0,1 0 0 0 0,-1 1 1 0 0,0 0-1 0 0,0 0 0 0 0,0 1 1 0 0,0 0-1 0 0,11 4 0 0 0,-11-3 26 0 0,0-1-1 0 0,0 1 0 0 0,-1 1 0 0 0,1-1 0 0 0,-1 1 0 0 0,0 1 1 0 0,0-1-1 0 0,0 1 0 0 0,0 0 0 0 0,-1 0 0 0 0,0 1 0 0 0,0-1 1 0 0,0 1-1 0 0,-1 0 0 0 0,4 7 0 0 0,29 73 41 0 0,-25-57 167 0 0,-1 1-1 0 0,9 39 0 0 0,-8-22 168 0 0,-5-7-38 0 0,-3-7-8 0 0,1-3 136 0 0,-2 0 0 0 0,0 0-1 0 0,-3 32 1 0 0,-3-21 253 0 0,3-39-185 0 0,-2 0-312 0 0,2-1-171 0 0,0-1 0 0 0,0 0 0 0 0,0 0 0 0 0,0 0 0 0 0,0 1 0 0 0,0-1 0 0 0,0 0-1 0 0,0 0 1 0 0,0 0 0 0 0,0 0 0 0 0,0 1 0 0 0,0-1 0 0 0,0 0 0 0 0,-1 0 0 0 0,1 0 0 0 0,0 0 0 0 0,0 1 0 0 0,0-1 0 0 0,0 0 0 0 0,0 0 0 0 0,-1 0 0 0 0,1 0 0 0 0,0 0 0 0 0,0 0 0 0 0,0 0 0 0 0,0 0 0 0 0,-1 1 0 0 0,1-1 0 0 0,0 0 0 0 0,0 0 0 0 0,0 0 0 0 0,-1 0 0 0 0,1 0 0 0 0,0 0 0 0 0,-5-5 21 0 0,3 4-31 0 0,0 0 0 0 0,1-1 0 0 0,-1 1 0 0 0,1-1 0 0 0,-1 1-1 0 0,1-1 1 0 0,0 1 0 0 0,0-1 0 0 0,-1 0 0 0 0,1 0 0 0 0,1 0 0 0 0,-1 1-1 0 0,-1-5 1 0 0,-2-10-23 0 0,2 12 2 0 0,1-1 1 0 0,0 1-1 0 0,0-1 1 0 0,-1-8-1 0 0,3-9-9 0 0,1 0 0 0 0,1 0 0 0 0,1 1 1 0 0,10-34-1 0 0,7-9-227 0 0,11-33-119 0 0,-27 86 328 0 0,0 0 0 0 0,0 0 0 0 0,2 0 0 0 0,-1 0 0 0 0,1 1 0 0 0,10-11 0 0 0,0 2-34 0 0,-13 13 69 0 0,1 1 0 0 0,0-1-1 0 0,0 1 1 0 0,1 0 0 0 0,-1 0-1 0 0,1 0 1 0 0,0 1 0 0 0,14-7-1 0 0,0 1-54 0 0,-17 8 57 0 0,-1 1 0 0 0,1-1-1 0 0,0 1 1 0 0,0-1 0 0 0,1 1 0 0 0,-1 0 0 0 0,0 0 0 0 0,0 0-1 0 0,1 1 1 0 0,-1-1 0 0 0,0 1 0 0 0,1 0 0 0 0,-1 0 0 0 0,0 0-1 0 0,4 0 1 0 0,2 2-5 0 0,-1 1 0 0 0,1 0-1 0 0,-1 0 1 0 0,0 0 0 0 0,0 1-1 0 0,0 0 1 0 0,0 1 0 0 0,-1 0-1 0 0,0 0 1 0 0,0 0 0 0 0,0 1-1 0 0,-1 0 1 0 0,1 1 0 0 0,-2-1-1 0 0,1 1 1 0 0,8 13 0 0 0,6 11 77 0 0,-13-20-18 0 0,0 0 0 0 0,0 0 1 0 0,-1 0-1 0 0,7 18 1 0 0,-3 18-35 0 0,-9-37-23 0 0,1 0 0 0 0,1 0-1 0 0,0 0 1 0 0,7 17 0 0 0,-4-15-41 0 0,5 11-332 0 0,18 47 1 0 0,-24-51-1048 0 0,4-3-433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7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192 148 4144 0 0,'1'-2'319'0'0,"12"-51"792"0"0,-3 21 1663 0 0,-8 25-2284 0 0,1 1 0 0 0,-2 0 1 0 0,3-9-1 0 0,-4 13-353 0 0,0 0-1 0 0,0 0 1 0 0,1 0 0 0 0,-1 0-1 0 0,1 0 1 0 0,0 1 0 0 0,-1-1-1 0 0,7-9 4206 0 0,-7 13-3958 0 0,-1 5-157 0 0,0 0 1 0 0,0 0 0 0 0,-1 0 0 0 0,0 0 0 0 0,0-1 0 0 0,-4 10 0 0 0,-6 17 435 0 0,-71 310 1865 0 0,73-290-2327 0 0,-28 90 1 0 0,12-53-116 0 0,8-21-42 0 0,15-60-51 0 0,-26 102-314 0 0,28-106 437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8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9216 0 0,'0'0'4894'0'0,"1"1"-4412"0"0,0 2-390 0 0,0-1 1 0 0,0 0-1 0 0,1 0 1 0 0,-1-1 0 0 0,1 1-1 0 0,-1 0 1 0 0,1 0 0 0 0,0-1-1 0 0,-1 1 1 0 0,1-1 0 0 0,0 1-1 0 0,0-1 1 0 0,0 0-1 0 0,0 0 1 0 0,3 1 0 0 0,5 2 203 0 0,0 0 0 0 0,14 2 0 0 0,12 5-3 0 0,-15-4-248 0 0,-1-1 0 0 0,23 4 0 0 0,22 7-41 0 0,-51-13 11 0 0,0-1 0 0 0,19 2-1 0 0,10 3 117 0 0,24 3 251 0 0,-17-10-393 0 0,-31-2-192 0 0,-17 1 225 0 0,0-1 1 0 0,-1 1-1 0 0,1-1 1 0 0,0 1 0 0 0,0-1-1 0 0,-1 0 1 0 0,1 0-1 0 0,0 0 1 0 0,-1 0-1 0 0,1 0 1 0 0,2-3-1 0 0,0-2 58 0 0,-3 4 0 0 0,-20 22-64 0 0,15-14-16 0 0,1-3 0 0 0,0 0 0 0 0,1 1 0 0 0,-1-1 0 0 0,1 1 0 0 0,0 0 0 0 0,0-1 0 0 0,-2 7 0 0 0,1-3 0 0 0,0 1 0 0 0,-1-1 0 0 0,-8 14 0 0 0,-2 3 0 0 0,-4 10 0 0 0,-21 56 0 0 0,19-39 0 0 0,9-26 0 0 0,-10 35 0 0 0,3 2 88 0 0,-34 74 0 0 0,19-36 12 0 0,9-24-48 0 0,-3 12-52 0 0,19-70-7 0 0,4-9 22 0 0,0 1-1 0 0,0 0 0 0 0,1 0 0 0 0,-3 16 0 0 0,5-22-1 0 0,0 0 0 0 0,0 1-1 0 0,0-1 1 0 0,-3 6-1 0 0,2-7 6 0 0,1 0 0 0 0,0 0 0 0 0,0 0 0 0 0,0 0 0 0 0,1 0 0 0 0,-1 5-1 0 0,1-7 78 0 0,0 8-1403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8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9272 0 0,'0'0'837'0'0,"2"1"-578"0"0,0 0-174 0 0,0 0 132 0 0,0-1 0 0 0,0 1 0 0 0,0 0 0 0 0,0-1 0 0 0,0 1 0 0 0,1-1 1 0 0,-1 0-1 0 0,0 0 0 0 0,0 0 0 0 0,0 0 0 0 0,1 0 0 0 0,-1 0 0 0 0,0 0 0 0 0,0-1 0 0 0,3 0 0 0 0,17-5 312 0 0,0 2 0 0 0,0 0 0 0 0,1 2 0 0 0,31 0 0 0 0,-10 9-335 0 0,-27-4-174 0 0,0 0-1 0 0,0 2 1 0 0,29 11 0 0 0,-6-2 2 0 0,-24-8-154 0 0,6 1-741 0 0,-9-4-3183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2:59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34 129 11024 0 0,'17'-33'2594'0'0,"-12"26"-1260"0"0,-3 5-1144 0 0,-1 1 0 0 0,0-1 0 0 0,1 0 1 0 0,-1 0-1 0 0,1 1 0 0 0,0-1 0 0 0,0 1 1 0 0,-1-1-1 0 0,4-1 0 0 0,8-5 126 0 0,-11 6-266 0 0,1 0 0 0 0,-1 0-1 0 0,1 1 1 0 0,0-1 0 0 0,-1 1 0 0 0,1-1-1 0 0,0 1 1 0 0,0 0 0 0 0,4-1-1 0 0,48-15 158 0 0,-38 12-180 0 0,29-8-1 0 0,-24 7-26 0 0,-18 5 0 0 0,-1 0 0 0 0,1 0 0 0 0,-1 0 0 0 0,1 0 0 0 0,-1 1 0 0 0,1-1 0 0 0,0 1 0 0 0,-1 0 0 0 0,5 1 0 0 0,6 0 0 0 0,-11-1 0 0 0,-1 0 0 0 0,1 0 0 0 0,0 0 0 0 0,0 1 0 0 0,0-1 0 0 0,0 1 0 0 0,-1 0 0 0 0,1 0 0 0 0,0 0 0 0 0,2 1 0 0 0,8 5 0 0 0,-10-6 2 0 0,-1 0 0 0 0,1 0 0 0 0,0 0-1 0 0,-1 1 1 0 0,1 0 0 0 0,3 3-1 0 0,8 6 56 0 0,-12-10-55 0 0,0 1 0 0 0,0-1-1 0 0,0 1 1 0 0,0 0 0 0 0,0 0 0 0 0,0 0-1 0 0,1 2 1 0 0,3 5 25 0 0,0 0 1 0 0,-1 1-1 0 0,0-1 0 0 0,5 17 0 0 0,-9-22-18 0 0,0 0 1 0 0,0 0-1 0 0,0 1 0 0 0,0-1 1 0 0,-1 1-1 0 0,0-1 0 0 0,0 0 1 0 0,0 1-1 0 0,0-1 0 0 0,-1 1 1 0 0,1-1-1 0 0,-1 0 0 0 0,-3 9 1 0 0,-3 5 53 0 0,6-13-51 0 0,-1 0 1 0 0,1-1 0 0 0,-1 1 0 0 0,0 0-1 0 0,-1-1 1 0 0,-5 8 0 0 0,-3 0 137 0 0,-1 1 1 0 0,-16 11 0 0 0,8-7 117 0 0,12-9-89 0 0,4-4-60 0 0,0 0-1 0 0,-1 0 1 0 0,1 0 0 0 0,-1-1-1 0 0,1 0 1 0 0,-1 0 0 0 0,0 0 0 0 0,0 0-1 0 0,0-1 1 0 0,-1 0 0 0 0,-8 3 0 0 0,10-4-41 0 0,-3 1 81 0 0,-1-1 1 0 0,1 1-1 0 0,-1-1 0 0 0,0 0 0 0 0,0-1 0 0 0,1 0 1 0 0,-1 0-1 0 0,0-1 0 0 0,-11-2 0 0 0,10 1-4 0 0,1 1-24 0 0,-1-1 1 0 0,2 0-1 0 0,-1-1 0 0 0,0 1 0 0 0,0-1 0 0 0,1-1 0 0 0,-1 1 1 0 0,1-1-1 0 0,-10-8 0 0 0,-35-24 146 0 0,51 34-282 0 0,-3-1-19 0 0,0-1-1 0 0,0 1 0 0 0,1-1 1 0 0,-6-8-1 0 0,8 10-30 0 0,0 0 1 0 0,0 0 0 0 0,0-1-1 0 0,0 1 1 0 0,1 0-1 0 0,-1 0 1 0 0,1-1-1 0 0,-1 1 1 0 0,1-1-1 0 0,0 1 1 0 0,0 0 0 0 0,0-1-1 0 0,1-3 1 0 0,0-7-366 0 0,2-11-1871 0 0,1 7-2265 0 0,4-9-2334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47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533 4633 1840 0 0,'-9'0'7794'0'0,"7"0"-7712"0"0,1 0-1 0 0,0-1 0 0 0,-1 1 0 0 0,1-1 1 0 0,0 1-1 0 0,0-1 0 0 0,-1 1 0 0 0,1-1 1 0 0,0 1-1 0 0,0-1 0 0 0,0 0 1 0 0,0 0-1 0 0,0 0 0 0 0,0 0 0 0 0,0 1 1 0 0,0-1-1 0 0,0 0 0 0 0,0-1 0 0 0,1 1 1 0 0,-1 0-1 0 0,0 0 0 0 0,1 0 0 0 0,-1 0 1 0 0,1-1-1 0 0,-1-1 0 0 0,-3-5 339 0 0,2-1 0 0 0,-4-16 0 0 0,3 12 77 0 0,-10-51 1157 0 0,-7-24-551 0 0,17 76-1032 0 0,-2-1 0 0 0,0 1 0 0 0,0 0 0 0 0,-13-21-1 0 0,-7-3 120 0 0,-2 1-1 0 0,-2 1 0 0 0,-64-59 1 0 0,57 59-85 0 0,1-1 0 0 0,-60-80-1 0 0,90 107-80 0 0,0 0-1 0 0,1 0 1 0 0,-1-1-1 0 0,2 0 0 0 0,-1 0 1 0 0,1 0-1 0 0,-2-14 1 0 0,0-5 28 0 0,-1-33 0 0 0,1 8-10 0 0,-2-5 24 0 0,-9-88 45 0 0,15 120-107 0 0,1 1 1 0 0,2 0-1 0 0,7-47 0 0 0,5 8-4 0 0,2 0 0 0 0,4 1 0 0 0,31-70 0 0 0,-27 86-24 0 0,2 2 0 0 0,65-84 0 0 0,-78 112 14 0 0,2 1-1 0 0,0 1 0 0 0,1 0 1 0 0,0 1-1 0 0,22-15 0 0 0,-17 17-25 0 0,0 0-1 0 0,1 2 0 0 0,25-8 1 0 0,-12 4 38 0 0,-21 11-2 0 0,-11 3 0 0 0,-1 0 0 0 0,1-1 0 0 0,0 1 0 0 0,0-1 0 0 0,-1 1 0 0 0,1-1 0 0 0,0 0 0 0 0,-1 0 0 0 0,1 0 0 0 0,2-2 0 0 0,-3 1 1 0 0,9 0 9 0 0,-10 2 485 0 0,-1-1-482 0 0,-1 0 0 0 0,1 0 0 0 0,-1 0 0 0 0,1 0 0 0 0,-1 0-1 0 0,1 0 1 0 0,-1 0 0 0 0,0 0 0 0 0,0 1 0 0 0,1-1 0 0 0,-3-1 0 0 0,0-1 1 0 0,-43-57 118 0 0,34 45-93 0 0,3 5-31 0 0,-3-4-3 0 0,1-1-1 0 0,-12-19 0 0 0,-1-5 52 0 0,15 24-57 0 0,0 0 0 0 0,-8-19 0 0 0,-3-18 1 0 0,-15-59 0 0 0,28 81 0 0 0,1 0 0 0 0,1 0 0 0 0,0-53 0 0 0,6 28 0 0 0,15-90-1 0 0,24-54 13 0 0,-1 75 79 0 0,-34 110-75 0 0,34-72 7 0 0,-18 44 18 0 0,25-40-30 0 0,-7 11-12 0 0,-27 50 1 0 0,1 0 0 0 0,0 1 0 0 0,1 1 0 0 0,2 0 0 0 0,0 1 0 0 0,0 0 0 0 0,2 1 0 0 0,0 1 0 0 0,26-17 0 0 0,40-31 0 0 0,-25 17 0 0 0,92-54 0 0 0,-123 85-6 0 0,0 2-1 0 0,1 0 1 0 0,1 2-1 0 0,0 1 1 0 0,1 2-1 0 0,0 1 1 0 0,0 1-1 0 0,1 2 1 0 0,0 1-1 0 0,39 0 0 0 0,-34 5 7 0 0,-1 3 0 0 0,1 1 0 0 0,-1 1 0 0 0,0 2 0 0 0,40 15 0 0 0,-44-10 53 0 0,-1 1 0 0 0,-1 1 0 0 0,33 22 1 0 0,-25-14-23 0 0,43 30 96 0 0,-63-40-92 0 0,0 1 279 0 0,-14-11-271 0 0,1 1 1 0 0,0-1-1 0 0,0 1 0 0 0,7 2 0 0 0,-7-4-78 0 0,-1 0 0 0 0,0 0 0 0 0,1-1-1 0 0,0 0 1 0 0,-1 0 0 0 0,1 0 0 0 0,0 0 0 0 0,-1-1-1 0 0,1 0 1 0 0,6 0 0 0 0,1-2 90 0 0,0 0-1 0 0,21-8 1 0 0,-32 10-56 0 0,4-3 2 0 0,0 0 0 0 0,0 0 0 0 0,-1 0-1 0 0,1-1 1 0 0,-1 1 0 0 0,1-1-1 0 0,-1-1 1 0 0,5-6 0 0 0,10-9 46 0 0,46-45-36 0 0,-15 14-12 0 0,-11 13 1 0 0,58-41 0 0 0,170-98-136 0 0,-130 100 136 0 0,69-29-52 0 0,-119 65 40 0 0,-23 13 12 0 0,2 3 0 0 0,132-32 0 0 0,-58 31-60 0 0,-64 13 56 0 0,-4 2-17 0 0,0 3 0 0 0,140 4-1 0 0,-53 16 22 0 0,-92-5 0 0 0,-17 0 0 0 0,0 2 0 0 0,73 25 0 0 0,-64-17 0 0 0,-30-8 0 0 0,-1 2 0 0 0,38 21 0 0 0,-36-18 0 0 0,-15-5 1 0 0,1 1 0 0 0,-1 1-1 0 0,14 12 1 0 0,-13-10 10 0 0,-6-4 20 0 0,0 0 0 0 0,-1 0 0 0 0,12 18 0 0 0,8 8 82 0 0,-20-24-68 0 0,-1 0-1 0 0,0 0 1 0 0,-1 1 0 0 0,0 0-1 0 0,7 19 1 0 0,9 14 91 0 0,7-6 29 0 0,-28-36-155 0 0,0-1 0 0 0,0 0 0 0 0,0 1 0 0 0,0-1 0 0 0,0 0 0 0 0,1 0 0 0 0,-1 0 0 0 0,1-1-1 0 0,-1 1 1 0 0,1-1 0 0 0,4 3 0 0 0,-3-3-5 0 0,5 2-5 0 0,4-3 11 0 0,4-2-1 0 0,0-1 0 0 0,-1-1-1 0 0,1-1 1 0 0,-1 0 0 0 0,0-1 0 0 0,0-1-1 0 0,-1 0 1 0 0,0-1 0 0 0,0-1 0 0 0,-1 0 0 0 0,14-12-1 0 0,-17 13-6 0 0,1 0 0 0 0,17-8 0 0 0,-17 9 15 0 0,1-1 1 0 0,19-14-1 0 0,-10 5-18 0 0,1 1 0 0 0,0 1 0 0 0,1 2 0 0 0,0 0 0 0 0,50-18 0 0 0,80-35-49 0 0,11-4 24 0 0,-123 55-15 0 0,101-29 16 0 0,-93 32-8 0 0,307-62 10 0 0,55 36-42 0 0,-394 38 64 0 0,210-1 0 0 0,-125 4 0 0 0,-27-1 0 0 0,84 13 0 0 0,-92-4 0 0 0,67 21 0 0 0,-110-24 0 0 0,1 1 0 0 0,-1 1 0 0 0,-1 1 0 0 0,0 1 0 0 0,39 26 0 0 0,-35-15 0 0 0,0 1 0 0 0,-2 1 0 0 0,0 1 0 0 0,-2 1 0 0 0,37 53 0 0 0,57 109 64 0 0,-102-164-39 0 0,-11-15-17 0 0,1 0 0 0 0,1-1 0 0 0,0 0 0 0 0,14 14-1 0 0,8 7-7 0 0,-18-19 0 0 0,18 15 0 0 0,-18-18 0 0 0,2 0 0 0 0,20 11 0 0 0,-30-18 10 0 0,-1-1 0 0 0,1 1 0 0 0,-1-1-1 0 0,1 1 1 0 0,0-1 0 0 0,-1 0 0 0 0,1 0 0 0 0,0-1-1 0 0,-1 1 1 0 0,1 0 0 0 0,4-2 0 0 0,8-6 39 0 0,-1 0 0 0 0,0-1 1 0 0,21-18-1 0 0,-11 9-36 0 0,75-53-13 0 0,-75 52 0 0 0,-10 9 0 0 0,-1 0 0 0 0,23-13 0 0 0,102-50 0 0 0,-81 43 0 0 0,-30 15-20 0 0,0 2 0 0 0,45-16 0 0 0,-9 10-18 0 0,80-13 0 0 0,-50 22 10 0 0,1 3 0 0 0,132 8 0 0 0,-29 20-32 0 0,-151-11 38 0 0,-1 3 0 0 0,60 23 0 0 0,-95-32 24 0 0,19 8-2 0 0,-1 1 0 0 0,38 23 0 0 0,48 42 0 0 0,-97-65 0 0 0,-1 2 0 0 0,17 18 0 0 0,11 11 0 0 0,-26-25-106 0 0,0 0-1 0 0,21 32 1 0 0,-24-30-1031 0 0,0 2-5662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4.26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36 0 7832 0 0,'-1'1'602'0'0,"-33"17"6001"0"0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3:49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1385 6912 0 0,'0'9'714'0'0,"0"-5"-581"0"0,1-1 0 0 0,0 1-1 0 0,-1 0 1 0 0,2-1-1 0 0,-1 1 1 0 0,0-1-1 0 0,1 1 1 0 0,-1-1 0 0 0,1 0-1 0 0,0 0 1 0 0,3 5-1 0 0,31 35 1734 0 0,-28-35-1992 0 0,18 17 353 0 0,0-1-1 0 0,33 22 1 0 0,-25-19-7 0 0,7 4 17 0 0,1-2 1 0 0,1-2 0 0 0,2-2-1 0 0,0-2 1 0 0,2-1-1 0 0,65 19 1 0 0,120 26 303 0 0,-181-56-435 0 0,1-2-1 0 0,86 4 1 0 0,-15-12 74 0 0,0-5-1 0 0,-1-6 0 0 0,180-38 1 0 0,-73-8 5 0 0,-169 38-35 0 0,102-46 0 0 0,-62 11-22 0 0,23-10 235 0 0,-76 39-262 0 0,-34 16-103 0 0,1 1 0 0 0,19-7 1 0 0,-16 7 1 0 0,-14 5 1 0 0,0 1-1 0 0,0 0 1 0 0,0 0 0 0 0,0 0-1 0 0,0 0 1 0 0,1 0 0 0 0,-1 1-1 0 0,0 0 1 0 0,0-1-1 0 0,1 1 1 0 0,-1 0 0 0 0,0 0-1 0 0,1 1 1 0 0,-1-1 0 0 0,6 2-1 0 0,-7-1 15 0 0,0 0 0 0 0,1 0-1 0 0,-1 0 1 0 0,0 1 0 0 0,0-1 0 0 0,0 1-1 0 0,0-1 1 0 0,2 3 0 0 0,4 2 18 0 0,-3-3-21 0 0,-1 0 0 0 0,1 1 0 0 0,0 0 0 0 0,-1 0 0 0 0,0 0 0 0 0,0 1 0 0 0,0-1 0 0 0,0 1 1 0 0,-1 0-1 0 0,5 8 0 0 0,10 7-2 0 0,-8-8 7 0 0,1 0 0 0 0,0-1-1 0 0,0 0 1 0 0,25 16-1 0 0,-32-23-3 0 0,27 18 16 0 0,0-1 0 0 0,1-2 0 0 0,1-1 0 0 0,68 27-1 0 0,-39-21-28 0 0,-21-7 0 0 0,76 19 0 0 0,1-8 0 0 0,-20-5 0 0 0,151 17 0 0 0,-192-34 0 0 0,87 3 1 0 0,111-17-2 0 0,-214 5 15 0 0,112-13 63 0 0,-1-6-13 0 0,-104 12-36 0 0,16-1 27 0 0,-1-3 0 0 0,105-37-1 0 0,-1-27 196 0 0,-143 64-207 0 0,0-1 0 0 0,-1-1 0 0 0,-1 0-1 0 0,32-32 1 0 0,9-14 95 0 0,24-25 39 0 0,2-18-113 0 0,-64 75-51 0 0,-15 19 14 0 0,-1 0 0 0 0,12-18 0 0 0,41-67 183 0 0,-55 88-199 0 0,-7 8-11 0 0,1-1 0 0 0,-1 1 1 0 0,0 0-1 0 0,0 0 1 0 0,0-1-1 0 0,1 1 0 0 0,-1 0 1 0 0,0 0-1 0 0,0-1 0 0 0,0 1 1 0 0,0 0-1 0 0,0-1 0 0 0,0 1 1 0 0,0 0-1 0 0,1-1 0 0 0,-1 1 1 0 0,0 0-1 0 0,0-1 1 0 0,0 1-1 0 0,0 0 0 0 0,0 0 1 0 0,-1-1-1 0 0,1 1 0 0 0,0 0 1 0 0,0-1-1 0 0,0 1 0 0 0,0 0 1 0 0,0-1-1 0 0,0 0 5 0 0,1 0 0 0 0,-1 0 0 0 0,1 0-1 0 0,-1 0 1 0 0,1 0 0 0 0,0 0 0 0 0,-1 0 0 0 0,1 0 0 0 0,0 0-1 0 0,1-1 1 0 0,2-3-5 0 0,13-23 64 0 0,-17 28-64 0 0,1-1 0 0 0,-1 0 0 0 0,0 1 0 0 0,0-1 0 0 0,0 1 0 0 0,1-1 0 0 0,-1 1 0 0 0,0-1 0 0 0,1 1 0 0 0,-1-1 0 0 0,0 1 0 0 0,1-1 0 0 0,-1 1 0 0 0,1-1 0 0 0,-1 1 0 0 0,1-1 0 0 0,-1 1 0 0 0,1 0 0 0 0,-1-1 0 0 0,1 1 0 0 0,-1 0 0 0 0,1 0 0 0 0,0-1 0 0 0,0 1 0 0 0,1-1 0 0 0,0 0-1 0 0,-1 0 0 0 0,0 0 0 0 0,1 0 0 0 0,-1 0 0 0 0,0 0 0 0 0,1 0 0 0 0,-1 0 0 0 0,1 0 0 0 0,-1 1 0 0 0,1-1 0 0 0,0 1 0 0 0,-1-1 0 0 0,1 1 0 0 0,0 0 0 0 0,-1 0 0 0 0,1-1 0 0 0,0 1 0 0 0,-1 0 0 0 0,1 0 0 0 0,0 1 0 0 0,-1-1 0 0 0,1 0 0 0 0,0 1 0 0 0,-1-1 0 0 0,1 1 0 0 0,0-1 0 0 0,-1 1 0 0 0,3 1 0 0 0,9 2 22 0 0,-10-3-28 0 0,0-1-1 0 0,0 1 0 0 0,0 0 0 0 0,0 1 0 0 0,0-1 0 0 0,5 4 1 0 0,6 2-3 0 0,11 2 10 0 0,13 5 0 0 0,41 10 0 0 0,228 20-270 0 0,-273-40 284 0 0,86 3-67 0 0,52 4 43 0 0,-129-9 9 0 0,34-1 17 0 0,138-14 0 0 0,-162 5 46 0 0,0-2 0 0 0,-1-2 0 0 0,76-29 0 0 0,-68 15-57 0 0,-2-2 0 0 0,73-46 0 0 0,-109 58 41 0 0,37-33 1 0 0,-16 12 49 0 0,-8 8 7 0 0,-1-2 0 0 0,-2-1-1 0 0,-1-2 1 0 0,47-66 0 0 0,-73 92-78 0 0,9-11 187 0 0,20-40 1 0 0,-16 26-26 0 0,-12 23-100 0 0,0-1 0 0 0,7-19 0 0 0,-4 4 75 0 0,0-2 0 0 0,-3 1 0 0 0,5-35 0 0 0,-10 54-122 0 0,20-225 764 0 0,-21 206-973 0 0,-1 0 0 0 0,-1 0-1 0 0,-1 0 1 0 0,-13-49 0 0 0,8 41-901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0.8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043.95361"/>
      <inkml:brushProperty name="anchorY" value="-9496.15527"/>
      <inkml:brushProperty name="scaleFactor" value="0.5"/>
    </inkml:brush>
  </inkml:definitions>
  <inkml:trace contextRef="#ctx0" brushRef="#br0">17 1 9216 0 0,'-2'0'992'0'0,"-1"1"-1158"0"0,-5 1 2972 0 0,7 0-2288 0 0,0-1 24 0 0,0 1-28 0 0,1 3 0 0 0,1 2-208 0 0,2 4 13 0 0,1 3-26 0 0,1 11 277 0 0,0 3-437 0 0,1 5 141 0 0,-1 11 202 0 0,1 1-342 0 0,-1 3 112 0 0,-1 0-38 0 0,0-1-93 0 0,0 1 17 0 0,0 0-20 0 0,0 0 1 0 0,-1-1-131 0 0,1 8 36 0 0,1 0-18 0 0,0-1 84 0 0,0 3 42 0 0,4 3-1557 0 0,0-6 61 0 0,-5-31-7086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1.67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770.6958"/>
      <inkml:brushProperty name="anchorY" value="-11063.52246"/>
      <inkml:brushProperty name="scaleFactor" value="0.5"/>
    </inkml:brush>
  </inkml:definitions>
  <inkml:trace contextRef="#ctx0" brushRef="#br0">61 931 9216 0 0,'0'0'0'0'0,"-2"-2"816"0"0,-3-8-766 0 0,-4-4 33 0 0,0-3 457 0 0,-2-9 471 0 0,1-1-681 0 0,3-2 442 0 0,2-1-97 0 0,2 2 25 0 0,3-1 3 0 0,3 1-289 0 0,2 1 37 0 0,1-1-47 0 0,3-1-2 0 0,1-1-39 0 0,1-1 1 0 0,2 1-3 0 0,5-9 270 0 0,6-7-292 0 0,1-1-143 0 0,3 2-120 0 0,0 3-64 0 0,2 4-2 0 0,13-7-803 0 0,3 4 525 0 0,0 3-208 0 0,0 6 932 0 0,-3 6-77 0 0,-2 5 113 0 0,-3 4 24 0 0,-2 4-464 0 0,-3 3-6 0 0,-2 3-26 0 0,-2 3 55 0 0,-2 0 53 0 0,-2 3 17 0 0,0 1 3 0 0,-3 1 4 0 0,0 2-177 0 0,-1 0 50 0 0,-2 2-25 0 0,0 2 0 0 0,-2 2-84 0 0,0 1 34 0 0,-2 2-16 0 0,0 1 2 0 0,-1 1 75 0 0,-3 3 90 0 0,0 2-39 0 0,-2 1 11 0 0,-1 1-9 0 0,-2 2-73 0 0,-2 1 131 0 0,-2 2-79 0 0,-2 2-48 0 0,-3 2 15 0 0,-2 1-10 0 0,-2 2 75 0 0,-1 0-96 0 0,-2 2 125 0 0,-2 0-131 0 0,-1 0 134 0 0,-3 0-134 0 0,-1-1 134 0 0,-1-1-134 0 0,-6 3 218 0 0,-2-3-158 0 0,0-2 52 0 0,1-4-13 0 0,-1-4-84 0 0,1-2 24 0 0,1-3-12 0 0,1-2 0 0 0,0-3 0 0 0,1-2 0 0 0,1-2 0 0 0,1-1 0 0 0,2-2 75 0 0,1-1-96 0 0,1-2 106 0 0,2-1-106 0 0,2-1 31 0 0,4-1-10 0 0,1-1 0 0 0,-1 1-112 0 0,2-1 144 0 0,2 1-141 0 0,1 0 136 0 0,1 0-41 0 0,2-1 14 0 0,2-2 0 0 0,4-1 0 0 0,2-2-74 0 0,5-3 95 0 0,3-1-116 0 0,2-1 119 0 0,1 1-36 0 0,1 0 12 0 0,-1 2-74 0 0,1 0 95 0 0,-1 1-32 0 0,0 0 11 0 0,0 0 0 0 0,0 1 0 0 0,3 0 0 0 0,1 0 0 0 0,0 1 0 0 0,-1 0 0 0 0,-1 3 0 0 0,1 1 0 0 0,-1 2 0 0 0,5 1 0 0 0,-1 1 0 0 0,1 0 0 0 0,-1 2 0 0 0,1 0 0 0 0,-1 0 0 0 0,0 0 0 0 0,-1 0 0 0 0,-1 1 0 0 0,-1 2 0 0 0,-1-1 0 0 0,0 2 0 0 0,-2 1 0 0 0,0 1 0 0 0,-1 1 0 0 0,-1 1 0 0 0,-3 1 0 0 0,0 1 0 0 0,-4 0 0 0 0,-1 2 84 0 0,-2 1-108 0 0,-1 5 167 0 0,-2 7-3 0 0,-3 1-88 0 0,-2 0 71 0 0,-2-1-15 0 0,-2-1 2 0 0,-1-1 2 0 0,-2-1 94 0 0,0-1 0 0 0,-2 0 6 0 0,-3 1 4 0 0,0-1 47 0 0,-6 4 294 0 0,-3 1-379 0 0,-3-2 147 0 0,-1-1-48 0 0,-3-3 3 0 0,-8 1 262 0 0,-2-2-402 0 0,-1-4 121 0 0,-7-1 180 0 0,1-3-317 0 0,0-4 104 0 0,2-5-36 0 0,3-2-74 0 0,1-4-8 0 0,2-3-2 0 0,-4-4 71 0 0,3-4-218 0 0,1-2 170 0 0,-1-4-160 0 0,-1-5 43 0 0,1-6-938 0 0,4-3-725 0 0,8 0 1084 0 0,6 0-1613 0 0,7 2 236 0 0,13 22 1525 0 0,0 1 1 0 0,0 0-1 0 0,0-1 1 0 0,0-5-1 0 0,3-22-1708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2.7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646.7583"/>
      <inkml:brushProperty name="anchorY" value="-11976.34766"/>
      <inkml:brushProperty name="scaleFactor" value="0.5"/>
    </inkml:brush>
  </inkml:definitions>
  <inkml:trace contextRef="#ctx0" brushRef="#br0">289 199 4144 0 0,'-15'7'8232'0'0,"14"0"-7823"0"0,0 1 172 0 0,0 1-419 0 0,4 6 43 0 0,1 0-153 0 0,2 2-49 0 0,3 5 9 0 0,2 0-115 0 0,2 1 132 0 0,0-1 41 0 0,1-2-20 0 0,-1 0-59 0 0,1-2 94 0 0,4 2-106 0 0,4-1 209 0 0,1-2-61 0 0,-1-3 25 0 0,0-4 0 0 0,-2-2 18 0 0,0-3 5 0 0,0-5 0 0 0,1-2 1 0 0,1-2 18 0 0,0-3 5 0 0,0-2 0 0 0,-1-1 1 0 0,0-1-84 0 0,-2-2 14 0 0,-3 0-18 0 0,-1-2 2 0 0,-3 0 119 0 0,-1 0-16 0 0,-2 1 22 0 0,-2-2-1 0 0,-3 1 49 0 0,-1 0-4 0 0,-3-1 3 0 0,-3 1 2 0 0,-1-1-46 0 0,-3-1 3 0 0,-2 0-4 0 0,-1-1-1 0 0,-3-1 10 0 0,-3 0-4 0 0,-2-1 2 0 0,-1 0 0 0 0,-1-1-56 0 0,0 0 7 0 0,-1 0-6 0 0,1 1-1 0 0,-2 2-74 0 0,0 1-8 0 0,-2 2-2 0 0,1 3-4 0 0,0 2 0 0 0,0 4 0 0 0,-1 2 0 0 0,1 3 0 0 0,-1 2-121 0 0,0 3 118 0 0,1 1-125 0 0,0 4 111 0 0,0 0-108 0 0,1 1 31 0 0,0 3-10 0 0,1 0 0 0 0,0 2 0 0 0,1 0 0 0 0,1 2 0 0 0,0 1 0 0 0,2 1 0 0 0,1 1 0 0 0,0 3 0 0 0,1 0 0 0 0,1 1 0 0 0,0 2 0 0 0,1 0 0 0 0,3 1 0 0 0,1 0 0 0 0,3 1 0 0 0,1 0 0 0 0,3-1 0 0 0,2 1 0 0 0,3-2 0 0 0,1 1 0 0 0,4-1 0 0 0,1 1 0 0 0,2-1-102 0 0,3-1 131 0 0,1-1-118 0 0,1 0 110 0 0,2-2-32 0 0,1-2 11 0 0,1-1 0 0 0,2-2 0 0 0,0-2 0 0 0,0-1 0 0 0,1-2 0 0 0,2-1 75 0 0,2-1-96 0 0,0-1 106 0 0,3-1-106 0 0,0-2 31 0 0,1-1 65 0 0,-2-1-96 0 0,0-1 31 0 0,0-1 65 0 0,-1 0-96 0 0,-2-1 125 0 0,0-2-131 0 0,0 0 124 0 0,4-1-46 0 0,-1-1-60 0 0,0-1 113 0 0,-2-1-131 0 0,-3-1 152 0 0,-1-1-157 0 0,-1-2 151 0 0,-3-1-148 0 0,-1-1 137 0 0,1-6-32 0 0,-1-1-92 0 0,-3-1 142 0 0,-1-2-158 0 0,-2 0 132 0 0,-3-2-124 0 0,-1-1 36 0 0,-2-2 72 0 0,-2 0-108 0 0,0-1 36 0 0,-2 0-12 0 0,1 1 0 0 0,-2 1 0 0 0,1 1 0 0 0,-1 2-84 0 0,-1 2 108 0 0,1 2-36 0 0,0 3 12 0 0,-1 1 112 0 0,1 3-60 0 0,-1 1-60 0 0,0 2 20 0 0,0 2-12 0 0,0 1 0 0 0,0 2 0 0 0,0 2 0 0 0,0 0 0 0 0,0 1 0 0 0,0 0 0 0 0,0 0 0 0 0,0 0 0 0 0,0 1 0 0 0,0 1-80 0 0,1 4-29 0 0,1 7 136 0 0,1 4-41 0 0,0 4-60 0 0,1 2 95 0 0,1 4-32 0 0,-1 8 11 0 0,2 1 0 0 0,-1 2 0 0 0,0-2 0 0 0,2-2 0 0 0,-2-3 0 0 0,2-1 0 0 0,0-4 0 0 0,1-2 0 0 0,-1-2 0 0 0,2-3 75 0 0,-1-1-96 0 0,2-1 31 0 0,0-3-10 0 0,1-1-74 0 0,1-2-36 0 0,-1-2-3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2.8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105.7168"/>
      <inkml:brushProperty name="anchorY" value="-13269.17383"/>
      <inkml:brushProperty name="scaleFactor" value="0.5"/>
    </inkml:brush>
  </inkml:definitions>
  <inkml:trace contextRef="#ctx0" brushRef="#br0">27 10 14688 0 0,'0'0'0'0'0,"-3"0"648"0"0,-2 0 345 0 0,-1 0-1200 0 0,2 0 365 0 0,0 0-158 0 0,1-2 0 0 0,2 0 0 0 0,0 1 0 0 0,1-1-570 0 0,5 0-602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3.5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463.34619"/>
      <inkml:brushProperty name="anchorY" value="-12620.9541"/>
      <inkml:brushProperty name="scaleFactor" value="0.5"/>
    </inkml:brush>
  </inkml:definitions>
  <inkml:trace contextRef="#ctx0" brushRef="#br0">391 242 10104 0 0,'0'0'0'0'0,"-2"-3"448"0"0,-3-6 233 0 0,0-1-822 0 0,0-2 249 0 0,-1-1-108 0 0,0-2 802 0 0,-1 1-98 0 0,2-2 115 0 0,1 0 8 0 0,-2 0-219 0 0,1 0 17 0 0,-1 0-28 0 0,-1 1-4 0 0,0 1-75 0 0,-1 1 2 0 0,-1 1-6 0 0,0 2-2 0 0,-1 1-158 0 0,0 3 7 0 0,-1 1-21 0 0,-1 4-3 0 0,-1 1-225 0 0,0 2 18 0 0,0 2-29 0 0,-2 3-4 0 0,0 1-113 0 0,0 3-61 0 0,1 1 29 0 0,1 2-19 0 0,0 2 78 0 0,0 1-22 0 0,1 2 11 0 0,1 0 0 0 0,2 0 0 0 0,1 1 0 0 0,2 0 0 0 0,2 1 0 0 0,1 0 0 0 0,2 0 0 0 0,1-1 0 0 0,3-1 0 0 0,1-1 0 0 0,3-2 0 0 0,1-2 0 0 0,2-2 0 0 0,1-1 0 0 0,6-1 0 0 0,0 0-74 0 0,2-2 95 0 0,0-1-32 0 0,0-2 11 0 0,2-2-74 0 0,-2-2 95 0 0,0 0-32 0 0,2-1 86 0 0,0 0-96 0 0,1-1 115 0 0,-1 0-118 0 0,1 0 148 0 0,-1 0-156 0 0,2 1 132 0 0,1-1-124 0 0,-3 1 36 0 0,-2 1 72 0 0,1 0-108 0 0,0 0 36 0 0,-3 1-12 0 0,3 2 0 0 0,-2 0 0 0 0,0 1 0 0 0,-2 1 0 0 0,-3 0 0 0 0,-3 0 75 0 0,0 0-96 0 0,-1 2 31 0 0,-2-2 74 0 0,-2 1-108 0 0,-1 1 130 0 0,0 2-133 0 0,-2 1 152 0 0,0 0-82 0 0,-2 2-48 0 0,-1 0 127 0 0,1 0-42 0 0,0 1 16 0 0,-4-2 0 0 0,-1 2 0 0 0,-1-1 159 0 0,-5 2 290 0 0,-3 0-371 0 0,-3 0 188 0 0,-3-3-48 0 0,-1 0 4 0 0,-2-2 2 0 0,-4-1-56 0 0,-2 0 7 0 0,-1-3-6 0 0,-2 0-1 0 0,0-1-158 0 0,0-1 16 0 0,0-3-23 0 0,1 0-2 0 0,1-2-10 0 0,2 0-7 0 0,-1-1 1 0 0,2-1-1 0 0,3-2-93 0 0,0 1 26 0 0,2-2-13 0 0,-2-1 0 0 0,1 0 0 0 0,2 0 0 0 0,0-2-812 0 0,3-1-636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4.3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413.54883"/>
      <inkml:brushProperty name="anchorY" value="-12376.07422"/>
      <inkml:brushProperty name="scaleFactor" value="0.5"/>
    </inkml:brush>
  </inkml:definitions>
  <inkml:trace contextRef="#ctx0" brushRef="#br0">162 29 2304 0 0,'0'0'96'0'0,"1"2"37"0"0,-2 5-159 0 0,-1 1 47 0 0,1 2 2574 0 0,0 3-248 0 0,-1 2 324 0 0,-1 4 72 0 0,-1 1-1871 0 0,0 4 166 0 0,1 2-235 0 0,-1 3-51 0 0,-1 1-230 0 0,1 2 16 0 0,0 2-20 0 0,1 0-15 0 0,-1 3-72 0 0,0 0 1 0 0,4 1-6 0 0,1 1-2 0 0,1-1-168 0 0,2-2 11 0 0,1 0-23 0 0,2-2-3 0 0,2-1-159 0 0,1 0 16 0 0,-1-1-23 0 0,2 0-2 0 0,0 0-85 0 0,0-1 24 0 0,-1 0 72 0 0,-2-3-108 0 0,-1 0 111 0 0,0-2-108 0 0,-2-2 125 0 0,0-1-131 0 0,-2-2 171 0 0,-2-2-79 0 0,-1-1 18 0 0,0-1-2 0 0,-1-4-19 0 0,1-4-70 0 0,-1-2 93 0 0,0-4 15 0 0,0-1 7 0 0,-3-2 3 0 0,-1-2 2 0 0,-1-2-18 0 0,-2-3-5 0 0,-3-3 0 0 0,-2-3-1 0 0,-2-4-102 0 0,0-3 28 0 0,-1-2 70 0 0,-2-2-108 0 0,0-1 36 0 0,0-2-12 0 0,3 0 0 0 0,1-1 0 0 0,1-1 0 0 0,2 1 0 0 0,1 0 0 0 0,3 0 0 0 0,1 0 0 0 0,1 1 0 0 0,1-2 0 0 0,1 1 0 0 0,3-2 0 0 0,0-1 0 0 0,2-2 0 0 0,1 0 0 0 0,3-2 0 0 0,3-1 0 0 0,0-1 0 0 0,2 0 0 0 0,2 0 0 0 0,3 1 0 0 0,0 1 0 0 0,3 3 0 0 0,-1 3-84 0 0,3 2 108 0 0,1 3-129 0 0,1 2 132 0 0,-2 3-41 0 0,-2 2 14 0 0,1 3-74 0 0,5 0 95 0 0,2 2-32 0 0,0 2 11 0 0,1 1 0 0 0,1 2 0 0 0,0 2 0 0 0,-3 0 0 0 0,-1 1 0 0 0,0 1 0 0 0,-2 2 0 0 0,-1-1 0 0 0,-1 1-84 0 0,-1 1 108 0 0,-1 1-36 0 0,0 2 12 0 0,-2 1 0 0 0,-2 2 0 0 0,-1 1 0 0 0,0 1 0 0 0,-2 2 0 0 0,0 2 0 0 0,-3 1 0 0 0,-2 2 0 0 0,0 1 0 0 0,-1 2 0 0 0,-2 2 84 0 0,-2 1-108 0 0,-2 1 36 0 0,1 1 82 0 0,-3 1-121 0 0,-1-1 115 0 0,-3 2-109 0 0,0 1 115 0 0,-2 0-118 0 0,-2 1 130 0 0,-1-2-133 0 0,-3 0 218 0 0,-3-2-93 0 0,-1-2 34 0 0,-2 0-4 0 0,-1-3 66 0 0,-2-1-10 0 0,-2-2 6 0 0,-1-2 2 0 0,-3-3-37 0 0,-2-1 1 0 0,1-3-3 0 0,1-2-1 0 0,1-2-37 0 0,2-4 1 0 0,0-1-3 0 0,1-3-1 0 0,4-1-130 0 0,1-4 139 0 0,2-1-150 0 0,2-2 137 0 0,2-3-247 0 0,3-1 26 0 0,1-2-26 0 0,0-4-1040 0 0,4-5-946 0 0,4-1-7820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4.63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058.58105"/>
      <inkml:brushProperty name="anchorY" value="-13325.20801"/>
      <inkml:brushProperty name="scaleFactor" value="0.5"/>
    </inkml:brush>
  </inkml:definitions>
  <inkml:trace contextRef="#ctx0" brushRef="#br0">1 1 6448 0 0,'1'1'9028'0'0,"1"3"-7931"0"0,0 3-116 0 0,0 1-25 0 0,2 2-432 0 0,1 1 37 0 0,-2 3-46 0 0,-1 1-19 0 0,0 2-92 0 0,0 1-3 0 0,0 3-5 0 0,0 1-4 0 0,-1 2-130 0 0,1 2 8 0 0,-1 3-19 0 0,0 6 176 0 0,0 2-370 0 0,-1 0 116 0 0,1-2-45 0 0,-1-2-74 0 0,0-4-54 0 0,0-2 94 0 0,2-3-118 0 0,1-3 130 0 0,0-1-133 0 0,0-3 134 0 0,0-1-759 0 0,0-4-799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4.78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749.90918"/>
      <inkml:brushProperty name="anchorY" value="-14544.5127"/>
      <inkml:brushProperty name="scaleFactor" value="0.5"/>
    </inkml:brush>
  </inkml:definitions>
  <inkml:trace contextRef="#ctx0" brushRef="#br0">52 114 16296 0 0,'0'0'0'0'0,"-8"-2"1791"0"0,-5-5-2089 0 0,1-1 596 0 0,1-1-64 0 0,4-3 231 0 0,6-4-313 0 0,5 1-153 0 0,4 0 39 0 0,8-1-1494 0 0,5 2 193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5.45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401.36816"/>
      <inkml:brushProperty name="anchorY" value="-15054.81445"/>
      <inkml:brushProperty name="scaleFactor" value="0.5"/>
    </inkml:brush>
  </inkml:definitions>
  <inkml:trace contextRef="#ctx0" brushRef="#br0">17 72 10016 0 0,'0'0'1016'0'0,"0"3"-962"0"0,0 1 645 0 0,0 0-100 0 0,0 1 93 0 0,1 1 8 0 0,1 2-286 0 0,1 1 37 0 0,2 1-47 0 0,0 1-1 0 0,2 1-87 0 0,1 1 14 0 0,0-1-18 0 0,3 5 281 0 0,-1 0-463 0 0,1 0 148 0 0,0 1-54 0 0,1 0-9 0 0,0 0-7 0 0,1 0 1 0 0,1-2-1 0 0,1-1-93 0 0,1-2 17 0 0,0-1-20 0 0,-1 0 1 0 0,1-2-38 0 0,-1 0 1 0 0,0-1-3 0 0,0 0-1 0 0,-1-3 103 0 0,1-1-2 0 0,-1-2 7 0 0,0-2 4 0 0,-1-2-214 0 0,0-2-33 0 0,0-1 6 0 0,0-2-17 0 0,0-3 189 0 0,-2-1-16 0 0,0-2 25 0 0,0-2 2 0 0,-1-1-147 0 0,-1-1 42 0 0,0-1-21 0 0,-1-1 0 0 0,-1 1 0 0 0,-2-1 112 0 0,-1 1-60 0 0,-3 1 15 0 0,0-1 120 0 0,-4 1-9 0 0,0 1 10 0 0,-2 0 4 0 0,-3-1 84 0 0,0 2 4 0 0,-3-1 4 0 0,1 1 4 0 0,-1 0-65 0 0,-1 1 9 0 0,0 0-7 0 0,-1 0-1 0 0,-1 2-140 0 0,-1 0 12 0 0,-1 3-21 0 0,-1 1-2 0 0,1 2 74 0 0,-1 3-3 0 0,-1 2 5 0 0,0 2 3 0 0,-1 2-177 0 0,-3 5 50 0 0,-1 1-25 0 0,1 3 0 0 0,0 2-149 0 0,1 2 80 0 0,1 1-33 0 0,2 1 118 0 0,2 1 90 0 0,2 1-38 0 0,0 1 13 0 0,3 1-93 0 0,1 1 25 0 0,2 0-13 0 0,2 2 0 0 0,1 0 0 0 0,2 2 0 0 0,2 1 75 0 0,2-1-96 0 0,2 1 106 0 0,4-1-106 0 0,2 0 143 0 0,0-1-79 0 0,2-2-48 0 0,5 2 15 0 0,2-1-10 0 0,3-4 75 0 0,9-1-22 0 0,1-3-63 0 0,2-3 20 0 0,2-5-10 0 0,-1-5 0 0 0,1-3 0 0 0,-2-2 0 0 0,6-4 112 0 0,6-5-134 0 0,-1-2-105 0 0,-3-4 19 0 0,4-4-1241 0 0,0-5-1202 0 0,-5 0-6601 0 0,-9 3-2784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4.62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11232 0 0,'0'0'3488'0'0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5.76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675.71387"/>
      <inkml:brushProperty name="anchorY" value="-16152.31543"/>
      <inkml:brushProperty name="scaleFactor" value="0.5"/>
    </inkml:brush>
  </inkml:definitions>
  <inkml:trace contextRef="#ctx0" brushRef="#br0">3 19 7368 0 0,'-3'-18'8630'0'0,"6"22"-8158"0"0,0 3 35 0 0,1 3-47 0 0,2 9 418 0 0,0 6-672 0 0,0 4 207 0 0,1 3-76 0 0,-1 4-57 0 0,0 3-2 0 0,0 1-4 0 0,0 1-2 0 0,-1 1 19 0 0,2 9 330 0 0,1 1-429 0 0,-1 0 172 0 0,0 0-46 0 0,1-3 0 0 0,-1-3 2 0 0,0-2 0 0 0,1-3 0 0 0,0-2 0 0 0,2 5 0 0 0,2-2-373 0 0,-2-2 106 0 0,2 1-53 0 0,0-2 0 0 0,0-5-74 0 0,0-5 95 0 0,-2-5-32 0 0,2-1 11 0 0,0-3 0 0 0,0-4-3061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6.36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575.71191"/>
      <inkml:brushProperty name="anchorY" value="-17882.33203"/>
      <inkml:brushProperty name="scaleFactor" value="0.5"/>
    </inkml:brush>
  </inkml:definitions>
  <inkml:trace contextRef="#ctx0" brushRef="#br0">1 203 8752 0 0,'0'0'833'0'0,"1"2"-757"0"0,1 2 865 0 0,1 4 954 0 0,3 1-1279 0 0,0 1 255 0 0,1 2-134 0 0,1 0-28 0 0,2 4 584 0 0,4 5-523 0 0,3 5 26 0 0,1-1-556 0 0,1 0 125 0 0,-1-3-76 0 0,-1-2-75 0 0,2-1 11 0 0,-1-3-17 0 0,1-2 1 0 0,-1-1-57 0 0,1-1-2 0 0,0 0-4 0 0,5 0 129 0 0,3 0-94 0 0,2-1-86 0 0,-2-1 8 0 0,0-3-22 0 0,-2-2 0 0 0,2-4 74 0 0,-1-3-115 0 0,-1-2 37 0 0,-3-2-13 0 0,-2-3 84 0 0,2-4 172 0 0,2-6-221 0 0,-3-2-24 0 0,0-1-71 0 0,-3-4 156 0 0,-2-3 30 0 0,-4-5 64 0 0,-4 1-101 0 0,-5 1 36 0 0,-4-2 183 0 0,-5-2-65 0 0,-3 2-166 0 0,-1 2-19 0 0,-1 2-17 0 0,1 3-17 0 0,-3 1 1 0 0,-1 4-29 0 0,0 2-66 0 0,0 4 91 0 0,-1 4-106 0 0,-4 2 31 0 0,-6 4 65 0 0,-2 3-96 0 0,1 3 31 0 0,-4 6 65 0 0,1 2-96 0 0,0 4 31 0 0,3 3-10 0 0,1 1 94 0 0,1 1-121 0 0,2 1 152 0 0,-3 6-45 0 0,1 0-96 0 0,3 2 144 0 0,1 1-160 0 0,2-2 160 0 0,1 8-10 0 0,2-1-145 0 0,2 2 160 0 0,4-2-165 0 0,2 2 160 0 0,4 5 55 0 0,3 2-42 0 0,3-2 23 0 0,2-1-4 0 0,2-3-186 0 0,5 3 52 0 0,5 0 161 0 0,9 1-7 0 0,3-5-99 0 0,3-5 30 0 0,8-5 98 0 0,9-5-70 0 0,3-5-86 0 0,0-5-47 0 0,11-5 116 0 0,-1-4-70 0 0,0-5-60 0 0,19-9-1016 0 0,2-4 686 0 0,-1-3-11771 0 0,-16 3-2553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59.2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145.09766"/>
      <inkml:brushProperty name="anchorY" value="-19062.41016"/>
      <inkml:brushProperty name="scaleFactor" value="0.5"/>
    </inkml:brush>
  </inkml:definitions>
  <inkml:trace contextRef="#ctx0" brushRef="#br0">216 0 3224 0 0,'0'0'9165'0'0,"-1"3"-8514"0"0,-3 5 466 0 0,-2 3-912 0 0,-1 5 289 0 0,-2 2-120 0 0,-1 4-342 0 0,-2 2 4 0 0,-1 3-22 0 0,-1 1-14 0 0,-1 2 0 0 0,-1 2 0 0 0,-1 0 0 0 0,-7 11-710 0 0,-1 0 493 0 0,1-3-6503 0 0,5-8-1409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59.42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294.0957"/>
      <inkml:brushProperty name="anchorY" value="-18836.25977"/>
      <inkml:brushProperty name="scaleFactor" value="0.5"/>
    </inkml:brush>
  </inkml:definitions>
  <inkml:trace contextRef="#ctx0" brushRef="#br0">91 1 10160 0 0,'0'0'1104'0'0,"1"2"-1288"0"0,0 3 368 0 0,0 3-184 0 0,-1 3 401 0 0,1 3-68 0 0,-2 2 63 0 0,-3 4 2 0 0,0 3-250 0 0,-3 6 165 0 0,-4 8-221 0 0,0 2-91 0 0,-2 0 21 0 0,0-2-22 0 0,-3 5-2007 0 0,2-7-11008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59.80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569.33496"/>
      <inkml:brushProperty name="anchorY" value="-18558.58398"/>
      <inkml:brushProperty name="scaleFactor" value="0.5"/>
    </inkml:brush>
  </inkml:definitions>
  <inkml:trace contextRef="#ctx0" brushRef="#br0">4 1 5528 0 0,'0'1'1809'0'0,"-1"4"-609"0"0,0 3 111 0 0,1 5 26 0 0,-1 3-900 0 0,1 5 83 0 0,0 4-116 0 0,0 14 387 0 0,2 14-167 0 0,0 4-331 0 0,0 3 230 0 0,1 6 505 0 0,-1 6-210 0 0,1 4 28 0 0,-1-6-482 0 0,-1-7-271 0 0,0-2-49 0 0,0-10-31 0 0,1-7-13 0 0,0-8 84 0 0,0-7-108 0 0,0-4 148 0 0,0-4-3058 0 0,-1-6-3641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0.51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231.68652"/>
      <inkml:brushProperty name="anchorY" value="-20131.46289"/>
      <inkml:brushProperty name="scaleFactor" value="0.5"/>
    </inkml:brush>
  </inkml:definitions>
  <inkml:trace contextRef="#ctx0" brushRef="#br0">23 420 8752 0 0,'0'0'0'0'0,"-2"-2"384"0"0,-2-4 214 0 0,-1-6-723 0 0,1-2 220 0 0,1-3 1445 0 0,0-1-151 0 0,2-2 203 0 0,1 1 32 0 0,2 0-1020 0 0,2 0 89 0 0,2 0-125 0 0,2 0-19 0 0,0 1-303 0 0,1 1 38 0 0,2 1-48 0 0,6-3 232 0 0,2 0-350 0 0,2 1 114 0 0,1 0-40 0 0,1 3-56 0 0,-1 2-2 0 0,1 0-4 0 0,-1 3-2 0 0,0 0-149 0 0,1 1 42 0 0,0 0 54 0 0,-1 2-96 0 0,1 1 31 0 0,-1 1-10 0 0,1 0 0 0 0,-1 1 0 0 0,-1 1 0 0 0,4 2 75 0 0,0 1-96 0 0,-1 3 31 0 0,1 2-10 0 0,-3 1 0 0 0,-2 2 112 0 0,-3 1-69 0 0,-4 1 26 0 0,-2 1-79 0 0,-3 1 142 0 0,-3 1-83 0 0,-2 2 19 0 0,-2 2-3 0 0,-3 1-75 0 0,-1 1 20 0 0,-2 3-10 0 0,-5 5 0 0 0,-2 2 94 0 0,-3 3-121 0 0,-4 4 134 0 0,-1-2-134 0 0,-1 0 40 0 0,1-5 62 0 0,0-3-96 0 0,1-3-71 0 0,1-4 46 0 0,1-2-22 0 0,2-2-14 0 0,-3 1-89 0 0,2-2 118 0 0,3-1 53 0 0,0-3-14 0 0,2-1-60 0 0,4-2 95 0 0,2-3-228 0 0,2-2 133 0 0,1-1-1 0 0,6-2 6 0 0,2-1 3 0 0,3-1 77 0 0,3-2-115 0 0,0 0 131 0 0,2 0-134 0 0,1-1 134 0 0,0-1-41 0 0,1 0 14 0 0,4-2-74 0 0,4-2 95 0 0,0 1-32 0 0,1 0 11 0 0,-2 1 0 0 0,0 2 0 0 0,-1 1 75 0 0,1 1-96 0 0,1 2 31 0 0,-1 1-10 0 0,3 1 75 0 0,-1 3-208 0 0,0 1 101 0 0,-3 1-38 0 0,0 3 81 0 0,1 3-22 0 0,1 4 11 0 0,-2 0 0 0 0,-1 2 0 0 0,-4 1-74 0 0,-2-1 2 0 0,-3 1-6 0 0,-2-1-2 0 0,-3 5 0 0 0,-2 4 94 0 0,-3 1-28 0 0,-1 0 14 0 0,-2-1 0 0 0,-2-1 0 0 0,-2-1 75 0 0,-2 1-96 0 0,-1 0 143 0 0,-2 1-79 0 0,-1-1 26 0 0,-1 1 42 0 0,-2 0 5 0 0,0 1 1 0 0,-1-1 3 0 0,-2 0 75 0 0,-2 1-12 0 0,0-2 17 0 0,-3-2-2 0 0,-1-1 40 0 0,-2-3-2 0 0,-2-1 2 0 0,-1-3 2 0 0,1-2-18 0 0,0-2 4 0 0,-1-1-2 0 0,-5-4 131 0 0,-4-3-234 0 0,0-4-27 0 0,2-3-93 0 0,3-3 12 0 0,3-2-13 0 0,5-2 0 0 0,2-2-140 0 0,0-3-193 0 0,1-6-943 0 0,4-2 977 0 0,4 2-6406 0 0,4 1 612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1.0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072.0752"/>
      <inkml:brushProperty name="anchorY" value="-21329.2207"/>
      <inkml:brushProperty name="scaleFactor" value="0.5"/>
    </inkml:brush>
  </inkml:definitions>
  <inkml:trace contextRef="#ctx0" brushRef="#br0">66 1 7368 0 0,'0'0'320'0'0,"-2"4"186"0"0,-2 3-612 0 0,0 3 186 0 0,-1 1 1002 0 0,0 2-122 0 0,0 2 148 0 0,0 1 23 0 0,0 1-454 0 0,0 1 49 0 0,1 2-70 0 0,0 0-4 0 0,0 2-238 0 0,1 0 12 0 0,0 2-28 0 0,0-1-5 0 0,1 1 18 0 0,1 4 470 0 0,0 0-609 0 0,0 1 18 0 0,3 3 190 0 0,0-1-338 0 0,2-1 56 0 0,0-2-33 0 0,1-3-4 0 0,2 0-1 0 0,1-2-186 0 0,3 1 52 0 0,1-2-100 0 0,1-3 170 0 0,1-2-16 0 0,-1-3 20 0 0,4-2 2 0 0,5-3-119 0 0,0-3 34 0 0,0-4-17 0 0,-2-3 112 0 0,-2-2-60 0 0,-2-4 15 0 0,-1-1-76 0 0,-1-1 19 0 0,-2-1 74 0 0,0 0-108 0 0,0-3 139 0 0,2-4 5 0 0,0-2-73 0 0,-2-1-47 0 0,1-4 10 0 0,1-3-10 0 0,-4-4 0 0 0,-4 1 75 0 0,-2 2 16 0 0,-6-1 111 0 0,-1 2-138 0 0,-2 3 95 0 0,-2 1-11 0 0,0 3 1 0 0,-1-2 115 0 0,0 1-209 0 0,1 2 57 0 0,1 1-23 0 0,-1 3-103 0 0,1 0-65 0 0,1 0-2116 0 0,3 3 1603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1.83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952.28906"/>
      <inkml:brushProperty name="anchorY" value="-22097.50195"/>
      <inkml:brushProperty name="scaleFactor" value="0.5"/>
    </inkml:brush>
  </inkml:definitions>
  <inkml:trace contextRef="#ctx0" brushRef="#br0">416 470 2304 0 0,'0'0'0'0'0,"-1"0"200"0"0,-4-1-233 0 0,-1-3 66 0 0,-14-8 8165 0 0,7 3-6407 0 0,-1 0-576 0 0,1-1-286 0 0,0 0-241 0 0,0 0-47 0 0,0 0-110 0 0,1 0 18 0 0,0 0-21 0 0,0 1 1 0 0,-1 0-234 0 0,0 1 20 0 0,1 1-21 0 0,-5 1 340 0 0,0 1-417 0 0,2 3 140 0 0,0 1-45 0 0,1 3-214 0 0,1 1 14 0 0,1 1-27 0 0,-2 4-4 0 0,0 5-94 0 0,1 1 26 0 0,0 1-13 0 0,0 5 0 0 0,2 0 0 0 0,1 1 0 0 0,0 6 0 0 0,2 0 0 0 0,1 0 0 0 0,2 0 0 0 0,0 0 103 0 0,2 0-132 0 0,1-2 137 0 0,2 1-135 0 0,1-1 134 0 0,2-2-134 0 0,1 1 40 0 0,1-1 62 0 0,2-1-96 0 0,4 3 31 0 0,0-1-10 0 0,2-3 0 0 0,1-3 0 0 0,1-4 0 0 0,2-2 0 0 0,-1-3 75 0 0,5-3 53 0 0,0-2-11 0 0,1-3 11 0 0,-1-3 0 0 0,-1-2-56 0 0,2-4 91 0 0,1-2-114 0 0,-4-1 26 0 0,1-3 65 0 0,-1-5-97 0 0,-4-2 69 0 0,-2-2-134 0 0,-4 0 150 0 0,-1 0-160 0 0,-4-1 160 0 0,-1 0-160 0 0,-1-1 160 0 0,-2-1-160 0 0,0 0 142 0 0,-1-2-137 0 0,-2-1 134 0 0,0-4-134 0 0,0-1 40 0 0,1-2-13 0 0,-1-10 0 0 0,0-8 0 0 0,-2-7 0 0 0,0-1 0 0 0,-3 2 0 0 0,0 9 75 0 0,1 10-96 0 0,0 8 31 0 0,2 9-10 0 0,1 7 0 0 0,1 6 0 0 0,1 5 0 0 0,1 4 0 0 0,0 2 0 0 0,1 1-177 0 0,0 0 78 0 0,0 0 42 0 0,2 1-18 0 0,1 4 11 0 0,1 2 0 0 0,0 4 0 0 0,1 4 0 0 0,0 3 0 0 0,-2 4 75 0 0,0 4-22 0 0,0 3-73 0 0,0 3 108 0 0,0 2-36 0 0,0 8 12 0 0,2 2 0 0 0,0 1 0 0 0,1-2 0 0 0,-2 0 75 0 0,2 5 34 0 0,0-1-23 0 0,1-2 3 0 0,-1 4 75 0 0,0-2-200 0 0,0-4 173 0 0,0-4-94 0 0,-1-5-48 0 0,-1-4 15 0 0,-1-4-10 0 0,2 1 0 0 0,1-4 0 0 0,2-2 0 0 0,6-1-2520 0 0,3-3 1887 0 0,1-4-5593 0 0,0-5 586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2.6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692.6543"/>
      <inkml:brushProperty name="anchorY" value="-23259.3457"/>
      <inkml:brushProperty name="scaleFactor" value="0.5"/>
    </inkml:brush>
  </inkml:definitions>
  <inkml:trace contextRef="#ctx0" brushRef="#br0">595 295 5064 0 0,'0'0'485'0'0,"0"-2"-442"0"0,-1-2-27 0 0,0-2 1682 0 0,-1-3-167 0 0,0-2 226 0 0,-1 0 25 0 0,-1-2-877 0 0,0 0 76 0 0,-2-1-113 0 0,-1-1-24 0 0,-2-2-208 0 0,-1 1 11 0 0,-1 0-26 0 0,-1-2-4 0 0,0 1-215 0 0,-4-3 462 0 0,1 0-603 0 0,-1 2 39 0 0,-2 2 192 0 0,0 1-344 0 0,2 4-16 0 0,1 4-21 0 0,1 3-22 0 0,1 3 0 0 0,0 4-103 0 0,0 2 28 0 0,-1 2-14 0 0,0 3 75 0 0,1 3-96 0 0,1 1 31 0 0,-1 3-103 0 0,-2 6 45 0 0,-2 8 56 0 0,0 7-103 0 0,3 2 45 0 0,2-1 59 0 0,3-2-94 0 0,3 0 106 0 0,2-4-32 0 0,2 0 11 0 0,1-2 0 0 0,2-1 0 0 0,1 6 0 0 0,4 1 0 0 0,3 2 0 0 0,2-5 0 0 0,0-5 0 0 0,1-6 0 0 0,1-7 0 0 0,-1-6 0 0 0,1-5 0 0 0,0-5 0 0 0,1-3 0 0 0,1-2 0 0 0,0-4 0 0 0,1-2 0 0 0,1-2 0 0 0,-1-4 0 0 0,2 0-112 0 0,2-3 51 0 0,-1 0-12 0 0,1-6-1 0 0,-1 0 86 0 0,-2 0-24 0 0,-3 2 12 0 0,-2 1 0 0 0,-3 3 0 0 0,-1 1 0 0 0,-1 2 0 0 0,-3 3 0 0 0,-1-2 84 0 0,-2 3-108 0 0,-3 1 130 0 0,0 4-133 0 0,0 2 115 0 0,1 3-109 0 0,-1 1 31 0 0,2 2-10 0 0,-2 2 0 0 0,-1 3 0 0 0,-1 2-112 0 0,0 2 144 0 0,0 4-160 0 0,-1 1 160 0 0,1 2-141 0 0,1 3 136 0 0,1 0-41 0 0,1 8-70 0 0,2 1 108 0 0,1 1-36 0 0,0-2 12 0 0,2 1 0 0 0,1-1 0 0 0,0 1 0 0 0,1 0 0 0 0,-1 0 0 0 0,-2 1 0 0 0,-1-1 0 0 0,0 0 0 0 0,1 0 0 0 0,-1 0 75 0 0,1 0-96 0 0,0 0 134 0 0,-1 0-142 0 0,0 0 155 0 0,-1 0-46 0 0,0 0 16 0 0,-1 1 0 0 0,-1-1 0 0 0,0 0 0 0 0,-2-1 0 0 0,-2 0 0 0 0,-1-1 0 0 0,-1-1-112 0 0,-6 2 126 0 0,-5 2 180 0 0,-2-1-106 0 0,-2-4 48 0 0,-2-3-8 0 0,1-4 10 0 0,-6-1 286 0 0,-1-5-362 0 0,0-3 94 0 0,-4-7 202 0 0,-5-7-165 0 0,-4-9-61 0 0,2-3-119 0 0,4-5-107 0 0,4 0 16 0 0,6-2-18 0 0,6 0 0 0 0,3 1-130 0 0,5-1 18 0 0,3 0-23 0 0,3-5-1157 0 0,3-3-1117 0 0,3-1-6976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3.2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464.26563"/>
      <inkml:brushProperty name="anchorY" value="-23331.55859"/>
      <inkml:brushProperty name="scaleFactor" value="0.5"/>
    </inkml:brush>
  </inkml:definitions>
  <inkml:trace contextRef="#ctx0" brushRef="#br0">66 148 8752 0 0,'0'0'952'0'0,"0"2"-1111"0"0,0 5 542 0 0,0 1-205 0 0,0 3 37 0 0,0 2 0 0 0,0 1 206 0 0,0 0-12 0 0,1 0 26 0 0,1 0 4 0 0,0 0-83 0 0,0 0 5 0 0,2 0-6 0 0,1 1-3 0 0,1 0-84 0 0,1 1-4 0 0,0-3-4 0 0,1 1-4 0 0,2-2 46 0 0,0 0-3 0 0,1-2 4 0 0,0-2 1 0 0,0-1 0 0 0,1-2-1 0 0,0-1 1 0 0,0-2 0 0 0,0-2-56 0 0,0-2-2 0 0,1-2-4 0 0,1-3 120 0 0,2-2-344 0 0,-2-1 97 0 0,2-6-42 0 0,-1-4 9 0 0,-2-5 108 0 0,-1 0-114 0 0,-3 0 40 0 0,-3 2-12 0 0,-3 0 47 0 0,-2 2-4 0 0,-2 1 3 0 0,-4-5 273 0 0,-1 1-227 0 0,-2 1 81 0 0,-1 0-21 0 0,-2 3-46 0 0,-3 0 246 0 0,-1 4-316 0 0,1 1-10 0 0,-1 4-20 0 0,0 4-21 0 0,1 3 0 0 0,1 3-103 0 0,-4 5 122 0 0,-1 6-42 0 0,-3 8-79 0 0,0 4 26 0 0,2 2-125 0 0,2 1 144 0 0,2 0-141 0 0,0 6 136 0 0,2 0-41 0 0,1 2 14 0 0,1 0 0 0 0,1 1 0 0 0,1-1 0 0 0,2-1 0 0 0,2 0 94 0 0,1 0 0 0 0,3 6 146 0 0,4 5-82 0 0,1-2-108 0 0,4-2 34 0 0,1-4-20 0 0,2-5-74 0 0,2-4 132 0 0,2-5-154 0 0,3-3 160 0 0,2-5-160 0 0,2-3 160 0 0,3-3-160 0 0,2-3 160 0 0,2-2-160 0 0,1-4 48 0 0,2-2-16 0 0,7-6-317 0 0,7-7-404 0 0,0-4-9415 0 0,-8 2-2392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4.97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49 0 7368 0 0,'-5'4'656'0'0,"2"0"-528"0"0,-2 0-128 0 0,0 4 736 0 0,2 0 112 0 0,-2-5 24 0 0,0 5 8 0 0,1-4-432 0 0,0 0-80 0 0,-1 0 392 0 0,1 4-760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3.59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467.72656"/>
      <inkml:brushProperty name="anchorY" value="-24492.98633"/>
      <inkml:brushProperty name="scaleFactor" value="0.5"/>
    </inkml:brush>
  </inkml:definitions>
  <inkml:trace contextRef="#ctx0" brushRef="#br0">1 0 8752 0 0,'0'2'2500'0'0,"0"2"-1670"0"0,0 2 25 0 0,0 2-364 0 0,1 2 30 0 0,0 2-49 0 0,2 2-5 0 0,1 1-59 0 0,-1 2-3 0 0,2 4-2 0 0,-2 2-4 0 0,1 4 48 0 0,0 10 518 0 0,-1 3-667 0 0,1 4 206 0 0,1 10 434 0 0,-1 9-239 0 0,0-1-415 0 0,-1-3 124 0 0,1-4-71 0 0,-1-6-57 0 0,-1-4-2 0 0,-1-4-4 0 0,0 4 194 0 0,1 4-224 0 0,1 5-26 0 0,-1-5-238 0 0,1-5 166 0 0,1-4-103 0 0,-1-7-48 0 0,0-7 15 0 0,1-6-10 0 0,-2-4-2846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3.7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194.5293"/>
      <inkml:brushProperty name="anchorY" value="-26227.64258"/>
      <inkml:brushProperty name="scaleFactor" value="0.5"/>
    </inkml:brush>
  </inkml:definitions>
  <inkml:trace contextRef="#ctx0" brushRef="#br0">15 38 12440 0 0,'-2'1'1104'0'0,"-11"6"3313"0"0,16-7-3903 0 0,2-1 49 0 0,3-1-68 0 0,3-2-22 0 0,3 1-373 0 0,3-2 31 0 0,2 0-51 0 0,1 0-6 0 0,1 0-86 0 0,5-1 24 0 0,5 1-1570 0 0,1 0 286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4.3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047.23145"/>
      <inkml:brushProperty name="anchorY" value="-26822.02734"/>
      <inkml:brushProperty name="scaleFactor" value="0.5"/>
    </inkml:brush>
  </inkml:definitions>
  <inkml:trace contextRef="#ctx0" brushRef="#br0">412 317 6448 0 0,'0'0'0'0'0,"1"-1"576"0"0,2-2-542 0 0,0-2 25 0 0,-1-5 1677 0 0,0-2-201 0 0,-2 0 222 0 0,-1-3 44 0 0,-1 1-1059 0 0,-2-1 82 0 0,-1-1-126 0 0,-1 0-21 0 0,-1-1-257 0 0,-1 0 26 0 0,0 0-24 0 0,-4-2 368 0 0,0 0-593 0 0,-1 2 183 0 0,-2-1 157 0 0,1 2-447 0 0,0 2 131 0 0,1 2-52 0 0,1 2-47 0 0,0 2 12 0 0,2 1-15 0 0,0 3 2 0 0,0 2 9 0 0,0 2-4 0 0,0 3 2 0 0,-1 1 0 0 0,0 3-149 0 0,-2 3 42 0 0,-4 7-21 0 0,1 2 0 0 0,0 3 0 0 0,1 1-93 0 0,2 0 120 0 0,1 2-41 0 0,1 1 14 0 0,2 0-74 0 0,0 0 95 0 0,1 1-32 0 0,0-1 11 0 0,0 1 0 0 0,2 0 0 0 0,0 0 0 0 0,1 0 0 0 0,0 1 0 0 0,1 0 84 0 0,-1 7 4 0 0,2 7 23 0 0,1 2-39 0 0,0 0 4 0 0,2-3-3 0 0,1-2 65 0 0,2-2-1 0 0,0-4 4 0 0,2 5 153 0 0,0-4-212 0 0,1 0 70 0 0,-1-3-24 0 0,1 0-37 0 0,-1-4 10 0 0,0 0-14 0 0,-1 0 2 0 0,1-1-103 0 0,-1 0 103 0 0,0 0-110 0 0,1 4 106 0 0,2 5-32 0 0,-1-2 11 0 0,0-1-74 0 0,-2-4 114 0 0,1-4-131 0 0,-1-5 134 0 0,0-2-31 0 0,0-1 113 0 0,-1-4-1232 0 0,-1-4-1367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4.5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114.16504"/>
      <inkml:brushProperty name="anchorY" value="-27223.03516"/>
      <inkml:brushProperty name="scaleFactor" value="0.5"/>
    </inkml:brush>
  </inkml:definitions>
  <inkml:trace contextRef="#ctx0" brushRef="#br0">0 82 14688 0 0,'0'0'2447'0'0,"3"0"-1988"0"0,2 0 2 0 0,4 0-277 0 0,3-1 34 0 0,3 1-46 0 0,4-3-2 0 0,4 0-20 0 0,2 0-5 0 0,3-1 0 0 0,7-3 111 0 0,6-2-97 0 0,1 0-78 0 0,-1 0-79 0 0,-3 1-90 0 0,-3 0 42 0 0,-3 0-22 0 0,9-2-4158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5.09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226.66016"/>
      <inkml:brushProperty name="anchorY" value="-27767.95117"/>
      <inkml:brushProperty name="scaleFactor" value="0.5"/>
    </inkml:brush>
  </inkml:definitions>
  <inkml:trace contextRef="#ctx0" brushRef="#br0">63 0 2760 0 0,'-14'13'9162'0'0,"12"-7"-8522"0"0,0 1 148 0 0,-1 2-212 0 0,1 2-49 0 0,0 2-51 0 0,0 2-8 0 0,-1 3-1 0 0,0 5 472 0 0,-1 7-237 0 0,-1 2-361 0 0,0 0 200 0 0,1-1-70 0 0,0-2 6 0 0,1-2 3 0 0,1-1 56 0 0,1-1 3 0 0,0-1 2 0 0,1-1 3 0 0,0 0-373 0 0,4 4 200 0 0,4 3-118 0 0,0 0-144 0 0,2-3 43 0 0,2-3-24 0 0,0-3-37 0 0,-1-4-8 0 0,1-2-1 0 0,0-1-2 0 0,0-1-93 0 0,-1 0 138 0 0,0-1-157 0 0,0-2 160 0 0,1 0-48 0 0,-1-2 16 0 0,0 0 0 0 0,-2-1 0 0 0,-3-3-112 0 0,4 0 32 0 0,3-4-118 0 0,2-3 206 0 0,-1-2-140 0 0,2-4 224 0 0,0-3-164 0 0,-1-2 54 0 0,0-4-14 0 0,0-2-74 0 0,-2 0 104 0 0,1-5-118 0 0,-2 0 36 0 0,-1 0-12 0 0,-3 1 0 0 0,-1 1 0 0 0,1-2 0 0 0,-2-1 75 0 0,-2 0-96 0 0,-1-4 106 0 0,-2 1-106 0 0,0 1 31 0 0,-1 1 74 0 0,0 2-108 0 0,0 0 36 0 0,0 2-12 0 0,-1 0 0 0 0,1 1 0 0 0,0-4 0 0 0,0 2-102 0 0,0-1 28 0 0,0 3-14 0 0,0-3-3826 0 0,0 3-4937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5.3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198.82129"/>
      <inkml:brushProperty name="anchorY" value="-28419.55859"/>
      <inkml:brushProperty name="scaleFactor" value="0.5"/>
    </inkml:brush>
  </inkml:definitions>
  <inkml:trace contextRef="#ctx0" brushRef="#br0">14 1 10592 0 0,'-13'3'9302'0'0,"13"-3"-9311"0"0,3 0-266 0 0,-1 0 94 0 0,5 0-1633 0 0,-2 0 1414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5.4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858.07422"/>
      <inkml:brushProperty name="anchorY" value="-29060.76172"/>
      <inkml:brushProperty name="scaleFactor" value="0.5"/>
    </inkml:brush>
  </inkml:definitions>
  <inkml:trace contextRef="#ctx0" brushRef="#br0">0 0 11344 0 0,'0'0'5438'0'0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5.96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495.04688"/>
      <inkml:brushProperty name="anchorY" value="-29699.05078"/>
      <inkml:brushProperty name="scaleFactor" value="0.5"/>
    </inkml:brush>
  </inkml:definitions>
  <inkml:trace contextRef="#ctx0" brushRef="#br0">69 1 12840 0 0,'0'0'0'0'0,"-2"5"1408"0"0,-2 3-1643 0 0,1 3 470 0 0,-1 0-235 0 0,0 3 410 0 0,0 0-60 0 0,0 2 60 0 0,1 1 4 0 0,0 1 468 0 0,1 2-39 0 0,-2 1 67 0 0,2 0 6 0 0,-1 2-882 0 0,1 1 66 0 0,0 1-74 0 0,1 0-26 0 0,1 0 336 0 0,1 0 16 0 0,-1-1 54 0 0,2 0 4 0 0,-1 0-115 0 0,2-1 6 0 0,-1 0-9 0 0,2-2-4 0 0,0 1-168 0 0,-1 2 132 0 0,-1-3-178 0 0,-1-1-73 0 0,1 0 100 0 0,-2-2-50 0 0,2-3-60 0 0,0-4 131 0 0,0-4-154 0 0,-1-2 160 0 0,0-3-160 0 0,0-2 48 0 0,-1 0-16 0 0,0-1 0 0 0,0 1 290 0 0,0-1-74 0 0,0-2 38 0 0,0-4 77 0 0,-1-4-395 0 0,0-2 117 0 0,-4-4-53 0 0,0-1 0 0 0,-1-1 0 0 0,0-2 0 0 0,-1 1-140 0 0,1 2 68 0 0,0 2-18 0 0,1 1 103 0 0,1 2-149 0 0,1 0 96 0 0,2 1 44 0 0,2-1-108 0 0,2 0 131 0 0,0 0-41 0 0,1-1-70 0 0,1-1 108 0 0,0-2-110 0 0,2 0 107 0 0,0-2-106 0 0,2 0 106 0 0,7-4-116 0 0,1-1 119 0 0,3 2-36 0 0,1 1-90 0 0,-1 3 131 0 0,1 2-118 0 0,5 2-1197 0 0,0 2 1182 0 0,6 1-5381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6.3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330.78906"/>
      <inkml:brushProperty name="anchorY" value="-30435.12305"/>
      <inkml:brushProperty name="scaleFactor" value="0.5"/>
    </inkml:brush>
  </inkml:definitions>
  <inkml:trace contextRef="#ctx0" brushRef="#br0">328 1 5064 0 0,'-6'6'4261'0'0,"2"0"-2248"0"0,-2 4 51 0 0,-1 1-1385 0 0,-1 3 120 0 0,-1 2-166 0 0,0 3-45 0 0,-1 2-95 0 0,-1 3-4 0 0,0 3-5 0 0,0 1-4 0 0,-1 3 0 0 0,1 3 0 0 0,-1 2 0 0 0,1 2 0 0 0,0 2-93 0 0,-1 4 8 0 0,1 2-18 0 0,-1 1 0 0 0,1 2-113 0 0,1-1 4 0 0,0 0-8 0 0,-2 6 192 0 0,1-2-373 0 0,0-2 109 0 0,-1 6-43 0 0,1-5-75 0 0,2-3-73 0 0,0-1 91 0 0,0-5-35 0 0,2-7-63 0 0,0-3-92 0 0,1-6-379 0 0,1-6 350 0 0,1-10-2574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6.64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362.85352"/>
      <inkml:brushProperty name="anchorY" value="-30958.49609"/>
      <inkml:brushProperty name="scaleFactor" value="0.5"/>
    </inkml:brush>
  </inkml:definitions>
  <inkml:trace contextRef="#ctx0" brushRef="#br0">1 33 10592 0 0,'0'0'1010'0'0,"1"-1"-916"0"0,1-3-62 0 0,1-1 1461 0 0,2 0-174 0 0,0 0 187 0 0,1-1 42 0 0,0 2-1137 0 0,2 1 486 0 0,3 4-320 0 0,3 3-327 0 0,2 4 83 0 0,-1 2-52 0 0,0 4 111 0 0,-1 3-13 0 0,-2 2 20 0 0,-2 4-1 0 0,0 2-175 0 0,-1 3 13 0 0,1 3-24 0 0,0 3-3 0 0,2 1 111 0 0,0 3-13 0 0,0 0 20 0 0,0 1-1 0 0,1 1-278 0 0,2 10-22 0 0,0 1 72 0 0,0-1-47 0 0,-2-1 14 0 0,0-4-1 0 0,2 2 0 0 0,-2-3 0 0 0,1-4-74 0 0,-2-4 95 0 0,1-5-106 0 0,-2-4 31 0 0,0-4-10 0 0,-1-2 75 0 0,2 1-1076 0 0,-1-3 69 0 0,-1-4-782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6.079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13328 0 0,'0'0'1209'0'0,"4"10"-742"0"0,-2-5-161 0 0,-1 0 0 0 0,1-1 1 0 0,-1 1-1 0 0,0 0 1 0 0,1 8 588 0 0,-2-1 1488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6.86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458.85352"/>
      <inkml:brushProperty name="anchorY" value="-32550.3457"/>
      <inkml:brushProperty name="scaleFactor" value="0.5"/>
    </inkml:brush>
  </inkml:definitions>
  <inkml:trace contextRef="#ctx0" brushRef="#br0">18 76 2760 0 0,'-18'4'16119'0'0,"25"-5"-15501"0"0,3-1-508 0 0,5-2 105 0 0,4 1-103 0 0,2-3-55 0 0,8-1 15 0 0,2-1 30 0 0,2-1-124 0 0,1 0 38 0 0,-2-1-16 0 0,4 0-1138 0 0,5 0-1374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7.1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419.29883"/>
      <inkml:brushProperty name="anchorY" value="-33101.25391"/>
      <inkml:brushProperty name="scaleFactor" value="0.5"/>
    </inkml:brush>
  </inkml:definitions>
  <inkml:trace contextRef="#ctx0" brushRef="#br0">0 121 10048 0 0,'0'0'0'0'0,"1"5"984"0"0,0 8-1027 0 0,1 4 172 0 0,0 2-111 0 0,-1 1 1092 0 0,1 2-120 0 0,-2 0 139 0 0,2 1 18 0 0,-1-1-238 0 0,1-1 13 0 0,0 0-18 0 0,0 0-17 0 0,1 0-175 0 0,0 0 21 0 0,-1 0-26 0 0,1-1-2 0 0,1 0-290 0 0,-1-3 26 0 0,1-1-43 0 0,0-2-4 0 0,-1-2-142 0 0,0-2 12 0 0,-1-2-21 0 0,-1-3-2 0 0,0-2 929 0 0,-2-7-768 0 0,-1-3-383 0 0,-1-3 109 0 0,0-2-47 0 0,-1-3-94 0 0,-1-1 26 0 0,1 0-13 0 0,-1-1 0 0 0,1 0 0 0 0,-1 0-112 0 0,2-1 51 0 0,-1-2-115 0 0,1 0 113 0 0,1 1-37 0 0,1 2 12 0 0,1 0-18 0 0,1-1-136 0 0,4-4-92 0 0,3-3-161 0 0,6-10-705 0 0,3 0 951 0 0,1 0-325 0 0,9-7-2466 0 0,7-2-9922 0 0,-4 7 6933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7.9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213.30078"/>
      <inkml:brushProperty name="anchorY" value="-33615.44141"/>
      <inkml:brushProperty name="scaleFactor" value="0.5"/>
    </inkml:brush>
  </inkml:definitions>
  <inkml:trace contextRef="#ctx0" brushRef="#br0">107 0 8288 0 0,'-2'5'3750'0'0,"0"-1"-2214"0"0,0 2 44 0 0,0 0-1006 0 0,1 6 681 0 0,0 7-441 0 0,1 10-116 0 0,-1 12 122 0 0,-1 10 66 0 0,1 2-537 0 0,-1 0 118 0 0,1-1-70 0 0,0-3-4 0 0,1-4-1 0 0,1-1-158 0 0,0-3 16 0 0,0 0-23 0 0,0-3-2 0 0,2 0-85 0 0,-1-3-4 0 0,-1-1-4 0 0,2-1-4 0 0,-1-2-37 0 0,-1-2-8 0 0,0-3-1 0 0,0-2-2 0 0,-1-2-18 0 0,-1-2 4 0 0,0-2-2 0 0,0-3 0 0 0,-1-2 28 0 0,0-2-8 0 0,0-4 4 0 0,-2 0 0 0 0,-1-3 10 0 0,-1-1-4 0 0,-2-2 2 0 0,-1-2 0 0 0,1 0-112 0 0,0-2 144 0 0,0-2-160 0 0,-1-3 160 0 0,1-4-76 0 0,1-2-60 0 0,0 0 20 0 0,1 1-12 0 0,3 0-112 0 0,2 2 70 0 0,1 1 47 0 0,1 0-90 0 0,2 1 106 0 0,2-1-106 0 0,1 1 106 0 0,3-1-106 0 0,2-2 31 0 0,1 0 65 0 0,2 0-22 0 0,1 0-73 0 0,1 1 108 0 0,1 1-36 0 0,0 1-72 0 0,1-1 108 0 0,5-1-36 0 0,0 1-62 0 0,1-1 95 0 0,0 2-32 0 0,-2 2 11 0 0,-1 1-74 0 0,0 3 95 0 0,0 1-32 0 0,-2 1 11 0 0,4 3-74 0 0,4 3 95 0 0,1-1-32 0 0,-1 4-63 0 0,-1-1 95 0 0,1 2-32 0 0,-1 0 11 0 0,-2 1 0 0 0,-2 2 0 0 0,0 0 0 0 0,2 2 0 0 0,-1 2 0 0 0,-3 0 0 0 0,-3 1 0 0 0,-2 0 0 0 0,-4 1-93 0 0,-3-1 120 0 0,-5 2-41 0 0,-2 0 14 0 0,-3 0 0 0 0,-3 0 0 0 0,-3 1 112 0 0,-2-1-69 0 0,-1 0 26 0 0,-2 0 79 0 0,0 1 4 0 0,-3-3 4 0 0,-4 3 191 0 0,-2-2-231 0 0,-4-2 77 0 0,-6-2 153 0 0,-2-3-257 0 0,1-3 84 0 0,-1-3-29 0 0,1-3-56 0 0,-3-3 119 0 0,-4-5-150 0 0,2-2 57 0 0,2-3-132 0 0,5-1 146 0 0,5-3-160 0 0,3 0 48 0 0,3 0-16 0 0,3 0 0 0 0,3-1 0 0 0,1 0-130 0 0,3 2 64 0 0,0-6-1976 0 0,3 2 1522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8.7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550.89453"/>
      <inkml:brushProperty name="anchorY" value="-33898.40234"/>
      <inkml:brushProperty name="scaleFactor" value="0.5"/>
    </inkml:brush>
  </inkml:definitions>
  <inkml:trace contextRef="#ctx0" brushRef="#br0">1 250 1840 0 0,'0'0'160'0'0,"11"17"7116"0"0,-8-10-4660 0 0,0 1-1938 0 0,0 1 168 0 0,0 2-241 0 0,-1 1-53 0 0,-1 2-155 0 0,1 0 13 0 0,1 2-24 0 0,0 0 0 0 0,0 0-96 0 0,1 0 9 0 0,1 0-18 0 0,2 0 0 0 0,-1-1-131 0 0,2-1 18 0 0,1-1-23 0 0,6-1 234 0 0,2-1-218 0 0,0-3 76 0 0,1-3-21 0 0,2-2-102 0 0,0-3 19 0 0,-1-2-21 0 0,5-5 76 0 0,4-5-153 0 0,3-8 85 0 0,1-6-67 0 0,0-6 16 0 0,-5-1-79 0 0,-3 0 20 0 0,-4 1-10 0 0,-4 3 122 0 0,-4 1-64 0 0,-3 2 17 0 0,-3-4-2 0 0,-2 1-85 0 0,-3 1 24 0 0,-2 2-12 0 0,-1 2 308 0 0,-5 0 258 0 0,-3 3-382 0 0,0 3 2 0 0,-3 2 106 0 0,-1 5-201 0 0,-2 3 86 0 0,-2 5-29 0 0,1 3 4 0 0,1 4 0 0 0,0 2-74 0 0,-3 9 86 0 0,0 3-114 0 0,3 4-50 0 0,-3 9 12 0 0,0 8-12 0 0,2 1 0 0 0,1 0-74 0 0,2-1 95 0 0,3-3 80 0 0,2-1 54 0 0,1-2-6 0 0,1-1 21 0 0,2-1 24 0 0,1 0-6 0 0,1 1 4 0 0,0 5 103 0 0,4 6-207 0 0,1-1-9 0 0,2-3 14 0 0,3 0 78 0 0,3-5-118 0 0,2-4-53 0 0,0-6 13 0 0,3-3 71 0 0,6-2 14 0 0,3-5-9 0 0,0-2-1 0 0,5-5 104 0 0,-1-4-133 0 0,0-4 43 0 0,-2-3-14 0 0,-3-4-102 0 0,-2-1 28 0 0,1-4-14 0 0,0-7 0 0 0,1-2 0 0 0,-1-3 0 0 0,-1-3 0 0 0,-2 0 0 0 0,-1-1 0 0 0,-3 0 0 0 0,-1 0 0 0 0,-1-1 0 0 0,-1 1 0 0 0,-3-1 0 0 0,2-4 0 0 0,-3-4 0 0 0,0 3 0 0 0,-1 2 0 0 0,-2 4 0 0 0,-1 5 0 0 0,-3 5 0 0 0,-1 6 0 0 0,-1 6 0 0 0,0 3 0 0 0,-1 3 0 0 0,-1 1 0 0 0,1 1 0 0 0,0 4-84 0 0,1 4 108 0 0,1 4-36 0 0,1 2 12 0 0,3 5 0 0 0,0 7 112 0 0,3 9-60 0 0,1 9-60 0 0,0 0 95 0 0,0-1-108 0 0,0-4 31 0 0,1-2-10 0 0,-2-5 0 0 0,0-3 0 0 0,0-4 0 0 0,1-2 0 0 0,2-1-588 0 0,2-2-401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8.91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994.20117"/>
      <inkml:brushProperty name="anchorY" value="-35090.1875"/>
      <inkml:brushProperty name="scaleFactor" value="0.5"/>
    </inkml:brush>
  </inkml:definitions>
  <inkml:trace contextRef="#ctx0" brushRef="#br0">28 44 11056 0 0,'-9'-3'6295'0'0,"4"1"-4460"0"0,1 0-1566 0 0,0 0 134 0 0,2-1-190 0 0,0-1-47 0 0,1 0-330 0 0,1 0 25 0 0,2-1-46 0 0,4-2-1629 0 0,1-1 406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9.23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354.85547"/>
      <inkml:brushProperty name="anchorY" value="-34404.3125"/>
      <inkml:brushProperty name="scaleFactor" value="0.5"/>
    </inkml:brush>
  </inkml:definitions>
  <inkml:trace contextRef="#ctx0" brushRef="#br0">30 0 15344 0 0,'0'0'680'0'0,"-3"3"354"0"0,0-1-1249 0 0,1 2 379 0 0,-2 7 247 0 0,-1 4-80 0 0,2 3 47 0 0,0 5 16 0 0,0 2 52 0 0,1 11 518 0 0,1 3-666 0 0,1 4 243 0 0,1 3-70 0 0,-3 3-1 0 0,3 13 497 0 0,1 3-702 0 0,0 2 231 0 0,1 1-80 0 0,1-2-112 0 0,0-2-5 0 0,-1-1-6 0 0,0-3-5 0 0,-1-2-158 0 0,-1-1 7 0 0,1-3-21 0 0,1 9 165 0 0,0-3-170 0 0,1-3 58 0 0,0-5-17 0 0,0-5-177 0 0,0-1 50 0 0,0-6-25 0 0,2-6 0 0 0,-1-4 0 0 0,-1-9-606 0 0,-1-7-14 0 0,-2-8-71 0 0,-4-16-3674 0 0,-2-9 3578 0 0,-6-15-12289 0 0,1 0 7681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9.38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003.07422"/>
      <inkml:brushProperty name="anchorY" value="-36410.47266"/>
      <inkml:brushProperty name="scaleFactor" value="0.5"/>
    </inkml:brush>
  </inkml:definitions>
  <inkml:trace contextRef="#ctx0" brushRef="#br0">33 18 2760 0 0,'-32'-15'16823'0'0,"34"15"-16139"0"0,0 0-241 0 0,2 1 6 0 0,5 0-26 0 0,8 1-6 0 0,3-1-486 0 0,3 1-11 0 0,1-1 11 0 0,1 0 79 0 0,6-3-26 0 0,1 0 16 0 0,10-5-3780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09.80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873.72461"/>
      <inkml:brushProperty name="anchorY" value="-37020.80469"/>
      <inkml:brushProperty name="scaleFactor" value="0.5"/>
    </inkml:brush>
  </inkml:definitions>
  <inkml:trace contextRef="#ctx0" brushRef="#br0">219 0 14568 0 0,'0'0'1584'0'0,"0"2"-1848"0"0,-2 7 1106 0 0,0 6-345 0 0,-2 4 69 0 0,-4 12 550 0 0,-1 6-863 0 0,-4 4 271 0 0,-1 3-99 0 0,-1 1-85 0 0,-2 0 15 0 0,0-1-19 0 0,-3 6 459 0 0,1-2-506 0 0,2-4 172 0 0,0 1 218 0 0,3-3-367 0 0,2-7-112 0 0,4-8-124 0 0,2-8-65 0 0,3-7-1 0 0,2-6 65 0 0,0-4-208 0 0,5-5 26 0 0,2-4-16 0 0,5-4-14 0 0,2-3 40 0 0,7-10-115 0 0,2-3 146 0 0,1-2 66 0 0,0 0-16 0 0,-1 0 16 0 0,-1 1 0 0 0,-2 3 0 0 0,-2 3 0 0 0,-2 2 0 0 0,-1 4 0 0 0,-4 2 0 0 0,-2 5 0 0 0,-3 3 0 0 0,-2 2 0 0 0,-2 3 0 0 0,-1 1 0 0 0,1 3 0 0 0,0 9 206 0 0,-1 10 99 0 0,-3 5-202 0 0,-1 6 47 0 0,-3 2-18 0 0,-1 1-4 0 0,1 1 0 0 0,0 0-149 0 0,0 7-32 0 0,5-20-7647 0 0,-1 1-1192 0 0,0 17 1952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11.759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34 32 9672 0 0,'-34'-31'4746'0'0,"35"36"-4693"0"0,0-1-1 0 0,-1 1 1 0 0,2 0 0 0 0,-1-1-1 0 0,0 1 1 0 0,1-1-1 0 0,3 6 1 0 0,4 12 60 0 0,-6-12-69 0 0,1 5 59 0 0,13 29-1 0 0,-10-30-85 0 0,-1-4-16 0 0,-1 0 0 0 0,-1 0 0 0 0,0 0 0 0 0,0 1 0 0 0,2 10 0 0 0,-1 12-5 0 0,-2-15 12 0 0,0 1 0 0 0,7 19 0 0 0,4 0 51 0 0,-6-18 4 0 0,10 40 1 0 0,33 212 370 0 0,17 88 549 0 0,-61-321-794 0 0,1 48-1 0 0,1 9 58 0 0,48 274 363 0 0,-35-259-529 0 0,7 48 6 0 0,11 98 332 0 0,-20-165-267 0 0,12 53-38 0 0,-16-59-61 0 0,0 0-24 0 0,-4-34-1 0 0,7 71 0 0 0,-12-77 4 0 0,22 70 0 0 0,-5-21-11 0 0,-19-70-20 0 0,-2-9 0 0 0,0 0 0 0 0,10 25 0 0 0,1-10 9 0 0,-6-14 13 0 0,11 33 1 0 0,30 113-13 0 0,-40-130-1 0 0,0 2-1 0 0,5 55 1 0 0,3 18 19 0 0,31 126 57 0 0,-35-155 18 0 0,-10-52-20 0 0,12 46 0 0 0,12 0 28 0 0,-18-48-60 0 0,0 0 0 0 0,8 36 0 0 0,-13-42-26 0 0,14 35 1 0 0,3 9-13 0 0,-2 35 41 0 0,15 61-33 0 0,8 72 25 0 0,-23-131-39 0 0,34 90 50 0 0,-36-138-50 0 0,49 156-7 0 0,32 91 59 0 0,-73-224-43 0 0,28 98 37 0 0,10 54-53 0 0,-47-172 0 0 0,-5-13 0 0 0,4 51 0 0 0,-2-14 0 0 0,57 218 32 0 0,1 8 0 0 0,-20-52-1988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14.034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2307 10680 0 0,'1'-1'489'0'0,"64"-41"182"0"0,-44 27-685 0 0,42-26-44 0 0,26-12 156 0 0,-53 30-38 0 0,52-24 0 0 0,-9 8-169 0 0,24-9 101 0 0,175-72 419 0 0,1 20 35 0 0,-232 84-372 0 0,217-89 155 0 0,-71 26-274 0 0,107-28 432 0 0,9 24-86 0 0,-10 21 67 0 0,-189 45-217 0 0,7-2 18 0 0,39-6-111 0 0,10-2-36 0 0,122-39-22 0 0,-188 41 0 0 0,46-8 0 0 0,82-15 0 0 0,10-6 0 0 0,32-7 0 0 0,-73 13 35 0 0,-128 29-17 0 0,310-71-7 0 0,-252 56 36 0 0,-66 17-30 0 0,327-72-17 0 0,-147 45 0 0 0,-65 8 0 0 0,445-99 53 0 0,-163 45-43 0 0,-257 55 1 0 0,54-7 43 0 0,50-2 34 0 0,-39 6-16 0 0,-49 17 46 0 0,-59 7-44 0 0,493-41-152 0 0,-508 44 65 0 0,21-1 16 0 0,139-4-3 0 0,-132 7 0 0 0,56-1 0 0 0,-74 11 0 0 0,172-3 0 0 0,49-21 0 0 0,-283 20 0 0 0,89-5 0 0 0,-83 1 0 0 0,141 10 0 0 0,-112 2 0 0 0,-39-3 0 0 0,223-4 41 0 0,-105-3-18 0 0,-66 4-23 0 0,123 1 0 0 0,225 28 0 0 0,-303-22 2 0 0,-15 0-15 0 0,67 6-134 0 0,40 11 81 0 0,-197-16 66 0 0,96 14 0 0 0,-30 6-59 0 0,170 11 0 0 0,112-14-79 0 0,-307-16 130 0 0,304 26-48 0 0,-172 9 56 0 0,-98-16 88 0 0,120 12-14 0 0,-205-31-68 0 0,221 9-6 0 0,-196-14 0 0 0,171 22 57 0 0,-201-18-50 0 0,82 8 160 0 0,50 5 196 0 0,-70-1 265 0 0,9 2-118 0 0,46 5-253 0 0,-71-16-168 0 0,-7-1 396 0 0,122 27-1 0 0,87 30 666 0 0,-195-45-971 0 0,-71-14-134 0 0,238 54 296 0 0,-86-6-224 0 0,-56-21 273 0 0,-103-26-340 0 0,175 42 14 0 0,19 16-20 0 0,-107-29-12 0 0,19 6 355 0 0,-88-19-66 0 0,-41-18-199 0 0,0 0-1 0 0,17 10 1 0 0,13 6 24 0 0,138 56 71 0 0,-171-73-205 0 0,48 21 104 0 0,-35-7-116 0 0,10 2 348 0 0,-5 5-544 0 0,-2-10-2277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6.54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16759 0 0,'0'0'3202'0'0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09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6736 0 0,'-4'11'86'0'0,"3"-8"-49"0"0,0 1 0 0 0,0-1 0 0 0,0 0 1 0 0,0 0-1 0 0,0 0 0 0 0,1 1 1 0 0,-1-1-1 0 0,1 0 0 0 0,0 1 1 0 0,0-1-1 0 0,0 0 0 0 0,1 1 0 0 0,0 5 1 0 0,5 10-8 0 0,-2 0 0 0 0,-1 0 0 0 0,2 21 0 0 0,16 100 1119 0 0,-3-31-157 0 0,-13-62-539 0 0,20 82 1 0 0,-17-96-182 0 0,3 45 0 0 0,3 14 289 0 0,12 8 62 0 0,3 17-27 0 0,-17-55-336 0 0,24 107 418 0 0,-17-95-449 0 0,12 98 0 0 0,-21-113-137 0 0,21 72 0 0 0,5 18-4 0 0,36 312 467 0 0,-60-381-470 0 0,13 74 91 0 0,8 58 113 0 0,25 151 305 0 0,-53-335-548 0 0,18 132 224 0 0,-3-16-48 0 0,18 62-13 0 0,7 50-28 0 0,2 19-73 0 0,-42-239-80 0 0,43 260 24 0 0,-3-7 13 0 0,-38-236-66 0 0,36 152 9 0 0,-13-70 38 0 0,48 197-36 0 0,59 175-10 0 0,-66-235 0 0 0,-10-8 49 0 0,-20-80 118 0 0,4 3 13 0 0,169 647-485 0 0,-138-528-2345 0 0,-66-261 174 0 0,9 38-2864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10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0 11344 0 0,'-8'81'1229'0'0,"8"-68"-1219"0"0,-2 0 0 0 0,-3 18 1 0 0,-2 9 338 0 0,-20 129 1448 0 0,7-59-1203 0 0,-7 86 173 0 0,-31 177 161 0 0,2-49-333 0 0,21-123-254 0 0,-10 203 235 0 0,32-243-377 0 0,0-7-22 0 0,10-55-97 0 0,-3 44-60 0 0,-4 164 39 0 0,9-190-58 0 0,0 12 3 0 0,-4 96 56 0 0,-17 321 4 0 0,5-73-64 0 0,12-337 27 0 0,-7 132 10 0 0,-8 133-37 0 0,0 6 0 0 0,-1 223 0 0 0,16-374 0 0 0,5 492-216 0 0,9-495 222 0 0,6 120 98 0 0,-14-308-154 0 0,4 74-482 0 0,0-77 244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11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2111 9528 0 0,'4'-2'82'0'0,"0"0"-1"0"0,-1 0 1 0 0,1 0 0 0 0,-1-1 0 0 0,0 1 0 0 0,0-1 0 0 0,4-3 0 0 0,15-12 255 0 0,-4 7-322 0 0,-8 5 43 0 0,-1 1 0 0 0,0-2 0 0 0,-1 1 0 0 0,1-1 1 0 0,9-10-1 0 0,-10 9 74 0 0,0 1 0 0 0,0 1 0 0 0,1-1 0 0 0,0 2 0 0 0,15-9 0 0 0,8-5 181 0 0,7-5-148 0 0,45-21 1 0 0,-2 6 55 0 0,35-16 334 0 0,392-148 1141 0 0,-121 66-1414 0 0,-265 98-232 0 0,230-66 14 0 0,-307 93-75 0 0,587-143 522 0 0,855-172 656 0 0,-1344 296-1122 0 0,501-106 33 0 0,-318 80-24 0 0,-142 26-55 0 0,755-103 67 0 0,-659 98-57 0 0,-248 32 2 0 0,652-83 42 0 0,-376 48 0 0 0,124-14-53 0 0,-52 10-1 0 0,365-30 66 0 0,1 29-65 0 0,743 8 64 0 0,-808 46-64 0 0,-601-8 0 0 0,234 10 0 0 0,-58-1 0 0 0,366 20 0 0 0,-483-22 0 0 0,560 54 0 0 0,-1 27 0 0 0,-474-60 0 0 0,883 135-14 0 0,-11 65 190 0 0,-324-10 198 0 0,-666-188-318 0 0,245 79 105 0 0,-111-34-103 0 0,155 59 211 0 0,-155-42-543 0 0,-170-66 68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13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2953 8696 0 0,'3'-6'157'0'0,"0"-1"0"0"0,1 1 0 0 0,0-1 0 0 0,8-10 0 0 0,2-2 2 0 0,16-22 1254 0 0,45-46 1 0 0,-39 47-779 0 0,-4 5-291 0 0,2 2-1 0 0,1 1 1 0 0,49-32 0 0 0,125-72 66 0 0,-120 81-193 0 0,450-256 575 0 0,-446 263-823 0 0,146-72-14 0 0,-91 49 156 0 0,60-26 62 0 0,-22 14-49 0 0,125-52-56 0 0,850-242 60 0 0,-1003 337-128 0 0,66-18 0 0 0,301-86 0 0 0,301-56 0 0 0,57 37 123 0 0,-582 119-99 0 0,639-85 146 0 0,-541 80-94 0 0,402-47 21 0 0,4 27 63 0 0,-459 42-99 0 0,-1 0-45 0 0,-87 10 15 0 0,182-8 2 0 0,1187-12 370 0 0,-710 50 217 0 0,-720-6-514 0 0,326 17 156 0 0,-389-15-200 0 0,790 63 248 0 0,-758-54-260 0 0,371 47 44 0 0,-175-14-20 0 0,-33-6-20 0 0,500 97 71 0 0,-725-120-122 0 0,272 60 58 0 0,403 122-7 0 0,-565-143-15 0 0,156 45 50 0 0,-84-21-42 0 0,313 97 247 0 0,-5 24-185 0 0,216 128 163 0 0,-732-299-211 0 0,225 109-64 0 0,-96-43-1785 0 0,-149-73-4897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14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377 489 10680 0 0,'4'-15'392'0'0,"0"-1"-1"0"0,3-25 1 0 0,-5 29-395 0 0,0-1 0 0 0,0 0 0 0 0,1 1 0 0 0,8-21 0 0 0,3-3 2 0 0,-10 25 19 0 0,0 0 0 0 0,9-17 0 0 0,8-16 37 0 0,-18 34-49 0 0,2 0 1 0 0,-1 1-1 0 0,2-1 1 0 0,-1 1-1 0 0,10-13 0 0 0,-4 11 28 0 0,1 0-1 0 0,0 0 1 0 0,1 1 0 0 0,0 1-1 0 0,0 0 1 0 0,1 1-1 0 0,28-13 1 0 0,-21 12 6 0 0,1 1 0 0 0,0 1 0 0 0,0 1 0 0 0,44-5 1 0 0,-41 9-33 0 0,-1 2 0 0 0,1 1 0 0 0,-1 0 0 0 0,1 2 0 0 0,-1 1 0 0 0,0 1 0 0 0,43 14 0 0 0,-32-6-8 0 0,-1 2 0 0 0,0 1 0 0 0,-1 2 0 0 0,-1 1 0 0 0,-1 1 0 0 0,0 2 0 0 0,-2 1 0 0 0,0 1 0 0 0,-2 2 0 0 0,-1 0 0 0 0,-1 2 0 0 0,-1 1 0 0 0,-1 1 0 0 0,32 59 0 0 0,-34-50-60 0 0,-1 0 0 0 0,-3 2 0 0 0,17 58 0 0 0,-19-46 8 0 0,-2-7 5 0 0,12 81-1 0 0,-23-110 43 0 0,6 51-19 0 0,-1 76 0 0 0,-10-72 85 0 0,-14 92 0 0 0,10-130-28 0 0,0 1 0 0 0,-3-2 0 0 0,0 1 0 0 0,-27 54 1 0 0,16-51 180 0 0,-1-2 0 0 0,-1 0 0 0 0,-31 33 0 0 0,42-55-88 0 0,-1 0 1 0 0,0 0 0 0 0,-1-2 0 0 0,0 0-1 0 0,-16 10 1 0 0,-81 39 745 0 0,97-53-735 0 0,0-1 0 0 0,-1-1 0 0 0,1 0 0 0 0,-1-1 1 0 0,0-1-1 0 0,0 0 0 0 0,-1-1 0 0 0,1-1 0 0 0,-17 0 1 0 0,4-2 81 0 0,0-1 1 0 0,0-2 0 0 0,0 0-1 0 0,0-2 1 0 0,-28-10 0 0 0,-2-5-33 0 0,-67-34-1 0 0,99 41-186 0 0,2-1 0 0 0,-43-34 0 0 0,28 19 0 0 0,2 2 0 0 0,2-1 0 0 0,1-2 0 0 0,1-1 0 0 0,2-2 0 0 0,1-1 0 0 0,2-1 0 0 0,-45-79 0 0 0,32 39 0 0 0,4-3 0 0 0,3-1 0 0 0,-26-94 0 0 0,42 102-103 0 0,2-2 0 0 0,3 0 0 0 0,4 0 0 0 0,0-112-1 0 0,10 152-406 0 0,11-62 0 0 0,4 11-3752 0 0,-16 84 4171 0 0,15-66-5083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15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3151 8288 0 0,'-3'0'638'0'0,"-3"-3"-432"0"0,0 1-1 0 0,0-1 0 0 0,0 0 0 0 0,1 0 0 0 0,-1 0 0 0 0,1-1 1 0 0,-1 0-1 0 0,1 0 0 0 0,1 0 0 0 0,-1-1 0 0 0,1 0 0 0 0,-1 0 0 0 0,1 0 1 0 0,0 0-1 0 0,-4-9 0 0 0,-12-21 778 0 0,-16-39-1 0 0,26 44-875 0 0,0 0 0 0 0,-8-53 0 0 0,13 56-77 0 0,-10-62 2 0 0,-6-158 0 0 0,31-71 430 0 0,-3 193-1 0 0,67-502 444 0 0,-54 530-734 0 0,53-150 1 0 0,-42 153-181 0 0,-6 21 9 0 0,4 1 0 0 0,47-87 0 0 0,-47 104 0 0 0,89-148 0 0 0,-81 150 0 0 0,1-4 0 0 0,62-69 0 0 0,-80 105-7 0 0,1 0 0 0 0,43-31 0 0 0,-50 43 0 0 0,-1 1-1 0 0,1 0 0 0 0,1 0 1 0 0,-1 2-1 0 0,1 0 0 0 0,27-7 1 0 0,-33 11 1 0 0,1 1 0 0 0,-1 0 0 0 0,0 0 0 0 0,1 1 1 0 0,-1 0-1 0 0,0 1 0 0 0,1 0 0 0 0,-1 0 0 0 0,0 1 0 0 0,0 0 0 0 0,0 1 1 0 0,0 0-1 0 0,0 1 0 0 0,-1-1 0 0 0,1 2 0 0 0,9 5 0 0 0,-4 0 4 0 0,0 0 0 0 0,0 1 0 0 0,-1 1-1 0 0,-1 0 1 0 0,0 0 0 0 0,0 1 0 0 0,17 28-1 0 0,1 8 6 0 0,-3 2 0 0 0,-2 1-1 0 0,21 65 1 0 0,17 89 120 0 0,-35-105 23 0 0,0-5 6 0 0,17 58 106 0 0,57 225 558 0 0,-57-196-426 0 0,18 60 65 0 0,122 450-156 0 0,-157-601-727 0 0,-1-5-170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16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1494 13360 0 0,'-17'-82'1409'0'0,"9"51"-1299"0"0,2-1 0 0 0,0 0 0 0 0,3 0 1 0 0,0-33-1 0 0,5 0 198 0 0,-1 9-260 0 0,2 1 0 0 0,17-88 0 0 0,24-11-126 0 0,-34 130 68 0 0,0 0-1 0 0,1 1 1 0 0,1 1 0 0 0,20-27-1 0 0,50-60 1 0 0,-37 46 6 0 0,3 3 0 0 0,78-78 1 0 0,-96 110 49 0 0,1 2-1 0 0,1 1 1 0 0,2 2 0 0 0,0 0 0 0 0,68-31 0 0 0,-78 44-85 0 0,0 0 1 0 0,1 2-1 0 0,1 1 1 0 0,0 1 0 0 0,29-4-1 0 0,-33 8 26 0 0,1 0 1 0 0,-1 2-1 0 0,1 0 0 0 0,-1 2 0 0 0,1 0 0 0 0,26 7 1 0 0,-28-3 46 0 0,0 0 0 0 0,-1 2 0 0 0,1 1 0 0 0,-2 0 0 0 0,1 1 0 0 0,30 23 0 0 0,-6 1-74 0 0,56 56 0 0 0,-64-54-46 0 0,-2 2-1 0 0,-1 1 1 0 0,-2 1 0 0 0,-2 2-1 0 0,-1 1 1 0 0,-3 1-1 0 0,-1 1 1 0 0,-3 1-1 0 0,-1 1 1 0 0,15 59 0 0 0,-18-43-19 0 0,-3 1 0 0 0,-3 0 1 0 0,5 123-1 0 0,-17-86 75 0 0,-18 126 1 0 0,11-175 41 0 0,-2 0 0 0 0,-3-1 0 0 0,-2 0 0 0 0,-25 59 0 0 0,13-53 96 0 0,-1-1-1 0 0,-3-2 0 0 0,-3-1 1 0 0,-2-2-1 0 0,-2-1 0 0 0,-2-2 1 0 0,-2-1-1 0 0,-2-3 0 0 0,-62 49 1 0 0,80-73 26 0 0,-2-2 1 0 0,0 0 0 0 0,-1-2-1 0 0,-1 0 1 0 0,-1-3 0 0 0,0 0 0 0 0,0-2-1 0 0,-1-2 1 0 0,-64 12 0 0 0,68-18 40 0 0,-1-1 1 0 0,1-1 0 0 0,-1-1 0 0 0,0-1 0 0 0,1-2 0 0 0,0-1 0 0 0,0-1-1 0 0,0-1 1 0 0,0-2 0 0 0,1-1 0 0 0,-51-24 0 0 0,39 12 67 0 0,0-2 1 0 0,1-2 0 0 0,-60-52-1 0 0,39 26-334 0 0,3-3-1 0 0,-70-86 1 0 0,108 117 16 0 0,-15-18-213 0 0,1-2 1 0 0,-35-66-1 0 0,54 85-170 0 0,2 0 0 0 0,1-2 0 0 0,1 1-1 0 0,1-1 1 0 0,1 0 0 0 0,-4-37 0 0 0,5 5-1146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17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2952 10656 0 0,'-2'-5'83'0'0,"0"0"43"0"0,0 0 0 0 0,-1 1-1 0 0,0-1 1 0 0,1 1 0 0 0,-1-1 0 0 0,-7-6 0 0 0,3 4-103 0 0,1 1 1 0 0,1-1-1 0 0,-1 0 1 0 0,1-1-1 0 0,1 1 1 0 0,-1-1-1 0 0,-4-13 1 0 0,-8-16-12 0 0,9 22 3 0 0,2 1 1 0 0,0-1-1 0 0,-5-20 0 0 0,-3-62 58 0 0,6 33-35 0 0,5 44-9 0 0,-3-9 16 0 0,2-1 1 0 0,2-1-1 0 0,1-53 0 0 0,8 32 153 0 0,1-36 226 0 0,-5 20 50 0 0,13-90 0 0 0,0 72-76 0 0,51-166 0 0 0,57-109 66 0 0,-45 184-464 0 0,-29 71 0 0 0,-5 11 22 0 0,4 2 0 0 0,4 3 0 0 0,4 2 0 0 0,4 2 1 0 0,115-124-1 0 0,-125 156-12 0 0,92-74 0 0 0,-106 100-39 0 0,1 2-1 0 0,1 1 1 0 0,71-34 0 0 0,-90 51 18 0 0,0 2 1 0 0,0 0 0 0 0,0 1 0 0 0,1 1 0 0 0,-1 1 0 0 0,35 0 0 0 0,-42 3 7 0 0,0 0 1 0 0,1 1-1 0 0,-1 0 0 0 0,-1 1 1 0 0,1 1-1 0 0,0 0 0 0 0,0 1 1 0 0,-1 0-1 0 0,0 1 0 0 0,0 0 1 0 0,0 1-1 0 0,16 11 0 0 0,-12-6 1 0 0,-1 2 0 0 0,0-1-1 0 0,-1 2 1 0 0,0 0 0 0 0,-1 0-1 0 0,0 1 1 0 0,16 28 0 0 0,-5-4 13 0 0,-3 2 0 0 0,-1 1 0 0 0,26 80 0 0 0,22 140 135 0 0,2 174 694 0 0,-26-42-309 0 0,-25-219-173 0 0,5 61 2 0 0,-22-197-299 0 0,41 443 214 0 0,-18-274-228 0 0,24 141-48 0 0,-22-189-1342 0 0,-14-89-4487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1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522 755 5064 0 0,'-4'-7'450'0'0,"-4"-3"-400"0"0,-1-7-54 0 0,-6-13 2589 0 0,12 26-1593 0 0,0-1 1 0 0,0-1-1 0 0,1 1 0 0 0,-3-8 0 0 0,1 1-578 0 0,1-1 0 0 0,0 0-1 0 0,1 0 1 0 0,1 0 0 0 0,0 0-1 0 0,0-1 1 0 0,3-16 0 0 0,0 2-182 0 0,-1 16-127 0 0,0 0-1 0 0,0 0 1 0 0,2 0 0 0 0,6-23-1 0 0,2 4 38 0 0,-2 7-11 0 0,0 0 1 0 0,1 0-1 0 0,1 1 1 0 0,28-41-1 0 0,-15 31-67 0 0,25-30-10 0 0,-41 55-54 0 0,-1 1 0 0 0,2-1 0 0 0,-1 1 0 0 0,1 0 0 0 0,12-7-1 0 0,8-3 1 0 0,-19 9 0 0 0,1 2 0 0 0,0 0 0 0 0,1 0 0 0 0,17-6 0 0 0,-27 12-1 0 0,6-3 16 0 0,1 0 0 0 0,-1 0 1 0 0,1 0-1 0 0,11-8 0 0 0,-16 9-16 0 0,1 1-1 0 0,-1-1 1 0 0,0 1-1 0 0,1 0 1 0 0,-1 0-1 0 0,0 0 1 0 0,1 0 0 0 0,-1 1-1 0 0,1 0 1 0 0,0 0-1 0 0,-1 0 1 0 0,1 0-1 0 0,-1 1 1 0 0,1 0-1 0 0,-1 0 1 0 0,0 0 0 0 0,1 0-1 0 0,-1 1 1 0 0,0 0-1 0 0,0 0 1 0 0,0 0-1 0 0,0 0 1 0 0,5 4-1 0 0,-1 2 4 0 0,-2-4 5 0 0,-1 1 0 0 0,0 0 0 0 0,0 0 0 0 0,-1 0 0 0 0,1 0 0 0 0,-1 1 0 0 0,-1 0 0 0 0,6 9-1 0 0,-5-6-6 0 0,1 1 0 0 0,0-1 0 0 0,-1 2 0 0 0,0-1 0 0 0,-1 0 0 0 0,3 16 0 0 0,-5-20 6 0 0,1 11 6 0 0,0 1 0 0 0,-1-1-1 0 0,-1 1 1 0 0,-2 23-1 0 0,-5 0 6 0 0,-22 67 0 0 0,-23 37 14 0 0,51-143-32 0 0,-26 72-2 0 0,8-19 44 0 0,-43 85 0 0 0,7-27 95 0 0,4-7 57 0 0,36-78-135 0 0,-38 73 55 0 0,-84 120 0 0 0,101-177-33 0 0,-80 76-1 0 0,65-70-34 0 0,7-10 192 0 0,-2-2-1 0 0,-71 45 1 0 0,110-78-229 0 0,0-1 0 0 0,0-1 0 0 0,-1 1 0 0 0,1-1 0 0 0,-1-1 0 0 0,0 0 0 0 0,0 0 0 0 0,0 0 0 0 0,-15 1 0 0 0,20-3 1 0 0,-5-3 10 0 0,1-1 17 0 0,5 3-14 0 0,1 1-19 0 0,0-1-1 0 0,0 1 0 0 0,0-1 0 0 0,0 0 1 0 0,0 1-1 0 0,0-1 0 0 0,0 0 0 0 0,0 0 1 0 0,1 1-1 0 0,-1-1 0 0 0,0 0 0 0 0,0 0 1 0 0,1 0-1 0 0,-1 0 0 0 0,1 0 0 0 0,-1 0 1 0 0,1 0-1 0 0,-1 0 0 0 0,1 0 0 0 0,-1-2 1 0 0,-3-5 1 0 0,3 5-4 0 0,0 1-1 0 0,1-1 0 0 0,-1 0 1 0 0,0 0-1 0 0,1 0 0 0 0,0 0 0 0 0,0 0 1 0 0,0 0-1 0 0,0 0 0 0 0,0 0 1 0 0,1 0-1 0 0,-1 1 0 0 0,1-1 0 0 0,0 0 1 0 0,0-3-1 0 0,3-4-26 0 0,0 1 1 0 0,0-1 0 0 0,7-9-1 0 0,3-2-18 0 0,2 0 0 0 0,0 2 0 0 0,20-20-1 0 0,-31 34 35 0 0,5-4-20 0 0,0 0 0 0 0,21-13 1 0 0,0 0-17 0 0,-26 19 31 0 0,-1-1-1 0 0,1 1 0 0 0,0 0 1 0 0,0 0-1 0 0,0 0 0 0 0,8-3 1 0 0,-10 6 6 0 0,-1-1 1 0 0,1 1-1 0 0,0-1 1 0 0,-1 1-1 0 0,1 0 1 0 0,0 0 0 0 0,-1 0-1 0 0,1 0 1 0 0,-1 1-1 0 0,1-1 1 0 0,0 1-1 0 0,-1 0 1 0 0,1-1-1 0 0,-1 1 1 0 0,1 0 0 0 0,2 2-1 0 0,19 8 7 0 0,-17-9-5 0 0,-1 1 0 0 0,0-1 0 0 0,0 1 0 0 0,0 1 0 0 0,-1-1 0 0 0,1 1 0 0 0,-1 0 0 0 0,6 6 0 0 0,11 15-24 0 0,36 52 0 0 0,-15-22 138 0 0,-25-30 69 0 0,0-2 1 0 0,1 0 0 0 0,1 0 0 0 0,37 30-1 0 0,-44-43-132 0 0,0 0 0 0 0,0-1 0 0 0,1-1 0 0 0,0 0 0 0 0,0-1 0 0 0,1 0 0 0 0,0-1-1 0 0,1-1 1 0 0,-1-1 0 0 0,1 0 0 0 0,23 3 0 0 0,-25-6 38 0 0,0 0 0 0 0,1-1 0 0 0,-1 0 0 0 0,0-1 0 0 0,20-4-1 0 0,18-7-1069 0 0,-2-2-4199 0 0,-7 1-1306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2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0 8752 0 0,'0'0'673'0'0,"-5"14"2623"0"0,3-6-2950 0 0,0 0-1 0 0,1 1 1 0 0,0-1-1 0 0,0 1 1 0 0,1-1 0 0 0,0 1-1 0 0,2 8 1 0 0,-1 10 14 0 0,-10 137 1452 0 0,0 3-400 0 0,1-70-1027 0 0,-22 224 297 0 0,3-96-494 0 0,19-163-59 0 0,-6 29 184 0 0,5-48-17 0 0,-2-1-1 0 0,-21 53 1 0 0,14-41 41 0 0,16-52-284 0 0,1-1-25 0 0,1-1 0 0 0,-1 1 0 0 0,1 0 0 0 0,0-1 0 0 0,-1 1 0 0 0,1 0 0 0 0,0-1 0 0 0,0 1 0 0 0,-1 0 0 0 0,1 0 0 0 0,0-1 0 0 0,0 1 0 0 0,0 0 0 0 0,0 0-1 0 0,0 0 1 0 0,0-1 0 0 0,0 1 0 0 0,0 0 0 0 0,0 0 0 0 0,1 1 0 0 0,9-6 44 0 0,26-17-72 0 0,-20 12 0 0 0,26-12 0 0 0,-17 11 0 0 0,-11 4-3 0 0,0 1-1 0 0,18-5 1 0 0,-20 7-10 0 0,0 0 0 0 0,0 1 0 0 0,1 1-1 0 0,-1 0 1 0 0,0 0 0 0 0,1 1 0 0 0,-1 1 0 0 0,17 2 0 0 0,-14 0 13 0 0,0 1 0 0 0,0 1 0 0 0,14 6 0 0 0,21 8-10 0 0,-33-11-6 0 0,1 0 1 0 0,24 5-1 0 0,-9-3 9 0 0,-16-6 5 0 0,-1 0-1 0 0,30 2 1 0 0,-29-4-27 0 0,22 2-639 0 0,-13-5-5413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2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23 3624 0 0,'0'0'1288'0'0,"-2"-12"2508"0"0,0 9-3258 0 0,2 3-483 0 0,-1-1 0 0 0,1 1 0 0 0,0-1 0 0 0,0 1 0 0 0,0 0 0 0 0,0-1 0 0 0,-1 1 0 0 0,1 0 0 0 0,0-1 0 0 0,0 1 0 0 0,-1 0 0 0 0,1-1 0 0 0,0 1 0 0 0,-1 0 0 0 0,1 0 0 0 0,0-1 0 0 0,-1 1 0 0 0,1 0 0 0 0,0 0 0 0 0,-1 0 0 0 0,1-1 0 0 0,0 1 0 0 0,-1 0 0 0 0,1 0 0 0 0,-1 0 0 0 0,1 0 0 0 0,0 0 0 0 0,-1 0 0 0 0,1 0 0 0 0,-1 0 0 0 0,1 0 0 0 0,0 0 0 0 0,-1 0 0 0 0,1 0 1 0 0,-1 0-1 0 0,1 0 0 0 0,0 0 0 0 0,-1 1 0 0 0,1-1 0 0 0,-1 0 0 0 0,1 0 0 0 0,0 0 0 0 0,-1 0 0 0 0,1 1 0 0 0,0-1 0 0 0,-1 1 0 0 0,-3 2-55 0 0,1 0 0 0 0,2 1 0 0 0,-2 0 0 0 0,1-1 17 0 0,1-2 13 0 0,0 1 0 0 0,0 0 0 0 0,0-1-1 0 0,0 1 1 0 0,0 0 0 0 0,1 0 0 0 0,-1-1 0 0 0,0 1 0 0 0,1 0 0 0 0,-1 0-1 0 0,1 0 1 0 0,0 0 0 0 0,0 0 0 0 0,0 0 0 0 0,0 0 0 0 0,0 0-1 0 0,0 0 1 0 0,0 0 0 0 0,1 2 0 0 0,0 22 44 0 0,2-10-74 0 0,6 2 0 0 0,-1-3 191 0 0,3 1 23 0 0,-11-15-270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6.98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10592 0 0,'0'0'8503'0'0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3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48 349 8288 0 0,'-1'0'55'0'0,"1"0"1"0"0,0 1 0 0 0,-1-1-1 0 0,1 0 1 0 0,0 0 0 0 0,-1 0-1 0 0,1 0 1 0 0,0 0 0 0 0,0 0-1 0 0,-1 1 1 0 0,1-1 0 0 0,0 0-1 0 0,-1 0 1 0 0,1 0 0 0 0,0 1-1 0 0,0-1 1 0 0,-1 0 0 0 0,1 1-1 0 0,0-1 1 0 0,0 0 0 0 0,0 0-1 0 0,-1 1 1 0 0,1-1 0 0 0,0 0 0 0 0,0 1-1 0 0,0-1 1 0 0,0 0 0 0 0,0 1-1 0 0,0-1 1 0 0,0 6 2547 0 0,11 5-1296 0 0,2 3-756 0 0,2-1 0 0 0,-1 0 0 0 0,20 13 0 0 0,49 29 416 0 0,-76-50-891 0 0,0-1 0 0 0,1 0 0 0 0,0 0 0 0 0,0-1 0 0 0,14 4 0 0 0,-12-5-18 0 0,-1-1-1 0 0,1 0 0 0 0,0-1 0 0 0,0 0 0 0 0,0 0 0 0 0,0-1 0 0 0,0 0 0 0 0,-1-1 0 0 0,1 0 0 0 0,0-1 0 0 0,-1 0 0 0 0,1-1 0 0 0,-1 1 0 0 0,9-6 0 0 0,-11 5-33 0 0,0-1 0 0 0,0 1 0 0 0,0-1 0 0 0,0-1-1 0 0,-1 1 1 0 0,0-1 0 0 0,0 0 0 0 0,-1 0 0 0 0,1-1 0 0 0,-2 0 0 0 0,1 0-1 0 0,-1 0 1 0 0,1 0 0 0 0,-2-1 0 0 0,1 1 0 0 0,3-16 0 0 0,1 1 45 0 0,-6 18-55 0 0,0 1-1 0 0,-1-1 1 0 0,0 1 0 0 0,0-1-1 0 0,0 0 1 0 0,0 1 0 0 0,0-9-1 0 0,-1 1 38 0 0,-1 0 0 0 0,0 0 0 0 0,-1 0-1 0 0,0 0 1 0 0,-1 0 0 0 0,0 1 0 0 0,-7-16-1 0 0,3 11 149 0 0,-1 0 0 0 0,-1 1 0 0 0,0 0 0 0 0,-14-18-1 0 0,8 15 80 0 0,9 7-97 0 0,-1 1 0 0 0,-1 0-1 0 0,0 1 1 0 0,0 0 0 0 0,-1 0-1 0 0,0 1 1 0 0,0 0 0 0 0,-18-11-1 0 0,16 13-58 0 0,0 0 1 0 0,0 1-1 0 0,-16-4 0 0 0,22 7-96 0 0,0 0 0 0 0,0 1 0 0 0,0-1 0 0 0,0 1 1 0 0,-1 0-1 0 0,1 1 0 0 0,0-1 0 0 0,0 1 0 0 0,0 0 0 0 0,-6 3 0 0 0,5-2-10 0 0,0 0-1 0 0,0 0 1 0 0,1 1-1 0 0,-1 0 0 0 0,1 0 1 0 0,0 1-1 0 0,0-1 1 0 0,-8 9-1 0 0,-17 17 24 0 0,2 2 0 0 0,-28 42 0 0 0,49-62-39 0 0,1 0 0 0 0,0 0 0 0 0,1 0 0 0 0,0 1 0 0 0,1 0 0 0 0,0 0 0 0 0,1 0 0 0 0,1 0 0 0 0,-2 13 0 0 0,-4 12 0 0 0,6-30 0 0 0,0 0 0 0 0,1 0 0 0 0,0 1 0 0 0,0-1 0 0 0,0 1 0 0 0,1 8 0 0 0,2 7 2 0 0,25 185 60 0 0,-24-198-61 0 0,0 10 12 0 0,2-1 0 0 0,0 1-1 0 0,2-1 1 0 0,10 24-1 0 0,-11-32-10 0 0,1 2 16 0 0,-1 0 1 0 0,2-1 0 0 0,0 0-1 0 0,0 0 1 0 0,1-1 0 0 0,18 19-1 0 0,-11-16 25 0 0,0 0 0 0 0,1-1 0 0 0,1-1 0 0 0,0-1 0 0 0,30 14 0 0 0,-32-17-33 0 0,-8-4-7 0 0,-1-1 0 0 0,0 0 0 0 0,16 3 0 0 0,13 1 41 0 0,-4 0 30 0 0,0-1 1 0 0,53 1 0 0 0,-74-7-177 0 0,0-1 0 0 0,0 0 0 0 0,0-1 0 0 0,0 0 0 0 0,0 0-1 0 0,12-6 1 0 0,-14 5-754 0 0,0-1 0 0 0,-1 0 1 0 0,0-1-1 0 0,13-9 0 0 0,1-2-6205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3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10480 0 0,'0'0'5258'0'0,"0"2"-4804"0"0,-8 50 1721 0 0,6-16-939 0 0,-14 69-1 0 0,14-91-994 0 0,1 0-1 0 0,1 20 0 0 0,-1 12 196 0 0,0-31-301 0 0,2 0-1 0 0,0 0 1 0 0,3 17-1 0 0,1 8 48 0 0,-2-1-87 0 0,2 0-1 0 0,2-1 1 0 0,1 0-1 0 0,20 53 0 0 0,-9-53-34 0 0,-7-17-48 0 0,-8-14 4 0 0,0 0-1 0 0,0-1 1 0 0,1 1 0 0 0,0-1-1 0 0,0 0 1 0 0,1-1-1 0 0,0 1 1 0 0,0-1 0 0 0,0 0-1 0 0,12 7 1 0 0,-6-5 10 0 0,0-1 1 0 0,1 0 0 0 0,0-1 0 0 0,0 0 0 0 0,17 3-1 0 0,-30-8-26 0 0,22 6 34 0 0,24 2 0 0 0,-38-8-24 0 0,0 1 0 0 0,0-1-1 0 0,1-1 1 0 0,-1 1 0 0 0,0-1 0 0 0,12-3-1 0 0,-5-1 14 0 0,0 0 0 0 0,0-1-1 0 0,0 0 1 0 0,-1-1 0 0 0,1-1-1 0 0,-2 0 1 0 0,1-1 0 0 0,22-20-1 0 0,-25 13 32 0 0,2-2-32 0 0,-8 13-9 0 0,0 0-1 0 0,0 0 0 0 0,0-1 0 0 0,-1 1 1 0 0,0-1-1 0 0,0 0 0 0 0,-1 0 1 0 0,1-1-1 0 0,-1 1 0 0 0,-1-1 0 0 0,1 1 1 0 0,-1-1-1 0 0,2-9 0 0 0,-2-1 18 0 0,0 1-1 0 0,0-1 1 0 0,-2 0 0 0 0,-2-26-1 0 0,2-34 47 0 0,-1 64-51 0 0,-2-18 0 0 0,0-1 0 0 0,-2 1 0 0 0,-15-50-1 0 0,-15-41 224 0 0,16 57-248 0 0,19 61 0 0 0,0 3-1 0 0,0 0 0 0 0,0 0 1 0 0,0 0-1 0 0,0 0 0 0 0,0 0 1 0 0,-1-1-1 0 0,1 1 0 0 0,0 0 1 0 0,-1 0-1 0 0,1 0 0 0 0,-1 0 1 0 0,1 0-1 0 0,-1 1 0 0 0,1-1 1 0 0,-1 0-1 0 0,0-1 0 0 0,0 1-60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4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8840 0 0,'0'-23'7398'0'0,"7"46"-6283"0"0,-3 1-371 0 0,-1-10-494 0 0,-1 0 0 0 0,0 17 0 0 0,-1 40 541 0 0,-3 88 274 0 0,-1-40-343 0 0,4 51 136 0 0,2-62-588 0 0,0 211 816 0 0,1-239-693 0 0,23 130 0 0 0,-22-184-307 0 0,2 0 0 0 0,0 0 0 0 0,2 0 0 0 0,21 43 0 0 0,-26-60-60 0 0,1-1-1 0 0,-1-1 0 0 0,2 1 1 0 0,-1-1-1 0 0,1 0 1 0 0,0 0-1 0 0,1 0 1 0 0,-1-1-1 0 0,1 0 0 0 0,0 0 1 0 0,1-1-1 0 0,0 0 1 0 0,0 0-1 0 0,0-1 0 0 0,0 0 1 0 0,16 5-1 0 0,-11-6 16 0 0,0-1 0 0 0,0 0 0 0 0,0-1 0 0 0,0 0 0 0 0,26-3 0 0 0,-19-1-98 0 0,-1-1 0 0 0,0-1 0 0 0,0 0 0 0 0,0-2 0 0 0,32-15 0 0 0,-35 15-79 0 0,-4 1-332 0 0,-1 0 0 0 0,0-1 0 0 0,20-16-1 0 0,-4 2-1711 0 0,-7 5-3137 0 0,-4-2-1464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4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14688 0 0,'0'0'3897'0'0,"1"2"-3640"0"0,2 2-228 0 0,0 0 1 0 0,0 0-1 0 0,0-1 0 0 0,0 1 1 0 0,1-1-1 0 0,-1 0 0 0 0,1 0 1 0 0,0 0-1 0 0,0 0 0 0 0,0-1 0 0 0,9 5 1 0 0,-7-5-35 0 0,1 1 0 0 0,0-1 0 0 0,0 0 0 0 0,0 0 0 0 0,0-1 0 0 0,0 0 0 0 0,12 0 0 0 0,6-2-917 0 0,47-6 0 0 0,-46 3-644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5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1 341 7832 0 0,'0'0'705'0'0,"1"1"-577"0"0,55 61 4536 0 0,-26-36-3321 0 0,-22-20-1088 0 0,-1 0 0 0 0,0 0 1 0 0,8 9-1 0 0,-3-1 84 0 0,2-1 1 0 0,0-1-1 0 0,0 0 1 0 0,1-1 0 0 0,29 16-1 0 0,-29-19-170 0 0,0-1 1 0 0,1-1-1 0 0,-1 0 0 0 0,19 4 1 0 0,-23-7-102 0 0,0-1 1 0 0,0 0 0 0 0,0-1 0 0 0,1 0 0 0 0,-1-1 0 0 0,0 0 0 0 0,14-3-1 0 0,-8 1 14 0 0,-1-2-1 0 0,1 0 0 0 0,-1-1 1 0 0,1 0-1 0 0,26-14 0 0 0,-4-1-7 0 0,23-14 66 0 0,-55 29-113 0 0,1 0 1 0 0,-1-1-1 0 0,-1 0 1 0 0,1 0 0 0 0,10-13-1 0 0,-14 15-8 0 0,1-1-1 0 0,-1 1 1 0 0,0-1 0 0 0,-1 0 0 0 0,1 0-1 0 0,-1 0 1 0 0,0 0 0 0 0,0-1-1 0 0,-1 1 1 0 0,1 0 0 0 0,-1-1 0 0 0,-1 1-1 0 0,1-1 1 0 0,-1 1 0 0 0,0-1-1 0 0,0 0 1 0 0,0 1 0 0 0,-1-1 0 0 0,0 1-1 0 0,0-1 1 0 0,0 1 0 0 0,-1 0-1 0 0,0-1 1 0 0,0 1 0 0 0,0 0 0 0 0,0 0-1 0 0,-1 0 1 0 0,0 1 0 0 0,-4-7-1 0 0,-23-35 221 0 0,15 22 224 0 0,-28-35-1 0 0,32 45-150 0 0,-11-18-1 0 0,16 22-220 0 0,0 1 0 0 0,-1 0 0 0 0,0 0 0 0 0,0 1-1 0 0,-14-13 1 0 0,12 14-58 0 0,-1 1 1 0 0,1 0-1 0 0,-1 1 0 0 0,0 0 0 0 0,0 1 0 0 0,0 0 0 0 0,-13-3 0 0 0,14 4 11 0 0,1 1 0 0 0,-1 1 0 0 0,1 0 0 0 0,-1 0 0 0 0,0 1 0 0 0,1 0 0 0 0,-1 0 1 0 0,0 1-1 0 0,-12 3 0 0 0,9-1-9 0 0,1 2 0 0 0,0-1 1 0 0,1 1-1 0 0,-1 1 0 0 0,-16 11 1 0 0,22-13-34 0 0,0 0 0 0 0,0 0 0 0 0,1 0 0 0 0,0 0 0 0 0,0 1 0 0 0,0 0 1 0 0,0 0-1 0 0,1 0 0 0 0,-5 8 0 0 0,-8 9 27 0 0,14-19-27 0 0,0-1 1 0 0,0 1-1 0 0,0 0 1 0 0,0 0-1 0 0,0 0 1 0 0,1 0-1 0 0,-1 0 0 0 0,1 0 1 0 0,-2 4-1 0 0,0 5-2 0 0,-10 21 0 0 0,8-22 0 0 0,0 0 0 0 0,-3 17 0 0 0,-2 2 0 0 0,7-21 0 0 0,0-1 0 0 0,-3 17 0 0 0,0 14 0 0 0,3-20 0 0 0,1 0 0 0 0,0 0 0 0 0,1 1 0 0 0,2 21 0 0 0,1-26 5 0 0,9 73 133 0 0,-8-73-105 0 0,1 1 0 0 0,0-1 0 0 0,10 23 0 0 0,5 11 75 0 0,-14-35-17 0 0,0 0-1 0 0,1 0 0 0 0,12 20 0 0 0,-5-9 61 0 0,-11-19-103 0 0,1-1 1 0 0,-1 0-1 0 0,1 0 0 0 0,6 8 0 0 0,13 17 168 0 0,-13-19-128 0 0,-1 0 0 0 0,1 0 0 0 0,0-1 0 0 0,17 14 0 0 0,-7-11 46 0 0,1-1-1 0 0,39 18 0 0 0,-45-25-65 0 0,0 0-1 0 0,20 4 1 0 0,-6-1 28 0 0,-17-5-49 0 0,0-1 1 0 0,13 1-1 0 0,5 0 35 0 0,-8 0-22 0 0,1-2 0 0 0,-1 0 0 0 0,0-2 0 0 0,39-5 1 0 0,1 0 25 0 0,-23 1 0 0 0,0-1 1 0 0,56-17-1 0 0,-76 19-65 0 0,33-11 52 0 0,83-36 0 0 0,-76 28-29 0 0,20-11-5 0 0,58-43 14 0 0,-75 39-199 0 0,-25 15-395 0 0,42-33 0 0 0,-42 26-724 0 0,3 2-50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6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2760 0 0,'0'0'17166'0'0,"2"1"-17093"0"0,3 2-25 0 0,-4-3-219 0 0,0 1 0 0 0,1-1 0 0 0,-1 0-1 0 0,0 1 1 0 0,1-1 0 0 0,-1 0 0 0 0,0 0-1 0 0,1 0 1 0 0,-1 0 0 0 0,0 0 0 0 0,0 0 0 0 0,2-1-1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7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13736 0 0,'0'0'4938'0'0,"1"1"-4926"0"0,4 5-333 0 0,-3-5-153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7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8144 0 0,'0'0'741'0'0,"1"1"-609"0"0,4 8 205 0 0,0-1 0 0 0,1 0 0 0 0,0 0-1 0 0,1-1 1 0 0,-1 0 0 0 0,1 0 0 0 0,8 5 0 0 0,-6-5-21 0 0,0 0 1 0 0,13 14 0 0 0,14 10 501 0 0,-29-26-635 0 0,1-1 0 0 0,1 0 0 0 0,-1 0 0 0 0,1-1 0 0 0,-1 0 0 0 0,1-1 0 0 0,16 3 0 0 0,-15-5-79 0 0,0 0 0 0 0,1-1 0 0 0,-1 0 0 0 0,1-1 0 0 0,-1 0 1 0 0,0-1-1 0 0,0 0 0 0 0,0-1 0 0 0,-1 0 0 0 0,1 0 1 0 0,-1-1-1 0 0,0 0 0 0 0,15-11 0 0 0,117-97 414 0 0,-82 62-5188 0 0,-32 24-580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8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9216 0 0,'-19'3'11165'0'0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8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12008 0 0,'0'0'2760'0'0,"13"6"-2240"0"0,-3 2-224 0 0,-2-3-104 0 0,0 2-192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7.39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 10592 0 0,'0'0'6755'0'0,"11"-1"-5671"0"0,-8-2-1016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2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8608 0 0,'1'1'2596'0'0,"34"49"1302"0"0,-14-23-2774 0 0,2 4-167 0 0,21 27 451 0 0,-34-44-1120 0 0,0 1 0 0 0,25 23 0 0 0,-29-31-213 0 0,2 1-26 0 0,1 0 0 0 0,0-1 0 0 0,0 0 0 0 0,1 0 1 0 0,0-1-1 0 0,0 0 0 0 0,0-1 0 0 0,1 0 0 0 0,0 0 0 0 0,0-1 0 0 0,0-1 0 0 0,13 3 0 0 0,-10-4 9 0 0,0 0-1 0 0,0 0 1 0 0,0-2-1 0 0,0 0 1 0 0,0-1-1 0 0,0 0 1 0 0,0-1-1 0 0,0 0 1 0 0,25-8-1 0 0,15-4 59 0 0,-37 10-69 0 0,1-1 0 0 0,19-8-1 0 0,1-2-195 0 0,38-19-2478 0 0,-48 22-4004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30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4144 0 0,'0'0'5473'0'0,"2"0"-4722"0"0,12 7-164 0 0,-1 0 1 0 0,0 1 0 0 0,-1 0-1 0 0,0 1 1 0 0,0 0 0 0 0,13 15-1 0 0,-5-6-142 0 0,3 2 147 0 0,-2-3-70 0 0,-1 1 0 0 0,-1 1-1 0 0,30 38 1 0 0,-32-36-207 0 0,1-1 0 0 0,40 34 0 0 0,-47-44-268 0 0,20 18 32 0 0,1-2 0 0 0,55 35 0 0 0,-52-40-33 0 0,-13-7-44 0 0,1-1 0 0 0,0 0 0 0 0,32 11-1 0 0,6-3-3 0 0,-17-4 35 0 0,87 20 0 0 0,-40-16-96 0 0,-54-11-187 0 0,-32-9 182 0 0,0 1 0 0 0,-1 0 0 0 0,1 0-1 0 0,0 1 1 0 0,-1-1 0 0 0,0 1 0 0 0,4 3 0 0 0,-3-2-114 0 0,0-1 0 0 0,0 0 0 0 0,9 4 0 0 0,-13-6-32 0 0,-20-14-975 0 0,4 1 1144 0 0,10 6-38 0 0,1 2 55 0 0,3 3 26 0 0,0 0 0 0 0,0 1 1 0 0,1-1-1 0 0,-1 0 0 0 0,0 0 0 0 0,1 0 1 0 0,-1 0-1 0 0,1 0 0 0 0,-1 0 1 0 0,1 0-1 0 0,-1 0 0 0 0,1 0 1 0 0,0 0-1 0 0,-1 0 0 0 0,1 0 1 0 0,0 0-1 0 0,0 0 0 0 0,0-1 1 0 0,0 1-1 0 0,0-1 0 0 0,1-1 45 0 0,14-11-32 0 0,-5 10-11 0 0,1 3 0 0 0,0 1 0 0 0,20 0 0 0 0,-10 1-11 0 0,-7-1-32 0 0,0 2 17 0 0,-1 0-1 0 0,23 7 1 0 0,-31-8 27 0 0,1 1-1 0 0,-1-1 1 0 0,0 0 0 0 0,1 0 0 0 0,9-1 0 0 0,-6 1-4 0 0,-1 1 0 0 0,1-1 1 0 0,0 1-1 0 0,-1 1 0 0 0,0 0 1 0 0,1 0-1 0 0,-1 0 1 0 0,0 1-1 0 0,-1 1 0 0 0,9 4 1 0 0,9 6-145 0 0,-17-10 87 0 0,0 1 0 0 0,-1 0 0 0 0,1 0 0 0 0,-1 1 0 0 0,0 0 0 0 0,10 15 0 0 0,-5-8 48 0 0,18 26 12 0 0,-11-13 0 0 0,-12-15-11 0 0,-6-9 5 0 0,0 0 1 0 0,0 0-1 0 0,0 0 1 0 0,0 1-1 0 0,-1-1 0 0 0,1 0 1 0 0,-1 0-1 0 0,1 1 1 0 0,-1-1-1 0 0,0 0 0 0 0,-1 1 1 0 0,1-1-1 0 0,-1 0 1 0 0,1 0-1 0 0,-1 1 0 0 0,0-1 1 0 0,0 0-1 0 0,0 0 1 0 0,-1 0-1 0 0,-1 3 1 0 0,2-3 1 0 0,-1 1 1 0 0,0-1-1 0 0,0 0 1 0 0,0 0 0 0 0,0 0-1 0 0,0 0 1 0 0,-1-1 0 0 0,1 1-1 0 0,-1 0 1 0 0,0-1-1 0 0,1 0 1 0 0,-5 2 0 0 0,-4 4 36 0 0,3-2 25 0 0,-1-1-1 0 0,0 0 1 0 0,0 0 0 0 0,0-1-1 0 0,0 0 1 0 0,0 0 0 0 0,-1-1-1 0 0,0-1 1 0 0,0 0 0 0 0,-11 2 0 0 0,15-4 17 0 0,0 0 1 0 0,0-1-1 0 0,0 1 1 0 0,0-1 0 0 0,0 0-1 0 0,1 0 1 0 0,-1-1-1 0 0,0 0 1 0 0,1 0 0 0 0,-1 0-1 0 0,1-1 1 0 0,-1 1 0 0 0,-4-5-1 0 0,3 1 90 0 0,-1 0 0 0 0,1 0-1 0 0,1-1 1 0 0,-1 0 0 0 0,1-1-1 0 0,1 1 1 0 0,-10-16 0 0 0,1-4 220 0 0,-11-31 1 0 0,16 38-304 0 0,-16-57-2017 0 0,19 57-1297 0 0,-3-11-2622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31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1639 1 7368 0 0,'-23'13'917'0'0,"21"-12"-736"0"0,0 1-1 0 0,0 0 1 0 0,0-1-1 0 0,0 1 1 0 0,1 0-1 0 0,-1 0 1 0 0,0 1-1 0 0,1-1 1 0 0,0 0-1 0 0,-1 0 1 0 0,1 1-1 0 0,0-1 1 0 0,0 1-1 0 0,0-1 1 0 0,1 1-1 0 0,-1-1 1 0 0,0 5-1 0 0,-9 23 1227 0 0,5-20-1088 0 0,-1-1-1 0 0,-10 12 1 0 0,9-12-76 0 0,0 1 1 0 0,-7 13 0 0 0,2-4 49 0 0,-1 1 0 0 0,-1-2 0 0 0,-30 33 0 0 0,15-19-55 0 0,-55 50 257 0 0,34-37-310 0 0,30-26-99 0 0,0-2 1 0 0,-2 0-1 0 0,-38 22 0 0 0,9-7 36 0 0,20-12 38 0 0,-51 25 0 0 0,-184 52 590 0 0,249-93-634 0 0,-1 0-1 0 0,-1-1 1 0 0,-19 1-1 0 0,3 0 102 0 0,24-4-143 0 0,1 0 0 0 0,0-1 0 0 0,-1 0 0 0 0,-14-3 0 0 0,20 3-83 0 0,4 1-7 0 0,0 0 0 0 0,1 0-1 0 0,-1 0 1 0 0,0 0 0 0 0,0 0-1 0 0,0 0 1 0 0,0-1 0 0 0,0 1-1 0 0,1 0 1 0 0,-1-1-1 0 0,0 1 1 0 0,0 0 0 0 0,0-1-1 0 0,1 1 1 0 0,-1-1 0 0 0,0 1-1 0 0,1-1 1 0 0,-1 0 0 0 0,0 1-1 0 0,0-2 1 0 0,1 1-49 0 0,0 0 0 0 0,0 0 0 0 0,0 0 0 0 0,1-1 0 0 0,-1 1 0 0 0,0 0 0 0 0,0 0 0 0 0,1 0 0 0 0,-1 0 0 0 0,1 0 0 0 0,-1 0 0 0 0,1 0 0 0 0,0-1 0 0 0,3-5-59 0 0,-1 3-129 0 0,0-1-1 0 0,0 1 1 0 0,1 0 0 0 0,0 0 0 0 0,0 0-1 0 0,0 1 1 0 0,0-1 0 0 0,0 1-1 0 0,10-5 1 0 0,-13 7 90 0 0,-2 0 225 0 0,-1 1-1 0 0,0-1 1 0 0,1 1 0 0 0,-1-1-1 0 0,0 1 1 0 0,0 0 0 0 0,1 0-1 0 0,-4 0 1 0 0,-21-1 418 0 0,-22 1 126 0 0,-39 4 212 0 0,-6 0-131 0 0,77-2-579 0 0,0 0 0 0 0,0 2-1 0 0,-28 8 1 0 0,28-6-74 0 0,0 1 1 0 0,0 1-1 0 0,1 0 0 0 0,0 1 0 0 0,-16 11 0 0 0,24-14-19 0 0,0 1 1 0 0,0-1-1 0 0,0 1 0 0 0,1 0 1 0 0,0 0-1 0 0,0 1 0 0 0,1 0 1 0 0,0 0-1 0 0,0 0 0 0 0,-6 17 1 0 0,5-8 35 0 0,2-9-47 0 0,1 1 0 0 0,1-1 0 0 0,-4 17-1 0 0,5-14-3 0 0,0-1 0 0 0,1 0 0 0 0,0 1 0 0 0,0-1 0 0 0,1 0 0 0 0,5 18 0 0 0,-5-24 0 0 0,0-1 0 0 0,0 1 0 0 0,0-1 0 0 0,1 0 0 0 0,0 0 0 0 0,0 1 0 0 0,0-1 0 0 0,0 0 0 0 0,5 5 0 0 0,-6-7 0 0 0,1 1 0 0 0,0-1 0 0 0,0 1 0 0 0,0-1 0 0 0,1 0 0 0 0,-1 0 0 0 0,0 0 0 0 0,0 0 0 0 0,1 0 0 0 0,-1 0 0 0 0,0 0 0 0 0,1-1 0 0 0,-1 0 0 0 0,1 1 0 0 0,-1-1 0 0 0,3 0 0 0 0,4-1 8 0 0,-1 1-1 0 0,1-2 1 0 0,-1 1-1 0 0,0-1 1 0 0,0-1-1 0 0,0 0 1 0 0,14-6-1 0 0,53-33 94 0 0,-71 40-102 0 0,56-38-803 0 0,-21 13-3726 0 0,-2-3-1503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32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6912 0 0,'0'0'528'0'0,"1"2"-342"0"0,2 2-143 0 0,2 3 524 0 0,0 0 1 0 0,0 0 0 0 0,1-1-1 0 0,0 1 1 0 0,0-1 0 0 0,9 6-1 0 0,64 48 669 0 0,-48-36-853 0 0,44 28 1 0 0,-3-10 337 0 0,110 46 1 0 0,-149-77-618 0 0,1-1 0 0 0,67 10 0 0 0,-4-13 41 0 0,-55-6-44 0 0,3-1-37 0 0,0-2 0 0 0,61-12 0 0 0,-82 11-76 0 0,6-3-8 0 0,36-11 1 0 0,7-2 140 0 0,-55 14-26 0 0,28-10 1 0 0,-13 4-28 0 0,-1-2-67 0 0,-25 7 9 0 0,-6 5 149 0 0,1 2-262 0 0,2 1 96 0 0,0 0-1 0 0,0 0 1 0 0,1 0-1 0 0,-1-1 1 0 0,0 0 0 0 0,1 1-1 0 0,-1-1 1 0 0,1-1-1 0 0,8 1 1 0 0,3 1 7 0 0,-7-1 0 0 0,0 1 0 0 0,-1 1 0 0 0,17 6 0 0 0,-15-5 0 0 0,0 0 0 0 0,16 3 0 0 0,-17-5-35 0 0,0 1 1 0 0,13 6 0 0 0,-6-3 41 0 0,-8-3-7 0 0,0 1 0 0 0,-1 0 0 0 0,13 8 0 0 0,-17-9 0 0 0,0-1 0 0 0,1 1 0 0 0,-1-1 0 0 0,0 1 0 0 0,-1 0 0 0 0,1 0 0 0 0,-1 0 0 0 0,1 0 0 0 0,2 6 0 0 0,-3-2 12 0 0,-3-4 14 0 0,1-1 1 0 0,0 0-1 0 0,-1 0 1 0 0,0 0 0 0 0,1 0-1 0 0,-1 0 1 0 0,0 0-1 0 0,0 0 1 0 0,0 0 0 0 0,0 0-1 0 0,-1 0 1 0 0,-2 3 0 0 0,-16 16 458 0 0,17-20-393 0 0,1 1 0 0 0,-1-1 0 0 0,1 0 0 0 0,-1 0 0 0 0,0 0 0 0 0,1 0 0 0 0,-1 0 0 0 0,0-1 0 0 0,-4 1 0 0 0,-2 1 104 0 0,-5 1 149 0 0,-1-1 0 0 0,1 0 0 0 0,-1-1 0 0 0,-19-1 0 0 0,25 0-207 0 0,5 0-215 0 0,-1 0 0 0 0,1 0 1 0 0,-1-1-1 0 0,1 0 0 0 0,0 0 0 0 0,0 0 0 0 0,-1 0 1 0 0,1-1-1 0 0,0 0 0 0 0,0 1 0 0 0,0-2 0 0 0,1 1 1 0 0,-1 0-1 0 0,0-1 0 0 0,1 0 0 0 0,-1 1 0 0 0,1-1 1 0 0,0-1-1 0 0,0 1 0 0 0,0 0 0 0 0,1-1 0 0 0,-1 1 1 0 0,1-1-1 0 0,-3-5 0 0 0,-3-10-6401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33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1240 1 10624 0 0,'0'0'964'0'0,"-1"1"-795"0"0,-5 5 78 0 0,0 1 1 0 0,1 0-1 0 0,0 0 1 0 0,0 0-1 0 0,0 1 1 0 0,1-1-1 0 0,-5 13 1 0 0,-9 16 204 0 0,-16 19-65 0 0,-122 181 981 0 0,115-186-902 0 0,-2-2 1 0 0,-1-2-1 0 0,-3-2 1 0 0,-2-2 0 0 0,-102 67-1 0 0,70-60 131 0 0,67-42-434 0 0,0-1-1 0 0,-1 0 1 0 0,-29 8-1 0 0,24-9-25 0 0,-21 9-1 0 0,28-13-109 0 0,4-1-774 0 0,12-2 602 0 0,0-1 0 0 0,-1 1 0 0 0,0-1 1 0 0,1 0-1 0 0,2-5 0 0 0,-3 6 24 0 0,-2 2 86 0 0,1-1-1 0 0,-1 1 1 0 0,1-1 0 0 0,-1 1 0 0 0,1-1 0 0 0,-1 1-1 0 0,1-1 1 0 0,-1 1 0 0 0,0-1 0 0 0,1 1 0 0 0,-1-1-1 0 0,0 1 1 0 0,0-1 0 0 0,1 0 0 0 0,-1 1-1 0 0,0-2 1 0 0,-7-6-143 0 0,4 5 252 0 0,1 1-64 0 0,0 1 1 0 0,0-1-1 0 0,-1 1 0 0 0,1 0 0 0 0,0-1 0 0 0,-1 1 1 0 0,1 0-1 0 0,-1 0 0 0 0,1 1 0 0 0,-1-1 0 0 0,1 0 0 0 0,-1 1 1 0 0,0 0-1 0 0,1 0 0 0 0,-1 0 0 0 0,-4 0 0 0 0,-2 1 50 0 0,-1 1-1 0 0,1 0 0 0 0,-12 4 0 0 0,7-2 32 0 0,-4 3-49 0 0,0 0-1 0 0,1 1 0 0 0,0 1 1 0 0,0 1-1 0 0,-19 15 0 0 0,27-18-41 0 0,0 1 0 0 0,1 0 0 0 0,-1 0 0 0 0,1 1 0 0 0,-10 15 0 0 0,-30 54 0 0 0,35-57 0 0 0,10-16 19 0 0,0 1 0 0 0,0 0 0 0 0,1-1 0 0 0,0 1 0 0 0,0 0 0 0 0,0 0 0 0 0,0 1 0 0 0,1-1 0 0 0,0 0 0 0 0,0 11-1 0 0,1-16-12 0 0,0 0 0 0 0,1-1 0 0 0,-1 1 0 0 0,0 0 0 0 0,0-1-1 0 0,0 1 1 0 0,1-1 0 0 0,-1 1 0 0 0,0 0 0 0 0,0-1 0 0 0,1 1-1 0 0,-1-1 1 0 0,1 1 0 0 0,-1-1 0 0 0,1 1 0 0 0,-1-1 0 0 0,1 1-1 0 0,-1-1 1 0 0,1 1 0 0 0,-1-1 0 0 0,1 1 0 0 0,0 0 8 0 0,9 3 57 0 0,-2-3-53 0 0,0 0 1 0 0,0-1 0 0 0,1 0 0 0 0,-1 0-1 0 0,0-1 1 0 0,0 0 0 0 0,0 0-1 0 0,0-1 1 0 0,14-4 0 0 0,-17 4 2 0 0,9-2-117 0 0,2 0-217 0 0,-1 0 1 0 0,1-2 0 0 0,16-8-1 0 0,1-4-6106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34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7 114 4608 0 0,'-4'-7'475'0'0,"3"4"-132"0"0,0-1 0 0 0,1 0 1 0 0,0 0-1 0 0,0 0 0 0 0,0 0 1 0 0,0 0-1 0 0,0 0 0 0 0,1 0 1 0 0,0 0-1 0 0,0 0 1 0 0,0 0-1 0 0,0 1 0 0 0,1-1 1 0 0,2-4-1 0 0,8-23 1536 0 0,-12 30-1728 0 0,1 0 1 0 0,0 0 0 0 0,-1 0-1 0 0,1 0 1 0 0,0 1-1 0 0,0-1 1 0 0,0 0 0 0 0,0 0-1 0 0,0 0 1 0 0,0 1 0 0 0,0-1-1 0 0,0 0 1 0 0,0 1-1 0 0,0-1 1 0 0,0 1 0 0 0,0 0-1 0 0,0-1 1 0 0,0 1 0 0 0,0 0-1 0 0,1-1 1 0 0,-1 1 0 0 0,0 0-1 0 0,0 0 1 0 0,0 0-1 0 0,3 1 1 0 0,0 0-80 0 0,1 0 0 0 0,-1 0 0 0 0,0 1-1 0 0,1-1 1 0 0,5 5 0 0 0,-7-5 12 0 0,37 22 145 0 0,-28-15-190 0 0,0-1 1 0 0,1 0-1 0 0,15 6 0 0 0,61 13 99 0 0,-75-23-302 0 0,1-1-1 0 0,-1 0 1 0 0,1-1 0 0 0,19 0 0 0 0,16-5-3784 0 0,-1 1-1352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35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1 208 13560 0 0,'1'0'621'0'0,"11"-10"172"0"0,-11 9-789 0 0,0 0 0 0 0,0 0-1 0 0,0 0 1 0 0,0-1 0 0 0,0 2 0 0 0,0-1 0 0 0,0 0 0 0 0,1 0-1 0 0,-1 0 1 0 0,0 0 0 0 0,1 1 0 0 0,-1-1 0 0 0,0 1 0 0 0,2-1 0 0 0,123-31 853 0 0,-102 25-691 0 0,76-18 320 0 0,-21 8-424 0 0,-5 0-39 0 0,69-11 40 0 0,69-11-37 0 0,-111 25-415 0 0,-52 9 135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38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1124 10968 0 0,'-30'9'498'0'0,"25"-7"-3"0"0,-4 5-296 0 0,6-6-20 0 0,0 0 0 0 0,0 0 0 0 0,0 0 0 0 0,0 0 0 0 0,-1-1 0 0 0,1 0 0 0 0,0 0 0 0 0,0 0 1 0 0,0 0-1 0 0,-1 0 0 0 0,1 0 0 0 0,0-1 0 0 0,0 1 0 0 0,-4-2 0 0 0,6 1-143 0 0,0 1 0 0 0,1 0 0 0 0,-1-1 0 0 0,1 1-1 0 0,-1 0 1 0 0,1-1 0 0 0,-1 1 0 0 0,1-1 0 0 0,-1 1-1 0 0,1-1 1 0 0,-1 1 0 0 0,1-1 0 0 0,0 1 0 0 0,-1-1 0 0 0,1 1-1 0 0,-1-2 1 0 0,-1-1 77 0 0,-1 0-45 0 0,1 0-2 0 0,-1 1 0 0 0,1-1 0 0 0,0 1-1 0 0,0-1 1 0 0,0 0 0 0 0,0 0 0 0 0,1 1-1 0 0,-1-1 1 0 0,1-1 0 0 0,-2-5-1 0 0,0 2 81 0 0,0-1-1 0 0,-7-13 0 0 0,7 17-102 0 0,1-1-1 0 0,-1 0 1 0 0,1 0-1 0 0,0 0 1 0 0,1 0-1 0 0,-1 0 1 0 0,1-1 0 0 0,-1-8-1 0 0,2 8 3 0 0,0-1 1 0 0,0 1-1 0 0,-1 0 0 0 0,0 0 1 0 0,0-1-1 0 0,0 1 0 0 0,-1 0 1 0 0,0 0-1 0 0,-4-8 0 0 0,-2-7 125 0 0,-7-29 0 0 0,10 31-62 0 0,0 0 0 0 0,-12-24 0 0 0,16 42-104 0 0,-6-13 69 0 0,0-1 0 0 0,1 1 0 0 0,1-2 0 0 0,-5-17-1 0 0,8 23-29 0 0,-1 1 0 0 0,-1-1-1 0 0,-5-11 1 0 0,5 12-10 0 0,0 0 1 0 0,0 0-1 0 0,-2-12 0 0 0,3-7 47 0 0,-2-7 2 0 0,-1 13-61 0 0,1 0 1 0 0,1 0 0 0 0,-1-39-1 0 0,0 11 14 0 0,3 38-28 0 0,1 0 1 0 0,0 0-1 0 0,1-15 0 0 0,3-17-7 0 0,-3 25 32 0 0,6-36 0 0 0,-5 46-22 0 0,0 0 0 0 0,0 0 0 0 0,-2-16 0 0 0,1 3 14 0 0,0 17-18 0 0,1 0-1 0 0,0 1 1 0 0,0-1-1 0 0,2-7 1 0 0,3-7 30 0 0,-5 17-31 0 0,0 0 0 0 0,0 0 0 0 0,0 0 0 0 0,0 0 0 0 0,1 0-1 0 0,-1 0 1 0 0,1 1 0 0 0,-1-1 0 0 0,1 1 0 0 0,0-1 0 0 0,-1 1-1 0 0,1-1 1 0 0,0 1 0 0 0,0 0 0 0 0,3-1 0 0 0,1-2 24 0 0,0 2 0 0 0,0-1 0 0 0,0 1 0 0 0,9-3 0 0 0,-5 4 46 0 0,-1 4 25 0 0,-5-1-86 0 0,30 9 173 0 0,-34-11-181 0 0,1 0 0 0 0,-1 0 0 0 0,1 0 0 0 0,-1 1 0 0 0,1-1 0 0 0,-1 0 0 0 0,0 1 0 0 0,1-1 0 0 0,-1 0-1 0 0,0 1 1 0 0,1-1 0 0 0,-1 1 0 0 0,0-1 0 0 0,1 0 0 0 0,-1 1 0 0 0,0-1 0 0 0,0 1 0 0 0,1-1 0 0 0,-1 1 0 0 0,0-1 0 0 0,0 2 0 0 0,1 0 11 0 0,16 15 49 0 0,-15-16-53 0 0,0 1 1 0 0,0-1-1 0 0,-1 1 0 0 0,1-1 0 0 0,0 1 0 0 0,-1 0 1 0 0,1 0-1 0 0,-1 0 0 0 0,0 0 0 0 0,1 0 0 0 0,-1 0 1 0 0,0 0-1 0 0,0 1 0 0 0,0-1 0 0 0,0 5 0 0 0,0-5-4 0 0,-1 0-1 0 0,1-1 1 0 0,-1 1 0 0 0,1 0-1 0 0,0 0 1 0 0,0 0-1 0 0,0-1 1 0 0,0 1-1 0 0,0 0 1 0 0,0-1-1 0 0,0 1 1 0 0,0-1-1 0 0,2 3 1 0 0,0-2 7 0 0,-1 0 1 0 0,0 1-1 0 0,-1-1 0 0 0,1 1 0 0 0,3 5 1 0 0,5 13 141 0 0,17 28 1 0 0,-3-8 18 0 0,1 0-8 0 0,-16-29-101 0 0,-1 1 0 0 0,-1 0 0 0 0,7 16-1 0 0,-11-23-35 0 0,0 1 0 0 0,1-1-1 0 0,6 9 1 0 0,-6-9-10 0 0,-1 0 1 0 0,1-1-1 0 0,3 10 0 0 0,-2 1 24 0 0,5 10 36 0 0,-4-16-48 0 0,-1 0-1 0 0,-1 0 0 0 0,1 1 1 0 0,-2-1-1 0 0,0 1 0 0 0,0 0 1 0 0,3 22-1 0 0,-5-28-22 0 0,0 0 0 0 0,0 1 0 0 0,1-1 0 0 0,0 0 0 0 0,4 8-1 0 0,-4-8 5 0 0,1-1 0 0 0,-1 1 1 0 0,-1 0-1 0 0,1 0 0 0 0,-1 0 0 0 0,2 10 0 0 0,-1-5 13 0 0,0 0 0 0 0,1 0 0 0 0,0 0 0 0 0,0-1 1 0 0,6 12-1 0 0,4 8-15 0 0,-11-22 3 0 0,1-1 1 0 0,1 0-1 0 0,5 9 0 0 0,-6-12-9 0 0,0 1 1 0 0,-1 0-1 0 0,1 0 1 0 0,-1 0-1 0 0,0 0 1 0 0,0 1-1 0 0,-1-1 1 0 0,2 8-1 0 0,-3-9-20 0 0,0-3 8 0 0,0 1 1 0 0,0 0-1 0 0,0-1 0 0 0,0 1 0 0 0,0 0 0 0 0,0-1 1 0 0,1 1-1 0 0,-1 0 0 0 0,0-1 0 0 0,0 1 1 0 0,0-1-1 0 0,1 1 0 0 0,-1 0 0 0 0,0-1 0 0 0,1 1 1 0 0,-1-1-1 0 0,0 1 0 0 0,1-1 0 0 0,-1 1 1 0 0,1-1-1 0 0,-1 1 0 0 0,1-1 0 0 0,-1 1 0 0 0,1-1 1 0 0,-1 0-1 0 0,1 1 0 0 0,-1-1 0 0 0,1 0 1 0 0,0 1-1 0 0,0-1 0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38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16495 0 0,'2'0'167'0'0,"0"0"0"0"0,-1 0-1 0 0,1 1 1 0 0,-1-1 0 0 0,1 1-1 0 0,0-1 1 0 0,-1 1 0 0 0,1 0-1 0 0,-1-1 1 0 0,2 2 0 0 0,-3-2-174 0 0,5 1 50 0 0,98-26-23 0 0,-79 19-110 0 0,9-6-664 0 0,-5 2-3814 0 0,-3 2-1005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39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4144 0 0,'1'2'2033'0'0,"1"2"-1168"0"0,-1-2-516 0 0,-1 0 0 0 0,1-1 0 0 0,0 1 0 0 0,-1-1 1 0 0,1 1-1 0 0,-1 0 0 0 0,1-1 0 0 0,-1 1 0 0 0,0 0 0 0 0,1 0 1 0 0,-1-1-1 0 0,0 4 0 0 0,-1-3-242 0 0,0 1-1 0 0,1-1 1 0 0,0 0 0 0 0,-1 1-1 0 0,1-1 1 0 0,0 0 0 0 0,0 0-1 0 0,0 1 1 0 0,1-1 0 0 0,-1 0-1 0 0,0 0 1 0 0,1 1 0 0 0,0-1-1 0 0,-1 0 1 0 0,1 0 0 0 0,0 0-1 0 0,2 4 1 0 0,11 29 855 0 0,-12-29-823 0 0,0 0 0 0 0,1-1 0 0 0,-1 1 0 0 0,1 0 0 0 0,0-1 0 0 0,1 1 0 0 0,4 5 1 0 0,-5-7-62 0 0,2 1 62 0 0,0 0 1 0 0,-1 1-1 0 0,0-1 0 0 0,0 1 0 0 0,-1 0 0 0 0,1 0 0 0 0,3 10 0 0 0,-3-8 80 0 0,0 0-1 0 0,8 12 0 0 0,-7-13-17 0 0,-1 1-1 0 0,0 0 1 0 0,6 13-1 0 0,11 58 943 0 0,-21-76-1108 0 0,1-1-1 0 0,-1 0 0 0 0,1 0 0 0 0,-1 1 0 0 0,0-1 0 0 0,0 5 0 0 0,0-6-17 0 0,-1 1-1 0 0,1 0 0 0 0,0-1 0 0 0,0 1 0 0 0,0 0 0 0 0,1-1 0 0 0,-1 1 0 0 0,0-1 0 0 0,1 1 1 0 0,-1 0-1 0 0,1-1 0 0 0,-1 1 0 0 0,1-1 0 0 0,1 2 0 0 0,-1-1 0 0 0,1-1 0 0 0,-1 1 0 0 0,0 0 0 0 0,0 0 0 0 0,0-1 0 0 0,0 1 0 0 0,0 0 0 0 0,0 0 0 0 0,-1 0-1 0 0,1 0 1 0 0,-1 0 0 0 0,1 0 0 0 0,-1 0 0 0 0,0 0 0 0 0,1 0 0 0 0,-1 3 0 0 0,0-3 0 0 0,1-1 1 0 0,-1 1-1 0 0,1-1 1 0 0,0 0-1 0 0,-1 1 0 0 0,1-1 1 0 0,0 1-1 0 0,0-1 1 0 0,0 0-1 0 0,0 0 1 0 0,0 0-1 0 0,1 0 0 0 0,-1 0 1 0 0,0 0-1 0 0,0 0 1 0 0,1 0-1 0 0,2 1 0 0 0,18-2 319 0 0,-23-11-158 0 0,1 9-155 0 0,-1 0-1 0 0,0 0 1 0 0,0-1 0 0 0,-1 1 0 0 0,1 0 0 0 0,0 0 0 0 0,-1 0-1 0 0,1 0 1 0 0,-1 0 0 0 0,-3-2 0 0 0,-9-13 123 0 0,14 17-146 0 0,-1-2 18 0 0,0-1 0 0 0,0 1 0 0 0,-1 0 0 0 0,2 0 0 0 0,-1-1 0 0 0,0 1 0 0 0,0-1-1 0 0,0-2 1 0 0,1 3-13 0 0,0 1-1 0 0,-1 0 1 0 0,1 0-1 0 0,-1-1 1 0 0,1 1-1 0 0,-1 0 1 0 0,1 0 0 0 0,-1-1-1 0 0,0 1 1 0 0,0 0-1 0 0,0 0 1 0 0,1 0-1 0 0,-1 0 1 0 0,0 0-1 0 0,0 0 1 0 0,0 0-1 0 0,-2-1 1 0 0,2 2-5 0 0,-1-1 1 0 0,1 0 0 0 0,1 0-1 0 0,-1 1 1 0 0,0-1-1 0 0,0 0 1 0 0,0 0 0 0 0,0 0-1 0 0,0 0 1 0 0,1 0 0 0 0,-1 0-1 0 0,1-1 1 0 0,-1 1-1 0 0,1 0 1 0 0,-1 0 0 0 0,0-2-1 0 0,1-14 52 0 0,0 15-46 0 0,0 0-1 0 0,0 0 1 0 0,0 1 0 0 0,0-1-1 0 0,0 0 1 0 0,0 0 0 0 0,0 0 0 0 0,-1 1-1 0 0,1-1 1 0 0,-1 0 0 0 0,1 1 0 0 0,-1-1-1 0 0,0 0 1 0 0,-1-2 0 0 0,1 2 2 0 0,-1-1 0 0 0,0 1 0 0 0,1-1 0 0 0,-1 0 0 0 0,1 1 0 0 0,0-1 0 0 0,0 0 0 0 0,0 0 0 0 0,0 0 0 0 0,1 0 0 0 0,-1 0 0 0 0,1 0 0 0 0,0 0 0 0 0,0 0 0 0 0,0 0 0 0 0,0 0 0 0 0,0 0 0 0 0,1-5 0 0 0,0 5-18 0 0,-1 0 0 0 0,1 0 0 0 0,-1 0 0 0 0,0 0 0 0 0,-1-6 1 0 0,1 6-1 0 0,0 0-1 0 0,0 1 1 0 0,0-1 0 0 0,0 0 0 0 0,0 0 0 0 0,0 1 0 0 0,2-5 0 0 0,5-8-8 0 0,-6 13 18 0 0,1 0 0 0 0,-1-1 0 0 0,0 1 0 0 0,0-1 0 0 0,0 1 0 0 0,0-1 0 0 0,1-4 0 0 0,-3-16 1 0 0,1 20-8 0 0,-1-1 0 0 0,1 0 0 0 0,0 1 1 0 0,0-1-1 0 0,1 1 0 0 0,-1-1 1 0 0,1 0-1 0 0,2-6 0 0 0,-2 6 3 0 0,1-2-8 0 0,1 1 0 0 0,-2-1-1 0 0,1 0 1 0 0,0-6 0 0 0,-1 9-21 0 0,-1 0 0 0 0,1-1 0 0 0,0 1 0 0 0,0 0 0 0 0,0 0 0 0 0,1 0 0 0 0,-1 0 0 0 0,1 1 0 0 0,-1-1-1 0 0,4-4 1 0 0,-3 5-69 0 0,0-1-1 0 0,0 0 0 0 0,0 0 0 0 0,-1 0 0 0 0,1 0 0 0 0,-1-1 0 0 0,2-4 0 0 0,-1-5-1461 0 0,6-1-464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7.783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15664 0 0,'0'0'2007'0'0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39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8752 0 0,'0'0'673'0'0,"1"2"-302"0"0,1 2 65 0 0,-1 1 1 0 0,1 0 0 0 0,0-1 0 0 0,-1 1-1 0 0,0 0 1 0 0,0 0 0 0 0,0 9 0 0 0,-1-6-176 0 0,1-1-1 0 0,1 0 1 0 0,1 8 0 0 0,2 0 32 0 0,0-2 1 0 0,-1 1 1 0 0,3 15-1 0 0,0 2 127 0 0,1-1 0 0 0,16 38 0 0 0,4 13 286 0 0,14 32 116 0 0,-20-37-357 0 0,31 121 683 0 0,-50-185-1105 0 0,22 120 489 0 0,-22-111-427 0 0,12 35-1 0 0,1 4 13 0 0,-12-44-58 0 0,0-1-1 0 0,1 1 0 0 0,8 16 1 0 0,-1-14 22 0 0,-11-17 192 0 0,-10-12 35 0 0,4 5-268 0 0,1-1 1 0 0,-1 1-1 0 0,1-1 1 0 0,1 0-1 0 0,0 0 1 0 0,0-1-1 0 0,0 1 1 0 0,-2-10-1 0 0,-4-36 19 0 0,6 43-59 0 0,1 0-1 0 0,0 0 1 0 0,1 0-1 0 0,0-1 1 0 0,0-13-1 0 0,-2-26-76 0 0,2 46 66 0 0,1-1 0 0 0,0 0 0 0 0,0 1-1 0 0,1-1 1 0 0,0-7 0 0 0,0 7-1 0 0,0 0-1 0 0,0 0 0 0 0,-1 0 1 0 0,0-7-1 0 0,0 12 11 0 0,-2-8-21 0 0,2 0 1 0 0,-1 1-1 0 0,1-1 0 0 0,0 0 0 0 0,1 0 1 0 0,2-14-1 0 0,9-21-43 0 0,-8 25 31 0 0,1 1 0 0 0,14-31 0 0 0,-10 25 34 0 0,-7 18-1 0 0,-1 1 0 0 0,1 0-1 0 0,0 0 1 0 0,0 0 0 0 0,0 0-1 0 0,0 0 1 0 0,6-6 0 0 0,-2 3-11 0 0,1 1 0 0 0,-1 0 0 0 0,1 0 1 0 0,1 1-1 0 0,-1 0 0 0 0,1 0 1 0 0,0 0-1 0 0,0 1 0 0 0,17-6 0 0 0,13-1 12 0 0,-33 8 0 0 0,1 1 0 0 0,0 0 0 0 0,0 0 0 0 0,-1 1 0 0 0,1 0 0 0 0,10-1 0 0 0,1 2-4 0 0,-9-1-5 0 0,-1 1 0 0 0,1 0 0 0 0,-1 1 1 0 0,0 0-1 0 0,1 0 0 0 0,-1 0 0 0 0,14 5 1 0 0,3 3-44 0 0,-16-7 51 0 0,0 1 1 0 0,-1 0 0 0 0,1 1 0 0 0,11 7-1 0 0,-9-4 0 0 0,-1 0 0 0 0,0 1 1 0 0,-1 0-1 0 0,14 17 0 0 0,-18-20 6 0 0,0 0 0 0 0,-1 0 0 0 0,0 1 1 0 0,0-1-1 0 0,0 1 0 0 0,-1 0 1 0 0,0-1-1 0 0,0 1 0 0 0,0 0 0 0 0,1 12 1 0 0,0 10 7 0 0,-1-18 5 0 0,-1 1-1 0 0,0-1 0 0 0,-1 17 0 0 0,-2-14 23 0 0,0-1 0 0 0,0 1 0 0 0,-1-1 0 0 0,-1 0 0 0 0,-5 12-1 0 0,-1-2 134 0 0,-21 34-1 0 0,24-46-120 0 0,0 0-1 0 0,-1 0 1 0 0,0-1-1 0 0,-1 0 0 0 0,0 0 1 0 0,-15 11-1 0 0,7-6 10 0 0,-28 21 48 0 0,40-32-90 0 0,-1 0 0 0 0,1 0 0 0 0,-1-1-1 0 0,1 0 1 0 0,-1 0 0 0 0,0 0 0 0 0,-8 1-1 0 0,8-2-19 0 0,1-1 0 0 0,0 0 0 0 0,-1 0 0 0 0,1-1 0 0 0,-1 0 0 0 0,1 0 0 0 0,0 0 0 0 0,-1 0 0 0 0,-6-4 0 0 0,-1 0-209 0 0,1-1 0 0 0,-19-12 0 0 0,29 18 65 0 0,1-2-1 0 0,-1 1 1 0 0,0 0-1 0 0,1 0 1 0 0,-1 0-1 0 0,0-1 1 0 0,1 1-1 0 0,0-1 1 0 0,-1 0-1 0 0,1 1 1 0 0,0-1-1 0 0,0 0 1 0 0,0 1-1 0 0,-1-4 1 0 0,-3-13-1145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0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105 285 10592 0 0,'0'0'818'0'0,"1"2"-416"0"0,-1 0-158 0 0,1 1 1 0 0,0 0-1 0 0,-1-1 1 0 0,0 1-1 0 0,0 0 1 0 0,0 4-1 0 0,0-5-66 0 0,0 1 1 0 0,0 0-1 0 0,0-1 0 0 0,0 1 0 0 0,0 0 1 0 0,1-1-1 0 0,-1 1 0 0 0,1-1 0 0 0,0 1 1 0 0,0-1-1 0 0,1 4 0 0 0,4 1-109 0 0,-1 0 1 0 0,2 0-1 0 0,-1 0 0 0 0,1-1 0 0 0,0 1 0 0 0,0-2 0 0 0,0 1 1 0 0,11 5-1 0 0,-3-3 10 0 0,0-1-1 0 0,1 0 1 0 0,18 5-1 0 0,-31-11-53 0 0,0-1-1 0 0,0 1 0 0 0,0-1 0 0 0,0 0 0 0 0,0 0 0 0 0,0 0 1 0 0,0 0-1 0 0,0-1 0 0 0,0 1 0 0 0,0-1 0 0 0,0 0 0 0 0,0 0 0 0 0,4-2 1 0 0,-2 1 6 0 0,-1 0 1 0 0,0 0 0 0 0,0-1 0 0 0,0 1 0 0 0,0-1 0 0 0,0 0 0 0 0,0 0 0 0 0,4-5 0 0 0,-4 4 8 0 0,0-1 0 0 0,0 0 0 0 0,0 0-1 0 0,0-1 1 0 0,-1 1 0 0 0,0-1 0 0 0,0 0 0 0 0,-1 1 0 0 0,1-1 0 0 0,-1-1 0 0 0,0 1 0 0 0,-1 0 0 0 0,2-11-1 0 0,-2 1 25 0 0,1 4-3 0 0,-1 0 1 0 0,-1 0-1 0 0,0 0 1 0 0,-3-22-1 0 0,1 23 11 0 0,-1 1 0 0 0,0-1-1 0 0,-1 0 1 0 0,0 1 0 0 0,0 0 0 0 0,-1 0-1 0 0,0 0 1 0 0,-1 1 0 0 0,0 0 0 0 0,-10-11-1 0 0,8 9 44 0 0,3 5-21 0 0,1 0 0 0 0,-1 1-1 0 0,0 0 1 0 0,-6-5 0 0 0,0 2 46 0 0,1 0 0 0 0,-1 0 0 0 0,-1 2 0 0 0,1-1-1 0 0,-17-5 1 0 0,24 10-113 0 0,0 1 0 0 0,0 0 0 0 0,-1 0 0 0 0,1 0 0 0 0,-1 0 0 0 0,1 1 0 0 0,-1 0 0 0 0,1 0 0 0 0,-1 0-1 0 0,1 0 1 0 0,0 1 0 0 0,-1 0 0 0 0,1 0 0 0 0,-1 0 0 0 0,1 0 0 0 0,0 1 0 0 0,0-1 0 0 0,0 1 0 0 0,-6 4 0 0 0,4-2 16 0 0,0 0 0 0 0,1 0 1 0 0,0 1-1 0 0,0 0 0 0 0,0 0 1 0 0,-8 11-1 0 0,2 1 22 0 0,-9 19 0 0 0,11-21-33 0 0,4-5-25 0 0,1 0-1 0 0,0 1 1 0 0,0 0 0 0 0,1-1 0 0 0,-3 14-1 0 0,-4 57 37 0 0,8-62-49 0 0,2-7 26 0 0,1 0 0 0 0,0 0 0 0 0,0-1 0 0 0,1 1 0 0 0,0 0 0 0 0,6 14 0 0 0,-3-5 3 0 0,-1-9-5 0 0,1-1 0 0 0,0 1 1 0 0,0-1-1 0 0,1 0 0 0 0,1 0 0 0 0,0 0 1 0 0,0-1-1 0 0,1 0 0 0 0,0-1 0 0 0,1 0 0 0 0,13 11 1 0 0,-15-14 10 0 0,0-1 0 0 0,1 0 0 0 0,0-1 1 0 0,0 0-1 0 0,0 0 0 0 0,14 4 0 0 0,15 8 79 0 0,-31-13-97 0 0,1 0-1 0 0,1-1 1 0 0,-1 0 0 0 0,0 0 0 0 0,0 0 0 0 0,1-1 0 0 0,-1 0 0 0 0,1 0-1 0 0,14-1 1 0 0,0-2 40 0 0,45-9 0 0 0,-41 4-487 0 0,0-1-1 0 0,0-1 0 0 0,-1-2 0 0 0,38-20 0 0 0,-45 19-4544 0 0,0-3-1557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0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8288 0 0,'0'0'5106'0'0,"0"9"-3068"0"0,1 10-1551 0 0,1 0 0 0 0,1-1 0 0 0,6 23 1 0 0,3 17 210 0 0,-7-33-215 0 0,16 46-1 0 0,-4-18-69 0 0,-10-26-201 0 0,-2-8-156 0 0,0-1-1 0 0,0 1 1 0 0,2-1-1 0 0,0-1 1 0 0,14 23-1 0 0,-17-31-1558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1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46 14280 0 0,'0'0'1528'0'0,"-8"0"-1528"0"0,-2 0 0 0 0,2-3 1839 0 0,4 0-1119 0 0,4-6-720 0 0,4 1-96 0 0,1 0 16 0 0,3 0-1312 0 0,-3 2-263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1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1840 0 0,'1'1'7550'0'0,"4"4"-7195"0"0,-1 0-1 0 0,0 0 1 0 0,-1 1-1 0 0,1-1 1 0 0,-1 1-1 0 0,0 0 1 0 0,-1 0-1 0 0,1 0 1 0 0,-1 0-1 0 0,2 10 1 0 0,7 17 435 0 0,-4-14-339 0 0,-1 1 1 0 0,4 31-1 0 0,6 19 341 0 0,14 45 1067 0 0,14 126 1 0 0,-44-236-1824 0 0,22 160 1172 0 0,-11-70-767 0 0,-6-45-187 0 0,16 69 0 0 0,-17-100-235 0 0,-1-6 6 0 0,0-1-1 0 0,1 1 0 0 0,1-1 1 0 0,10 21-1 0 0,-10-22-18 0 0,-4-9-3 0 0,0 0 1 0 0,-1 0-1 0 0,1 0 1 0 0,0 0-1 0 0,0-1 1 0 0,0 1-1 0 0,0 0 1 0 0,0-1 0 0 0,1 1-1 0 0,-1-1 1 0 0,0 1-1 0 0,1-1 1 0 0,-1 0-1 0 0,4 3 1 0 0,-3-4-69 0 0,7-9-1326 0 0,-6 7 656 0 0,1-6-1485 0 0</inkml:trace>
  <inkml:trace contextRef="#ctx0" brushRef="#br0" timeOffset="1">45 664 10592 0 0,'-15'23'8046'0'0,"23"-21"-7929"0"0,0-1-1 0 0,0 0 1 0 0,-1 0 0 0 0,1-1-1 0 0,0 0 1 0 0,0 0 0 0 0,14-4-1 0 0,0 2-136 0 0,30-7-1839 0 0,-35 5-1943 0 0,1 3-2168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2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1 278 12152 0 0,'0'0'1301'0'0,"0"2"-1237"0"0,5 7 85 0 0,-1 0 0 0 0,1 0 0 0 0,1-1 0 0 0,0 0 1 0 0,0 0-1 0 0,0 0 0 0 0,1-1 0 0 0,0 0 0 0 0,1-1 0 0 0,0 1 0 0 0,0-1 0 0 0,16 9 1 0 0,-19-12-89 0 0,0-1 0 0 0,0 0 1 0 0,0 0-1 0 0,0-1 1 0 0,0 0-1 0 0,1 0 0 0 0,-1 0 1 0 0,0 0-1 0 0,1-1 1 0 0,-1 0-1 0 0,0 0 0 0 0,1 0 1 0 0,-1 0-1 0 0,0-1 1 0 0,0 0-1 0 0,1-1 0 0 0,-1 1 1 0 0,0-1-1 0 0,0 0 1 0 0,0 0-1 0 0,0 0 0 0 0,-1-1 1 0 0,1 1-1 0 0,-1-1 0 0 0,1 0 1 0 0,-1-1-1 0 0,0 1 1 0 0,0-1-1 0 0,0 0 0 0 0,-1 0 1 0 0,1 0-1 0 0,-1 0 1 0 0,0-1-1 0 0,0 1 0 0 0,-1-1 1 0 0,1 0-1 0 0,-1 0 1 0 0,0 0-1 0 0,2-7 0 0 0,-2 1-14 0 0,0-1 0 0 0,0 0 0 0 0,-1 1-1 0 0,-1-1 1 0 0,-1-20 0 0 0,-12-57 156 0 0,10 74-157 0 0,3 11-19 0 0,-1 0-1 0 0,-1 0 1 0 0,1-1 0 0 0,-1 1-1 0 0,1 0 1 0 0,-1 0 0 0 0,0 0 0 0 0,-1 1-1 0 0,1-1 1 0 0,-6-6 0 0 0,1 2 113 0 0,-1 1 0 0 0,0 1 1 0 0,-11-8-1 0 0,2 2 219 0 0,14 10-304 0 0,0 0 0 0 0,0 0-1 0 0,0 0 1 0 0,-1 0 0 0 0,1 1-1 0 0,-1-1 1 0 0,1 1 0 0 0,-1 0 0 0 0,1 0-1 0 0,-1 0 1 0 0,0 1 0 0 0,1-1-1 0 0,-6 1 1 0 0,7 0-41 0 0,-1 0 0 0 0,1 1 1 0 0,-1-1-1 0 0,1 1 0 0 0,-1-1 0 0 0,1 1 0 0 0,-1 0 1 0 0,1 0-1 0 0,0 0 0 0 0,-1 0 0 0 0,1 0 0 0 0,0 1 1 0 0,0-1-1 0 0,0 1 0 0 0,0-1 0 0 0,0 1 1 0 0,0 0-1 0 0,1 0 0 0 0,-1 0 0 0 0,-1 2 0 0 0,-9 15-11 0 0,2 0 0 0 0,0 1-1 0 0,1 0 1 0 0,2 1 0 0 0,-11 39-1 0 0,15-43-16 0 0,1 0 0 0 0,0 0 0 0 0,2 0 0 0 0,1 21 0 0 0,0-4 20 0 0,1 1 7 0 0,1-1 0 0 0,11 47 0 0 0,-10-64 24 0 0,1 10 66 0 0,2 0 0 0 0,1-1 0 0 0,16 35 0 0 0,-20-53-83 0 0,1 0 1 0 0,-1-1-1 0 0,2 0 0 0 0,-1 0 0 0 0,1-1 0 0 0,0 1 0 0 0,0-1 0 0 0,1-1 0 0 0,0 1 0 0 0,0-1 0 0 0,0 0 0 0 0,1 0 0 0 0,-1-1 0 0 0,1 0 1 0 0,0-1-1 0 0,15 5 0 0 0,-20-7-12 0 0,0-1 0 0 0,0 1 0 0 0,0-1 0 0 0,0 0 0 0 0,-1 0 1 0 0,1 0-1 0 0,0 0 0 0 0,0 0 0 0 0,0-1 0 0 0,0 0 0 0 0,-1 1 0 0 0,4-2 1 0 0,32-15 79 0 0,-30 13-61 0 0,4-3-14 0 0,0 0-1 0 0,0 0 1 0 0,-1-1-1 0 0,0-1 1 0 0,0 0 0 0 0,-1 0-1 0 0,10-13 1 0 0,-5 3-109 0 0,0-1 0 0 0,-2 0 0 0 0,15-30 0 0 0,-19 33 0 0 0,0-1 0 0 0,-1 0 0 0 0,-1-1 0 0 0,-1 1 0 0 0,4-21 0 0 0,-7 19 86 0 0,0 0 0 0 0,-2-1 0 0 0,0 1 0 0 0,-1 0 0 0 0,-1-1 0 0 0,-1 1 0 0 0,-4-21 0 0 0,-1 23 22 0 0,9 39 51 0 0,-2-4-66 0 0,15 68 67 0 0,-11-64-44 0 0,4 17 62 0 0,2 6 31 0 0,-8-33-51 0 0,0 0 0 0 0,7 19-1 0 0,8 20 180 0 0,-13-35-93 0 0,0-1 0 0 0,1 0 0 0 0,12 22-1 0 0,-16-34-83 0 0,0-1 0 0 0,3 6 784 0 0,-5-9-832 0 0,-1 0-1 0 0,1 1 1 0 0,0-1 0 0 0,1 0-1 0 0,-1 0 1 0 0,0 0-1 0 0,0 0 1 0 0,0-3-1 0 0,-2-14 11 0 0,0 1-1 0 0,0-31 0 0 0,11-22-25 0 0,-7 59 0 0 0,1 0 0 0 0,6-18 1 0 0,-1 6-12 0 0,-3 10-1 0 0,0 0 0 0 0,1 0 1 0 0,0 1-1 0 0,1 0 0 0 0,1 0 1 0 0,0 0-1 0 0,0 0 1 0 0,2 1-1 0 0,-1 1 0 0 0,18-19 1 0 0,-22 28 6 0 0,-1 0 0 0 0,1-1 1 0 0,-1 1-1 0 0,1 1 0 0 0,0-1 1 0 0,0 0-1 0 0,-1 1 0 0 0,1 0 1 0 0,0 0-1 0 0,0 0 1 0 0,1 1-1 0 0,-1-1 0 0 0,0 1 1 0 0,0 0-1 0 0,0 0 0 0 0,0 0 1 0 0,0 1-1 0 0,0-1 0 0 0,0 1 1 0 0,0 0-1 0 0,0 0 0 0 0,0 1 1 0 0,0-1-1 0 0,0 1 1 0 0,0 0-1 0 0,4 2 0 0 0,9 6-6 0 0,-15-9 6 0 0,1 0 0 0 0,0 1 0 0 0,-1-1 0 0 0,0 1 0 0 0,1-1 0 0 0,-1 1 0 0 0,0 0 0 0 0,0 0 0 0 0,0 0 0 0 0,0 0-1 0 0,0 0 1 0 0,0 1 0 0 0,-1-1 0 0 0,1 0 0 0 0,2 6 0 0 0,25 46-4 0 0,-18-35 14 0 0,-1 1-1 0 0,13 31 0 0 0,-16-32-355 0 0,2 0-1 0 0,16 28 0 0 0,-16-33-75 0 0,0-2-1163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2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9672 0 0,'0'0'864'0'0,"0"13"-696"0"0,4-2-168 0 0,-4 1 0 0 0,-4 4 1712 0 0,4 3 304 0 0,0 1 63 0 0,0 3 17 0 0,0 1-1552 0 0,0 2-320 0 0,-4-2-56 0 0,-1 4-8 0 0,10-1-80 0 0,-5-1-16 0 0,0-2 0 0 0,0-1 0 0 0,4-7-1216 0 0,0 4-256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3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294 148 12064 0 0,'0'0'1090'0'0,"0"-1"-898"0"0,-8-11 363 0 0,0 1 0 0 0,-1 1-1 0 0,0-1 1 0 0,-1 1 0 0 0,-11-9-1 0 0,-55-47 2550 0 0,75 65-3070 0 0,0 0 0 0 0,0 1-1 0 0,0-1 1 0 0,0 0 0 0 0,-1 1-1 0 0,1-1 1 0 0,0 1 0 0 0,0-1 0 0 0,0 1-1 0 0,-1-1 1 0 0,1 1 0 0 0,0 0 0 0 0,0 0-1 0 0,-1 0 1 0 0,1 0 0 0 0,0 0-1 0 0,-1 0 1 0 0,1 0 0 0 0,0 0 0 0 0,-1 0-1 0 0,1 0 1 0 0,-2 1 0 0 0,-9 1 67 0 0,7 8-12 0 0,4-9-76 0 0,-10 11 46 0 0,10-11-54 0 0,-1 0 1 0 0,1 0-1 0 0,0 0 0 0 0,0 0 0 0 0,-1 0 1 0 0,1 1-1 0 0,0-1 0 0 0,1 1 1 0 0,-1-1-1 0 0,0 0 0 0 0,0 1 0 0 0,0-1 1 0 0,0 3-1 0 0,-5 18 0 0 0,0 0 0 0 0,-2 31 0 0 0,7-45-6 0 0,0 1 1 0 0,1-1 0 0 0,0 1 0 0 0,1 0 0 0 0,0-1 0 0 0,0 1 0 0 0,1-1 0 0 0,0 1-1 0 0,5 11 1 0 0,-7-19 0 0 0,1 1 0 0 0,-1-1 0 0 0,1 1 0 0 0,-1 0 0 0 0,1-1 0 0 0,0 1 0 0 0,0-1 0 0 0,0 0 0 0 0,0 1 0 0 0,0-1 0 0 0,0 0 0 0 0,0 1 0 0 0,0-1 0 0 0,0 0 0 0 0,3 2 0 0 0,1 0 0 0 0,-1 0 0 0 0,-1 0 0 0 0,1-1 0 0 0,0 0 0 0 0,0 1 0 0 0,0-1 0 0 0,0-1 0 0 0,0 1 0 0 0,0-1 0 0 0,1 1 0 0 0,6 0 0 0 0,7 0 0 0 0,24 1 0 0 0,-6-1 0 0 0,55 4 64 0 0,-84-5-64 0 0,-1 1 0 0 0,1-1 0 0 0,-1 1 0 0 0,0 0 0 0 0,10 5 0 0 0,1 2 25 0 0,-14-6-10 0 0,-1 0-1 0 0,1-1-7 0 0,0 1 1 0 0,0 0 0 0 0,0-1-1 0 0,0 1 1 0 0,-1 1 0 0 0,1-1-1 0 0,-1 0 1 0 0,0 0 0 0 0,0 1-1 0 0,0-1 1 0 0,0 1 0 0 0,-1 0 0 0 0,0 0-1 0 0,1-1 1 0 0,-1 1 0 0 0,-1 0-1 0 0,1 0 1 0 0,0 0 0 0 0,-1 0-1 0 0,0 0 1 0 0,0 0 0 0 0,0 0-1 0 0,0 0 1 0 0,-2 7 0 0 0,1-4 65 0 0,-1 0 0 0 0,1 0-1 0 0,-1-1 1 0 0,-1 1 0 0 0,1-1 0 0 0,-1 1 0 0 0,0-1 0 0 0,-1 0 0 0 0,1 0 0 0 0,-1 0 0 0 0,0 0 0 0 0,-1-1 0 0 0,0 0 0 0 0,1 0 0 0 0,-2 0 0 0 0,1 0 0 0 0,0-1-1 0 0,-1 0 1 0 0,-9 6 0 0 0,6-6 49 0 0,0-1-1 0 0,0 0 0 0 0,0 0 1 0 0,0-1-1 0 0,-1 0 0 0 0,1 0 1 0 0,-1-1-1 0 0,1 0 0 0 0,-1-1 1 0 0,0 0-1 0 0,-14-2 0 0 0,9 0-17 0 0,1-1 0 0 0,0 0 0 0 0,1-1 0 0 0,-1 0 0 0 0,1-1 0 0 0,-1-1 0 0 0,-17-10 0 0 0,-12-15-114 0 0,34 24-244 0 0,0 0 0 0 0,1-1 0 0 0,-15-16 0 0 0,23 23-69 0 0,-1 0 1 0 0,1 0-1 0 0,-1 0 1 0 0,1 0 0 0 0,-1-1-1 0 0,1 1 1 0 0,-1 0 0 0 0,1 0-1 0 0,0-1 1 0 0,0 1-1 0 0,0 0 1 0 0,0 0 0 0 0,0-1-1 0 0,0-1 1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3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1 221 7368 0 0,'0'0'568'0'0,"0"-5"445"0"0,1 2-749 0 0,-1 1-91 0 0,1 0 0 0 0,-1 0 0 0 0,1 0 0 0 0,-1 1 0 0 0,1-1-1 0 0,-1 0 1 0 0,1 1 0 0 0,0-1 0 0 0,0 1 0 0 0,0-1 0 0 0,0 1-1 0 0,0-1 1 0 0,0 1 0 0 0,1-1 0 0 0,-1 1 0 0 0,2-1 0 0 0,9-13 506 0 0,-10 12-553 0 0,0 1 0 0 0,1-1 1 0 0,-1 1-1 0 0,0-1 0 0 0,1 1 0 0 0,3-3 0 0 0,30-20 1244 0 0,15-9 89 0 0,-17 12-485 0 0,9-5-50 0 0,-28 20-779 0 0,0 0 1 0 0,0 1-1 0 0,0 1 1 0 0,1 0-1 0 0,0 2 1 0 0,0 0-1 0 0,0 0 1 0 0,23 0-1 0 0,-33 3-118 0 0,0 1 0 0 0,0 0 1 0 0,0 0-1 0 0,-1 0 0 0 0,1 1 0 0 0,0-1 0 0 0,-1 2 0 0 0,0-1 0 0 0,1 0 1 0 0,-1 1-1 0 0,0 0 0 0 0,0 0 0 0 0,0 1 0 0 0,-1-1 0 0 0,1 1 1 0 0,-1 0-1 0 0,0 0 0 0 0,5 7 0 0 0,-3-4 6 0 0,-1 0 0 0 0,0 0 0 0 0,-1 1 0 0 0,0-1 1 0 0,0 1-1 0 0,0 0 0 0 0,-1 1 0 0 0,0-1 0 0 0,-1 1 0 0 0,0-1 0 0 0,2 16 0 0 0,-4-14 2 0 0,2 3 31 0 0,-1-1 0 0 0,-1 1 0 0 0,0 0 0 0 0,-1 0 0 0 0,0 0 1 0 0,-4 16-1 0 0,2-17 43 0 0,0 0 0 0 0,-1 0 0 0 0,-1 0 0 0 0,0 0 1 0 0,0-1-1 0 0,-1 0 0 0 0,0 0 0 0 0,-1-1 0 0 0,-9 12 1 0 0,10-16 0 0 0,1 1 1 0 0,-1 0 0 0 0,-1-1 0 0 0,0 0 0 0 0,1-1-1 0 0,-2 1 1 0 0,1-1 0 0 0,-1-1 0 0 0,1 1-1 0 0,-15 5 1 0 0,6-5 131 0 0,0-1 0 0 0,0 0-1 0 0,-32 3 1 0 0,39-6-183 0 0,0-1 0 0 0,-1 0-1 0 0,1-1 1 0 0,-1 0 0 0 0,1-1 0 0 0,0 0 0 0 0,0 0-1 0 0,-13-5 1 0 0,12 3-34 0 0,0 0 0 0 0,0-1 0 0 0,1 0 0 0 0,-1-1 0 0 0,1 1 0 0 0,0-2 0 0 0,1 1 0 0 0,-1-1 0 0 0,1-1 0 0 0,1 0 0 0 0,-1 0 0 0 0,2 0 0 0 0,-1-1 0 0 0,1 0 0 0 0,-9-16 0 0 0,11 17-81 0 0,1 1 0 0 0,0-1 0 0 0,0 0 0 0 0,1 1 0 0 0,0-1 0 0 0,1 0 0 0 0,-1-1 0 0 0,1-10 0 0 0,1 5-61 0 0,-1 2-339 0 0,1 0 1 0 0,1 1 0 0 0,3-18 0 0 0,5-1-1255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4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97 11056 0 0,'0'0'852'0'0,"-1"2"-560"0"0,-2 7-126 0 0,2-6 139 0 0,1 0-1 0 0,-1 0 0 0 0,1 1 1 0 0,0-1-1 0 0,0 0 0 0 0,0 1 0 0 0,1-1 1 0 0,-1 0-1 0 0,1 0 0 0 0,-1 1 1 0 0,1-1-1 0 0,0 0 0 0 0,1 0 1 0 0,1 4-1 0 0,2 9 363 0 0,14 51 677 0 0,18 81 65 0 0,-13-40-421 0 0,2-37-269 0 0,-9-26-234 0 0,-9-25 482 0 0,-7-18-772 0 0,2 7 11 0 0,-2-7 682 0 0,0-4-742 0 0,10-27 137 0 0,8-39 0 0 0,11-35-184 0 0,-12 43-70 0 0,35-92-29 0 0,-24 93 49 0 0,-9 20 29 0 0,-9 20-17 0 0,0 1 0 0 0,24-29-1 0 0,-22 31-265 0 0,-10 12 7 0 0,1 0 0 0 0,0 1 0 0 0,-1-1-1 0 0,10-5 1 0 0,6-3-7863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8.18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13360 0 0,'0'0'3767'0'0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4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15000 0 0,'0'0'1357'0'0,"0"2"-1067"0"0,8 68 1220 0 0,-2 7-646 0 0,1 0-7 0 0,-7-55-696 0 0,-1-2-33 0 0,1 0 0 0 0,1 0 0 0 0,1 0 0 0 0,6 22 0 0 0,0 20 0 0 0,-5-59 152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5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13824 0 0,'0'0'3903'0'0,"0"-5"-3831"0"0,5 2-72 0 0,3-1-88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5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104 147 12384 0 0,'0'0'1118'0'0,"-1"8"-900"0"0,0-3-70 0 0,0 0 0 0 0,1 1 0 0 0,-1-1 0 0 0,1 0 0 0 0,0 1 0 0 0,1-1 0 0 0,1 8 0 0 0,0 1 402 0 0,1 1-222 0 0,2-2-40 0 0,-4-9-221 0 0,1 0 1 0 0,-1 0-1 0 0,1 0 0 0 0,3 6 0 0 0,-1-4-13 0 0,20 27 213 0 0,-22-31-245 0 0,0 0 1 0 0,0 0 0 0 0,1 0-1 0 0,-1 0 1 0 0,0 0-1 0 0,1 0 1 0 0,-1 0 0 0 0,1-1-1 0 0,0 0 1 0 0,5 3-1 0 0,-4-3 23 0 0,0 1 0 0 0,1-1 0 0 0,-1 0 0 0 0,1 0-1 0 0,-1 0 1 0 0,1-1 0 0 0,-1 0 0 0 0,1 0 0 0 0,-1 0-1 0 0,1 0 1 0 0,-1-1 0 0 0,1 1 0 0 0,-1-1 0 0 0,1 0-1 0 0,-1-1 1 0 0,1 1 0 0 0,-1-1 0 0 0,0 0 0 0 0,7-4-1 0 0,-6 2-18 0 0,0 0-1 0 0,0 0 1 0 0,0 0-1 0 0,-1-1 1 0 0,1 0-1 0 0,-1 0 0 0 0,0 0 1 0 0,-1 0-1 0 0,1-1 1 0 0,-1 0-1 0 0,0 1 0 0 0,-1-1 1 0 0,1 0-1 0 0,-1 0 1 0 0,0-1-1 0 0,1-7 0 0 0,2-7 47 0 0,-4 17-59 0 0,0 1-1 0 0,0-1 0 0 0,0 0 0 0 0,0 0 1 0 0,-1 0-1 0 0,0 0 0 0 0,0 0 0 0 0,0 0 0 0 0,0 0 1 0 0,0 0-1 0 0,-2-6 0 0 0,-1 2 23 0 0,0 0 0 0 0,-1 1 0 0 0,1-1 0 0 0,-1 1 0 0 0,-1 0 0 0 0,-6-7 0 0 0,-34-39 641 0 0,40 48-555 0 0,0 0 0 0 0,0 1 0 0 0,0-1 0 0 0,-1 1 0 0 0,-10-6 0 0 0,13 8-86 0 0,0 1 1 0 0,1 0-1 0 0,-1 0 0 0 0,0 0 1 0 0,0 0-1 0 0,0 0 0 0 0,0 1 1 0 0,0 0-1 0 0,0-1 0 0 0,0 1 0 0 0,0 0 1 0 0,0 0-1 0 0,-1 1 0 0 0,1-1 1 0 0,-4 2-1 0 0,1 0-1 0 0,0 0 0 0 0,0 1 0 0 0,0 0 0 0 0,1 0 0 0 0,-1 1 0 0 0,1-1 0 0 0,0 1 0 0 0,-1 0 0 0 0,2 1 0 0 0,-1-1 0 0 0,-6 9 0 0 0,0 1 1 0 0,0 1 0 0 0,-17 31 0 0 0,18-25 8 0 0,0 1 0 0 0,2 0-1 0 0,1 0 1 0 0,0 0 0 0 0,-4 36-1 0 0,9-44 9 0 0,2 0-1 0 0,-1 1 0 0 0,4 21 0 0 0,-2-27-19 0 0,-1 1 16 0 0,1-1-1 0 0,0 0 1 0 0,1 0-1 0 0,0-1 1 0 0,0 1-1 0 0,1 0 1 0 0,0-1-1 0 0,1 1 1 0 0,-1-1-1 0 0,2 0 1 0 0,-1 0-1 0 0,1 0 1 0 0,0-1-1 0 0,1 0 1 0 0,12 13-1 0 0,-9-12 49 0 0,0 0 0 0 0,17 11 0 0 0,-21-16-67 0 0,0 0-1 0 0,1 0 0 0 0,-1-1 0 0 0,1 0 0 0 0,-1 0 1 0 0,1-1-1 0 0,9 2 0 0 0,-2-1 7 0 0,0 0-1 0 0,0-1 1 0 0,0-1 0 0 0,0 0 0 0 0,1-1-1 0 0,-1 0 1 0 0,0-1 0 0 0,0-1 0 0 0,18-5-1 0 0,-10 0-340 0 0,30-11-269 0 0,-18 1-5602 0 0,-11 4-816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6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 13016 0 0,'-2'0'204'0'0,"2"0"-158"0"0,-1 1 1 0 0,0-1-1 0 0,1 0 0 0 0,-1 0 1 0 0,1 0-1 0 0,-1 0 0 0 0,1 0 1 0 0,-1 0-1 0 0,0 0 0 0 0,1 0 1 0 0,-1 0-1 0 0,1 0 1 0 0,-1 0-1 0 0,1-1 0 0 0,-1 1 1 0 0,-6-5 2846 0 0,8 8-2768 0 0,-1 1 0 0 0,1-1 0 0 0,0 1-1 0 0,0-1 1 0 0,0 1 0 0 0,1-1 0 0 0,1 4-1 0 0,5 14 280 0 0,-5-3 11 0 0,-1 0 1 0 0,1 21 0 0 0,-2-9-13 0 0,3 118 931 0 0,-3-52-775 0 0,8 85 416 0 0,-7-155-849 0 0,2-1 0 0 0,1 1 0 0 0,9 29 0 0 0,-7-36-70 0 0,0-1 1 0 0,16 26-1 0 0,-19-37-240 0 0,0 0 0 0 0,1 0 1 0 0,0-1-1 0 0,1 0 0 0 0,-1 0 0 0 0,1-1 1 0 0,0 1-1 0 0,11 7 0 0 0,-1-5-739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8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18 200 4144 0 0,'0'0'7970'0'0,"0"9"-6299"0"0,1-1-1262 0 0,0 0 0 0 0,0 1 0 0 0,3 7 1 0 0,-2-7-194 0 0,0 0 1 0 0,-1-1 0 0 0,0 11 0 0 0,6 61 807 0 0,-1-25-491 0 0,-1 109 748 0 0,-5-161-1252 0 0,0-1-6 0 0,0 0 1 0 0,1 0 0 0 0,-1-1-1 0 0,0 1 1 0 0,1 0-1 0 0,-1 0 1 0 0,1 0 0 0 0,-1 0-1 0 0,1 0 1 0 0,1 2 0 0 0,0-1 9 0 0,-2-1 381 0 0,-11-16-250 0 0,6 8-160 0 0,3 3 2 0 0,0 0 0 0 0,0 0 1 0 0,0 0-1 0 0,1-1 0 0 0,-1 1 0 0 0,1 0 0 0 0,0-1 0 0 0,0 1 0 0 0,0-6 0 0 0,-6-15 9 0 0,2 7-34 0 0,1-1 0 0 0,0 1-1 0 0,2-1 1 0 0,0 0 0 0 0,1-34-1 0 0,1 43 20 0 0,1 1 0 0 0,0-1 0 0 0,0 0 0 0 0,1 0 0 0 0,1 1 0 0 0,-1-1 0 0 0,6-10 0 0 0,31-54 0 0 0,-39 73 0 0 0,16-24-67 0 0,21-24-1 0 0,-6 8-29 0 0,-26 33 87 0 0,1-1 0 0 0,0 1 0 0 0,1 1-1 0 0,10-10 1 0 0,-14 14-15 0 0,-1 0 0 0 0,1 0 0 0 0,0 0 0 0 0,0 1-1 0 0,0-1 1 0 0,0 1 0 0 0,0 0 0 0 0,0 0 0 0 0,0 0 0 0 0,0 0 0 0 0,0 0 0 0 0,1 1-1 0 0,-1-1 1 0 0,0 1 0 0 0,6 0 0 0 0,-6 0 15 0 0,0 1-1 0 0,0 0 0 0 0,-1 0 1 0 0,1 0-1 0 0,0 0 1 0 0,-1 0-1 0 0,1 1 1 0 0,-1-1-1 0 0,0 1 1 0 0,1-1-1 0 0,-1 1 1 0 0,0 0-1 0 0,0 0 1 0 0,0 0-1 0 0,0 0 0 0 0,0 0 1 0 0,2 5-1 0 0,3 4-22 0 0,-1 0 0 0 0,8 21 0 0 0,-6-13 31 0 0,-3-8-16 0 0,1 2 9 0 0,0 1 0 0 0,0 0 0 0 0,-1 1 0 0 0,-1-1 0 0 0,3 19 0 0 0,2-2 53 0 0,-8-27-34 0 0,1 0 0 0 0,-1 0 0 0 0,0 0 0 0 0,0 0 0 0 0,0 0 0 0 0,-1 1 0 0 0,1-1 0 0 0,-1 0 0 0 0,0 6 0 0 0,-1 3 51 0 0,0-1 0 0 0,2 16-1 0 0,0-19-20 0 0,0 1 0 0 0,-1 0 0 0 0,-1 0 0 0 0,1 0 0 0 0,-4 12 0 0 0,-1 4 43 0 0,5-21-52 0 0,0-1 0 0 0,-1 0 1 0 0,0 0-1 0 0,0 0 0 0 0,0 1 0 0 0,0-1 0 0 0,-1 0 1 0 0,0 0-1 0 0,1-1 0 0 0,-5 8 0 0 0,5-11-22 0 0,1 0-1 0 0,0 1 0 0 0,-1-1 0 0 0,1 0 0 0 0,0 0 0 0 0,-1 0 1 0 0,1 1-1 0 0,0-1 0 0 0,-1 0 0 0 0,1 0 0 0 0,0 0 1 0 0,-1 0-1 0 0,1 0 0 0 0,0 0 0 0 0,-1 0 0 0 0,1 0 0 0 0,-1 0 1 0 0,1 0-1 0 0,0 0 0 0 0,-1 0 0 0 0,1 0 0 0 0,0 0 0 0 0,-1 0 1 0 0,1 0-1 0 0,-1 0 0 0 0,1 0 0 0 0,0 0 0 0 0,-1-1 0 0 0,1 1 1 0 0,0 0-1 0 0,-1 0 0 0 0,1 0 0 0 0,0-1 0 0 0,0 1 1 0 0,-1 0-1 0 0,1 0 0 0 0,0-1 0 0 0,-1 1 0 0 0,1-1 0 0 0,-1 0 1 0 0,0 1-1 0 0,1-1 0 0 0,-1 0 0 0 0,0 0 1 0 0,1 0-1 0 0,-1 0 0 0 0,1 0 0 0 0,-1 0 1 0 0,1 0-1 0 0,0 0 0 0 0,-1 0 1 0 0,1 0-1 0 0,-1-1 0 0 0,0-23 5 0 0,0 17-13 0 0,1 0 0 0 0,-1 0 0 0 0,2 0 0 0 0,-1 0 0 0 0,1 0 0 0 0,0-1 0 0 0,3-7 0 0 0,11-34 0 0 0,-12 36 0 0 0,1 0 0 0 0,1 0 0 0 0,0 0 0 0 0,1 1 0 0 0,0 0 0 0 0,11-17 0 0 0,0 4-20 0 0,19-39-1 0 0,4-5-10 0 0,-26 47 31 0 0,-6 10 0 0 0,0-1 0 0 0,18-20 0 0 0,-18 26 10 0 0,-3 2-19 0 0,1-1 1 0 0,0 2-1 0 0,13-11 0 0 0,-16 15 2 0 0,-1-1 0 0 0,1 1 0 0 0,-1 0 0 0 0,1 0 0 0 0,-1 0 0 0 0,1 0 0 0 0,0 0 0 0 0,-1 1 0 0 0,1-1 0 0 0,0 1 0 0 0,0-1 0 0 0,0 1 0 0 0,-1 0 0 0 0,1 0 0 0 0,0 1 0 0 0,3 0 0 0 0,-3 0 5 0 0,-1 0 0 0 0,1 0 0 0 0,0 0-1 0 0,-1 1 1 0 0,1-1 0 0 0,-1 1 0 0 0,1 0 0 0 0,-1 0-1 0 0,0 0 1 0 0,0 0 0 0 0,0 0 0 0 0,0 0-1 0 0,0 1 1 0 0,2 3 0 0 0,2 2-8 0 0,-1 2 0 0 0,8 16-1 0 0,-10-19 8 0 0,4 8-9 0 0,-1 1 0 0 0,0 0 0 0 0,-1 0-1 0 0,3 18 1 0 0,5 38 19 0 0,-6-43 53 0 0,3 45 0 0 0,-9-50-218 0 0,0 4-722 0 0,1 1 1 0 0,7 31-1 0 0,-4-45-481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49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99 7832 0 0,'-1'1'602'0'0,"-5"8"-375"0"0,-10 12 2374 0 0,-20 38 0 0 0,32-51-2278 0 0,1 0 0 0 0,-1 1 0 0 0,1-1 0 0 0,1 1 1 0 0,0-1-1 0 0,0 1 0 0 0,0 0 0 0 0,0 16 0 0 0,2 1 59 0 0,-1-6-140 0 0,1 1 0 0 0,1-1 0 0 0,1 1-1 0 0,0-1 1 0 0,2 0 0 0 0,6 21 0 0 0,-1-12-60 0 0,-4-14-67 0 0,0-1 0 0 0,10 20 0 0 0,-10-23-93 0 0,2 0-1 0 0,-1 0 1 0 0,2 0 0 0 0,-1-1 0 0 0,1 0 0 0 0,1-1 0 0 0,0 0 0 0 0,0 0 0 0 0,11 7-1 0 0,-17-13-12 0 0,1-1-1 0 0,-1 0 0 0 0,0 0 0 0 0,1-1 0 0 0,0 1 1 0 0,-1-1-1 0 0,1 1 0 0 0,0-1 0 0 0,0 0 0 0 0,0-1 1 0 0,0 1-1 0 0,-1-1 0 0 0,1 1 0 0 0,0-1 0 0 0,5-1 0 0 0,-4 0 7 0 0,1 0 0 0 0,-1 0 1 0 0,0-1-1 0 0,0 0 0 0 0,0 0 0 0 0,0 0 0 0 0,0-1 0 0 0,0 1 0 0 0,8-8 0 0 0,-1 1 23 0 0,-2-1 1 0 0,0 0-1 0 0,0-1 1 0 0,0 0-1 0 0,-2 0 1 0 0,1-1-1 0 0,9-19 1 0 0,-8 11-18 0 0,0 0 0 0 0,-2 0 1 0 0,0-1-1 0 0,-1 0 0 0 0,-1-1 1 0 0,-1 0-1 0 0,2-27 0 0 0,-4 14 36 0 0,-2-1 0 0 0,-5-56 0 0 0,2 80-39 0 0,-1-1 0 0 0,-8-23-1 0 0,3 12-2 0 0,5 16 7 0 0,0 0 0 0 0,0 0-1 0 0,-1 1 1 0 0,0-1 0 0 0,-1 1 0 0 0,-5-8-1 0 0,7 11-8 0 0,0 0 0 0 0,-1 0 0 0 0,0 0 0 0 0,1 1 0 0 0,-1-1 0 0 0,-1 1 0 0 0,1 0 0 0 0,0 0 0 0 0,-1 0 0 0 0,-7-3 0 0 0,2 3 26 0 0,8 1-30 0 0,-1 1 0 0 0,1 0-1 0 0,-1 0 1 0 0,0 0 0 0 0,1 1-1 0 0,-1-1 1 0 0,0 1 0 0 0,1-1-1 0 0,-1 1 1 0 0,0 0 0 0 0,0 0-1 0 0,1 0 1 0 0,-1 0 0 0 0,0 1 0 0 0,0-1-1 0 0,1 1 1 0 0,-1-1 0 0 0,0 1-1 0 0,-4 2 1 0 0,-12 5 36 0 0,14-7-41 0 0,0 0 0 0 0,1 1-1 0 0,-1 0 1 0 0,1 0 0 0 0,0 0-1 0 0,-1 1 1 0 0,1-1 0 0 0,0 1 0 0 0,1 0-1 0 0,-1 0 1 0 0,0 1 0 0 0,-4 5-1 0 0,-1 3-3 0 0,1-2 0 0 0,0 1 0 0 0,0 0 0 0 0,1 0 0 0 0,1 1 0 0 0,0 0 0 0 0,-7 20 0 0 0,8-13 0 0 0,-21 104 0 0 0,21-85 0 0 0,0 38 0 0 0,5-58 0 0 0,1 0 0 0 0,0 0 0 0 0,2-1 0 0 0,6 28 0 0 0,-7-41 0 0 0,-1 0 0 0 0,1 1 0 0 0,0-1 0 0 0,1 0 0 0 0,-1 0 0 0 0,1 0 0 0 0,-1 0 0 0 0,7 6 0 0 0,1-1 0 0 0,20 16 0 0 0,-28-23 0 0 0,1 0 0 0 0,0 0 0 0 0,1 0 1 0 0,-1-1-1 0 0,0 1 0 0 0,0-1 0 0 0,1 0 0 0 0,-1 0 0 0 0,0 0 0 0 0,1 0 0 0 0,-1-1 0 0 0,1 1 0 0 0,0-1 0 0 0,4 0 0 0 0,-3-1 0 0 0,1 1 0 0 0,-1-2-1 0 0,1 1 1 0 0,-1 0 0 0 0,0-1 0 0 0,0 0 0 0 0,0 0 0 0 0,7-4-1 0 0,1-2 3 0 0,0-1 0 0 0,-2 0 0 0 0,1-1 0 0 0,-1 0 0 0 0,18-22 0 0 0,-12 10 39 0 0,-1-2 0 0 0,-2 0 0 0 0,0 0 0 0 0,-1-1-1 0 0,13-39 1 0 0,6-25 31 0 0,-25 71-72 0 0,-1-2 0 0 0,6-33 0 0 0,-7 18 0 0 0,-9 82-138 0 0,-3 28 68 0 0,1 3 54 0 0,18 91-34 0 0,-11-160 36 0 0,0-3 12 0 0,0 0-1 0 0,1 0 0 0 0,-1 0 1 0 0,1 0-1 0 0,0-1 0 0 0,1 1 1 0 0,-1-1-1 0 0,1 0 0 0 0,0 1 1 0 0,0-1-1 0 0,1 0 0 0 0,0-1 1 0 0,-1 1-1 0 0,2-1 0 0 0,-1 0 1 0 0,0 0-1 0 0,1 0 0 0 0,0 0 1 0 0,0-1-1 0 0,0 0 0 0 0,0 0 1 0 0,0 0-1 0 0,9 3 0 0 0,-11-5-1 0 0,0-1 0 0 0,-1 1 0 0 0,1-1 0 0 0,0 0 0 0 0,0 0 0 0 0,-1 0 0 0 0,1 0 0 0 0,0 0 0 0 0,0-1 0 0 0,-1 1 0 0 0,1-1 0 0 0,0 0 0 0 0,-1 0 0 0 0,1 0 0 0 0,0 0 0 0 0,-1 0 0 0 0,0 0-1 0 0,4-3 1 0 0,6-4 7 0 0,-2 0 0 0 0,16-14 0 0 0,-22 18-7 0 0,10-9 6 0 0,-2-1 1 0 0,0 1-1 0 0,-1-2 0 0 0,17-27 0 0 0,29-68 52 0 0,-47 89-55 0 0,-2 1-33 0 0,0 0-1 0 0,-2 0 0 0 0,8-38 1 0 0,-14 33 10 0 0,0 24-31 0 0,1 1 52 0 0,0 0 0 0 0,-1 0 0 0 0,1 1 0 0 0,-1-1 0 0 0,1 0-1 0 0,-1 1 1 0 0,1-1 0 0 0,-1 0 0 0 0,1 1 0 0 0,-1-1 0 0 0,0 0 0 0 0,1 1 0 0 0,-1-1 0 0 0,1 1 0 0 0,-1-1 0 0 0,0 1-1 0 0,1-1 1 0 0,-1 1 0 0 0,0-1 0 0 0,0 1 0 0 0,1-1 0 0 0,-1 1 0 0 0,0-1 0 0 0,0 2 0 0 0,3 15 15 0 0,-2-12-18 0 0,-1-4 6 0 0,2 10 32 0 0,0 0 0 0 0,1-1 0 0 0,6 17 0 0 0,-5-17 20 0 0,-1 1 0 0 0,-1-1 0 0 0,1 1 0 0 0,0 20 0 0 0,5 21 200 0 0,-1-12-69 0 0,-4-26-145 0 0,0 1-1 0 0,0 0 0 0 0,7 15 0 0 0,-9-29-15 0 0,0 4 15 0 0,-2 6 28 0 0,1-10 203 0 0,-1-5-138 0 0,5-11-104 0 0,-2-9-26 0 0,-2 19 0 0 0,0 0 0 0 0,1 1 0 0 0,0-1 0 0 0,-1 0 0 0 0,2 1 0 0 0,2-8 0 0 0,16-53 0 0 0,-9 40-1 0 0,1 0-1 0 0,1 1 0 0 0,1 0 0 0 0,2 1 1 0 0,0 1-1 0 0,31-34 0 0 0,-41 51-3 0 0,-1 1-1 0 0,1-1 1 0 0,-1 1 0 0 0,1 0-1 0 0,0 1 1 0 0,1-1-1 0 0,-1 1 1 0 0,0 0-1 0 0,1 1 1 0 0,12-4-1 0 0,-15 6 6 0 0,0 0 0 0 0,0 0 0 0 0,0 1 0 0 0,0-1 0 0 0,0 1 0 0 0,-1 0 0 0 0,1 0 0 0 0,0 0 0 0 0,6 3 0 0 0,10 3 0 0 0,-17-7 0 0 0,3 0 0 0 0,4 12 0 0 0,11 15 0 0 0,-17-23 0 0 0,0 1 0 0 0,0 0 0 0 0,0 0 0 0 0,-1 1 0 0 0,0-1 0 0 0,4 9 0 0 0,38 90 224 0 0,-5-3-160 0 0,-33-81-64 0 0,0 0 0 0 0,2-1 0 0 0,0 0 0 0 0,1-1 0 0 0,1 0 0 0 0,1 0 0 0 0,15 17 0 0 0,-23-31-358 0 0,1 0-1 0 0,0 0 0 0 0,0 0 0 0 0,0 0 0 0 0,1-1 1 0 0,-1 0-1 0 0,1 0 0 0 0,0 0 0 0 0,-1-1 0 0 0,1 1 1 0 0,1-1-1 0 0,-1-1 0 0 0,0 0 0 0 0,0 1 0 0 0,0-2 1 0 0,1 1-1 0 0,-1-1 0 0 0,11-1 0 0 0,9-1-6431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50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 6448 0 0,'0'0'498'0'0,"-13"0"-58"0"0,-8 0 6871 0 0,19 0-6874 0 0,-2 8 246 0 0,1 1-491 0 0,0 0-1 0 0,0 1 1 0 0,1-1 0 0 0,0 1 0 0 0,0 0 0 0 0,1 0-1 0 0,1 17 1 0 0,-2 3 262 0 0,-4 184 1223 0 0,4-65-682 0 0,0-106-753 0 0,-13 217 1294 0 0,9-192-1209 0 0,-11 96 546 0 0,11-98-873 0 0,-5 26 0 0 0,9-82 140 0 0,1 0-1 0 0,0-1 0 0 0,1 15 0 0 0,0-10-66 0 0,-5-68-47 0 0,7 17-169 0 0,2 0 0 0 0,8-39 0 0 0,-8 54 116 0 0,0 6-21 0 0,0 0 0 0 0,11-23 0 0 0,-8 20 0 0 0,3-3 3 0 0,0 1-1 0 0,0 0 1 0 0,17-22-1 0 0,47-56-283 0 0,-38 51 71 0 0,-7 12 78 0 0,35-35 0 0 0,-53 61 172 0 0,18-12 0 0 0,5-5 9 0 0,-27 21-30 0 0,0 0 0 0 0,1 1 0 0 0,-1 0 0 0 0,1 0 0 0 0,1 1 0 0 0,-1 0 0 0 0,1 0 0 0 0,-1 1 0 0 0,1 0-1 0 0,17-3 1 0 0,-21 5 29 0 0,7 0 13 0 0,14 8 38 0 0,-22-5-74 0 0,0 0-1 0 0,0 0 0 0 0,0 0 0 0 0,0 0 1 0 0,-1 1-1 0 0,1-1 0 0 0,-1 1 0 0 0,0 0 1 0 0,0 0-1 0 0,0 1 0 0 0,0-1 0 0 0,0 0 1 0 0,-1 1-1 0 0,1 0 0 0 0,-1 0 0 0 0,0-1 1 0 0,0 1-1 0 0,0 1 0 0 0,-1-1 1 0 0,0 0-1 0 0,0 0 0 0 0,0 0 0 0 0,0 1 1 0 0,0-1-1 0 0,-1 0 0 0 0,0 1 0 0 0,0-1 1 0 0,0 1-1 0 0,0-1 0 0 0,-2 7 0 0 0,-5 19-159 0 0,6-22 159 0 0,0-1 0 0 0,-1 1 0 0 0,0-1 0 0 0,0 0 0 0 0,-1 0-1 0 0,-6 12 1 0 0,-7 7-12 0 0,-2 0 0 0 0,0 0 0 0 0,-2-2-1 0 0,-38 37 1 0 0,20-28 183 0 0,-83 52-1 0 0,86-68-146 0 0,13-7 0 0 0,18-8 0 0 0,3-1 4 0 0,0 0-1 0 0,0-1 0 0 0,-1 1 1 0 0,1-1-1 0 0,0 1 0 0 0,0-1 0 0 0,-1 0 1 0 0,1 1-1 0 0,0-1 0 0 0,-1 0 1 0 0,1 0-1 0 0,0 0 0 0 0,-1 0 0 0 0,-1 0 1 0 0,2 0-79 0 0,13-3-176 0 0,10-3 169 0 0,-19 5 71 0 0,0 0 1 0 0,0 0-1 0 0,1 0 1 0 0,-1 1-1 0 0,0-1 1 0 0,1 1-1 0 0,-1 0 1 0 0,7 0-1 0 0,-6 0 10 0 0,1 1 1 0 0,-1 0-1 0 0,0 0 1 0 0,1 1-1 0 0,-1-1 0 0 0,0 1 1 0 0,0 0-1 0 0,0 0 0 0 0,0 0 1 0 0,0 0-1 0 0,-1 1 1 0 0,1-1-1 0 0,-1 1 0 0 0,1 0 1 0 0,-1 0-1 0 0,4 5 0 0 0,2 3 2 0 0,-2-3 21 0 0,-1 1 0 0 0,0-1-1 0 0,0 1 1 0 0,-1 1-1 0 0,9 18 1 0 0,-4 5 48 0 0,-7-21 42 0 0,10 24-1 0 0,4 5 75 0 0,-14-31-154 0 0,1 0-1 0 0,0 0 1 0 0,1 0 0 0 0,0-1 0 0 0,0 0 0 0 0,14 17-1 0 0,-10-16 80 0 0,1 0-1 0 0,14 10 0 0 0,0-4-1307 0 0,4-7-3871 0 0,0-5-1613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51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622 320 13072 0 0,'-1'-2'297'0'0,"-2"-5"-100"0"0,1 4-105 0 0,1 0 1 0 0,0 0-1 0 0,0 0 1 0 0,0 0 0 0 0,0 0-1 0 0,0 0 1 0 0,1 0-1 0 0,-1-1 1 0 0,1-2 0 0 0,-1 2-82 0 0,1 0 0 0 0,-1 1 0 0 0,0-1 1 0 0,-1 1-1 0 0,1-1 0 0 0,-1 1 0 0 0,1-1 1 0 0,-1 1-1 0 0,0 0 0 0 0,0 0 0 0 0,-3-4 1 0 0,-11-19 941 0 0,12 19-521 0 0,-1-1 0 0 0,-8-10 1 0 0,-4-7 153 0 0,13 18-427 0 0,-1 0 0 0 0,0 0 0 0 0,-1 1 0 0 0,0 0 0 0 0,-7-7 0 0 0,11 11-115 0 0,1 1 0 0 0,0 0 0 0 0,0-1 0 0 0,-1 1 0 0 0,1-1-1 0 0,0 0 1 0 0,1 1 0 0 0,-1-1 0 0 0,0 0 0 0 0,-1-3 0 0 0,2 4 1 0 0,-1-1 1 0 0,1 0-1 0 0,-1 0 0 0 0,0 1 0 0 0,0-1 1 0 0,0 1-1 0 0,0-1 0 0 0,0 1 1 0 0,0-1-1 0 0,-2-1 0 0 0,-5-4 188 0 0,0 0 0 0 0,0 1 0 0 0,0 0-1 0 0,-1 1 1 0 0,0-1 0 0 0,-19-7 0 0 0,21 11-132 0 0,1 0 1 0 0,-1 0-1 0 0,0 0 1 0 0,-1 1-1 0 0,1 0 0 0 0,0 0 1 0 0,0 1-1 0 0,0 0 1 0 0,0 0-1 0 0,-14 3 0 0 0,8-1 5 0 0,1 1-1 0 0,0 1 1 0 0,0 0-1 0 0,1 1 1 0 0,-1 0-1 0 0,1 0 1 0 0,0 1-1 0 0,-20 15 1 0 0,-2-1-37 0 0,27-17-61 0 0,-1 0 0 0 0,1 1 0 0 0,0 0 0 0 0,0 1 0 0 0,-8 6 0 0 0,12-9-2 0 0,-6 5-1 0 0,0 1 1 0 0,1 0 0 0 0,-1 0 0 0 0,2 1 0 0 0,-1 0 0 0 0,1 0-1 0 0,0 1 1 0 0,1-1 0 0 0,-5 14 0 0 0,-8 40 47 0 0,17-59-53 0 0,0 1 0 0 0,1-1 0 0 0,-1 1 0 0 0,1-1 0 0 0,0 1 0 0 0,1 7 0 0 0,0 18 0 0 0,-4-9 0 0 0,2-13 0 0 0,0 1 0 0 0,0-1 0 0 0,1 0 0 0 0,0 1 0 0 0,2 10 0 0 0,11 84-10 0 0,-11-96-1 0 0,-1 0 1 0 0,1 0 0 0 0,0 0-1 0 0,4 8 1 0 0,3 13-2 0 0,-7-22 7 0 0,0-1 1 0 0,0 0 0 0 0,0 0 0 0 0,1 0 0 0 0,-1 0 0 0 0,1 0-1 0 0,1 0 1 0 0,-1 0 0 0 0,1-1 0 0 0,-1 0 0 0 0,1 0 0 0 0,0 0-1 0 0,1 0 1 0 0,-1-1 0 0 0,6 4 0 0 0,-6-4 2 0 0,0-1-1 0 0,0 0 1 0 0,0 0-1 0 0,0 0 1 0 0,0-1-1 0 0,0 1 1 0 0,0-1 0 0 0,0 0-1 0 0,1-1 1 0 0,-1 1-1 0 0,0-1 1 0 0,1 1 0 0 0,-1-1-1 0 0,0-1 1 0 0,1 1-1 0 0,-1 0 1 0 0,0-1 0 0 0,1 0-1 0 0,-1 0 1 0 0,5-2-1 0 0,10-6-7 0 0,0 0-1 0 0,-1-1 0 0 0,-1-1 1 0 0,0-1-1 0 0,18-15 0 0 0,-26 20 9 0 0,0-1-1 0 0,-1 0 1 0 0,0 0 0 0 0,-1-1-1 0 0,13-18 1 0 0,-10 10-45 0 0,0 0 0 0 0,25-29 1 0 0,-28 35 30 0 0,0 0 0 0 0,0 0 0 0 0,6-15 1 0 0,-6 11 1 0 0,14-21 1 0 0,-6 12-7 0 0,-1 0 0 0 0,14-33 0 0 0,-11 29 20 0 0,-14 24 0 0 0,-1 0 0 0 0,1-1 0 0 0,-1 1 0 0 0,0 0 0 0 0,1-1 0 0 0,-2 1 0 0 0,3-8 0 0 0,-3 0 0 0 0,0 9 0 0 0,-1 0 0 0 0,0 1 0 0 0,1-1 0 0 0,0 0 0 0 0,-1 0 0 0 0,1 1 0 0 0,1-4 0 0 0,2-1 0 0 0,-2 3 0 0 0,0 0 0 0 0,0 0 0 0 0,0 0 0 0 0,-1-1 0 0 0,1 1 0 0 0,0-9 0 0 0,5-10 0 0 0,-7 14 0 0 0,0 8 5 0 0,0 1-1 0 0,-1-1 0 0 0,1 1 0 0 0,0-1 0 0 0,-1 0 0 0 0,1 1 1 0 0,0-1-1 0 0,-1 1 0 0 0,1-1 0 0 0,-1 1 0 0 0,1-1 1 0 0,-1 1-1 0 0,1 0 0 0 0,-1-1 0 0 0,1 1 0 0 0,-1 0 1 0 0,1-1-1 0 0,-1 1 0 0 0,0 0 0 0 0,1 0 0 0 0,-1-1 1 0 0,0 1-1 0 0,1 0 0 0 0,-1 0 0 0 0,0 0 0 0 0,1 0 1 0 0,-1 0-1 0 0,0 0 0 0 0,1 0 0 0 0,-1 0 0 0 0,1 0 0 0 0,-1 0 1 0 0,0 0-1 0 0,1 0 0 0 0,-1 1 0 0 0,-1-1 0 0 0,-5 1 4 0 0,6-1-6 0 0,1 0 1 0 0,0 0-1 0 0,-1 1 1 0 0,1-1-1 0 0,0 0 0 0 0,-1 0 1 0 0,1 1-1 0 0,0-1 0 0 0,-1 0 1 0 0,1 1-1 0 0,0-1 1 0 0,-1 0-1 0 0,1 1 0 0 0,0-1 1 0 0,0 0-1 0 0,-1 1 0 0 0,1-1 1 0 0,0 1-1 0 0,0-1 1 0 0,0 1-1 0 0,-1 1 1 0 0,-5 7-3 0 0,4-7 0 0 0,1 0 0 0 0,-1-1 0 0 0,1 1 0 0 0,0 0 0 0 0,0 0 0 0 0,0 0 0 0 0,0 1 0 0 0,0-1 0 0 0,0 0 0 0 0,1 0 0 0 0,-1 0 0 0 0,1 1 0 0 0,-1-1 0 0 0,1 0 0 0 0,0 1 0 0 0,0-1 0 0 0,0 3 0 0 0,1 3 0 0 0,0 1 0 0 0,-1-1 0 0 0,0 0 0 0 0,-1 0 0 0 0,-2 17 0 0 0,-1 3 0 0 0,2-17 1 0 0,-1 0-1 0 0,1 0 1 0 0,-7 14-1 0 0,5-13 22 0 0,0 1-1 0 0,-2 13 1 0 0,-19 103 161 0 0,24-122-172 0 0,0 1 0 0 0,0 0-1 0 0,0 0 1 0 0,1 0 0 0 0,1 10 0 0 0,0-8-1 0 0,-1 1 0 0 0,-1 13-1 0 0,0-16-4 0 0,0 1 0 0 0,0 0 0 0 0,1-1 0 0 0,0 1 0 0 0,1-1 0 0 0,0 1 0 0 0,0-1 0 0 0,1 1 0 0 0,0-1 0 0 0,0 0-1 0 0,1 1 1 0 0,4 8 0 0 0,32 47-5 0 0,-37-61 0 0 0,0-1 0 0 0,0 1 0 0 0,0 0 0 0 0,1-1 0 0 0,-1 1 0 0 0,1-1 0 0 0,0 0 0 0 0,0 0 0 0 0,0 0 0 0 0,0 0 0 0 0,4 1 0 0 0,13 9 0 0 0,-16-9-8 0 0,1-1-1 0 0,-1 0 0 0 0,0 0 1 0 0,1-1-1 0 0,-1 1 1 0 0,1-1-1 0 0,-1 0 0 0 0,1 0 1 0 0,0-1-1 0 0,0 1 1 0 0,-1-1-1 0 0,7 0 0 0 0,-6-1-16 0 0,-1 0-1 0 0,0 0 1 0 0,1 0-1 0 0,-1-1 1 0 0,0 1-1 0 0,0-1 1 0 0,0 0 0 0 0,0 0-1 0 0,0 0 1 0 0,-1-1-1 0 0,7-4 1 0 0,5-3-150 0 0,-3 1-4 0 0,-1 0 0 0 0,1 0-1 0 0,-2-1 1 0 0,1 0 0 0 0,-1-1-1 0 0,-1-1 1 0 0,9-12 0 0 0,1-5-2056 0 0,29-61 0 0 0,-35 57 436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52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14 3224 0 0,'13'-13'11453'0'0,"-11"16"-10929"0"0,-1 0-376 0 0,0 0 0 0 0,-1 0 0 0 0,1 1 0 0 0,-1-1 0 0 0,1 0 0 0 0,-1 1 0 0 0,0-1 1 0 0,-1 0-1 0 0,1 1 0 0 0,0-1 0 0 0,-2 4 0 0 0,-1 21 857 0 0,0 10 117 0 0,2-28-856 0 0,0 0-1 0 0,1 15 1 0 0,0-16-124 0 0,-1 0 1 0 0,0 0-1 0 0,0 0 0 0 0,-1 0 0 0 0,0 0 1 0 0,0 0-1 0 0,-5 9 0 0 0,3-6 63 0 0,0 0 0 0 0,-2 19 0 0 0,0 9 203 0 0,1-6 91 0 0,-1 44 0 0 0,6-66-353 0 0,0 1 0 0 0,-1-1 0 0 0,-1 0 0 0 0,-3 16 0 0 0,4-25-117 0 0,1 0 0 0 0,-1 0 0 0 0,1-1 0 0 0,0 1 0 0 0,0 0 0 0 0,0 0-1 0 0,0 0 1 0 0,1 0 0 0 0,-1 0 0 0 0,1-1 0 0 0,1 4 0 0 0,-1-4-11 0 0,-1 1-1 0 0,1-1 1 0 0,-1 1 0 0 0,1-1 0 0 0,-1 1 0 0 0,0 0-1 0 0,0-1 1 0 0,0 1 0 0 0,0-1 0 0 0,0 1-1 0 0,-1 3 1 0 0,-1 9 80 0 0,2-13-89 0 0,0-1 1 0 0,0 0 0 0 0,0 1 0 0 0,0-1 0 0 0,-1 0 0 0 0,1 1 0 0 0,0-1-1 0 0,-1 1 1 0 0,1-1 0 0 0,-1 0 0 0 0,1 0 0 0 0,-1 1 0 0 0,1-1-1 0 0,-1 0 1 0 0,0 0 0 0 0,0 0 0 0 0,1 0 0 0 0,-1 0 0 0 0,0 0-1 0 0,-2 2 1 0 0,-7 4 142 0 0,10-8-143 0 0,0 0 0 0 0,0 0 0 0 0,0 0 0 0 0,-1 0 0 0 0,1 0 0 0 0,0 0 0 0 0,0 0 0 0 0,1 0 0 0 0,-1 0 0 0 0,0 0 0 0 0,0 1 0 0 0,0-1 0 0 0,1 0 0 0 0,-1 0 0 0 0,0 0 0 0 0,1 0 0 0 0,-1 0 0 0 0,1 0 1 0 0,-1 1-1 0 0,1-1 0 0 0,0-1 0 0 0,0 1 6 0 0,0-2-14 0 0,0 0 1 0 0,-1 0-1 0 0,1 0 1 0 0,-1 0 0 0 0,1 0-1 0 0,-1 0 1 0 0,0-3-1 0 0,0 3-2 0 0,0 0-1 0 0,0 1 1 0 0,0-1-1 0 0,1 0 1 0 0,-1 1-1 0 0,1-1 1 0 0,0 0-1 0 0,-1 1 1 0 0,1-1-1 0 0,2-2 1 0 0,2-3-32 0 0,-3 6 21 0 0,-1-1 0 0 0,1 1 1 0 0,-1 0-1 0 0,0-1 1 0 0,0 1-1 0 0,0-1 0 0 0,0 1 1 0 0,1-6-1 0 0,-2 5 4 0 0,0 0-1 0 0,1 0 1 0 0,-1 0-1 0 0,1 0 0 0 0,-1 0 1 0 0,1 0-1 0 0,0 0 1 0 0,0 0-1 0 0,0 0 1 0 0,0 1-1 0 0,1-1 1 0 0,-1 0-1 0 0,1 1 1 0 0,0-1-1 0 0,-1 1 0 0 0,4-4 1 0 0,-2 3-9 0 0,-1-1 1 0 0,0 0-1 0 0,0 1 0 0 0,-1-1 1 0 0,1 0-1 0 0,-1 0 1 0 0,1 0-1 0 0,0-5 0 0 0,8-23-114 0 0,-5 25 84 0 0,-1 0-1 0 0,1 0 1 0 0,7-7 0 0 0,-6 7-38 0 0,-1 1-1 0 0,0-1 1 0 0,5-10-1 0 0,-5 10-22 0 0,-1 0 0 0 0,1 0-1 0 0,0 0 1 0 0,0 1 0 0 0,6-6 0 0 0,12-14-128 0 0,-12 12 159 0 0,1-1 0 0 0,1 2 0 0 0,0 0 0 0 0,0 0 0 0 0,17-11 0 0 0,12-7-68 0 0,-29 21 98 0 0,0 0-1 0 0,0 1 0 0 0,19-10 0 0 0,-25 16 31 0 0,0-1-1 0 0,0 1 1 0 0,1 1-1 0 0,15-4 0 0 0,-12 6 18 0 0,1 3 0 0 0,-9-1 10 0 0,0 0-1 0 0,0 0 0 0 0,0 0 1 0 0,0 0-1 0 0,-1 0 1 0 0,1 1-1 0 0,0-1 0 0 0,-1 1 1 0 0,0 0-1 0 0,0 0 0 0 0,0 0 1 0 0,0 0-1 0 0,0 0 0 0 0,-1 0 1 0 0,1 0-1 0 0,1 7 0 0 0,1 4 42 0 0,0 0-1 0 0,2 24 0 0 0,-5-35-42 0 0,0 16-2 0 0,0-1 0 0 0,-2 20 0 0 0,1-7 40 0 0,-8 159 38 0 0,8-187-83 0 0,2 86 20 0 0,-1-73-21 0 0,1 0 0 0 0,1 0 0 0 0,7 24 0 0 0,-9-36-5 0 0,0 0 0 0 0,0-1 0 0 0,1 1 0 0 0,-1 0 0 0 0,1-1 0 0 0,0 1 0 0 0,0-1 0 0 0,0 0 0 0 0,0 0 0 0 0,1 1-1 0 0,-1-2 1 0 0,1 1 0 0 0,0 0 0 0 0,0 0 0 0 0,0-1 0 0 0,0 1 0 0 0,0-1 0 0 0,1 0 0 0 0,-1 0 0 0 0,1-1 0 0 0,-1 1 0 0 0,1-1 0 0 0,0 1-1 0 0,-1-1 1 0 0,8 1 0 0 0,-7-1 0 0 0,1 1 0 0 0,0-1 0 0 0,0-1 0 0 0,-1 1 0 0 0,1-1 0 0 0,0 0 0 0 0,0 0 0 0 0,0 0 0 0 0,0-1 0 0 0,0 1 0 0 0,-1-1 0 0 0,1-1-1 0 0,0 1 1 0 0,5-3 0 0 0,7-3-88 0 0,0-1 0 0 0,0-2 0 0 0,0 1 0 0 0,-1-2 0 0 0,-1 0 0 0 0,0-1 0 0 0,17-18 0 0 0,-5 2-452 0 0,-1-2 1 0 0,-1 0-1 0 0,-2-2 0 0 0,-1-1 0 0 0,17-35 0 0 0,-20 34 103 0 0,-11 20 172 0 0,0 0 1 0 0,8-21-1 0 0,0-7-78 0 0,43-77 1 0 0,-58 118 370 0 0,-1-1 1 0 0,1 1 0 0 0,0-1 0 0 0,-1 0 0 0 0,1 0 0 0 0,-1 1 0 0 0,1-1 0 0 0,-1 0-1 0 0,0 0 1 0 0,0-3 1216 0 0,-1 5-1211 0 0,1 1 0 0 0,-1 0 0 0 0,1 0 0 0 0,-1 0-1 0 0,1 0 1 0 0,-1 0 0 0 0,1 0 0 0 0,0-1 0 0 0,-1 1 0 0 0,1 0 0 0 0,0 0-1 0 0,0 0 1 0 0,-1 0 0 0 0,1 0 0 0 0,0 2 0 0 0,0-1 50 0 0,-6 16 349 0 0,0 1-1 0 0,2 0 1 0 0,-3 22-1 0 0,1-6-37 0 0,-3 41 258 0 0,-3 56 103 0 0,6-46-406 0 0,0-53-172 0 0,4-20-51 0 0,0-1 0 0 0,0 16 0 0 0,1-21-50 0 0,1 0 1 0 0,-1 1-1 0 0,-3 12 0 0 0,1-13-48 0 0,2-6 36 0 0,5-18 12 0 0,6-20-129 0 0,7-33-90 0 0,-16 66 136 0 0,0 1-1 0 0,0-1 0 0 0,1 1 0 0 0,-1-1 1 0 0,3-3-1 0 0,4-12-58 0 0,-4 7 22 0 0,0 1 0 0 0,1 0 0 0 0,0 1 0 0 0,10-17 0 0 0,8-14-72 0 0,-15 27 99 0 0,1 0 0 0 0,0 1 0 0 0,1 0 0 0 0,1 1 0 0 0,-1 0 0 0 0,2 0 0 0 0,12-9 0 0 0,45-31-37 0 0,-50 39 36 0 0,-6 4 16 0 0,1 0 0 0 0,0 2-1 0 0,0 0 1 0 0,1 0-1 0 0,0 1 1 0 0,0 1 0 0 0,0 1-1 0 0,0 0 1 0 0,31-3-1 0 0,-39 6 10 0 0,9 0-5 0 0,-1 0 0 0 0,1 1 0 0 0,23 2 0 0 0,-34-1 6 0 0,-1 0 0 0 0,1 0-1 0 0,0 1 1 0 0,-1-1 0 0 0,1 1-1 0 0,-1 0 1 0 0,1 0 0 0 0,-1 1-1 0 0,0-1 1 0 0,0 1-1 0 0,0 0 1 0 0,0 0 0 0 0,0 0-1 0 0,-1 1 1 0 0,5 5 0 0 0,-5-4 15 0 0,0-1 0 0 0,-1 1 1 0 0,1 0-1 0 0,-1 0 0 0 0,0 0 1 0 0,-1 0-1 0 0,2 8 0 0 0,5 37 173 0 0,-5 45 192 0 0,-3-62-184 0 0,6 54 0 0 0,-2-61-121 0 0,0 3 28 0 0,1-1 0 0 0,1 1 0 0 0,10 27 0 0 0,-12-45-87 0 0,1 0 0 0 0,0 0 0 0 0,8 11 0 0 0,-10-17-13 0 0,1 0 0 0 0,-1-1 0 0 0,1 1-1 0 0,1-1 1 0 0,-1 0 0 0 0,0-1 0 0 0,1 1-1 0 0,6 3 1 0 0,0-1-12 0 0,1 0 0 0 0,-1-1-1 0 0,1-1 1 0 0,0 0 0 0 0,0 0 0 0 0,1-2-1 0 0,-1 1 1 0 0,1-1 0 0 0,-1-1 0 0 0,1-1-1 0 0,-1 1 1 0 0,17-3 0 0 0,11-3-1218 0 0,0-2 1 0 0,57-17-1 0 0,-44 9-6216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54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1030 1840 0 0,'-2'-1'-52'0'0,"1"1"1"0"0,0-1-1 0 0,0 1 1 0 0,0-1-1 0 0,-1 0 0 0 0,1 0 1 0 0,0 1-1 0 0,0-1 1 0 0,0 0-1 0 0,-1-2 0 0 0,1 2 387 0 0,0-1 0 0 0,0 1 0 0 0,0-1-1 0 0,0 0 1 0 0,0 1 0 0 0,0-1 0 0 0,1 0 0 0 0,-1 0-1 0 0,0 1 1 0 0,1-1 0 0 0,-1-3 0 0 0,1 3 122 0 0,0-1 0 0 0,0 1 0 0 0,0-1 0 0 0,0 1 1 0 0,0-1-1 0 0,1 1 0 0 0,-1-1 0 0 0,1 1 0 0 0,0-1 1 0 0,0 1-1 0 0,-1 0 0 0 0,1-1 0 0 0,1 1 0 0 0,1-4 1 0 0,22-26-508 0 0,68-80-294 0 0,-76 94 321 0 0,0 1-1 0 0,1 1 0 0 0,41-28 1 0 0,-1 12 24 0 0,1 3 0 0 0,1 2 0 0 0,92-28 0 0 0,311-65 259 0 0,9 37 374 0 0,-346 63-436 0 0,465-58 1074 0 0,-502 68-1068 0 0,765-62 1310 0 0,-723 64-1338 0 0,635-42 457 0 0,-392 28-487 0 0,90-7-18 0 0,-327 19-271 0 0,328-25-72 0 0,-155 14-4139 0 0,-69 4-859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8.60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15264 0 0,'0'0'1671'0'0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4:54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0 152 9216 0 0,'6'1'108'0'0,"0"1"1"0"0,0-1-1 0 0,0 0 0 0 0,0-1 1 0 0,0 1-1 0 0,0-1 1 0 0,0-1-1 0 0,9 0 1 0 0,41-4 1046 0 0,86 4 0 0 0,-33 2 724 0 0,287-13-386 0 0,157-3-1439 0 0,106-4 354 0 0,-399 14-348 0 0,-59 2-22 0 0,602-12 459 0 0,119-9 1285 0 0,-318 5-598 0 0,24-1-586 0 0,-411 15-467 0 0,225-2-102 0 0,-188 3-29 0 0,177 1 0 0 0,944 31 0 0 0,-654 3 0 0 0,-356-13 0 0 0,742 52 0 0 0,-758-45 0 0 0,256 26-472 0 0,-255-20-5493 0 0,-165-17-157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16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3224 0 0,'0'1'10304'0'0,"-3"4"-10053"0"0,1 1 1 0 0,0 0 0 0 0,0-1-1 0 0,0 1 1 0 0,1 0 0 0 0,0 0-1 0 0,0 0 1 0 0,0 12 0 0 0,-1 1 137 0 0,2-10-186 0 0,0 1 1 0 0,0-1-1 0 0,1 1 0 0 0,2 11 0 0 0,1 23 426 0 0,-3-18-466 0 0,2 1-1 0 0,7 32 1 0 0,-2-12 49 0 0,-2-10 5 0 0,-1 2-44 0 0,2 0 0 0 0,19 60 0 0 0,-22-84-107 0 0,0 0-1056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16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62 12896 0 0,'0'0'1376'0'0,"-10"-3"-360"0"0,5-5 72 0 0,5 3-873 0 0,0-7-63 0 0,5 4-16 0 0,0 2 0 0 0,0-2-296 0 0,3 3-56 0 0,0-2-7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17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8288 0 0,'-8'90'2288'0'0,"8"-80"-1493"0"0,-1 30 1407 0 0,2-1 1 0 0,12 70-1 0 0,39 115-650 0 0,-46-206-1445 0 0,-5-15-86 0 0,0 0-1 0 0,0 0 0 0 0,0 0 1 0 0,0 0-1 0 0,-1 0 0 0 0,1 5 0 0 0,-1-7 447 0 0,0-9-298 0 0,-4-16-25 0 0,0-43 0 0 0,3 52-144 0 0,1 11 0 0 0,-1 1 0 0 0,1-1 0 0 0,0 1 0 0 0,0 0 0 0 0,2-7 0 0 0,5-18-49 0 0,2 0 1 0 0,0 0-1 0 0,3 1 0 0 0,0 0 0 0 0,18-29 0 0 0,-25 47 32 0 0,0 0 0 0 0,1 1 0 0 0,0 0 0 0 0,1 0 1 0 0,0 0-1 0 0,0 1 0 0 0,0-1 0 0 0,1 2 0 0 0,0-1 0 0 0,0 1 0 0 0,14-7 0 0 0,-18 12 8 0 0,-1 0 0 0 0,1 0 0 0 0,0 0-1 0 0,-1 0 1 0 0,1 1 0 0 0,-1 0 0 0 0,1 0-1 0 0,0 0 1 0 0,-1 0 0 0 0,1 1 0 0 0,0-1-1 0 0,-1 1 1 0 0,1 0 0 0 0,-1 0 0 0 0,1 0 0 0 0,-1 0-1 0 0,0 1 1 0 0,1-1 0 0 0,-1 1 0 0 0,0 0-1 0 0,6 5 1 0 0,1 1 7 0 0,0 0 1 0 0,0 1-1 0 0,-1 1 0 0 0,15 18 0 0 0,34 58 136 0 0,-16-20 44 0 0,-28-44-766 0 0,0 0 1 0 0,28 33 0 0 0,-32-46-455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18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20 283 5984 0 0,'0'0'765'0'0,"5"7"971"0"0,9 12 143 0 0,22 24-1 0 0,-2-3-1578 0 0,-30-35-265 0 0,0-1 1 0 0,0 1-1 0 0,1-1 0 0 0,0 0 0 0 0,0 0 0 0 0,0 0 0 0 0,7 4 1 0 0,-10-7-22 0 0,0 0 1 0 0,0 0-1 0 0,0 0 0 0 0,0 0 1 0 0,0 0-1 0 0,0 0 1 0 0,0 0-1 0 0,0-1 1 0 0,1 1-1 0 0,-1-1 1 0 0,0 1-1 0 0,0-1 1 0 0,0 0-1 0 0,1 0 1 0 0,2 0-1 0 0,6-1 59 0 0,-7 0-43 0 0,-1 1 0 0 0,0-1 0 0 0,0 0 0 0 0,0 0 0 0 0,0 0 0 0 0,0 0 0 0 0,0-1 0 0 0,0 1 0 0 0,0-1 0 0 0,-1 0 0 0 0,1 0 0 0 0,2-2 0 0 0,14-8 276 0 0,-13 8-186 0 0,-1-1 0 0 0,0 1 0 0 0,0-1 0 0 0,0 0 0 0 0,-1 0 0 0 0,0 0 0 0 0,5-8 0 0 0,-5 6-16 0 0,1 1-13 0 0,0-2 1 0 0,-1 1 0 0 0,0 0 0 0 0,0-1-1 0 0,0 0 1 0 0,-1 0 0 0 0,-1 0 0 0 0,1 0-1 0 0,-2 0 1 0 0,1 0 0 0 0,-1-1 0 0 0,0 1-1 0 0,0-1 1 0 0,-1 1 0 0 0,0-1 0 0 0,-2-11 0 0 0,-1 8-48 0 0,2 3 1 0 0,-1 0-1 0 0,-1 0 1 0 0,1 0-1 0 0,-2 1 1 0 0,-3-10-1 0 0,3 10-19 0 0,-2-4 191 0 0,-1 0 0 0 0,-1 0 0 0 0,0 0 1 0 0,-12-13-1 0 0,14 18-174 0 0,-1 1 1 0 0,1 0-1 0 0,-1 0 1 0 0,-1 1-1 0 0,-12-8 1 0 0,18 12-3 0 0,-1 0 0 0 0,1-1 1 0 0,-1 1-1 0 0,1 0 0 0 0,-1 0 1 0 0,0 1-1 0 0,1-1 0 0 0,-1 1 1 0 0,0-1-1 0 0,1 1 0 0 0,-1 0 1 0 0,0 0-1 0 0,0 0 0 0 0,1 0 1 0 0,-1 1-1 0 0,0-1 0 0 0,0 1 1 0 0,1-1-1 0 0,-1 1 0 0 0,1 0 1 0 0,-1 0-1 0 0,-3 2 0 0 0,-4 4 4 0 0,1 0 0 0 0,0 0 0 0 0,1 1 0 0 0,0 1 0 0 0,0-1 0 0 0,1 1 0 0 0,-1 0-1 0 0,2 1 1 0 0,0 0 0 0 0,-8 15 0 0 0,5-8-12 0 0,3-6 18 0 0,1-1 0 0 0,-1 1 1 0 0,2 0-1 0 0,0 0 0 0 0,-6 23 0 0 0,6-10 31 0 0,-7 54 212 0 0,10-67-265 0 0,1 0 1 0 0,0 0-1 0 0,1 0 1 0 0,0 0-1 0 0,3 12 0 0 0,0-3-4 0 0,1 0 0 0 0,1 0 0 0 0,1-1 0 0 0,0 0 0 0 0,18 33 0 0 0,-19-43-24 0 0,0-1 0 0 0,0 1 0 0 0,1-1 0 0 0,0 0 0 0 0,13 10 0 0 0,-16-14 0 0 0,0-1 0 0 0,1 0 0 0 0,0 0 0 0 0,-1 0 0 0 0,1 0 0 0 0,0-1 0 0 0,1 0 0 0 0,-1 0 0 0 0,0 0 0 0 0,0-1 0 0 0,1 0 0 0 0,7 1 0 0 0,2-1 0 0 0,0-1 0 0 0,0-1-1 0 0,0 0 1 0 0,0-1 0 0 0,24-6-1 0 0,-30 6 14 0 0,1-1 0 0 0,-1-1 0 0 0,0 0-1 0 0,-1 0 1 0 0,1 0 0 0 0,-1-1-1 0 0,0 0 1 0 0,0-1 0 0 0,13-12 0 0 0,-6 3 15 0 0,-4 5 24 0 0,0-1 1 0 0,-1 0-1 0 0,-1 0 0 0 0,10-16 0 0 0,-9 10 26 0 0,5-6-30 0 0,-2-2-1 0 0,12-28 1 0 0,27-105 100 0 0,-50 154-145 0 0,0-15 66 0 0,-2 17 299 0 0,0 5-296 0 0,40 176 60 0 0,-32-138-120 0 0,-4-23-12 0 0,12 34 0 0 0,-14-45-52 0 0,1-1 1 0 0,0 1-1 0 0,0-1 1 0 0,1 0-1 0 0,0 0 1 0 0,0 0-1 0 0,0 0 1 0 0,7 6-1 0 0,8-1-945 0 0,-10-6-662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18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43 5528 0 0,'-10'8'10712'0'0,"15"-16"-10816"0"0,5-4-88 0 0,-2 4-24 0 0,5-3-816 0 0,0 0-168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18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14400 0 0,'-8'91'1560'0'0,"16"87"1223"0"0,-7-168-2617 0 0,1 0 0 0 0,4 15-1 0 0,-4-17-37 0 0,0 0 1 0 0,0 0-1 0 0,-1 1 0 0 0,1 11 0 0 0,5 16 350 0 0,-3-23-16 0 0,-3-11 35 0 0,0-6 256 0 0,-1-25-465 0 0,-7-55 0 0 0,6 78-297 0 0,0 1 0 0 0,1-1 0 0 0,0 0-1 0 0,0 0 1 0 0,0 0 0 0 0,1 0 0 0 0,-1 1 0 0 0,2-1-1 0 0,-1 0 1 0 0,4-10 0 0 0,1-1-60 0 0,-5 13 51 0 0,0 0 0 0 0,1 0-1 0 0,-1 0 1 0 0,1 0 0 0 0,3-5-1 0 0,13-21-98 0 0,-12 21 66 0 0,-1 0 1 0 0,1 0 0 0 0,0 1-1 0 0,10-11 1 0 0,-5 8-54 0 0,0 1 1 0 0,24-18-1 0 0,-26 22 102 0 0,-3 3-10 0 0,-1-1 0 0 0,1 1 0 0 0,0-1 0 0 0,8-1 0 0 0,-11 4 11 0 0,0 0 1 0 0,-1 1-1 0 0,1-1 0 0 0,0 1 1 0 0,0 0-1 0 0,0 0 0 0 0,-1 0 1 0 0,1 0-1 0 0,0 1 0 0 0,0-1 0 0 0,0 1 1 0 0,-1-1-1 0 0,5 3 0 0 0,-2-2 2 0 0,1 1 0 0 0,-1 1 0 0 0,0-1 0 0 0,0 1 0 0 0,0 0 0 0 0,-1 0 0 0 0,1 0 0 0 0,-1 1 0 0 0,0 0 0 0 0,1 0-1 0 0,-2 0 1 0 0,1 0 0 0 0,0 0 0 0 0,-1 1 0 0 0,5 7 0 0 0,3 10 50 0 0,-1 0 0 0 0,-1 1 1 0 0,0 0-1 0 0,-2 0 0 0 0,-1 1 0 0 0,6 42 1 0 0,5 15 14 0 0,-11-57-66 0 0,-4-15-106 0 0,0-1 0 0 0,1 1 0 0 0,0 0-1 0 0,6 12 1 0 0,6-3-6124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19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0 315 7832 0 0,'0'0'602'0'0,"1"9"-258"0"0,1-1 249 0 0,1 7 216 0 0,1 0 0 0 0,1 0-1 0 0,0 0 1 0 0,1-1 0 0 0,12 24 0 0 0,-14-34-646 0 0,-1 0 0 0 0,1-1 0 0 0,0 1 0 0 0,0 0 0 0 0,1-1 0 0 0,-1 0 0 0 0,5 3 0 0 0,-6-5-101 0 0,0 1 0 0 0,0-1 0 0 0,0 0 0 0 0,0 0 0 0 0,0 0 0 0 0,0 0 1 0 0,1 0-1 0 0,-1-1 0 0 0,0 0 0 0 0,0 1 0 0 0,0-1 0 0 0,1 0 0 0 0,-1-1 0 0 0,0 1 1 0 0,0 0-1 0 0,0-1 0 0 0,1 0 0 0 0,-1 0 0 0 0,0 0 0 0 0,0 0 0 0 0,0 0 1 0 0,0-1-1 0 0,-1 1 0 0 0,1-1 0 0 0,0 0 0 0 0,0 1 0 0 0,-1-1 0 0 0,0-1 1 0 0,1 1-1 0 0,-1 0 0 0 0,0-1 0 0 0,0 1 0 0 0,0-1 0 0 0,0 1 0 0 0,0-1 1 0 0,-1 0-1 0 0,3-6 0 0 0,6-22 598 0 0,-1 4-319 0 0,8-37 0 0 0,-12 35-121 0 0,-1-1-1 0 0,0-47 0 0 0,-5 59-94 0 0,0 0 0 0 0,-1 0 0 0 0,-1 1 0 0 0,0-1 0 0 0,-10-28 0 0 0,12 44-98 0 0,0-1 0 0 0,0 1 0 0 0,0-1 0 0 0,-1 1 0 0 0,1-1-1 0 0,0 1 1 0 0,-1 0 0 0 0,0 0 0 0 0,1 0 0 0 0,-1 0 0 0 0,0 0 0 0 0,0 0-1 0 0,0 0 1 0 0,0 0 0 0 0,-1 1 0 0 0,1-1 0 0 0,0 1 0 0 0,-1 0-1 0 0,-3-2 1 0 0,4 3 4 0 0,0-1 0 0 0,-1 1-1 0 0,1 0 1 0 0,0 0-1 0 0,-1 0 1 0 0,1 0 0 0 0,0 0-1 0 0,0 1 1 0 0,-1-1 0 0 0,1 0-1 0 0,0 1 1 0 0,0 0-1 0 0,-1 0 1 0 0,1 0 0 0 0,0 0-1 0 0,0 0 1 0 0,0 0 0 0 0,0 0-1 0 0,0 0 1 0 0,0 1-1 0 0,1-1 1 0 0,-1 1 0 0 0,-2 2-1 0 0,-1 2-42 0 0,0 0-1 0 0,1 0 1 0 0,-1 1-1 0 0,1-1 1 0 0,-5 14-1 0 0,-14 39-401 0 0,20-53 395 0 0,-9 30-55 0 0,1 1 1 0 0,-9 57-1 0 0,17-70 58 0 0,1 0 0 0 0,1-1 1 0 0,1 1-1 0 0,1 0 0 0 0,4 29 0 0 0,-2-41 12 0 0,-1 0-1 0 0,2 0 0 0 0,5 13 0 0 0,-8-21 1 0 0,1 0 1 0 0,0 0-1 0 0,0 0 0 0 0,1 0 1 0 0,-1 0-1 0 0,1 0 0 0 0,0-1 0 0 0,0 1 1 0 0,0-1-1 0 0,1 0 0 0 0,4 5 0 0 0,9 4 4 0 0,-13-9 0 0 0,0 0 0 0 0,0-1 0 0 0,0 1 0 0 0,0-1 0 0 0,0 1 0 0 0,0-1 0 0 0,7 2 0 0 0,69 12 0 0 0,56-9 222 0 0,-132-7-212 0 0,8 1 6 0 0,0-1 0 0 0,0 0 0 0 0,1-1 0 0 0,-1-1 0 0 0,0 0 0 0 0,-1-1 0 0 0,14-4 0 0 0,-8 2 14 0 0,-14 4-20 0 0,-1 1 0 0 0,1-1 0 0 0,-1 0 0 0 0,1 0 0 0 0,-1 0 0 0 0,1 0 0 0 0,-1 0 0 0 0,0 0 0 0 0,0-1 0 0 0,1 1 0 0 0,1-3 0 0 0,2-2 19 0 0,-1-1 0 0 0,0 1 1 0 0,0-1-1 0 0,-1 0 0 0 0,0-1 1 0 0,0 1-1 0 0,-1-1 0 0 0,0 1 1 0 0,0-1-1 0 0,3-16 0 0 0,4-15 14 0 0,4-29-3 0 0,-6 20-436 0 0,2-1-1 0 0,28-78 1 0 0,-29 105-655 0 0,-1 5-48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19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6448 0 0,'-5'8'30'0'0,"2"-5"634"0"0,1 0 0 0 0,1 0 1 0 0,-1 1-1 0 0,0-1 0 0 0,1 0 1 0 0,-1 1-1 0 0,1-1 0 0 0,0 1 1 0 0,0-1-1 0 0,1 1 0 0 0,-1-1 1 0 0,0 7-1 0 0,5 103 2573 0 0,-3-82-2799 0 0,-6 54 0 0 0,0-3 30 0 0,4-7-79 0 0,3 76 238 0 0,-1-121-477 0 0,-2 34-1 0 0,1 20 20 0 0,1-79-194 0 0,1 23-323 0 0,9 45 0 0 0,-8-56-1205 0 0,-3-3-3908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20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1 239 14944 0 0,'1'-1'3529'0'0,"12"-5"-2852"0"0,0 0 0 0 0,17-5 0 0 0,-29 11-663 0 0,41-9 603 0 0,128-41 887 0 0,-104 33-1240 0 0,89-20-10 0 0,73-14-248 0 0,-57 11-3636 0 0,-151 36 1394 0 0,36-2 0 0 0,-22 5-65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6:19.01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40 0 15344 0 0,'0'0'680'0'0,"-4"8"143"0"0,-5 0-663 0 0,4-4-160 0 0,2 4 0 0 0,-7-5 0 0 0,2-3-719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20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13 170 15232 0 0,'-13'6'1671'0'0,"16"-6"-1387"0"0,28-2 208 0 0,0-2 0 0 0,-1-1 0 0 0,0-2 0 0 0,43-14 0 0 0,-56 15-313 0 0,23-12 0 0 0,3-1-49 0 0,24-11-6 0 0,2-2-120 0 0,-52 26-4 0 0,5-2 0 0 0,36-8 0 0 0,-55 15 5 0 0,-1 1-17 0 0,17 5 93 0 0,-16-4-76 0 0,-1 0 0 0 0,1 0 1 0 0,0 0-1 0 0,-1 0 0 0 0,1 0 0 0 0,-1 1 1 0 0,0-1-1 0 0,1 1 0 0 0,-1 0 1 0 0,0-1-1 0 0,0 1 0 0 0,0 0 1 0 0,0 0-1 0 0,0 0 0 0 0,-1 1 0 0 0,1-1 1 0 0,0 0-1 0 0,-1 1 0 0 0,0-1 1 0 0,0 1-1 0 0,0-1 0 0 0,0 1 0 0 0,0 0 1 0 0,0-1-1 0 0,0 4 0 0 0,1 7 75 0 0,-1 0-1 0 0,0 0 1 0 0,-1 0-1 0 0,-1 16 0 0 0,0 0 51 0 0,-7 143 738 0 0,5-120-709 0 0,1 16-6 0 0,2-59-173 0 0,1-1 1 0 0,0 1-1 0 0,0-1 1 0 0,1 0-1 0 0,5 15 0 0 0,-6-21-198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21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37 16352 0 0,'0'0'727'0'0,"-8"3"145"0"0,3-3-696 0 0,-3 0 1760 0 0,16-8-1936 0 0,-3 0-80 0 0,3 4-424 0 0,0-4-80 0 0,10 0-24 0 0,0 5-6767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21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68 137 7832 0 0,'-27'46'1798'0'0,"20"-31"-137"0"0,1 1 1 0 0,0 0-1 0 0,1 0 1 0 0,1 1-1 0 0,-3 16 1 0 0,5-12-1579 0 0,-1 32 1 0 0,3-18 456 0 0,2 0-1 0 0,2 0 1 0 0,12 54 0 0 0,-24-126-104 0 0,2-2 1 0 0,1 1 0 0 0,2-1 0 0 0,3-54 0 0 0,1 68-525 0 0,0 14 27 0 0,-1 1 1 0 0,1 0 0 0 0,1 0 0 0 0,0 0 0 0 0,0-1 0 0 0,1 2 0 0 0,0-1-1 0 0,5-10 1 0 0,-4 14-23 0 0,1 0 1 0 0,-1 1-1 0 0,1 0 0 0 0,0 0 0 0 0,0 0 1 0 0,1 0-1 0 0,7-4 0 0 0,9-9-203 0 0,-14 11 116 0 0,-6 4 68 0 0,1 0 0 0 0,0 1 0 0 0,0-1 1 0 0,0 1-1 0 0,7-4 0 0 0,44-22-1231 0 0,-33 16-117 0 0,0 0 0 0 0,45-14 1 0 0,-19 11-2229 0 0,-28 7 1800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22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 3224 0 0,'1'2'5664'0'0,"1"0"-5307"0"0,-1 1 0 0 0,1 0 1 0 0,-1 0-1 0 0,0-1 0 0 0,0 1 0 0 0,0 0 1 0 0,0 0-1 0 0,0 0 0 0 0,-1 0 1 0 0,1 1-1 0 0,-1-1 0 0 0,0 0 0 0 0,0 3 1 0 0,-1 6 375 0 0,0 0 1 0 0,-4 15-1 0 0,-2 9 272 0 0,-1-3-431 0 0,0 3-96 0 0,-12 97 1001 0 0,13-91-1042 0 0,-1 7 72 0 0,-14 71 332 0 0,17-104-732 0 0,2 1 0 0 0,0-1 1 0 0,2 1-1 0 0,-1 25 0 0 0,1-39-89 0 0,1-2-15 0 0,0 0 0 0 0,0-1 0 0 0,0 1 0 0 0,0 0 0 0 0,0-1 0 0 0,0 1 0 0 0,0 0 0 0 0,0 0 0 0 0,0-1 0 0 0,1 1 0 0 0,-1 0 0 0 0,0-1 0 0 0,0 1 0 0 0,0 0 0 0 0,1-1 0 0 0,-1 1 0 0 0,1 0 0 0 0,-1-1 0 0 0,0 1 0 0 0,1-1 0 0 0,0 2 0 0 0,0-1 65 0 0,3-10 2 0 0,1 1-72 0 0,-1 0 0 0 0,-1-1 0 0 0,0 1 0 0 0,0-1 0 0 0,3-15 0 0 0,5-15 0 0 0,3-12-2 0 0,-10 35-33 0 0,1 0 0 0 0,10-25-1 0 0,34-75-440 0 0,-44 104 395 0 0,1-1-29 0 0,0 0 0 0 0,2 1 0 0 0,-1-1 0 0 0,10-11-1 0 0,48-61-543 0 0,-62 81 572 0 0,0 0 0 0 0,0 1 0 0 0,1-1 1 0 0,-1 1-1 0 0,1 0 0 0 0,0 0 0 0 0,0 0 1 0 0,0 1-1 0 0,0-1 0 0 0,8-3 0 0 0,-10 6 54 0 0,0-1-1 0 0,0 0 0 0 0,1 0 0 0 0,-1 1 1 0 0,0-1-1 0 0,1 1 0 0 0,-1 0 0 0 0,1 0 0 0 0,-1 0 1 0 0,0 0-1 0 0,1 0 0 0 0,-1 1 0 0 0,0-1 0 0 0,1 0 1 0 0,-1 1-1 0 0,0 0 0 0 0,1 0 0 0 0,-1 0 1 0 0,0 0-1 0 0,0 0 0 0 0,0 0 0 0 0,4 3 0 0 0,-3-1 18 0 0,-1 1 0 0 0,1-1 0 0 0,-1 1 0 0 0,0 0 0 0 0,0 0 0 0 0,0 0 0 0 0,0 0 0 0 0,2 8 0 0 0,-2-4 10 0 0,3 9 102 0 0,-1-1-1 0 0,-1 2 0 0 0,-1-1 0 0 0,1 29 0 0 0,1 15 363 0 0,-2-37-189 0 0,-1 1-1 0 0,-2 29 0 0 0,-1-2 110 0 0,2-37-213 0 0,-1-8-70 0 0,1 0 1 0 0,1-1 0 0 0,-1 1-1 0 0,1 0 1 0 0,0 0-1 0 0,0-1 1 0 0,1 1 0 0 0,0-1-1 0 0,3 8 1 0 0,-4-13 96 0 0,4-9-125 0 0,-3 4-71 0 0,1-1-1 0 0,-1-1 0 0 0,0 1 1 0 0,0 0-1 0 0,-1 0 0 0 0,0-1 1 0 0,0 1-1 0 0,1-7 1 0 0,5-24-122 0 0,2 6-46 0 0,-5 17 150 0 0,-1 0 1 0 0,2 1-1 0 0,0 0 0 0 0,7-14 0 0 0,45-71-11 0 0,-31 48-54 0 0,-21 38 74 0 0,0 1 0 0 0,0 0-1 0 0,2 0 1 0 0,-1 0 0 0 0,1 1 0 0 0,8-9-1 0 0,4 0-24 0 0,0 2 0 0 0,1 0-1 0 0,0 1 1 0 0,1 1 0 0 0,1 1-1 0 0,0 1 1 0 0,36-14 0 0 0,-52 24 29 0 0,0 0 1 0 0,1 1-1 0 0,-1-1 0 0 0,1 1 1 0 0,-1 0-1 0 0,1 1 1 0 0,0 0-1 0 0,-1 0 1 0 0,1 0-1 0 0,0 1 1 0 0,-1 0-1 0 0,1 0 0 0 0,-1 1 1 0 0,8 2-1 0 0,-5 2 4 0 0,-6-4 27 0 0,0 1 0 0 0,-1 1-1 0 0,1-1 1 0 0,-1 0-1 0 0,0 1 1 0 0,0-1-1 0 0,0 1 1 0 0,0-1 0 0 0,-1 1-1 0 0,1 0 1 0 0,-1 0-1 0 0,0 0 1 0 0,1 5 0 0 0,0 6 77 0 0,-1 0 1 0 0,-1 21 0 0 0,0-17-56 0 0,-10 119 328 0 0,3-56-162 0 0,5 57 161 0 0,3-118-335 0 0,1-1 1 0 0,2 0 0 0 0,0-1 0 0 0,12 37-1 0 0,-12-47-38 0 0,0 0 1 0 0,0 0-1 0 0,1-1 0 0 0,0 1 0 0 0,9 11 0 0 0,-11-17-17 0 0,-1 0 1 0 0,1 0-1 0 0,0 0 0 0 0,0-1 0 0 0,0 1 1 0 0,0-1-1 0 0,0 0 0 0 0,1 1 1 0 0,-1-1-1 0 0,1-1 0 0 0,-1 1 0 0 0,1 0 1 0 0,0-1-1 0 0,0 0 0 0 0,0 0 0 0 0,5 1 1 0 0,1-2-411 0 0,-1 0 0 0 0,16-2 0 0 0,5-3-5129 0 0,0-2-1471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22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213 381 3680 0 0,'0'0'12252'0'0,"1"1"-12156"0"0,2 6-4 0 0,0 2 4 0 0,-2-7 9 0 0,16 9 285 0 0,-16-10-355 0 0,0-1-1 0 0,0 0 0 0 0,0 1 1 0 0,0-1-1 0 0,0 1 0 0 0,-1-1 0 0 0,1 0 1 0 0,0 0-1 0 0,0 1 0 0 0,0-1 0 0 0,0 0 1 0 0,0 0-1 0 0,0 0 0 0 0,0 0 0 0 0,0 0 1 0 0,0 0-1 0 0,0 0 0 0 0,0-1 0 0 0,0 1 1 0 0,0 0-1 0 0,0-1 0 0 0,1 1 0 0 0,1-2 195 0 0,1 1 0 0 0,-1-1-1 0 0,0 0 1 0 0,0 1 0 0 0,4-5-1 0 0,1-1-84 0 0,0 0-1 0 0,-1-1 1 0 0,0 0 0 0 0,0 0-1 0 0,-1-1 1 0 0,0 0-1 0 0,-1 0 1 0 0,0 0-1 0 0,0-1 1 0 0,-1 0-1 0 0,0 0 1 0 0,0 0-1 0 0,-2 0 1 0 0,1 0-1 0 0,-1-1 1 0 0,1-15-1 0 0,2-15 457 0 0,-3 30-314 0 0,1-23 0 0 0,-3 16-150 0 0,1 11-17 0 0,-1-1 1 0 0,0 1 0 0 0,0 0 0 0 0,-1 0-1 0 0,0 0 1 0 0,-3-14 0 0 0,-2 4 391 0 0,5 13-443 0 0,0 0-1 0 0,0 1 0 0 0,0-1 1 0 0,-1 1-1 0 0,1-1 1 0 0,-1 1-1 0 0,-3-4 0 0 0,4 6-35 0 0,0 0 0 0 0,0 0 0 0 0,0 0 0 0 0,0 0 0 0 0,0 1-1 0 0,-1-1 1 0 0,1 0 0 0 0,0 1 0 0 0,0-1 0 0 0,-1 1 0 0 0,1-1-1 0 0,0 1 1 0 0,-1-1 0 0 0,1 1 0 0 0,0 0 0 0 0,-1 0 0 0 0,1 0-1 0 0,-1 0 1 0 0,1 0 0 0 0,0 0 0 0 0,-1 0 0 0 0,1 0 0 0 0,-1 0-1 0 0,-1 1 1 0 0,-6 3 75 0 0,1 0-1 0 0,-1 0 1 0 0,1 1-1 0 0,0 0 1 0 0,1 0-1 0 0,-8 7 1 0 0,1 0-110 0 0,1 0 0 0 0,0 0 0 0 0,1 1 0 0 0,1 1 1 0 0,0 0-1 0 0,-11 20 0 0 0,-46 97 93 0 0,34-61-274 0 0,21-41 152 0 0,1 0 0 0 0,-12 49 0 0 0,21-64 69 0 0,1 1-1 0 0,-1-1 0 0 0,2 1 1 0 0,0-1-1 0 0,1 1 0 0 0,3 23 1 0 0,-3-35-35 0 0,1 0 0 0 0,-1 0 0 0 0,1 1 0 0 0,0-1 1 0 0,0 0-1 0 0,0 0 0 0 0,0 0 0 0 0,1 0 0 0 0,-1 0 0 0 0,1 0 0 0 0,0-1 1 0 0,0 1-1 0 0,0-1 0 0 0,0 1 0 0 0,0-1 0 0 0,1 1 0 0 0,-1-1 0 0 0,1 0 1 0 0,-1 0-1 0 0,1 0 0 0 0,0-1 0 0 0,0 1 0 0 0,0-1 0 0 0,0 1 0 0 0,0-1 1 0 0,0 0-1 0 0,0 0 0 0 0,0 0 0 0 0,0-1 0 0 0,0 1 0 0 0,1-1 0 0 0,-1 1 1 0 0,0-1-1 0 0,1 0 0 0 0,-1-1 0 0 0,0 1 0 0 0,5-1 0 0 0,1-2-16 0 0,0-1 0 0 0,0 0 0 0 0,-1 0 0 0 0,0-1 0 0 0,0 0 0 0 0,0 0 0 0 0,0-1 0 0 0,-1 0 0 0 0,0 0 0 0 0,0 0 0 0 0,0-1 0 0 0,-1 0 0 0 0,8-13 0 0 0,3-5-51 0 0,-1-2 0 0 0,24-52-1 0 0,20-64 66 0 0,-28 61 0 0 0,-28 75 18 0 0,-3 6 63 0 0,-2 9 60 0 0,-3 21-169 0 0,4-21-45 0 0,-1-1-1 0 0,-3 14 1 0 0,-1-1 16 0 0,1 0-1 0 0,-1 22 0 0 0,2-11 29 0 0,0-6-45 0 0,1 0 0 0 0,2 0 0 0 0,0 1 0 0 0,2-1 0 0 0,5 28 0 0 0,-5-44 64 0 0,0-1 0 0 0,1 1 0 0 0,0-1 0 0 0,0 0 0 0 0,1 0 0 0 0,0 0 0 0 0,0 0 0 0 0,1-1 0 0 0,0 0 0 0 0,1 0 0 0 0,-1 0 0 0 0,1-1 0 0 0,0 1 1 0 0,1-1-1 0 0,0-1 0 0 0,0 1 0 0 0,0-1 0 0 0,0-1 0 0 0,14 7 0 0 0,-12-6-529 0 0,0-2 0 0 0,1 1 1 0 0,-1-1-1 0 0,1-1 0 0 0,0 0 0 0 0,0 0 0 0 0,0-1 1 0 0,10 0-1 0 0,19 0-6902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5:26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1821 3224 0 0,'2'0'1949'0'0,"4"-6"-308"0"0,-5 4-1535 0 0,1 0-1 0 0,-1 0 0 0 0,0 1 1 0 0,0-1-1 0 0,1 0 0 0 0,-1 0 1 0 0,1 1-1 0 0,0-1 0 0 0,-1 1 1 0 0,1 0-1 0 0,0-1 0 0 0,3 0 1 0 0,9-9 558 0 0,-6 4-256 0 0,0 1 0 0 0,14-8 1 0 0,9-6 590 0 0,3-2-363 0 0,-23 15-534 0 0,0 0 0 0 0,17-15 0 0 0,-12 8-82 0 0,0 1 0 0 0,1 1 0 0 0,29-16 0 0 0,59-24 50 0 0,-82 42-66 0 0,55-30-4 0 0,38-18 64 0 0,-46 27-42 0 0,61-24 180 0 0,-88 38-200 0 0,10-4 49 0 0,215-50 24 0 0,-174 42-76 0 0,-17 4 12 0 0,213-69 107 0 0,-97 29-118 0 0,27-7 0 0 0,147-44 0 0 0,108-9 240 0 0,-374 103-240 0 0,-53 13 0 0 0,11-1 8 0 0,31-8 74 0 0,25-7 23 0 0,-50 12-39 0 0,124-23 554 0 0,-5 2-305 0 0,-85 18 14 0 0,-9 1-235 0 0,-7 2-33 0 0,223-46 337 0 0,-182 38-260 0 0,-66 11 43 0 0,46-8 150 0 0,23-10-31 0 0,188-31-48 0 0,-267 51-253 0 0,23-3 65 0 0,11 2 36 0 0,33-2 24 0 0,-19 4-92 0 0,32-1 11 0 0,-60 7 11 0 0,56 1-55 0 0,-61-1 102 0 0,0-2 0 0 0,86-17-1 0 0,-16 2 158 0 0,-57 7-70 0 0,-47 6 26 0 0,55-3 0 0 0,-35 7-71 0 0,39 2-270 0 0,-67-1 113 0 0,24-3 0 0 0,7 0 130 0 0,56-4-51 0 0,-49 1-66 0 0,161-20 433 0 0,-45 9 8 0 0,-47 5-292 0 0,106-4-18 0 0,-123 6-72 0 0,-31 1 25 0 0,24-4 5 0 0,25-2 113 0 0,-53 6-8 0 0,-50 5-111 0 0,42-2-1 0 0,143-2 31 0 0,-39 2-112 0 0,-55-1 0 0 0,2 1 0 0 0,57 0 152 0 0,-1 1-48 0 0,-114 4-104 0 0,75 2 0 0 0,-60-1 0 0 0,2 0 0 0 0,-2 4 64 0 0,84-8 0 0 0,-31 6-64 0 0,-12 1 0 0 0,-20 0 0 0 0,-23 0 0 0 0,364-6 254 0 0,-242 5-143 0 0,183-4 100 0 0,-274 2 23 0 0,6 0 44 0 0,13-3 67 0 0,32-2-154 0 0,-34 3-191 0 0,-25 1 0 0 0,75 1-176 0 0,-41-5 251 0 0,0 8-24 0 0,-90-1-49 0 0,104-1-2 0 0,65 5 0 0 0,-126-4 29 0 0,-15 0 6 0 0,238 17-35 0 0,-192-12 6 0 0,20 2-92 0 0,32-4 65 0 0,-49-4 80 0 0,72 12-49 0 0,-56-4-53 0 0,14 2 22 0 0,-39-4 16 0 0,-19-3 118 0 0,81 4-25 0 0,18 4-220 0 0,-86-6 132 0 0,43 4 0 0 0,35 12 0 0 0,-101-16 0 0 0,-32-4 0 0 0,-11 2 0 0 0,70 15 0 0 0,-63-10 0 0 0,56 4 0 0 0,-46-7 0 0 0,-10 2 0 0 0,-24-4 0 0 0,21 1 0 0 0,-20-3 0 0 0,33 9 0 0 0,-11-2 0 0 0,-16-4-5 0 0,96 21 74 0 0,-102-20-69 0 0,-1-1 0 0 0,1 0 0 0 0,0-2 0 0 0,28 2 0 0 0,-25-4 0 0 0,28 6 0 0 0,-28-4 0 0 0,28 1 0 0 0,-15-2 46 0 0,1 2-1 0 0,53 12 1 0 0,-82-14-55 0 0,67 14 9 0 0,-53-13 0 0 0,0 2 0 0 0,27 10-1 0 0,-28-9 6 0 0,0 0 0 0 0,30 4 0 0 0,49 4 61 0 0,-75-11-66 0 0,5 1 0 0 0,35 8 0 0 0,-58-11 1 0 0,0 1 0 0 0,0-2 0 0 0,16 1 0 0 0,-18-2 6 0 0,-1 1-1 0 0,1 0 1 0 0,0 0 0 0 0,0 1 0 0 0,-1 0-1 0 0,1 0 1 0 0,-1 0 0 0 0,8 3-1 0 0,6 1-6 0 0,-2-2 0 0 0,48 13 128 0 0,-25-6-74 0 0,-33-9-33 0 0,-6-1 32 0 0,12 4-4493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32.95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892 144 5064 0 0,'-2'0'232'0'0,"-24"-12"905"0"0,-35-22 0 0 0,-17-8 2409 0 0,72 39-3477 0 0,-1 2 0 0 0,0-1 0 0 0,1 1-1 0 0,-1 0 1 0 0,0 0 0 0 0,-9 0 0 0 0,-143-9 423 0 0,110 4-86 0 0,33 1-18 0 0,0 1-7 0 0,-67-8 1426 0 0,64 9-1409 0 0,-1 0 0 0 0,0 2 1 0 0,0 0-1 0 0,0 1 1 0 0,0 1-1 0 0,-29 5 1 0 0,40-4-311 0 0,26 1-18 0 0,94 0 53 0 0,-96-1-80 0 0,-15-2-43 0 0,0 0 1 0 0,0 0-1 0 0,0-1 1 0 0,0 1 0 0 0,0 0-1 0 0,0 0 1 0 0,0 0 0 0 0,0 0-1 0 0,1 0 1 0 0,-1 0-1 0 0,0 0 1 0 0,0 0 0 0 0,0 0-1 0 0,0 0 1 0 0,0 0 0 0 0,0 0-1 0 0,0 0 1 0 0,0 0-1 0 0,0 0 1 0 0,0 0 0 0 0,0 0-1 0 0,0 0 1 0 0,0 0 0 0 0,0 0-1 0 0,0 0 1 0 0,0 1 0 0 0,1-1-1 0 0,-1 0 1 0 0,0 0-1 0 0,0 0 1 0 0,0 0 0 0 0,0 0-1 0 0,0 0 1 0 0,0 0 0 0 0,0 0-1 0 0,0 0 1 0 0,0 0-1 0 0,0 0 1 0 0,0 0 0 0 0,0 0-1 0 0,0 0 1 0 0,0 0 0 0 0,0 0-1 0 0,0 0 1 0 0,0 0 0 0 0,0 0-1 0 0,0 1 1 0 0,0-1-1 0 0,0 0 1 0 0,0 0 0 0 0,0 0-1 0 0,0 0 1 0 0,0 0 0 0 0,0 0-1 0 0,0 0 1 0 0,0 0-1 0 0,0 0 1 0 0,0 0 0 0 0,0 0-1 0 0,0 0 1 0 0,0 0 0 0 0,0 0-1 0 0,0 0 1 0 0,0 0 0 0 0,0 1-1 0 0,0-1 1 0 0,0 0-1 0 0,0 0 1 0 0,0 0 0 0 0,-17 5 81 0 0,7-2-44 0 0,-23 10 13 0 0,1 1 1 0 0,-48 30-1 0 0,74-39-52 0 0,0-1-1 0 0,0 1 1 0 0,0 1-1 0 0,1-1 1 0 0,-1 1-1 0 0,2 0 1 0 0,-1 0-1 0 0,-5 9 0 0 0,-3 7-54 0 0,-10 27 0 0 0,16-34 30 0 0,2-3 26 0 0,1 1 0 0 0,-4 18 0 0 0,0-1 0 0 0,-5 39-53 0 0,10-53 44 0 0,1 0-1 0 0,1 0 1 0 0,1 1 0 0 0,0-1-1 0 0,1 0 1 0 0,0 0 0 0 0,6 19-1 0 0,14 62 10 0 0,-8-34 0 0 0,1-6-31 0 0,-10-39 23 0 0,0 0 0 0 0,1 0 0 0 0,9 19-1 0 0,-4-9 9 0 0,5 8 0 0 0,-1 0 12 0 0,-11-26 6 0 0,1-1-1 0 0,6 13 0 0 0,2-3-2 0 0,21 29 0 0 0,-29-42-5 0 0,1-1 0 0 0,0 1-1 0 0,1-1 1 0 0,-1 0 0 0 0,1 0 0 0 0,0-1-1 0 0,1 1 1 0 0,9 4 0 0 0,77 33 0 0 0,-81-38-10 0 0,1 0 0 0 0,0 0 0 0 0,15 1 0 0 0,16 5 0 0 0,-23-5 3 0 0,1-1-1 0 0,-1-1 0 0 0,33 0 0 0 0,-23-2 43 0 0,83 3 29 0 0,-63-5-75 0 0,-15-1 13 0 0,-12 0 31 0 0,1-1-1 0 0,-1 0 1 0 0,43-14 0 0 0,-48 11-21 0 0,-1-1 0 0 0,-1-1 0 0 0,28-17 0 0 0,-25 14 18 0 0,-10 5-33 0 0,-1 0-1 0 0,10-10 1 0 0,5-2 37 0 0,-8 5-20 0 0,23-22 0 0 0,-11 8 2 0 0,-18 17-18 0 0,0 0 1 0 0,-1-1-1 0 0,0 0 0 0 0,10-17 0 0 0,25-54 75 0 0,-40 74-69 0 0,-1 0-1 0 0,0 0 0 0 0,0 0 0 0 0,0 0 0 0 0,-1 0 1 0 0,0-1-1 0 0,-1 1 0 0 0,0-1 0 0 0,0 1 1 0 0,-1-15-1 0 0,-3-9 33 0 0,3 21-20 0 0,-1-1 0 0 0,-1 1 0 0 0,0 0 0 0 0,-5-18 0 0 0,-8-3 96 0 0,-1 0-1 0 0,-31-47 1 0 0,-2-3 355 0 0,28 48-142 0 0,-1 1-1 0 0,-2 1 1 0 0,-39-39-1 0 0,0-2 108 0 0,50 57-534 0 0,-1 1 0 0 0,-29-25 0 0 0,35 34 70 0 0,-1-1 0 0 0,1 2-1 0 0,-1-1 1 0 0,0 1 0 0 0,-1 1 0 0 0,1 0 0 0 0,-16-5 0 0 0,9 5-33 0 0,4 0-422 0 0,1 1-1 0 0,-1 0 1 0 0,0 1-1 0 0,0 1 1 0 0,-1 0-1 0 0,-17 0 1 0 0,7 5-1149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33.7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8288 0 0,'0'0'4752'0'0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34.12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 6448 0 0,'0'0'688'0'0,"9"0"-688"0"0,-5 0 640 0 0,5-3 864 0 0,-1 3-304 0 0,2 0-904 0 0,-7 3-232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34.47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 9184 0 0,'0'-2'1311'0'0,"0"1"-1281"0"0,16 4 650 0 0,-9-2-549 0 0,-1 1 0 0 0,1 0-1 0 0,10 5 1 0 0,-6-1-18 0 0,-7-4-93 0 0,0 0 0 0 0,0 1 0 0 0,0-1 0 0 0,4 5 0 0 0,48 32 44 0 0,-46-31-61 0 0,2 0-1 0 0,-1-1 1 0 0,21 9 0 0 0,-25-12-3 0 0,26 5-346 0 0,-20-6-68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03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3025 4056 0 0,'0'0'184'0'0,"0"2"-5"0"0,-1-1-173 0 0,1 0 1 0 0,0 0 0 0 0,0 0 0 0 0,0 0 0 0 0,0 0 0 0 0,0 0 0 0 0,0-1 0 0 0,1 1 0 0 0,-1 0 0 0 0,0 0 0 0 0,0 0 0 0 0,1 0 0 0 0,-1 0 0 0 0,0-1 0 0 0,1 1 0 0 0,-1 0-1 0 0,1 0 1 0 0,-1-1 0 0 0,1 1 0 0 0,-1 0 0 0 0,1-1 0 0 0,0 1 0 0 0,0 0 0 0 0,4 6 311 0 0,-3-1 81 0 0,1 1 1 0 0,0-1 0 0 0,1 0 0 0 0,-1 0-1 0 0,1 0 1 0 0,8 9 0 0 0,5 9 377 0 0,-7-8-285 0 0,-7-10-440 0 0,0-1 1 0 0,0 0-1 0 0,1 1 0 0 0,5 4 1 0 0,-3-2 39 0 0,0 0 1 0 0,-1 0 0 0 0,9 18 0 0 0,-10-18 17 0 0,0 0 0 0 0,1 0 0 0 0,-1-1 0 0 0,2 0 1 0 0,10 13-1 0 0,76 58 841 0 0,-41-34-606 0 0,-34-32-164 0 0,34 21 0 0 0,-25-17-191 0 0,-4-3 10 0 0,-1-1 0 0 0,2-2 0 0 0,0 0 0 0 0,46 13 0 0 0,-16-8-3 0 0,-17-4 63 0 0,41 6 0 0 0,-6-4 56 0 0,-39-5-25 0 0,41 2 1 0 0,0 0-65 0 0,3 0 20 0 0,-55-8-19 0 0,23 6 0 0 0,10 1-30 0 0,83 14 2 0 0,-7 0 0 0 0,-64-13-2 0 0,34 3 76 0 0,27-2 402 0 0,-69-8-149 0 0,82 3 8 0 0,-41-3-573 0 0,40-1 367 0 0,-37-3-91 0 0,33-2 52 0 0,-14-6-7 0 0,-66 5-84 0 0,-32 3 7 0 0,32-6-1 0 0,7-2 48 0 0,15-2-52 0 0,96-19 100 0 0,-12 2-10 0 0,-102 15-91 0 0,67-17 0 0 0,53-28 154 0 0,-65 15 97 0 0,2-5-118 0 0,-91 37-111 0 0,115-62 166 0 0,12-5-11 0 0,-128 66-133 0 0,34-25 1 0 0,6-3 18 0 0,94-49 217 0 0,-78 37-171 0 0,50-24-18 0 0,-56 32-64 0 0,-20 10 16 0 0,13-7-22 0 0,-29 18-17 0 0,-2-1 1 0 0,40-33-1 0 0,-39 28 63 0 0,35-36 39 0 0,-30 25-100 0 0,11-7-9 0 0,53-46 206 0 0,50-17-319 0 0,-146 103 120 0 0,43-31-4 0 0,61-57 0 0 0,-76 59 67 0 0,-1-2 1 0 0,51-70-1 0 0,-55 62 3 0 0,43-53 31 0 0,37-15-29 0 0,20-23-5 0 0,-53 48-57 0 0,-28 25 157 0 0,-2-1 0 0 0,47-82 0 0 0,-49 68 8 0 0,10-18 2 0 0,-21 34-138 0 0,6-14-14 0 0,1-2-25 0 0,31-66 93 0 0,-14 30-58 0 0,-15 34-36 0 0,-5 9 13 0 0,-20 31 40 0 0,20-38 3 0 0,-2 3-43 0 0,-25 46-13 0 0,21-32 0 0 0,-21 40 108 0 0,-2-1 0 0 0,13-34 0 0 0,-7 11-2366 0 0,-8 22-868 0 0,-2 2-2287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36.3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1374 177 1840 0 0,'-21'-17'4353'0'0,"-21"-13"-133"0"0,32 24-3628 0 0,-1 0 0 0 0,1 1 0 0 0,-1 0 0 0 0,-21-6 0 0 0,21 7-125 0 0,1 0 1 0 0,-11-5 0 0 0,-21-8 500 0 0,-27-3-54 0 0,27 6-276 0 0,-83-14 0 0 0,107 27-551 0 0,0 2 0 0 0,1-1 0 0 0,-1 2-1 0 0,1 0 1 0 0,-1 1 0 0 0,-18 6 0 0 0,6-2-15 0 0,6-1-47 0 0,0 0 1 0 0,0 1-1 0 0,0 2 0 0 0,1 0 1 0 0,0 2-1 0 0,-36 23 0 0 0,-15 13-25 0 0,33-21 0 0 0,0 1 0 0 0,-40 36 0 0 0,46-31 0 0 0,-53 49 0 0 0,75-67-12 0 0,0-1 0 0 0,2 1 0 0 0,-1 1 0 0 0,-18 32 0 0 0,12-13-39 0 0,1 1 0 0 0,1 0 0 0 0,-16 59 0 0 0,26-71 7 0 0,1 1 0 0 0,1 0 0 0 0,-2 45 0 0 0,6-68 44 0 0,0 44-42 0 0,8 69 0 0 0,2-52-14 0 0,30 98-1 0 0,-27-122 55 0 0,2 0-1 0 0,1 0 0 0 0,34 55 0 0 0,-12-43 3 0 0,-17-23 12 0 0,-10-14 0 0 0,1 0 0 0 0,1-1-1 0 0,0-1 1 0 0,21 14 0 0 0,-22-16-11 0 0,8 5 15 0 0,1-2-1 0 0,24 12 0 0 0,-8-5 3 0 0,-1-1-19 0 0,2-1 0 0 0,0-2-1 0 0,56 14 1 0 0,121 14 70 0 0,-149-35-23 0 0,111 1 0 0 0,-17-19 54 0 0,-119 7-84 0 0,25-4 43 0 0,-24 0-7 0 0,-27 6-13 0 0,0-2 1 0 0,27-7 0 0 0,-12 1 6 0 0,31-12 78 0 0,-41 12-85 0 0,-1-1 0 0 0,0-1-1 0 0,-1-1 1 0 0,-1-1 0 0 0,22-18-1 0 0,-23 16 5 0 0,2 0-3 0 0,-1-1 0 0 0,20-25 0 0 0,18-22 16 0 0,-31 36-16 0 0,0-1 1 0 0,30-48-1 0 0,-48 66-22 0 0,-1 0-1 0 0,1 0 0 0 0,-2-1 1 0 0,7-19-1 0 0,-3 2 49 0 0,-2 1 0 0 0,0-1 0 0 0,-2-1 0 0 0,-1 1 0 0 0,-1-35 0 0 0,-4 38 41 0 0,-8-43 1 0 0,-8-37 66 0 0,14 91-141 0 0,-3-17 74 0 0,-2 0 1 0 0,-16-35-1 0 0,16 44-3 0 0,-2 0-1 0 0,0 0 0 0 0,-2 1 1 0 0,-21-28-1 0 0,9 21 21 0 0,-2 1 0 0 0,-33-25-1 0 0,-65-43 170 0 0,77 60-225 0 0,-122-82-1412 0 0,130 87 18 0 0,-1 2-348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37.13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5904 0 0,'1'2'1928'0'0,"1"-1"-1843"0"0,-1 1 0 0 0,0 0 0 0 0,1 0 0 0 0,-1 0 0 0 0,0 0 0 0 0,0 0 0 0 0,0 0-1 0 0,0 0 1 0 0,-1 0 0 0 0,2 4 0 0 0,0-1 43 0 0,0 0-1 0 0,0-1 1 0 0,1 1-1 0 0,-1 0 1 0 0,1-1 0 0 0,1 1-1 0 0,-1-1 1 0 0,0 0-1 0 0,1 0 1 0 0,0-1-1 0 0,0 1 1 0 0,0-1-1 0 0,8 5 1 0 0,-7-4-44 0 0,1-1 0 0 0,-1 2-1 0 0,7 5 1 0 0,-7-5-23 0 0,1 0 1 0 0,0 0-1 0 0,10 5 0 0 0,-11-7-49 0 0,-1-1 10 0 0,1 1 0 0 0,-1-1 0 0 0,1 0 0 0 0,0 0 0 0 0,0 0 0 0 0,0-1 0 0 0,6 1 0 0 0,9 2 23 0 0,17 0 72 0 0,-26-5-204 0 0,0 0 0 0 0,0 0-1 0 0,-1-1 1 0 0,1 0-1 0 0,0-1 1 0 0,-1 0-1 0 0,1-1 1 0 0,12-7 0 0 0,-5 3-3753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37.6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3224 0 0,'13'15'5532'0'0,"-11"-12"-5366"0"0,0-1 0 0 0,0 1-1 0 0,0-1 1 0 0,1 1 0 0 0,-1-1 0 0 0,0 0 0 0 0,1 0 0 0 0,0 0-1 0 0,2 1 1 0 0,3 1 170 0 0,1 0 0 0 0,-1-1 0 0 0,0 0 0 0 0,1-1 0 0 0,11 2 0 0 0,0-1 93 0 0,17 1 118 0 0,-28-3-426 0 0,-5-1-71 0 0,1 0 0 0 0,-1 0 1 0 0,0-1-1 0 0,1 1 0 0 0,-1-1 0 0 0,0 0 0 0 0,6-1 0 0 0,64-18 119 0 0,-44 10-562 0 0,-12 1-3302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38.40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11 100 4608 0 0,'-10'-3'5585'0'0,"12"2"-5496"0"0,0 1 0 0 0,0-1 0 0 0,0 0 0 0 0,0 1 0 0 0,0-1 0 0 0,0 0-1 0 0,2-2 1 0 0,5-2 155 0 0,15-9 916 0 0,-22 12-1087 0 0,0 1-1 0 0,1-1 1 0 0,-1 1-1 0 0,1-1 1 0 0,-1 1-1 0 0,5-2 1 0 0,-5 3-10 0 0,1-1 0 0 0,-1 0 0 0 0,0 0 1 0 0,0 0-1 0 0,0 0 0 0 0,-1 0 0 0 0,3-2 1 0 0,2-1 19 0 0,0 0-37 0 0,-1 1 0 0 0,1 1 0 0 0,-1-1-1 0 0,1 1 1 0 0,0 0 0 0 0,0 0 0 0 0,0 0 0 0 0,0 1 0 0 0,7-1 0 0 0,-12 2-41 0 0,0 0 1 0 0,-1 0 0 0 0,1 0-1 0 0,0 0 1 0 0,-1 0 0 0 0,1 0 0 0 0,0-1-1 0 0,-1 1 1 0 0,1 0 0 0 0,0 0 0 0 0,-1-1-1 0 0,1 1 1 0 0,0 0 0 0 0,-1-1 0 0 0,1 1-1 0 0,-1-1 1 0 0,1 0 0 0 0,3-1 8 0 0,3-1 3 0 0,0 0 1 0 0,0 1-1 0 0,0 0 1 0 0,1 1-1 0 0,-1-1 1 0 0,1 1-1 0 0,-1 1 1 0 0,1-1-1 0 0,0 1 0 0 0,14 2 1 0 0,-5 0 10 0 0,-11-2-19 0 0,0 1 1 0 0,-1 0-1 0 0,1 0 0 0 0,7 3 1 0 0,-2-1-10 0 0,8 4 0 0 0,12 10 53 0 0,-19-10-41 0 0,0 1 1 0 0,0 0-1 0 0,-1 1 1 0 0,0 0-1 0 0,18 20 1 0 0,-11-12-16 0 0,-15-14 14 0 0,1 0 0 0 0,-1 0 0 0 0,0 1 1 0 0,5 6-1 0 0,41 56 74 0 0,-47-63-78 0 0,0 0 0 0 0,1 0 1 0 0,-1 0-1 0 0,0 0 0 0 0,1 0 0 0 0,0 0 0 0 0,3 2 0 0 0,-5-4-7 0 0,1 1-1 0 0,-1-1 1 0 0,0 0 0 0 0,1 0-1 0 0,-1 1 1 0 0,0-1 0 0 0,0 0-1 0 0,0 1 1 0 0,1 2 0 0 0,18 27-383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40.1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1423 71 11600 0 0,'-3'-1'530'0'0,"-130"-34"316"0"0,74 24-303 0 0,0 1-1 0 0,-84-2 1 0 0,119 11-314 0 0,-1 0 224 0 0,-1 2 1 0 0,-44 7-1 0 0,10-1 265 0 0,-18 4-436 0 0,0 3 1 0 0,-78 26-1 0 0,88-22-133 0 0,38-10 24 0 0,1 2-1 0 0,0 1 1 0 0,-30 15-1 0 0,40-16-44 0 0,1 1-1 0 0,0 1 1 0 0,1 0-1 0 0,0 1 1 0 0,-21 22-1 0 0,20-15-115 0 0,0 2 0 0 0,1 0 0 0 0,1 0 0 0 0,1 2 0 0 0,1 0 0 0 0,2 0 0 0 0,0 1 0 0 0,1 1 0 0 0,-9 34 0 0 0,16-40-47 0 0,0 0 1 0 0,1 0-1 0 0,2 0 0 0 0,0 1 1 0 0,3 36-1 0 0,2-21-25 0 0,1 0 1 0 0,15 48-1 0 0,-8-49 19 0 0,1 0-1 0 0,24 44 0 0 0,-16-42 3 0 0,45 60 0 0 0,-31-48 32 0 0,-19-28-12 0 0,0-1 1 0 0,1-1 0 0 0,21 18-1 0 0,64 46-25 0 0,-73-61 21 0 0,0-1-1 0 0,2-2 1 0 0,1-1 0 0 0,36 16-1 0 0,80 17-34 0 0,-124-45 55 0 0,1 0 0 0 0,0-2-1 0 0,1-1 1 0 0,27-1-1 0 0,14 0 4 0 0,-27 0 0 0 0,48-5 0 0 0,205-41 0 0 0,-279 42 0 0 0,29-8 0 0 0,-1-2 0 0 0,-1-2 0 0 0,41-19 0 0 0,-59 23 0 0 0,30-16 18 0 0,-2-1 0 0 0,82-59 0 0 0,-106 68 30 0 0,-1-1 0 0 0,40-39 0 0 0,-48 40-30 0 0,-3 3 4 0 0,-1 0 0 0 0,0 0 0 0 0,17-28 0 0 0,-12 13-31 0 0,-8 14 32 0 0,-1 0 1 0 0,0-1-1 0 0,-1 0 1 0 0,-1-1-1 0 0,-1 0 1 0 0,6-22-1 0 0,-9 20 32 0 0,-1 0 0 0 0,-1 0-1 0 0,0 0 1 0 0,-2-1 0 0 0,0 1 0 0 0,-2-1-1 0 0,0 1 1 0 0,-1 0 0 0 0,-1 0 0 0 0,-1 0-1 0 0,-1 1 1 0 0,0-1 0 0 0,-2 1 0 0 0,-18-35-1 0 0,24 51-41 0 0,-5-11 12 0 0,-1 1-1 0 0,-1 0 1 0 0,0 0 0 0 0,-19-21-1 0 0,-129-98 264 0 0,94 89-110 0 0,-1 3-1 0 0,-79-37 1 0 0,97 53-221 0 0,-69-27-3011 0 0,77 32-3413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40.6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 0 8288 0 0,'-4'8'5896'0'0,"18"1"-6696"0"0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40.94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10856 0 0,'0'0'1192'0'0,"8"8"-1192"0"0,0-3-256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7:41.51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2 250 2304 0 0,'0'-1'167'0'0,"-1"-12"2268"0"0,1-1 340 0 0,4 4-1652 0 0,-4 7-984 0 0,1 1 0 0 0,-1 0 1 0 0,1-1-1 0 0,0 1 0 0 0,0 0 0 0 0,0 0 1 0 0,1 0-1 0 0,1-3 0 0 0,20-21 368 0 0,46-43 1 0 0,-60 62-428 0 0,1 0 1 0 0,0 0 0 0 0,0 1-1 0 0,0 0 1 0 0,1 1 0 0 0,-1 0-1 0 0,1 1 1 0 0,0 0 0 0 0,1 1-1 0 0,-1 0 1 0 0,13-1 0 0 0,-3 0-82 0 0,13-1 12 0 0,14-3 319 0 0,-18 0-214 0 0,-27 6-89 0 0,1 1 1 0 0,-1 0-1 0 0,1 0 1 0 0,0 0 0 0 0,0 0-1 0 0,0 1 1 0 0,-1-1 0 0 0,1 1-1 0 0,0 0 1 0 0,7 1 0 0 0,15 3 44 0 0,-25-4-72 0 0,0 0 0 0 0,0-1-1 0 0,0 1 1 0 0,0 0 0 0 0,-1 0 0 0 0,1 0 0 0 0,0 0 0 0 0,0 0 0 0 0,0 0 0 0 0,0 1 0 0 0,0-1 0 0 0,-1 0 0 0 0,1 0 0 0 0,0 1 0 0 0,0-1 0 0 0,-1 0 0 0 0,1 1 0 0 0,0-1 0 0 0,0 1 0 0 0,-1-1 0 0 0,1 1 0 0 0,1 0 0 0 0,0 1 21 0 0,5 0 38 0 0,-5-1-40 0 0,0-1 0 0 0,0 0 0 0 0,0 1 0 0 0,0 0 0 0 0,-1-1 0 0 0,1 1 0 0 0,0 0 0 0 0,0 0 0 0 0,-1 0 0 0 0,1 0 1 0 0,2 2-1 0 0,9 4 85 0 0,0-1 0 0 0,0-1 0 0 0,19 6 0 0 0,16 6 164 0 0,1 2 84 0 0,-30-13-224 0 0,-16-5-114 0 0,-1-1 1 0 0,0 1-1 0 0,1 0 0 0 0,-1-1 0 0 0,0 1 0 0 0,0 0 0 0 0,0 0 0 0 0,3 2 1 0 0,1 1 9 0 0,0 0 0 0 0,0 0 0 0 0,0-1 1 0 0,1 0-1 0 0,-1 0 0 0 0,1-1 1 0 0,-1 0-1 0 0,1 0 0 0 0,0-1 1 0 0,0 1-1 0 0,0-2 0 0 0,0 1 0 0 0,0-1 1 0 0,0 0-1 0 0,0 0 0 0 0,0-1 1 0 0,8-1-1 0 0,16-4-13 0 0,-20 4-14 0 0,0 0 0 0 0,-1 0 1 0 0,0-1-1 0 0,13-5 0 0 0,-9 0-63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01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1764 1 6912 0 0,'0'0'2688'0'0,"0"2"-2530"0"0,1 6 8 0 0,-1-6-129 0 0,1-1-1 0 0,-1 0 1 0 0,0 0 0 0 0,0 1 0 0 0,0-1 0 0 0,0 0 0 0 0,0 1 0 0 0,0-1 0 0 0,0 0 0 0 0,0 1 0 0 0,-1-1 0 0 0,1 0 0 0 0,-1 2 0 0 0,-1 2 124 0 0,0 0 0 0 0,1 0 0 0 0,-1 0-1 0 0,1 0 1 0 0,0 7 0 0 0,0-7-44 0 0,0 0 0 0 0,0 0 0 0 0,0 1 1 0 0,-4 6-1 0 0,-18 50 755 0 0,16-40-500 0 0,-15 29 1 0 0,-1-7 30 0 0,-20 43 645 0 0,-81 118 1 0 0,24-76-276 0 0,13-18-201 0 0,-3 5 54 0 0,-128 126 0 0 0,-84 23-69 0 0,222-202-165 0 0,-165 97 0 0 0,225-148-388 0 0,0 1 0 0 0,1 0 0 0 0,-18 18 0 0 0,-21 15-4 0 0,38-32 0 0 0,-25 24 0 0 0,-81 95-348 0 0,103-107-209 0 0,10-11-1064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25.47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66 4144 0 0,'5'-2'7240'0'0,"-2"12"-6841"0"0,0 1 1 0 0,3 21-1 0 0,-3 3-152 0 0,-2 41 0 0 0,-1-51-195 0 0,5 158 76 0 0,-9-146 1741 0 0,0-51-1090 0 0,2-3-443 0 0,2-23 1 0 0,-2-12-139 0 0,-1 7-164 0 0,3-52 0 0 0,2 33-22 0 0,-10-67-12 0 0,7 122 11 0 0,-1 6 6 0 0,1 7 1 0 0,0 8 0 0 0,9 196-2252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58.3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469 251 1840 0 0,'0'0'4818'0'0,"3"0"-4702"0"0,-1 1-71 0 0,1 0 0 0 0,-1 1 0 0 0,0-1 0 0 0,0 0 0 0 0,0 1 0 0 0,0-1 0 0 0,-1 1-1 0 0,1-1 1 0 0,0 1 0 0 0,-1 0 0 0 0,1 0 0 0 0,-1 0 0 0 0,1 0 0 0 0,-1 0-1 0 0,0 0 1 0 0,0 0 0 0 0,0 0 0 0 0,0 0 0 0 0,1 3 0 0 0,13 26 635 0 0,-11-24-591 0 0,-1 0-1 0 0,1 0 0 0 0,-1 1 0 0 0,0-1 0 0 0,-1 1 0 0 0,1-1 0 0 0,-2 1 0 0 0,2 10 0 0 0,-3-16 623 0 0,6-18-401 0 0,-5-4-149 0 0,-1-1 0 0 0,0 1-1 0 0,-2-1 1 0 0,0 1 0 0 0,-9-36-1 0 0,9 48-92 0 0,-1 0 1 0 0,0-1-1 0 0,-7-11 0 0 0,-5-14 137 0 0,11 23-55 0 0,-1 0 0 0 0,0 0 0 0 0,-1 0 0 0 0,0 1 0 0 0,0 0 1 0 0,-1 0-1 0 0,-1 1 0 0 0,0 0 0 0 0,0 0 0 0 0,-1 1 0 0 0,0 0 0 0 0,-18-13 1 0 0,26 20-115 0 0,-1 1 1 0 0,1-1 0 0 0,0 0 0 0 0,-1 1 0 0 0,1-1 0 0 0,0 1-1 0 0,-1-1 1 0 0,1 1 0 0 0,-1 0 0 0 0,1-1 0 0 0,-1 1 0 0 0,1 0 0 0 0,-1 0-1 0 0,1 0 1 0 0,-1 0 0 0 0,1 0 0 0 0,-1 1 0 0 0,1-1 0 0 0,-1 0-1 0 0,1 1 1 0 0,0-1 0 0 0,-1 1 0 0 0,1-1 0 0 0,-1 1 0 0 0,1 0-1 0 0,0 0 1 0 0,0-1 0 0 0,-1 1 0 0 0,1 0 0 0 0,0 0 0 0 0,0 0-1 0 0,0 0 1 0 0,0 1 0 0 0,0-1 0 0 0,0 0 0 0 0,1 0 0 0 0,-1 0 0 0 0,0 1-1 0 0,0-1 1 0 0,0 2 0 0 0,-2 4-12 0 0,-1 1 1 0 0,1-1-1 0 0,1 0 0 0 0,-1 1 1 0 0,1 0-1 0 0,-1 11 1 0 0,-11 129-6 0 0,14-123-21 0 0,1-1 0 0 0,0 0 0 0 0,2 0 0 0 0,7 30 1 0 0,-6-38-16 0 0,1 0 0 0 0,0-1 0 0 0,15 27 0 0 0,-16-34 8 0 0,1 0 1 0 0,0-1 0 0 0,0 0 0 0 0,1 0 0 0 0,0 0 0 0 0,0 0 0 0 0,0-1 0 0 0,13 9 0 0 0,-15-13-2 0 0,0 0 0 0 0,0-1 0 0 0,0 1 0 0 0,0-1 1 0 0,0 0-1 0 0,9 1 0 0 0,3 2 7 0 0,-3-3 2 0 0,1-1-11 0 0,-10 0-32 0 0,-3 1 43 0 0,0-1 0 0 0,-1 0-1 0 0,1 0 1 0 0,0 0 0 0 0,0 0-1 0 0,-1 1 1 0 0,1-1 0 0 0,0 0-1 0 0,-1 1 1 0 0,1-1 0 0 0,-1 1 0 0 0,1-1-1 0 0,-1 1 1 0 0,1-1 0 0 0,0 1-1 0 0,-1-1 1 0 0,0 1 0 0 0,1-1-1 0 0,-1 1 1 0 0,1-1 0 0 0,-1 1 0 0 0,0 0-1 0 0,1-1 1 0 0,-1 1 0 0 0,0 0-1 0 0,0-1 1 0 0,1 1 0 0 0,-1 0-1 0 0,0 0 1 0 0,0-1 0 0 0,0 2-1 0 0,0 0 1 0 0,0 10 0 0 0,-7 8 197 0 0,6-20-173 0 0,1 1 0 0 0,-1 0 0 0 0,1 0 0 0 0,0 0 0 0 0,-1-1 0 0 0,0 1 1 0 0,1 0-1 0 0,-1-1 0 0 0,1 1 0 0 0,-1 0 0 0 0,0-1 0 0 0,1 1 0 0 0,-1-1 0 0 0,0 1 1 0 0,0-1-1 0 0,1 1 0 0 0,-1-1 0 0 0,0 0 0 0 0,0 1 0 0 0,0-1 0 0 0,-1 1 1 0 0,1 0 108 0 0,-3 7-106 0 0,-6 8-27 0 0,9-13 0 0 0,1 0 0 0 0,5 11-16 0 0,-1-4-35 0 0,-4-8 45 0 0,1 1 0 0 0,0-1 0 0 0,0 0 0 0 0,-1 0 0 0 0,1 0 0 0 0,1 0 0 0 0,-1 0 0 0 0,0 0 0 0 0,0 0 0 0 0,1-1 0 0 0,-1 1 0 0 0,1 0 0 0 0,-1-1 0 0 0,1 1 0 0 0,0-1 0 0 0,0 0 0 0 0,0 1 0 0 0,0-1 0 0 0,0 0 0 0 0,0 0 0 0 0,0 0 0 0 0,3 1 1 0 0,-3-2-4 0 0,0-1 1 0 0,0 1 0 0 0,0 0 0 0 0,0-1 0 0 0,0 1 0 0 0,0-1 0 0 0,0 0 0 0 0,0 0 0 0 0,0 0 0 0 0,0 0-1 0 0,0 0 1 0 0,-1 0 0 0 0,4-2 0 0 0,0-2 2 0 0,1 0-1 0 0,-1 0 0 0 0,0-1 1 0 0,0 1-1 0 0,0-1 1 0 0,-1 0-1 0 0,0-1 1 0 0,0 1-1 0 0,-1-1 1 0 0,0 0-1 0 0,5-12 0 0 0,0-9 58 0 0,9-48-1 0 0,-13 58-17 0 0,34-145 142 0 0,-12 58-402 0 0,-23 88 316 0 0,-1-1 0 0 0,0 1 0 0 0,-2-22 0 0 0,0 30-18 0 0,0 7 9 0 0,0-1 65 0 0,0 3-114 0 0,0 0-1 0 0,0-1 1 0 0,0 1-1 0 0,0 0 1 0 0,0 0-1 0 0,0-1 1 0 0,0 1-1 0 0,0 0 0 0 0,0-1 1 0 0,0 1-1 0 0,0 0 1 0 0,0 0-1 0 0,0-1 1 0 0,0 1-1 0 0,0 0 1 0 0,0-1-1 0 0,0 1 1 0 0,0 0-1 0 0,0 0 1 0 0,0-1-1 0 0,0 1 1 0 0,-1 0-1 0 0,1 0 1 0 0,0-1-1 0 0,0 1 1 0 0,0 0-1 0 0,0 0 1 0 0,-1-1-1 0 0,1 1 1 0 0,0 0-1 0 0,-1 0-8 0 0,0 0 0 0 0,0 0 0 0 0,0 0 0 0 0,0 1 0 0 0,1-1 0 0 0,-1 0 0 0 0,0 0 0 0 0,0 1 0 0 0,0-1 0 0 0,1 0-1 0 0,-1 1 1 0 0,0-1 0 0 0,1 1 0 0 0,-1-1 0 0 0,0 1 0 0 0,1-1 0 0 0,-1 1 0 0 0,0 0 0 0 0,1-1 0 0 0,-1 1 0 0 0,1 0 0 0 0,-1 1 0 0 0,-8 24 172 0 0,6 32-127 0 0,3-52-38 0 0,2 13-16 0 0,-2-14-27 0 0,1-1 0 0 0,-1 1 0 0 0,0-1 0 0 0,0 1 0 0 0,0-1 0 0 0,-1 1 0 0 0,1-1 0 0 0,-1 0 0 0 0,0 1 0 0 0,0-1 0 0 0,-1 0-1 0 0,1 1 1 0 0,-1-1 0 0 0,-3 5 0 0 0,4-8 16 0 0,0 1-1 0 0,1-1 0 0 0,-1 0 1 0 0,0 1-1 0 0,0-1 1 0 0,0 0-1 0 0,-1 0 0 0 0,1 0 1 0 0,0 0-1 0 0,0 0 0 0 0,-1 0 1 0 0,1 0-1 0 0,0 0 0 0 0,-1 0 1 0 0,1-1-1 0 0,-1 1 0 0 0,1 0 1 0 0,-1-1-1 0 0,1 1 0 0 0,-1-1 1 0 0,1 0-1 0 0,-1 0 0 0 0,0 1 1 0 0,1-1-1 0 0,-1 0 0 0 0,1 0 1 0 0,-1-1-1 0 0,0 1 0 0 0,1 0 1 0 0,-1 0-1 0 0,1-1 0 0 0,-1 1 1 0 0,1-1-1 0 0,-1 1 0 0 0,1-1 1 0 0,-3-1-1 0 0,-7-3 96 0 0,0-1 1 0 0,0 0-1 0 0,-18-15 0 0 0,11 8 114 0 0,-12-5-9 0 0,-1 1-1 0 0,0 1 1 0 0,-1 2 0 0 0,-1 1 0 0 0,0 1 0 0 0,-1 2 0 0 0,-50-8-1 0 0,-101-9 223 0 0,182 27-424 0 0,0-1 6 0 0,1 1 1 0 0,-1-1-1 0 0,1 1 1 0 0,0-1-1 0 0,-1 0 1 0 0,1 0-1 0 0,0 0 0 0 0,0 0 1 0 0,-4-3-1 0 0,-9-9-59 0 0,21 17 41 0 0,1-1-1 0 0,1 0 1 0 0,-1 0 0 0 0,11 2-1 0 0,-8-3 10 0 0,0 2 0 0 0,0-1 0 0 0,12 7-1 0 0,24 14 4 0 0,-14-8 0 0 0,0 2 0 0 0,-1 1 0 0 0,37 30 0 0 0,80 84 0 0 0,-135-125 0 0 0,-4-2 0 0 0,-9-5 0 0 0,1-1 0 0 0,0 1 0 0 0,-1 0 0 0 0,1-1 0 0 0,0 0 0 0 0,-1 1 0 0 0,1-1 0 0 0,0 1 0 0 0,-1-1 0 0 0,1 0 0 0 0,0 1 0 0 0,0-1 0 0 0,-1 0 0 0 0,1 0 0 0 0,0 0 0 0 0,0 0 0 0 0,0 0 0 0 0,-1 1 0 0 0,1-1 0 0 0,1-1 0 0 0,9 1 0 0 0,-6 0 0 0 0,0 0 0 0 0,0 1 0 0 0,0-1 0 0 0,0 1 0 0 0,0 0 0 0 0,0 1 0 0 0,-1-1 0 0 0,1 1 0 0 0,0 0 0 0 0,6 3 0 0 0,-11-4 0 0 0,10 2 4 0 0,3 3-13 0 0,10 27 81 0 0,-22-33-61 0 0,-1 1 0 0 0,1 0 0 0 0,-1 0 0 0 0,0 0 0 0 0,1 0 0 0 0,-1 0 0 0 0,0 0 0 0 0,0 0 0 0 0,0 1 0 0 0,0-1 0 0 0,0 0 0 0 0,0 0-1 0 0,0 0 1 0 0,0 0 0 0 0,0 0 0 0 0,0 0 0 0 0,-1 0 0 0 0,1 0 0 0 0,0 0 0 0 0,-1 0 0 0 0,1 0 0 0 0,-1 0 0 0 0,1 0 0 0 0,-1 0 0 0 0,1-1 0 0 0,-1 1 0 0 0,0 0 0 0 0,1 0 0 0 0,-1 0 0 0 0,0-1 0 0 0,0 1 0 0 0,0 0 0 0 0,1-1 0 0 0,-1 1-1 0 0,0-1 1 0 0,-1 1 0 0 0,-8 7-25 0 0,7-4-35 0 0,2-4 24 0 0,-4-2 27 0 0,-23 8-4 0 0,16-1 2 0 0,6 1 0 0 0,1 7 0 0 0,4-3-10 0 0,1-8-44 0 0,18-17-20 0 0,-1-6 20 0 0,19-33 1 0 0,-25 36 39 0 0,2 0 0 0 0,0 0 1 0 0,28-27-1 0 0,54-42-74 0 0,-34 34 84 0 0,-26 22-20 0 0,2 2-1 0 0,44-27 1 0 0,-9 9 9 0 0,-70 45-31 0 0,1 1-1 0 0,-1-1 0 0 0,0 1 1 0 0,0-1-1 0 0,1 0 0 0 0,-1 0 1 0 0,0 0-1 0 0,-1 0 0 0 0,1 0 1 0 0,0 0-1 0 0,0 0 1 0 0,-1 0-1 0 0,0-1 0 0 0,1 1 1 0 0,0-4-1 0 0,2-1-503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25.87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16 6912 0 0,'-9'-13'11635'0'0,"11"13"-11745"0"0,5-3-16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35.48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576 0 7888 0 0,'-1'2'362'0'0,"-4"4"-11"0"0,-3-2-223 0 0,7-3-104 0 0,0-1 1 0 0,0 0-1 0 0,-1 0 0 0 0,1 0 1 0 0,0 0-1 0 0,-1 0 0 0 0,1 0 0 0 0,0 0 1 0 0,-1-1-1 0 0,1 1 0 0 0,-2-1 1 0 0,-10-2 1171 0 0,0 3 187 0 0,9-1-1205 0 0,1 1 0 0 0,-1 0 1 0 0,1 0-1 0 0,-1 0 1 0 0,1 0-1 0 0,-1 1 1 0 0,1-1-1 0 0,-1 1 0 0 0,1 0 1 0 0,0 0-1 0 0,-1 0 1 0 0,-2 2-1 0 0,-6 3 133 0 0,1 0 0 0 0,-11 9 0 0 0,-18 10 279 0 0,35-22-494 0 0,-1-1-1 0 0,1 1 1 0 0,1 1-1 0 0,-1-1 1 0 0,-5 5 0 0 0,8-6-61 0 0,0-1 0 0 0,0 0 0 0 0,0 1 0 0 0,-1-1 0 0 0,1 0 0 0 0,0 0 0 0 0,-1-1 0 0 0,1 1 0 0 0,0 0 0 0 0,-1-1 0 0 0,-2 1 0 0 0,2-1 5 0 0,1 0 0 0 0,0 1-1 0 0,-1-1 1 0 0,1 1-1 0 0,-1 0 1 0 0,1 0 0 0 0,0 0-1 0 0,0 0 1 0 0,0 0-1 0 0,-1 0 1 0 0,-2 3-1 0 0,-14 11 422 0 0,15-13-400 0 0,1 0-1 0 0,0 0 1 0 0,0 1-1 0 0,0-1 1 0 0,0 1-1 0 0,0 0 1 0 0,1 0-1 0 0,-5 5 1 0 0,6-6-52 0 0,0 0 1 0 0,-1 0-1 0 0,0-1 1 0 0,1 1-1 0 0,-1-1 1 0 0,0 1-1 0 0,0-1 1 0 0,-3 2-1 0 0,-9 9 52 0 0,-34 54-45 0 0,30-41-16 0 0,-5 7 0 0 0,19-27 0 0 0,0 0 0 0 0,1 0 0 0 0,0 0 0 0 0,0 0 0 0 0,0 1 0 0 0,-2 6 0 0 0,-6 12 0 0 0,10-21 0 0 0,0 0 0 0 0,0 0 0 0 0,0-1 0 0 0,0 1 0 0 0,0 0 0 0 0,0 0 0 0 0,1 1 0 0 0,-1 2 0 0 0,0 3 0 0 0,-5 4 0 0 0,6-12 0 0 0,-1 0 0 0 0,0 0 0 0 0,1 0 0 0 0,-1 0 0 0 0,1 0 0 0 0,-1 0 0 0 0,1 0 0 0 0,0 0 0 0 0,-1 0 0 0 0,1 0 0 0 0,0 0 0 0 0,0 0 0 0 0,-1 0 0 0 0,1 0 0 0 0,0 0 0 0 0,0 0 0 0 0,1 2 0 0 0,-1-2 0 0 0,1 1 0 0 0,-1-1 0 0 0,0 1 0 0 0,0-1 0 0 0,1 1 0 0 0,-1 0 0 0 0,0-1 0 0 0,0 1 0 0 0,0-1 0 0 0,-1 1 0 0 0,1 0 0 0 0,0-1 0 0 0,0 1 0 0 0,-1-1 0 0 0,1 1 0 0 0,-1-1 0 0 0,0 1 0 0 0,1-1 0 0 0,-1 1 0 0 0,-1 0 0 0 0,1 2 0 0 0,0-1 0 0 0,0 0 0 0 0,0 0 0 0 0,0 1 0 0 0,1-1 0 0 0,-1 7 0 0 0,-2 12 0 0 0,-4 1 0 0 0,-17 47 0 0 0,22-63 0 0 0,0 1 0 0 0,0-1 0 0 0,1 1 0 0 0,0 0 0 0 0,1 0 0 0 0,0 0 0 0 0,0-1 0 0 0,3 17 0 0 0,-4-8 0 0 0,1-15 0 0 0,-1 1 0 0 0,1-1 0 0 0,0 1 0 0 0,0-1 0 0 0,0 0 0 0 0,0 1 0 0 0,0-1 0 0 0,0 1 0 0 0,1-1 0 0 0,-1 0 0 0 0,0 1 0 0 0,1 2 0 0 0,0-4 0 0 0,-1 0 0 0 0,0 1 0 0 0,0-1 0 0 0,1 1 0 0 0,-1-1 0 0 0,0 1 0 0 0,0 0 0 0 0,0-1 0 0 0,0 1 0 0 0,1-1 0 0 0,-1 1 0 0 0,0-1 0 0 0,0 1 0 0 0,0-1 0 0 0,0 1 0 0 0,-1 0 0 0 0,1 0 0 0 0,-2 19 0 0 0,2-11 0 0 0,1-4 0 0 0,-1-1 0 0 0,0 1 0 0 0,-1-1 0 0 0,1 1 0 0 0,-1-1 0 0 0,-1 7 0 0 0,1-9 0 0 0,1-1 0 0 0,-1 1 0 0 0,1 0 0 0 0,0 0 0 0 0,0-1 0 0 0,0 1 0 0 0,0 0 0 0 0,0 0 0 0 0,1 2 0 0 0,-1-3 0 0 0,0 1 0 0 0,1 0 0 0 0,-1-1 0 0 0,0 1 0 0 0,0 0 0 0 0,-1-1 0 0 0,1 1 0 0 0,-1 3 0 0 0,0-2 0 0 0,0-1 0 0 0,0 1 0 0 0,0-1 0 0 0,0 0 0 0 0,1 1 0 0 0,-1-1 0 0 0,1 1 0 0 0,-1-1 0 0 0,1 1 0 0 0,0-1 0 0 0,0 1 0 0 0,0-1 0 0 0,0 1 0 0 0,0-1 0 0 0,1 1 0 0 0,-1-1 0 0 0,1 1 0 0 0,1 3 0 0 0,3 20 0 0 0,-4-23 0 0 0,-1 0 0 0 0,1 0 0 0 0,-1 1 0 0 0,1-1 0 0 0,0 0 0 0 0,0 0 0 0 0,0 0 0 0 0,2 4 0 0 0,1-3 0 0 0,-2-3 0 0 0,-1 0 0 0 0,0 0 0 0 0,0 0 0 0 0,0 0 0 0 0,0 0 0 0 0,0 1 0 0 0,-1-1 0 0 0,1 0 0 0 0,0 1 0 0 0,-1-1 0 0 0,1 0 0 0 0,0 1 0 0 0,-1-1 0 0 0,1 3 0 0 0,6 6-9 0 0,-6-8 5 0 0,0 0 1 0 0,0 0-1 0 0,1 0 1 0 0,-1-1 0 0 0,0 1-1 0 0,0 1 1 0 0,-1-1 0 0 0,1 0-1 0 0,0 0 1 0 0,-1 0 0 0 0,1 0-1 0 0,-1 3 1 0 0,9 20-10 0 0,-7-22 13 0 0,-1 0 1 0 0,0 0-1 0 0,0 0 0 0 0,0 0 0 0 0,0 0 1 0 0,0 1-1 0 0,0-1 0 0 0,0 6 0 0 0,-1-7 0 0 0,0 1 0 0 0,1-1 0 0 0,-1 0 0 0 0,1 0 0 0 0,-1 0 0 0 0,1 1 0 0 0,0-1 0 0 0,2 2 0 0 0,-2-2 0 0 0,0 1 0 0 0,0-1 0 0 0,0 1 0 0 0,0-1 0 0 0,0 1 0 0 0,-1 0 0 0 0,1-1 0 0 0,0 5 0 0 0,-1-3 0 0 0,0 0 0 0 0,0 0 0 0 0,1 0 0 0 0,0 0 0 0 0,-1-1 0 0 0,2 1 0 0 0,-1 0 0 0 0,0-1 0 0 0,1 1 0 0 0,-1 0 0 0 0,1-1 0 0 0,0 0 0 0 0,3 4 0 0 0,21 40 54 0 0,9-5 28 0 0,-30-36-107 0 0,0 0 0 0 0,0-1-1 0 0,1 0 1 0 0,-1 0 0 0 0,13 7-1 0 0,5 1 26 0 0,-8-4 0 0 0,1-1 0 0 0,20 7 0 0 0,-18-8 0 0 0,-1 1 0 0 0,18 11 0 0 0,16 4 0 0 0,-48-22 5 0 0,0 0 0 0 0,0 0-1 0 0,0 0 1 0 0,0-1 0 0 0,0 1-1 0 0,0-1 1 0 0,0 1-1 0 0,0-1 1 0 0,4 0 0 0 0,30-4 83 0 0,-29 3-67 0 0,100-16 354 0 0,-91 14-344 0 0,32-8 0 0 0,-13 2-24 0 0,-11 4-1 0 0,-3 2 15 0 0,-1-1-1 0 0,0-2 0 0 0,0 0 1 0 0,0-1-1 0 0,32-16 0 0 0,-30 10 24 0 0,-2-1 0 0 0,26-21 0 0 0,-37 26-22 0 0,1-1 0 0 0,-2 0 0 0 0,1 0 0 0 0,-1-1 0 0 0,13-22 0 0 0,53-87 141 0 0,-65 102-139 0 0,-1-1-1 0 0,0 0 0 0 0,-1 0 1 0 0,5-24-1 0 0,-4 16-4 0 0,-5 14-5 0 0,-1 1 0 0 0,1-1 0 0 0,1-19 0 0 0,0-7 38 0 0,-3 28-37 0 0,-1 0 1 0 0,0 0-1 0 0,-1-18 0 0 0,-3-28 17 0 0,1 26 17 0 0,-9-58 0 0 0,4 37-10 0 0,5 37-27 0 0,0 0 0 0 0,-5-22-1 0 0,3 25-9 0 0,-2-9 27 0 0,-1-1 0 0 0,-1 0 0 0 0,-15-26 0 0 0,11 24 2 0 0,10 19-10 0 0,0 1 1 0 0,0-1 0 0 0,-1 1 0 0 0,1 0-1 0 0,-1-1 1 0 0,0 1 0 0 0,0 0 0 0 0,-6-5-1 0 0,-3-1 24 0 0,-1 0-1 0 0,0 1 0 0 0,-1 0 0 0 0,1 1 0 0 0,-2 1 0 0 0,1 0 0 0 0,-1 1 1 0 0,-29-8-1 0 0,12 5 19 0 0,15 3-34 0 0,-1 1 0 0 0,0 1-1 0 0,0 1 1 0 0,-33-2-1 0 0,43 4-22 0 0,-1 1 0 0 0,0 0 0 0 0,1 1 0 0 0,-1 0 0 0 0,0 0-1 0 0,1 1 1 0 0,-1 0 0 0 0,1 1 0 0 0,0 0 0 0 0,0 0 0 0 0,0 0 0 0 0,-9 6-1 0 0,-20 17-5 0 0,-61 58 0 0 0,80-64-18 0 0,1 0-1 0 0,-28 42 0 0 0,25-32 11 0 0,13-18 2 0 0,0 1-1 0 0,1 0 0 0 0,1 0 0 0 0,0 0 1 0 0,1 1-1 0 0,-4 19 0 0 0,-12 36-30 0 0,15-58 29 0 0,1 1-1 0 0,0 0 1 0 0,1-1-1 0 0,1 1 1 0 0,0 1-1 0 0,-1 21 0 0 0,2-15 9 0 0,-3 21 0 0 0,2-26 0 0 0,1 0 0 0 0,0 0 0 0 0,2 25 0 0 0,1 13 0 0 0,-3-41 0 0 0,1 0 0 0 0,1 1 0 0 0,-1-1 0 0 0,2 0 0 0 0,0 0 0 0 0,6 19 0 0 0,-3-17 0 0 0,-2-7 0 0 0,0 0 0 0 0,-1 0 0 0 0,4 13 0 0 0,-6-15 0 0 0,0-1 0 0 0,1 0 0 0 0,0 1 0 0 0,-1-1 0 0 0,1 0 0 0 0,0 0 0 0 0,1 1 0 0 0,-1-1 0 0 0,1 0 0 0 0,-1 0 0 0 0,1 0 0 0 0,0-1 0 0 0,0 1 0 0 0,0 0 0 0 0,0-1 0 0 0,1 1 0 0 0,-1-1 0 0 0,1 0 0 0 0,-1 0 0 0 0,5 3 0 0 0,18 14-23 0 0,-17-13 15 0 0,0 0 0 0 0,0 0 0 0 0,1-1-1 0 0,11 6 1 0 0,-12-8 8 0 0,0 0 0 0 0,0 0 0 0 0,0-1 0 0 0,0-1 0 0 0,0 1 0 0 0,0-1 0 0 0,1 0 0 0 0,-1-1 0 0 0,0 0 0 0 0,1 0 0 0 0,-1-1 0 0 0,0 0 0 0 0,1-1 0 0 0,-1 0 0 0 0,0 0 0 0 0,0 0 0 0 0,0-1 0 0 0,-1 0 0 0 0,15-9 0 0 0,0-3 0 0 0,0-1 0 0 0,-1-1 0 0 0,-1-1 0 0 0,-1-1 0 0 0,-1 0 0 0 0,0-2 0 0 0,18-27 0 0 0,-17 20 27 0 0,31-59 0 0 0,-36 57-8 0 0,15-47-1 0 0,-24 60 0 0 0,-1 0 0 0 0,-1 0 1 0 0,0 0-1 0 0,0-31 0 0 0,-4 21-4 0 0,-1 0 0 0 0,-1-1 0 0 0,-1 1 1 0 0,-2 1-1 0 0,-10-31 0 0 0,11 45 7 0 0,0 0 0 0 0,-1 1 0 0 0,-1 0 0 0 0,0 0-1 0 0,-13-15 1 0 0,19 25-18 0 0,-1 0 0 0 0,1-1 0 0 0,-1 1 0 0 0,1 0 0 0 0,-1 1 0 0 0,1-1 0 0 0,-1 0 0 0 0,1 0 0 0 0,-1 1 0 0 0,0-1 0 0 0,1 1 0 0 0,-1-1 0 0 0,0 1 0 0 0,0 0 0 0 0,1-1 0 0 0,-1 1 0 0 0,0 0 0 0 0,0 0 0 0 0,0 0 0 0 0,1 1-1 0 0,-1-1 1 0 0,-3 1 0 0 0,3 0 2 0 0,-1-1 0 0 0,0 1 0 0 0,0 0 0 0 0,0 0 0 0 0,1 0 0 0 0,-1 1-1 0 0,1-1 1 0 0,-1 1 0 0 0,1-1 0 0 0,-1 1 0 0 0,1 0 0 0 0,0 0 0 0 0,-3 3-1 0 0,-4 8-16 0 0,0 1-1 0 0,1 0 1 0 0,0 1 0 0 0,1-1-1 0 0,-9 30 1 0 0,10-27-20 0 0,2 1 0 0 0,0 1 0 0 0,1-1 0 0 0,1 0 0 0 0,0 36 0 0 0,1-15 18 0 0,1 35 4 0 0,2-43-5 0 0,26 275-106 0 0,-26-295 7 0 0,0 0 1 0 0,1-1 0 0 0,1 1-1 0 0,4 10 1 0 0,0-6-166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37.57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2681 20 3680 0 0,'-34'22'6180'0'0,"32"-22"-6035"0"0,-1 9 729 0 0,2-1-345 0 0,-18 11 42 0 0,4-5-142 0 0,11-10-298 0 0,0 0 1 0 0,0-1 0 0 0,0 0-1 0 0,-7 5 1 0 0,-10 9 314 0 0,20-16-406 0 0,0 0-1 0 0,1 0 1 0 0,-1 1 0 0 0,0-1 0 0 0,1 0 0 0 0,-1 0 0 0 0,1 1 0 0 0,-1-1 0 0 0,1 1 0 0 0,-1-1 0 0 0,1 0 0 0 0,0 1 0 0 0,0 2 0 0 0,-4 11 199 0 0,3-12-201 0 0,-1-1-1 0 0,0 0 0 0 0,0 1 1 0 0,0-1-1 0 0,0 0 0 0 0,0 0 1 0 0,0 0-1 0 0,0-1 1 0 0,-5 4-1 0 0,4-3 6 0 0,0 0 1 0 0,0 0 0 0 0,1 0-1 0 0,-1 1 1 0 0,1-1-1 0 0,-4 5 1 0 0,2-2 6 0 0,-1 0 1 0 0,1 0 0 0 0,-1 0-1 0 0,0 0 1 0 0,-11 6-1 0 0,9-5-19 0 0,1-1 0 0 0,-1 1 0 0 0,-5 6 0 0 0,5-6 5 0 0,0-1 0 0 0,0 0 0 0 0,0 0 0 0 0,-1-1 0 0 0,1 0 0 0 0,-1 0 0 0 0,-10 3 0 0 0,3 0 100 0 0,-63 25 432 0 0,49-21-387 0 0,20-9-122 0 0,0 1 1 0 0,0 1-1 0 0,-14 7 0 0 0,-6 4-20 0 0,23-13-31 0 0,-1 2-1 0 0,1-1 1 0 0,0 1 0 0 0,-11 7-1 0 0,-41 28-7 0 0,51-34 7 0 0,1 0 1 0 0,-2-1-1 0 0,1 0 0 0 0,-12 5 0 0 0,10-5 2 0 0,0 1 1 0 0,-16 9-1 0 0,19-10 20 0 0,-1 0-1 0 0,0 0 1 0 0,0-1-1 0 0,0 0 1 0 0,0 0-1 0 0,-14 3 1 0 0,-20 7 99 0 0,2-1 30 0 0,-9 3 59 0 0,24-4-82 0 0,-40 25-1 0 0,-54 33-10 0 0,113-65-124 0 0,-76 43 0 0 0,-12-4 64 0 0,23-7-64 0 0,50-24 0 0 0,-2 2 0 0 0,-38 13 0 0 0,-31 12 0 0 0,-10 0 54 0 0,-57 20-44 0 0,145-53-10 0 0,7-3 0 0 0,0 0 0 0 0,0-1 0 0 0,-11 3 0 0 0,12-3 0 0 0,0-1 0 0 0,0 1 0 0 0,1 0 0 0 0,-7 3 0 0 0,-8 3 0 0 0,-38 13 54 0 0,12-3 17 0 0,17-6-68 0 0,-41 18-69 0 0,31-13 122 0 0,-70 29-46 0 0,46-18-74 0 0,21-9 11 0 0,-120 36 170 0 0,125-48-119 0 0,26-5-10 0 0,-8 1-59 0 0,14-1 70 0 0,0-1 1 0 0,0-1 0 0 0,0 1 0 0 0,0 0-1 0 0,0-1 1 0 0,-1 0 0 0 0,-3 0-1 0 0,7-1 1 0 0,0 1 0 0 0,0 0 0 0 0,0 0 0 0 0,0 0 0 0 0,0-1 0 0 0,-1 1 0 0 0,1 0 0 0 0,0 0 0 0 0,0 1 0 0 0,0-1 0 0 0,0 0 0 0 0,0 0 0 0 0,0 0 0 0 0,0 1 0 0 0,0-1 0 0 0,0 1 0 0 0,0-1 0 0 0,0 1 0 0 0,0-1 0 0 0,-1 1 0 0 0,-2 2 0 0 0,-10 2-30 0 0,10-2-8 0 0,-5 3-19 0 0,3-3 45 0 0,6-2 11 0 0,-1-1 1 0 0,1 0 0 0 0,-1 0 0 0 0,1 0-1 0 0,0 0 1 0 0,0 0 0 0 0,-1 1-1 0 0,1-1 1 0 0,0 0 0 0 0,-1 0-1 0 0,1 1 1 0 0,0-1 0 0 0,0 0-1 0 0,-1 0 1 0 0,1 1 0 0 0,0-1-1 0 0,0 0 1 0 0,0 1 0 0 0,-1-1 0 0 0,1 0-1 0 0,0 1 1 0 0,0-1 0 0 0,0 0-1 0 0,0 1 1 0 0,0-1 0 0 0,0 1-1 0 0,0-1 1 0 0,0 0 0 0 0,0 1-1 0 0,0-1 1 0 0,0 0 0 0 0,0 1-1 0 0,0-1 1 0 0,0 0 0 0 0,0 1-1 0 0,0 0 1 0 0,0 9-53 0 0,1-6 26 0 0,-1-1 1 0 0,0 1-1 0 0,1-1 0 0 0,0 0 1 0 0,0 1-1 0 0,0-1 0 0 0,0 0 1 0 0,0 1-1 0 0,4 5 0 0 0,20 25-248 0 0,-13-18 91 0 0,-6-8 92 0 0,1-1 0 0 0,0 0 0 0 0,11 9 0 0 0,-10-10 49 0 0,-1 1-1 0 0,1 1 1 0 0,9 11 0 0 0,27 35-32 0 0,-42-51 75 0 0,1 0 0 0 0,-1-1 0 0 0,1 1 0 0 0,-1-1 0 0 0,1 1 0 0 0,5 2 0 0 0,-5-3 0 0 0,0 0 0 0 0,0 1 0 0 0,0-1 0 0 0,-1 1 0 0 0,5 4 0 0 0,2 4-9 0 0,2-1 0 0 0,-1 0 0 0 0,1-1 0 0 0,1 0 0 0 0,-1-1 0 0 0,24 13-1 0 0,-23-15 4 0 0,0-1 0 0 0,1 0-1 0 0,-1 0 1 0 0,1-2-1 0 0,0 1 1 0 0,0-2 0 0 0,0 0-1 0 0,0 0 1 0 0,25-1-1 0 0,-5-3-14 0 0,0-1 0 0 0,58-13-1 0 0,96-29 22 0 0,-186 45 0 0 0,71-18-21 0 0,-1-3 0 0 0,77-34 0 0 0,-72 17 20 0 0,22-14 1 0 0,74-17 0 0 0,-157 64 0 0 0,91-37 0 0 0,-18 7 0 0 0,-39 15 0 0 0,60-32 0 0 0,-102 47 0 0 0,0 1 0 0 0,-1-1 0 0 0,1 0 0 0 0,-1-1 0 0 0,6-7 0 0 0,-5 5 0 0 0,0 1 0 0 0,1 1 0 0 0,10-8 0 0 0,-4 4 0 0 0,10-5 0 0 0,30-26 0 0 0,-43 33 0 0 0,0 0 0 0 0,17-9 0 0 0,13-9 0 0 0,54-34 0 0 0,-71 46 0 0 0,8-3 0 0 0,-19 11 0 0 0,-1-1 0 0 0,14-10 0 0 0,3 0 0 0 0,-23 14 0 0 0,-1 0 0 0 0,0 0 0 0 0,1-1 0 0 0,-1 0 0 0 0,-1 1 0 0 0,1-2 0 0 0,4-4 0 0 0,-3 3 0 0 0,0 0 0 0 0,1 1 0 0 0,-1-1 0 0 0,12-6 0 0 0,-13 9 0 0 0,1-1 0 0 0,-1 1 0 0 0,0-1 0 0 0,0-1 0 0 0,-1 1 0 0 0,1-1 0 0 0,-1 0 0 0 0,7-9 0 0 0,-7 8 8 0 0,0 1 0 0 0,0-1-1 0 0,1 1 1 0 0,7-8-1 0 0,13-14 19 0 0,-13 14-26 0 0,0 0 0 0 0,1 1 0 0 0,1 1 0 0 0,0 0 0 0 0,20-11 0 0 0,-29 18 0 0 0,11-5 0 0 0,-1-2 0 0 0,0 1 0 0 0,-1-2 0 0 0,0 0 0 0 0,-1-1 0 0 0,14-17 0 0 0,-19 16 0 0 0,7-7 0 0 0,4-5 0 0 0,-16 20 0 0 0,1 1 0 0 0,-1 0 0 0 0,1 0 0 0 0,7-6 0 0 0,1-1 10 0 0,-1 0 0 0 0,0-1 0 0 0,10-15 0 0 0,18-21 15 0 0,-28 35-26 0 0,2-4 1 0 0,0 6 0 0 0,-2 0 0 0 0,17-22 0 0 0,-15 12-2 0 0,-10 17 5 0 0,0-1 1 0 0,0 0-1 0 0,5-6 0 0 0,14-15 50 0 0,-20 24-53 0 0,-2 3 0 0 0,-1-1 0 0 0,1 1 0 0 0,0-1 0 0 0,0 1 0 0 0,0-1 0 0 0,0 1 0 0 0,0-1 0 0 0,0 1 0 0 0,0-1 0 0 0,0 1 0 0 0,1-1 0 0 0,-1 1 0 0 0,0-1 0 0 0,0 1 0 0 0,0-1 0 0 0,0 1 0 0 0,1-1 0 0 0,-1 1 0 0 0,0-1 0 0 0,0 1 0 0 0,1 0 0 0 0,-1-1 0 0 0,0 1 0 0 0,1-1 0 0 0,0 1 0 0 0,14-20 0 0 0,-4-2 0 0 0,-11 21 2 0 0,1 0-1 0 0,-1 0 1 0 0,1-1-1 0 0,-1 1 1 0 0,1-1-1 0 0,-1 1 1 0 0,0 0-1 0 0,0-1 1 0 0,1 1-1 0 0,-1-1 1 0 0,0-1-1 0 0,-1 3 0 0 0,1-1 1 0 0,0 1-1 0 0,0-1 0 0 0,0 1 0 0 0,0 0 1 0 0,0-1-1 0 0,0 1 0 0 0,0-1 0 0 0,1 1 1 0 0,-1-1-1 0 0,0 1 0 0 0,0 0 0 0 0,0-1 0 0 0,0 1 1 0 0,0-1-1 0 0,1 1 0 0 0,-1 0 0 0 0,0-1 1 0 0,0 1-1 0 0,1 0 0 0 0,-1-1 0 0 0,0 1 0 0 0,0 0 1 0 0,1 0-1 0 0,-1-1 0 0 0,0 1 0 0 0,1 0 1 0 0,0-1-1 0 0,2-3 9 0 0,-2-6-10 0 0,0 9 0 0 0,-1 0 0 0 0,0 0 0 0 0,1 0 0 0 0,-1 0 0 0 0,0 0 0 0 0,1 1 0 0 0,-1-1 0 0 0,1 0 0 0 0,0 0 0 0 0,-1 0 0 0 0,1 0 0 0 0,0 1 0 0 0,-1-1 0 0 0,1 0 0 0 0,0 1 0 0 0,0-1 0 0 0,0 1 0 0 0,0-1 0 0 0,-1 1 0 0 0,1-1 0 0 0,1 0 0 0 0,0 0 0 0 0,0 1 0 0 0,0-1 0 0 0,-1-1 0 0 0,1 1 0 0 0,-1 0 0 0 0,1 0 0 0 0,-1 0 0 0 0,0-1 0 0 0,1 1 0 0 0,1-4 0 0 0,16-33 0 0 0,-12 30 0 0 0,-3 1 11 0 0,-3 6 18 0 0,-1-6-924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38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1705 213 6912 0 0,'-12'-12'430'0'0,"0"0"1"0"0,-1 1 0 0 0,-16-10-1 0 0,-8-8 1315 0 0,26 20-1155 0 0,-1 0-1 0 0,0 1 0 0 0,-16-9 0 0 0,-4 2-183 0 0,0 1 0 0 0,-1 2 0 0 0,0 1 0 0 0,-1 2 0 0 0,0 2 1 0 0,-1 0-1 0 0,1 3 0 0 0,-1 1 0 0 0,0 1 0 0 0,-41 4 0 0 0,59-1-339 0 0,-55 4 137 0 0,-141 28 0 0 0,191-26-58 0 0,-43 20 0 0 0,34-13-53 0 0,-11 5-73 0 0,1 2-1 0 0,1 2 1 0 0,2 1-1 0 0,0 2 1 0 0,2 2-1 0 0,-42 40 0 0 0,78-67-19 0 0,-103 101 0 0 0,80-77 0 0 0,2 1 0 0 0,-24 37 0 0 0,26-32 0 0 0,2 1 0 0 0,1 1 0 0 0,-12 36 0 0 0,3-15 0 0 0,18-40-15 0 0,0-1 0 0 0,2 1 0 0 0,-7 20 0 0 0,-2 28 3 0 0,-11 44-41 0 0,20-92 50 0 0,1 1 0 0 0,1 0 0 0 0,0 0 0 0 0,1 0 0 0 0,0 0 0 0 0,2 24 0 0 0,0-21-23 0 0,-3 32 1 0 0,1-31 24 0 0,0 26-1 0 0,2-39 5 0 0,1 26-17 0 0,1-1 1 0 0,1 1 0 0 0,1-1 0 0 0,13 44-1 0 0,-13-64 14 0 0,1-1 0 0 0,0 1 0 0 0,12 15 0 0 0,-10-15 0 0 0,-1 0 0 0 0,9 18 0 0 0,-10-14 0 0 0,-3-9 0 0 0,0 0 0 0 0,1 0 0 0 0,-1-1 0 0 0,1 1 0 0 0,0-1 0 0 0,6 9 0 0 0,11 8 0 0 0,-11-13 0 0 0,-1 0 0 0 0,-1 1 0 0 0,0-1 0 0 0,7 13 0 0 0,-5-7 0 0 0,1-1 0 0 0,0 0 0 0 0,19 20 0 0 0,-13-16 0 0 0,15 21 0 0 0,-15-18 0 0 0,1-1 0 0 0,0 0 0 0 0,2-1 0 0 0,0-2 0 0 0,2 0 0 0 0,-1 0 0 0 0,2-2 0 0 0,0-1 0 0 0,32 15 0 0 0,-38-21 5 0 0,0-2-1 0 0,0 0 1 0 0,1-1-1 0 0,23 4 1 0 0,67 5 79 0 0,-69-10-52 0 0,-10-2 5 0 0,-1-1 1 0 0,1-1-1 0 0,47-7 0 0 0,-28-1 46 0 0,61-20 0 0 0,-41 3-73 0 0,-30 11 1 0 0,-13 4 17 0 0,0-1 0 0 0,-1-1 1 0 0,43-30-1 0 0,57-56 94 0 0,-115 91-114 0 0,19-16 28 0 0,-2-2 1 0 0,-1-1-1 0 0,0-2 1 0 0,31-48 0 0 0,60-130 196 0 0,-60 66-94 0 0,-29 66-94 0 0,-9 27 11 0 0,-2 0 0 0 0,-2-1 1 0 0,-3 0-1 0 0,7-66 1 0 0,-14 75-270 0 0,-2 1 1 0 0,-2-1 0 0 0,-1 0 0 0 0,-2 0 0 0 0,-17-75 0 0 0,8 67-1123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40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4067 2 8232 0 0,'0'0'374'0'0,"-2"0"0"0"0,0-1-271 0 0,-2 0-58 0 0,-13 7-45 0 0,-35 14 1144 0 0,42-16-717 0 0,-6 1 453 0 0,0 1 0 0 0,-23 13-1 0 0,36-17-769 0 0,-1-1 0 0 0,1 1 0 0 0,-1-1-1 0 0,1 1 1 0 0,-8 0 0 0 0,-9 4 315 0 0,-58 16 787 0 0,39-12-792 0 0,-31 18 239 0 0,53-22-439 0 0,0 2 0 0 0,-19 11 1 0 0,-9 5 83 0 0,25-13-177 0 0,-24 17 0 0 0,-14 8-38 0 0,-79 47 77 0 0,23-11-138 0 0,50-32-33 0 0,-4 2 101 0 0,48-32-57 0 0,-30 17 114 0 0,0-2 1 0 0,-79 26-1 0 0,68-32-83 0 0,3 0 56 0 0,-60 10 0 0 0,-101 18-38 0 0,-35-9-88 0 0,199-32 37 0 0,0-3 0 0 0,1-2 0 0 0,-68-7 0 0 0,70 2 17 0 0,-1 2 0 0 0,-80 9 0 0 0,59-3 148 0 0,-58 7 38 0 0,66-5-246 0 0,37-3-43 0 0,0-1 1 0 0,1-1-1 0 0,-52-5 0 0 0,-113-20 186 0 0,155 18-215 0 0,1 2-1 0 0,0 1 0 0 0,-1 2 1 0 0,0 2-1 0 0,1 2 0 0 0,-62 11 1 0 0,-38 6 19 0 0,59-12-74 0 0,26-2 121 0 0,35-4 94 0 0,-28 6 0 0 0,12-1-234 0 0,24-6-24 0 0,0 0 1 0 0,1 1 0 0 0,-1 1 0 0 0,1-1-1 0 0,0 1 1 0 0,0 1 0 0 0,0 0 0 0 0,-10 6-1 0 0,-15 14 956 0 0,-52 51 0 0 0,74-62-780 0 0,-14 20 0 0 0,23-30-8 0 0,1 0 0 0 0,-1 0-1 0 0,0 0 1 0 0,1 0 0 0 0,0 0-1 0 0,0 1 1 0 0,0-1 0 0 0,0 0-1 0 0,1 0 1 0 0,-1 6-1 0 0,0-8 2 0 0,1 1-1 0 0,0 0 1 0 0,0 0-1 0 0,0 0 0 0 0,0-1 1 0 0,0 1-1 0 0,0 0 0 0 0,1 0 1 0 0,-1 0-1 0 0,1-1 1 0 0,-1 1-1 0 0,1 0 0 0 0,0-1 1 0 0,-1 1-1 0 0,3 2 0 0 0,0 0-4 0 0,1 2-9 0 0,0-1 0 0 0,0 0 0 0 0,0 0 1 0 0,1 0-1 0 0,0-1 0 0 0,0 1 0 0 0,7 3 1 0 0,19 19-81 0 0,-25-21 88 0 0,1 0 1 0 0,-1-1-1 0 0,2 1 1 0 0,-1-1-1 0 0,11 5 0 0 0,15 11 14 0 0,44 30-1 0 0,-40-28 0 0 0,-22-13 0 0 0,0 0 0 0 0,-1 0 0 0 0,15 15 0 0 0,-16-13 0 0 0,-6-5 0 0 0,0 0 0 0 0,0 0 0 0 0,-1 0 0 0 0,0 1 0 0 0,9 14 0 0 0,5 12 0 0 0,-13-23 0 0 0,-1-1 0 0 0,9 21 0 0 0,-11-20 0 0 0,-1-1 0 0 0,1 0 0 0 0,-2 1 0 0 0,1 0 0 0 0,-2-1 0 0 0,1 1 0 0 0,-1 0 0 0 0,-2 21 0 0 0,0-21 1 0 0,1-3 0 0 0,-1-1 1 0 0,1 1-1 0 0,-2-1 0 0 0,1 0 0 0 0,-1 1 0 0 0,0-1 0 0 0,-1 0 0 0 0,-3 8 0 0 0,-17 24 41 0 0,-1-2 0 0 0,-31 36-1 0 0,17-22-41 0 0,20-30 0 0 0,1 0 0 0 0,1 1 0 0 0,1 0 0 0 0,-21 43 0 0 0,5-9-60 0 0,16-30 48 0 0,11-20 12 0 0,-1 1 0 0 0,2 0 0 0 0,-1 1 0 0 0,1-1 0 0 0,0 1 0 0 0,-2 8 0 0 0,0 6 0 0 0,-1 0 0 0 0,-13 33 0 0 0,9-29 0 0 0,-12 43 0 0 0,19-61 1 0 0,1-1 0 0 0,1 0-1 0 0,-1 1 1 0 0,1-1 0 0 0,0 11-1 0 0,-2 14-57 0 0,2-24 56 0 0,1 1-1 0 0,0-1 1 0 0,0 0 0 0 0,1 0-1 0 0,0 1 1 0 0,1-1 0 0 0,3 13-1 0 0,5 25 2 0 0,-5-16 0 0 0,-3-21 0 0 0,0 0 0 0 0,-1 0 0 0 0,1 11 0 0 0,-2-14 0 0 0,1-1-1 0 0,0 1 1 0 0,0-1-1 0 0,0 1 1 0 0,1-1-1 0 0,0 1 1 0 0,0-1-1 0 0,0 0 1 0 0,1 0-1 0 0,-1 0 0 0 0,7 8 1 0 0,-1-2-38 0 0,1 0 1 0 0,0-1-1 0 0,19 16 0 0 0,-23-22-3 0 0,1 0 0 0 0,-1-1 0 0 0,8 4 0 0 0,14 10-35 0 0,-9-6-7 0 0,0-1 0 0 0,1-1 0 0 0,0 0 0 0 0,0-1 1 0 0,24 6-1 0 0,35 15-167 0 0,-53-18 173 0 0,-1 1 10 0 0,1-2 0 0 0,-1 0 0 0 0,1-2-1 0 0,42 9 1 0 0,169 7-72 0 0,133-20 11 0 0,-231-15 103 0 0,-1-6 0 0 0,237-61-1 0 0,-119-6-348 0 0,-199 63 78 0 0,218-96-2012 0 0,-200 79 1307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41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1308 1211 2760 0 0,'21'1'1607'0'0,"-50"11"2584"0"0,21-8-3618 0 0,0 0 1 0 0,0-1-1 0 0,-8 2 0 0 0,13-4-462 0 0,-1 0-1 0 0,1-1 0 0 0,0 0 1 0 0,-1 1-1 0 0,1-1 0 0 0,0 0 1 0 0,-1-1-1 0 0,1 1 1 0 0,0-1-1 0 0,0 1 0 0 0,-7-3 1 0 0,-9-3 376 0 0,13 4-275 0 0,1 1-1 0 0,0-1 1 0 0,0 0-1 0 0,0-1 1 0 0,0 1-1 0 0,-9-6 1 0 0,-17-11 559 0 0,25 17-666 0 0,0-1 0 0 0,1-1-1 0 0,-8-4 1 0 0,0-3 126 0 0,-83-68 1011 0 0,69 53-920 0 0,20 18-238 0 0,0 0 1 0 0,-17-12-1 0 0,12 11-33 0 0,1 1 29 0 0,-1-1-1 0 0,1 0 1 0 0,-17-19-1 0 0,18 18 3 0 0,-19-15 0 0 0,-1-1 26 0 0,-87-92 332 0 0,109 109-397 0 0,0 0-1 0 0,0-1 0 0 0,-6-13 1 0 0,-7-9 37 0 0,7 13-63 0 0,1-1 0 0 0,1-1 1 0 0,1 0-1 0 0,-9-26 0 0 0,14 34-17 0 0,1 1 0 0 0,-9-12 0 0 0,8 13 0 0 0,0 1 0 0 0,1 0 0 0 0,-4-13 0 0 0,7 16 0 0 0,-1 1 0 0 0,0-1 0 0 0,0 1 0 0 0,-1 0 0 0 0,1 1 0 0 0,-1-1 0 0 0,0 0 0 0 0,-1 1 0 0 0,-8-8 0 0 0,9 8 0 0 0,-13-16 0 0 0,13 17 0 0 0,1-1 0 0 0,-1 1 0 0 0,0 0 0 0 0,0 0 0 0 0,-6-5 0 0 0,1 3 0 0 0,6 5 0 0 0,1-1 0 0 0,-1 0 0 0 0,1 0 0 0 0,0 0 0 0 0,0 0 0 0 0,-1 0 0 0 0,1 0 0 0 0,1 0 0 0 0,-1-1 0 0 0,0 1 0 0 0,0-1 0 0 0,1 1 0 0 0,-2-5 0 0 0,1 4 0 0 0,0 0 0 0 0,1 0 0 0 0,-1 1 0 0 0,-1-1 0 0 0,1 0 0 0 0,0 1 0 0 0,-1 0 0 0 0,1-1 0 0 0,-1 1 0 0 0,-5-3 0 0 0,2 1 0 0 0,1 0 0 0 0,0-1 0 0 0,-6-5 0 0 0,7 5 0 0 0,-1 0 0 0 0,0 0 0 0 0,1-1 0 0 0,0 1 0 0 0,0-1 0 0 0,0 0 0 0 0,1 0 0 0 0,0 0 0 0 0,-4-9 0 0 0,5 7 0 0 0,-1 1 0 0 0,-1 0 0 0 0,-4-8 0 0 0,-6-15 0 0 0,13 29 0 0 0,1-1 1 0 0,-1 1-1 0 0,0 0 0 0 0,1 0 0 0 0,-1 0 0 0 0,0 0 0 0 0,0 0 0 0 0,0 0 0 0 0,0 0 0 0 0,0 0 0 0 0,0 1 0 0 0,0-1 0 0 0,-2-1 0 0 0,2 1 0 0 0,0 1-1 0 0,0-1 0 0 0,0 0 0 0 0,0 0 0 0 0,0 1 1 0 0,0-1-1 0 0,0 0 0 0 0,1 0 0 0 0,-1 0 1 0 0,0 0-1 0 0,0 0 0 0 0,1 0 0 0 0,-1 0 1 0 0,0-3-1 0 0,-1 3-2 0 0,1-1 0 0 0,0 1 0 0 0,0 0 0 0 0,-1-1 0 0 0,1 1 0 0 0,-1 0 0 0 0,1-1 1 0 0,-1 1-1 0 0,1 0 0 0 0,-1 0 0 0 0,0 1 0 0 0,0-1 0 0 0,1 0 0 0 0,-1 0 0 0 0,0 1 0 0 0,-3-1 0 0 0,2-1-1 0 0,-9-3 4 0 0,10 3 0 0 0,0-1 0 0 0,-8-1 0 0 0,8 3 0 0 0,1 1 0 0 0,-1-1 0 0 0,1 1 0 0 0,-1-1 0 0 0,1 0 0 0 0,-1 1 0 0 0,1-1 0 0 0,-1 0 0 0 0,1 0 0 0 0,0 0 0 0 0,0 0 0 0 0,-1 0 0 0 0,1 0 0 0 0,0-1 0 0 0,-2-2 0 0 0,1 2 0 0 0,0 0 1 0 0,0 0-1 0 0,0 0 0 0 0,0 0 0 0 0,-1 1 0 0 0,1-1 0 0 0,-1 0 0 0 0,1 1 0 0 0,-1 0 0 0 0,1-1 0 0 0,-1 1 0 0 0,-4-1 0 0 0,-22-10-11 0 0,27 11-11 0 0,-2 0-10 0 0,-8 2 19 0 0,9 0-54 0 0,-3 5-10 0 0,4-4 21 0 0,-4 1 35 0 0,5-2-33 0 0,1 1 1 0 0,0-1 53 0 0,0-1-1 0 0,0 1 1 0 0,1-1-1 0 0,-1 1 1 0 0,0-1-1 0 0,0 1 1 0 0,0-1-1 0 0,0 0 1 0 0,0 1-1 0 0,1-1 1 0 0,-1 1-1 0 0,0-1 1 0 0,0 1-1 0 0,0-1 1 0 0,1 0-1 0 0,-1 1 1 0 0,0-1-1 0 0,1 1 1 0 0,-1-1-1 0 0,1 1 1 0 0,20 21-11 0 0,-9-10-38 0 0,5 2 34 0 0,-6-1-39 0 0,-2-3 54 0 0,-5 2 0 0 0,-3-11 0 0 0,11 12 0 0 0,-6-5 0 0 0,-5-6 0 0 0,1 0 0 0 0,-1-1 0 0 0,1 1 0 0 0,0 0 0 0 0,0-1 0 0 0,-1 1 0 0 0,1-1 0 0 0,0 1 0 0 0,0-1 0 0 0,0 0 0 0 0,0 0 0 0 0,1 0 0 0 0,-1 0 0 0 0,0 0 0 0 0,4 0 0 0 0,-3 2 0 0 0,-1-3 0 0 0,-1 1 0 0 0,0 0 0 0 0,1-1 0 0 0,-1 1 0 0 0,1-1 0 0 0,-1 1 0 0 0,1-1 0 0 0,-1 0 0 0 0,1 1 0 0 0,-1-1 0 0 0,1 0 0 0 0,2 0 0 0 0,-4 0 4 0 0,0 0-1 0 0,0 0 1 0 0,1 0-1 0 0,-1 0 1 0 0,0 0-1 0 0,1 0 1 0 0,-1 0-1 0 0,0 0 1 0 0,1 0 0 0 0,-1 0-1 0 0,0 0 1 0 0,0 0-1 0 0,1 0 1 0 0,-1 0-1 0 0,0 0 1 0 0,1 0-1 0 0,-1 0 1 0 0,0-1-1 0 0,0 1 1 0 0,1 0-1 0 0,-1 0 1 0 0,0 0-1 0 0,0 0 1 0 0,1-1-1 0 0,-1 1 1 0 0,0 0-1 0 0,0 0 1 0 0,1-1-1 0 0,-1 1 1 0 0,0 0-1 0 0,0 0 1 0 0,0-1-1 0 0,0 1 1 0 0,0 0-1 0 0,1 0 1 0 0,-1-1-1 0 0,0 1 1 0 0,0 0-1 0 0,0-1 1 0 0,0 1-1 0 0,0 0 1 0 0,0 0-1 0 0,0-1 1 0 0,0 1-1 0 0,0 0 1 0 0,0-1-1 0 0,0 1 1 0 0,0 0-1 0 0,0-1 1 0 0,0 1-1 0 0,0 0 1 0 0,-1-1-1 0 0,2-8 17 0 0,-1 9-20 0 0,0-1 1 0 0,0 1-1 0 0,0-1 1 0 0,0 0-1 0 0,0 1 1 0 0,0-1-1 0 0,0 1 0 0 0,0-1 1 0 0,0 1-1 0 0,0-1 1 0 0,-1 1-1 0 0,1-1 1 0 0,0 1-1 0 0,0-1 1 0 0,-1 1-1 0 0,1-1 1 0 0,0 1-1 0 0,-1-1 0 0 0,1 1 1 0 0,0-1-1 0 0,-1 1 1 0 0,1-1-1 0 0,-1 1 1 0 0,1 0-1 0 0,-1-1 1 0 0,1 1-1 0 0,-1 0 1 0 0,1 0-1 0 0,-1-1 0 0 0,1 1 1 0 0,-2 0-1 0 0,0-2 7 0 0,1 1-3 0 0,0 0 9 0 0,1 1-12 0 0,0 0 0 0 0,0-1 1 0 0,0 1-1 0 0,0 0 0 0 0,0 0 0 0 0,0-1 0 0 0,1 1 0 0 0,-1 0 0 0 0,0-1 1 0 0,0 1-1 0 0,0 0 0 0 0,0 0 0 0 0,0-1 0 0 0,0 1 0 0 0,0 0 0 0 0,0-1 0 0 0,0 1 1 0 0,0 0-1 0 0,0-1 0 0 0,-1 1 0 0 0,1 0 0 0 0,0 0 0 0 0,0-1 0 0 0,0 1 1 0 0,0 0-1 0 0,0 0 0 0 0,-1-1 0 0 0,1 1 0 0 0,0 0 0 0 0,0 0 0 0 0,-1-1 0 0 0,-3-2 10 0 0,1 2 32 0 0,-3 1-45 0 0,3 1-56 0 0,3-1 56 0 0,-1 0 0 0 0,1 1 1 0 0,-1-1-1 0 0,1 0 0 0 0,-1 0 1 0 0,1 1-1 0 0,-1-1 0 0 0,1 0 1 0 0,0 1-1 0 0,-1-1 0 0 0,1 1 1 0 0,-1-1-1 0 0,1 0 0 0 0,0 1 1 0 0,-1-1-1 0 0,1 1 0 0 0,0-1 0 0 0,0 1 1 0 0,-1-1-1 0 0,1 1 0 0 0,0-1 1 0 0,0 1-1 0 0,0-1 0 0 0,-1 1 1 0 0,1-1-1 0 0,0 1 0 0 0,0 0 1 0 0,0-1-1 0 0,0 1 0 0 0,0-1 1 0 0,0 1-1 0 0,0-1 0 0 0,0 1 1 0 0,1-1-1 0 0,-1 2 0 0 0,0-1-3 0 0,0 1 2 0 0,0 0-1 0 0,0 0 0 0 0,0-1 0 0 0,-1 1 0 0 0,1 0 0 0 0,-1-1 0 0 0,0 1 0 0 0,1 0 0 0 0,-1-1 0 0 0,-1 3 1 0 0,1-3 1 0 0,1 0 1 0 0,-1 0 0 0 0,1 0-1 0 0,-1 0 1 0 0,1 0 0 0 0,-1 0 0 0 0,1 0-1 0 0,0 0 1 0 0,-1 0 0 0 0,1 0-1 0 0,0 0 1 0 0,0 0 0 0 0,0 0 0 0 0,0 0-1 0 0,0 1 1 0 0,0-1 0 0 0,0 0-1 0 0,0 0 1 0 0,1 0 0 0 0,-1 0 0 0 0,0 0-1 0 0,1 0 1 0 0,-1 0 0 0 0,0 0-1 0 0,1 0 1 0 0,-1 0 0 0 0,1 0 0 0 0,0 0-1 0 0,-1 0 1 0 0,1 0 0 0 0,1 0-1 0 0,14 25-63 0 0,-12-18 51 0 0,0-1 0 0 0,1 0 0 0 0,0 0 1 0 0,9 9-1 0 0,66 61-50 0 0,-74-71 52 0 0,1-1 1 0 0,0 0-1 0 0,0-1 1 0 0,0 1-1 0 0,9 3 0 0 0,11 7-38 0 0,22 15-4947 0 0,-19-18-595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42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0 944 4608 0 0,'2'1'4117'0'0,"0"1"-3964"0"0,0 0-1 0 0,0 0 1 0 0,1 0-1 0 0,-1 0 1 0 0,1-1-1 0 0,0 1 1 0 0,-1-1-1 0 0,1 0 1 0 0,0 1 0 0 0,0-1-1 0 0,0-1 1 0 0,0 1-1 0 0,5 1 1 0 0,-3-2-15 0 0,1 0 0 0 0,-1 0 0 0 0,0 0 0 0 0,0-1 0 0 0,1 0 0 0 0,-1 0 0 0 0,7-2 1 0 0,4-3 181 0 0,1-1 1 0 0,-2-1-1 0 0,30-18 1 0 0,190-135 1309 0 0,-197 137-1579 0 0,11-7 8 0 0,63-50 1 0 0,-74 50-37 0 0,89-83 18 0 0,27-37 0 0 0,-71 72-8 0 0,-64 59-11 0 0,-11 11-14 0 0,1 0 0 0 0,0 1 0 0 0,13-10 0 0 0,53-37-8 0 0,-26 23 0 0 0,-31 21 0 0 0,26-22 0 0 0,-21 18 0 0 0,-22 15 0 0 0,0-1 0 0 0,-1 1 0 0 0,1-1 0 0 0,0 1 0 0 0,0-1 0 0 0,-1 0 0 0 0,1 1 0 0 0,-1-1 0 0 0,1 0 0 0 0,-1 0 0 0 0,1 1 0 0 0,0-3 0 0 0,0 2 0 0 0,0-1 0 0 0,-1 1 0 0 0,1 0 0 0 0,0 0 0 0 0,0-1 0 0 0,0 1 0 0 0,0 0 0 0 0,1 0 0 0 0,-1 0 0 0 0,0 0 0 0 0,0 0 0 0 0,1 0 0 0 0,-1 0 0 0 0,2 0 0 0 0,5-2-16 0 0,-7 2-63 0 0,0 3-690 0 0,-1-1 764 0 0,0-1 0 0 0,0 0-1 0 0,0 1 1 0 0,0-1 0 0 0,0 1 0 0 0,0-1 0 0 0,0 1-1 0 0,0-1 1 0 0,0 0 0 0 0,0 1 0 0 0,0-1-1 0 0,-1 1 1 0 0,1-1 0 0 0,0 0 0 0 0,0 1 0 0 0,0-1-1 0 0,-1 0 1 0 0,1 1 0 0 0,0-1 0 0 0,-7 12-14 0 0,6-11 22 0 0,-9 22-44 0 0,9-18 38 0 0,-1-1 0 0 0,0 0 0 0 0,0 1 0 0 0,0-1 0 0 0,0 0 0 0 0,-1 0 0 0 0,-5 6 1 0 0,-6 6 5 0 0,7-9 17 0 0,-1 1 0 0 0,-10 8 1 0 0,-5 0 83 0 0,-1-1 0 0 0,0-1 0 0 0,-28 11 0 0 0,48-23-48 0 0,-12 4 198 0 0,14-6-124 0 0,1 0-125 0 0,1 0 0 0 0,-1 0 1 0 0,0 0-1 0 0,1 0 1 0 0,-1-1-1 0 0,1 1 1 0 0,-1 0-1 0 0,0 0 1 0 0,1-1-1 0 0,-1 1 1 0 0,1 0-1 0 0,-1-1 0 0 0,1 1 1 0 0,-1 0-1 0 0,1-1 1 0 0,-1 1-1 0 0,1-1 1 0 0,-1 1-1 0 0,1-1 1 0 0,0 1-1 0 0,-1-1 1 0 0,0 0-157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45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2897 289 3224 0 0,'1'0'24'0'0,"0"1"0"0"0,0 0 0 0 0,0-1 0 0 0,-1 1 0 0 0,1 0 0 0 0,0-1 0 0 0,-1 1 0 0 0,1 0 0 0 0,-1 0 0 0 0,1 0 0 0 0,-1 0 0 0 0,1 1 0 0 0,-2 2 18 0 0,0-3 45 0 0,1 4 619 0 0,-2 9 1476 0 0,-20 38-31 0 0,14-38-1977 0 0,-5 13 148 0 0,9-18-159 0 0,1-1 0 0 0,-9 14 0 0 0,-6 14 296 0 0,11-20-211 0 0,-1-1 1 0 0,-16 24-1 0 0,17-28-83 0 0,4-7-107 0 0,0-1 0 0 0,1 0 0 0 0,-1 1 0 0 0,0-1 0 0 0,-1-1 0 0 0,1 1 0 0 0,-4 2 0 0 0,-13 11 204 0 0,10-6-64 0 0,-1 0 1 0 0,0-1 0 0 0,0-1-1 0 0,-1 0 1 0 0,0 0 0 0 0,-22 9-1 0 0,-38 22 448 0 0,52-29-487 0 0,0 1 1 0 0,-18 12-1 0 0,-18 12 93 0 0,-63 27-74 0 0,71-37-102 0 0,30-15 15 0 0,-31 13-1 0 0,-8-1 169 0 0,-2-3-1 0 0,-73 14 1 0 0,-52 15 150 0 0,145-35-352 0 0,-33 8 38 0 0,-7 0-34 0 0,19-5-6 0 0,-70 10 0 0 0,62-16-45 0 0,-40 4 44 0 0,-132 13 74 0 0,156-13-117 0 0,-8 0-1 0 0,-33-3 43 0 0,-1 8-53 0 0,-8 0 0 0 0,112-17 10 0 0,0 1 0 0 0,-1 1 0 0 0,-25 9 0 0 0,-63 27 26 0 0,86-31-48 0 0,-12 2 12 0 0,29-9 0 0 0,1-1 0 0 0,0 1 0 0 0,0 1 0 0 0,0-1 0 0 0,0 1 0 0 0,-11 7 0 0 0,13-6 12 0 0,2-2-25 0 0,-1 0-1 0 0,1 0 1 0 0,0 1-1 0 0,0 0 1 0 0,0-1 0 0 0,0 1-1 0 0,1 0 1 0 0,-1 0 0 0 0,1 1-1 0 0,0-1 1 0 0,0 0-1 0 0,0 1 1 0 0,0 0 0 0 0,-2 7-1 0 0,3-9 17 0 0,1-1-8 0 0,-1 0 1 0 0,1 0-1 0 0,0 0 1 0 0,0 1-1 0 0,0-1 1 0 0,-1 0-1 0 0,1 0 0 0 0,0 0 1 0 0,1 0-1 0 0,-1 1 1 0 0,0-1-1 0 0,0 0 1 0 0,0 0-1 0 0,1 0 1 0 0,-1 0-1 0 0,1 2 0 0 0,3 7 5 0 0,1 0-19 0 0,-4-8 16 0 0,-1-1 0 0 0,1 1-1 0 0,0-1 1 0 0,-1 0 0 0 0,1 1-1 0 0,0-1 1 0 0,0 0 0 0 0,0 0-1 0 0,0 0 1 0 0,0 0 0 0 0,0 0-1 0 0,2 1 1 0 0,7 7 2 0 0,-6-4 1 0 0,1-2 0 0 0,-1 1 0 0 0,1-1 0 0 0,0 1 0 0 0,0-1 0 0 0,8 3-1 0 0,-10-5 1 0 0,0-1 0 0 0,0 1 0 0 0,0 0 0 0 0,-1 0 0 0 0,1 1 0 0 0,0-1 0 0 0,-1 1 0 0 0,5 2 1 0 0,4 2-2 0 0,-7-5 1 0 0,-3-1 0 0 0,0 0 0 0 0,0 0 0 0 0,-1 0 0 0 0,1 1 0 0 0,0-1 0 0 0,0 0 0 0 0,0 1 0 0 0,0-1 0 0 0,0 1 0 0 0,0-1 0 0 0,-1 1 0 0 0,1-1 0 0 0,0 1 0 0 0,0 0 0 0 0,-1-1 0 0 0,2 2 0 0 0,21 20 0 0 0,-16-17 0 0 0,0-1 0 0 0,1 0 0 0 0,-1 0 0 0 0,1-1 0 0 0,0 0 0 0 0,1-1 0 0 0,14 4 0 0 0,30-2 0 0 0,-50-4 0 0 0,1 1 0 0 0,0-2 0 0 0,-1 1 0 0 0,1 0 0 0 0,0-1 0 0 0,-1 1 0 0 0,6-3 0 0 0,10-1 0 0 0,9-1 0 0 0,-18 3 18 0 0,1 1 0 0 0,15-2 0 0 0,-22 4-13 0 0,2-2 0 0 0,11-3-4 0 0,-10 4-1 0 0,-1-1 0 0 0,1 1 0 0 0,-1 0 0 0 0,13 3-1 0 0,15-1 1 0 0,30 2 0 0 0,-38-3 0 0 0,-19 0 0 0 0,0-1 0 0 0,0 0 0 0 0,-1 0 1 0 0,12-1-1 0 0,-4-1-1 0 0,25 0 1 0 0,-26 2 0 0 0,0-1 0 0 0,16-3 0 0 0,-7 2 31 0 0,38 0 0 0 0,-54 2-29 0 0,11-1-2 0 0,-17 0 0 0 0,1 1 0 0 0,0-1 0 0 0,0 0 0 0 0,0 1 0 0 0,0-1 0 0 0,0 1 0 0 0,0 0 0 0 0,0-1 0 0 0,0 1 0 0 0,0 0 0 0 0,0 0 0 0 0,0-1 0 0 0,0 1 0 0 0,1 0 0 0 0,11-1 0 0 0,-4 2 0 0 0,-2 2 11 0 0,-6-2 306 0 0,-2 0-309 0 0,1 1-1 0 0,-1-1 1 0 0,1 0-1 0 0,-1 1 1 0 0,1-1-1 0 0,-1 0 1 0 0,0 0-1 0 0,0 0 1 0 0,0 0-1 0 0,0 1 1 0 0,0-1-1 0 0,0-1 0 0 0,-2 3 1 0 0,-14 10-17 0 0,2-3 9 0 0,12-7 0 0 0,-1-1 0 0 0,0 1 0 0 0,1-1 0 0 0,-1 0 0 0 0,0 0 0 0 0,-1 0 0 0 0,-6 2 0 0 0,7-2 9 0 0,1-1-1 0 0,-1 1 1 0 0,1 0-1 0 0,-1 0 1 0 0,1 0-1 0 0,0 0 1 0 0,-5 5-1 0 0,-8 4-12 0 0,-92 55 4 0 0,59-41 0 0 0,-9 5 0 0 0,43-22 0 0 0,10-6 0 0 0,-1 0 0 0 0,1 0 0 0 0,0 1 0 0 0,-7 5 0 0 0,3-1 0 0 0,0 0 0 0 0,2-2 0 0 0,2 2 0 0 0,4 0-12 0 0,2-2-45 0 0,-1-1 55 0 0,-6 8 1 0 0,3-3 1 0 0,5 1 0 0 0,0-2-2 0 0,-1-4-4 0 0,0-1 0 0 0,0 1 0 0 0,0-1-1 0 0,1 0 1 0 0,-1 0 0 0 0,1 1 0 0 0,0-1 0 0 0,-1 0 0 0 0,4 3-1 0 0,-2-2 3 0 0,0 1-1 0 0,1-1 1 0 0,-1 0-1 0 0,1-1 1 0 0,-1 1-1 0 0,1 0 0 0 0,1-1 1 0 0,-1 0-1 0 0,0 0 1 0 0,1 0-1 0 0,-1-1 1 0 0,1 1-1 0 0,10 2 0 0 0,55 27 5 0 0,-46-20 0 0 0,-16-7 0 0 0,-1-1 0 0 0,16 5 0 0 0,10 2-21 0 0,-7-2 0 0 0,33 7-1 0 0,6 4 22 0 0,15-2 0 0 0,77 21 0 0 0,-109-30 0 0 0,-36-7 0 0 0,24 7 0 0 0,-23-5 2 0 0,1-1-1 0 0,-1-1 1 0 0,0 0-1 0 0,1 0 1 0 0,-1-2-1 0 0,1 0 1 0 0,18-1-1 0 0,2-4 116 0 0,57-14 0 0 0,-63 13-62 0 0,0 2 0 0 0,44-1 1 0 0,-54 4-60 0 0,18-1 32 0 0,24-2 54 0 0,99 6 0 0 0,-147-1-82 0 0,1-1 0 0 0,-1-1 0 0 0,18-2 0 0 0,8-2 0 0 0,-22 3 5 0 0,0-1 0 0 0,0-1 0 0 0,-1-1-1 0 0,1 0 1 0 0,-1-1 0 0 0,28-15-1 0 0,25-10 118 0 0,-31 12-21 0 0,-28 14-64 0 0,0 0 1 0 0,12-5-1 0 0,59-23 146 0 0,-37 15-74 0 0,47-14-1 0 0,139-45-108 0 0,-206 67 27 0 0,0-1-1 0 0,-1 0 0 0 0,-1-2 0 0 0,25-19 0 0 0,-7 6 39 0 0,-29 20-56 0 0,-1 0 0 0 0,0 0 0 0 0,-1-1 0 0 0,15-14-1 0 0,-8 7-4 0 0,1 0 0 0 0,24-16 0 0 0,-21 17 16 0 0,-1-1 0 0 0,17-17 0 0 0,-24 20-5 0 0,0 1-1 0 0,1-1 1 0 0,0 2-1 0 0,20-13 0 0 0,-13 9 2 0 0,22-19-1 0 0,1 0 18 0 0,94-66 31 0 0,-103 72-26 0 0,51-56 0 0 0,-51 50-50 0 0,-7 2 45 0 0,-1-1 0 0 0,-2-1 0 0 0,27-46-1 0 0,-42 65-24 0 0,-8 12-7 0 0,18-28 38 0 0,0 1 0 0 0,24-26-1 0 0,-29 36-7 0 0,0 0-1 0 0,-2-1 1 0 0,0 0-1 0 0,15-36 0 0 0,-21 40-30 0 0,6-25 0 0 0,-8 28 0 0 0,0 0 0 0 0,1 0 0 0 0,6-14 0 0 0,33-61 0 0 0,-35 60 44 0 0,2-4-24 0 0,-8 28-20 0 0,-1-1 0 0 0,0 1 0 0 0,0 0 0 0 0,-1-1 0 0 0,1 1 0 0 0,-1 0 0 0 0,0-5-1 0 0,3-16 13 0 0,-1 13 8 0 0,0 0 0 0 0,-1-1 0 0 0,-1-11 0 0 0,3-24 17 0 0,-2 44-32 0 0,-1 0 0 0 0,0 1 0 0 0,0-1 0 0 0,0 0 0 0 0,0 1 0 0 0,0-1 0 0 0,-1 0 0 0 0,0-2 0 0 0,-2-15 14 0 0,4 10 0 0 0,-1 0 0 0 0,-1-1 0 0 0,0 1 0 0 0,0 0 0 0 0,-1 0 0 0 0,0 0 0 0 0,-1 0 0 0 0,0 0 0 0 0,-6-12 0 0 0,7 19 0 0 0,-1-1 0 0 0,1 1 0 0 0,-1 0 1 0 0,1 0-1 0 0,-1 0 0 0 0,0 0 0 0 0,-1 0 1 0 0,-5-3-1 0 0,5 3 28 0 0,1 0 0 0 0,-1 1 0 0 0,1-2 0 0 0,-1 1 1 0 0,-4-6-1 0 0,5 5-11 0 0,0 0-1 0 0,0 1 1 0 0,0 0 0 0 0,-1 0 0 0 0,1 0 0 0 0,-1 0 0 0 0,0 0-1 0 0,-7-3 1 0 0,-39-16 171 0 0,32 14-138 0 0,-83-42 119 0 0,84 42-140 0 0,2 1-3 0 0,0 0 1 0 0,-1 1-1 0 0,-25-6 1 0 0,16 7-17 0 0,18 3-21 0 0,0 1 0 0 0,-1-1 0 0 0,1 2 1 0 0,-1-1-1 0 0,0 1 0 0 0,-12 1 0 0 0,-4 3-8 0 0,-1 1-1 0 0,1 2 1 0 0,0 0-1 0 0,0 2 0 0 0,1 0 1 0 0,0 2-1 0 0,1 0 1 0 0,0 2-1 0 0,1 0 0 0 0,-22 18 1 0 0,26-16-60 0 0,-75 66-100 0 0,74-64-357 0 0,1 2 1 0 0,-28 39-1 0 0,14-10-4244 0 0,-3 6-1553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52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1840 0 0,'-18'12'133'0'0,"13"-5"528"0"0,1 0 0 0 0,0 0 0 0 0,0 0 0 0 0,0 0 0 0 0,1 0 0 0 0,-2 9 0 0 0,5-16-636 0 0,-1 4 230 0 0,0 0 0 0 0,0 0 0 0 0,1 0-1 0 0,-1 1 1 0 0,1-1 0 0 0,0 0 0 0 0,1 6 0 0 0,-1 17-17 0 0,-1-22-202 0 0,1 1 0 0 0,-1 0 0 0 0,1 0 0 0 0,0 0-1 0 0,1 0 1 0 0,-1 0 0 0 0,1 0 0 0 0,0-1-1 0 0,1 1 1 0 0,0 0 0 0 0,3 9 0 0 0,-4-15-32 0 0,2 14 85 0 0,0 0 1 0 0,-1 0 0 0 0,2 19-1 0 0,3 24 225 0 0,0-28-16 0 0,16 38-1 0 0,-15-44-118 0 0,-6-17-124 0 0,1 0 1 0 0,0 0-1 0 0,0 0 0 0 0,0-1 0 0 0,1 1 0 0 0,0-1 0 0 0,0 0 1 0 0,0 0-1 0 0,1 0 0 0 0,5 4 0 0 0,-9-8-43 0 0,0 0 1 0 0,0 0-1 0 0,1 0 1 0 0,-1 0-1 0 0,1 0 1 0 0,-1-1-1 0 0,1 1 1 0 0,-1-1-1 0 0,1 1 1 0 0,-1-1-1 0 0,1 1 1 0 0,-1-1-1 0 0,1 0 1 0 0,0 0-1 0 0,-1 0 0 0 0,1 0 1 0 0,-1 0-1 0 0,1 0 1 0 0,0 0-1 0 0,-1 0 1 0 0,1-1-1 0 0,-1 1 1 0 0,1-1-1 0 0,-1 1 1 0 0,1-1-1 0 0,-1 0 1 0 0,1 1-1 0 0,-1-1 0 0 0,0 0 1 0 0,1 0-1 0 0,-1 0 1 0 0,0 0-1 0 0,0 0 1 0 0,0 0-1 0 0,1 0 1 0 0,-1-1-1 0 0,1-1 1 0 0,3-3 101 0 0,0-1 0 0 0,-1 0 0 0 0,0-1 0 0 0,0 1 0 0 0,-1-1 0 0 0,4-8 0 0 0,-1-3 193 0 0,-1 0 0 0 0,-1-1 0 0 0,3-38 0 0 0,-4-63 34 0 0,-3 101-291 0 0,0 3 11 0 0,-1-1 1 0 0,-1 0 0 0 0,-1 1-1 0 0,-1-1 1 0 0,0 1 0 0 0,-7-17 0 0 0,8 24-31 0 0,3 8-5 0 0,-1-1-1 0 0,0 1 0 0 0,1 0 0 0 0,-1-1 0 0 0,0 1 0 0 0,0 0 0 0 0,0-1 0 0 0,-1 1 0 0 0,1 0 0 0 0,0 0 0 0 0,-1 0 1 0 0,1 0-1 0 0,-1 0 0 0 0,0 0 0 0 0,0 0 0 0 0,0 1 0 0 0,0-1 0 0 0,0 1 0 0 0,0-1 0 0 0,0 1 0 0 0,-4-2 1 0 0,5 3-16 0 0,1 0 1 0 0,-1 0 0 0 0,0 1 0 0 0,1-1 0 0 0,-1 0 0 0 0,1 0 0 0 0,-1 1 0 0 0,1-1 0 0 0,-1 0 0 0 0,1 1 0 0 0,-1-1 0 0 0,1 1 0 0 0,-1-1 0 0 0,1 1 0 0 0,-1-1 0 0 0,1 1 0 0 0,-1-1 0 0 0,1 1-1 0 0,-1 0 12 0 0,-2 3-23 0 0,0 0 0 0 0,0 1 1 0 0,1-1-1 0 0,-1 1 0 0 0,1-1 0 0 0,0 1 1 0 0,1 0-1 0 0,-1 0 0 0 0,1-1 0 0 0,0 1 1 0 0,0 0-1 0 0,0 9 0 0 0,-7 26-453 0 0,-3-12-189 0 0,7-20-632 0 0,0 1 0 0 0,-3 15 0 0 0,4 12-3286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52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3224 0 0,'-1'7'43'0'0,"1"-1"1"0"0,-1 0-1 0 0,-1 0 0 0 0,1 0 1 0 0,-1 0-1 0 0,-3 7 0 0 0,-6 19 130 0 0,6-2 1746 0 0,-1 37 0 0 0,5-54-1557 0 0,0 38 331 0 0,3 0 1 0 0,14 94 0 0 0,-12-121-495 0 0,11 43 541 0 0,-15-64-709 0 0,0-1-1 0 0,1 1 1 0 0,0-1 0 0 0,0 0 0 0 0,-1 0 0 0 0,1 1 0 0 0,1-1-1 0 0,-1 0 1 0 0,0 0 0 0 0,0 0 0 0 0,1 0 0 0 0,-1 0 0 0 0,1-1-1 0 0,3 4 1 0 0,-4-4 59 0 0,1-2-64 0 0,0 0 0 0 0,0 0 1 0 0,0 0-1 0 0,0 0 1 0 0,0 0-1 0 0,0 0 0 0 0,0-1 1 0 0,-1 1-1 0 0,3-2 1 0 0,-2 0-4 0 0,-1 1 0 0 0,1-1 0 0 0,-1 0 0 0 0,0 0 0 0 0,0 1 0 0 0,0-1 0 0 0,0 0 0 0 0,0 0 0 0 0,0-6 1 0 0,2-4 74 0 0,6-16 82 0 0,-2 0-1 0 0,-1 0 1 0 0,2-31 0 0 0,-7-91 67 0 0,-1 84-222 0 0,-1 59-26 0 0,0 0 1 0 0,-3-14 0 0 0,0-10 11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58.7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85 329 12440 0 0,'-12'0'1290'0'0,"10"0"-1234"0"0,0 0-1 0 0,0 0 0 0 0,0-1 1 0 0,0 1-1 0 0,0-1 1 0 0,0 0-1 0 0,0 1 1 0 0,0-1-1 0 0,0 0 0 0 0,0 0 1 0 0,0 0-1 0 0,0 0 1 0 0,1-1-1 0 0,-1 1 0 0 0,1 0 1 0 0,-1-1-1 0 0,0 1 1 0 0,1-1-1 0 0,0 1 1 0 0,-1-1-1 0 0,1 0 0 0 0,0 0 1 0 0,0 0-1 0 0,0 1 1 0 0,0-1-1 0 0,0-3 0 0 0,-3-5 377 0 0,1 0 0 0 0,0 0 0 0 0,-2-20 0 0 0,4 25-451 0 0,-2-21 328 0 0,2 0-1 0 0,1-27 0 0 0,1 24-1167 0 0,-5-40 0 0 0,-1 43-4963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52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0 136 7368 0 0,'0'0'781'0'0,"0"2"-668"0"0,0 16 1066 0 0,1-20-984 0 0,2-3-62 0 0,-1 3-77 0 0,0-1 0 0 0,-1 1 1 0 0,1-1-1 0 0,-1 0 0 0 0,0 1 1 0 0,0-1-1 0 0,0 0 0 0 0,0 0 1 0 0,0 0-1 0 0,-1 0 0 0 0,1 0 1 0 0,-1-3-1 0 0,1-19 43 0 0,-1 13-37 0 0,0 0 1 0 0,0 1-1 0 0,-1-1 0 0 0,-3-15 1 0 0,1 18-53 0 0,2 7 44 0 0,-4 13-3033 0 0,0-2-458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53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68 1376 0 0,'-11'13'107'0'0,"11"-12"-61"0"0,0 1 1 0 0,-1-1-1 0 0,1 0 1 0 0,0 1-1 0 0,0-1 1 0 0,0 1-1 0 0,0-1 1 0 0,0 1-1 0 0,0-1 1 0 0,0 0-1 0 0,0 1 1 0 0,1-1-1 0 0,-1 1 1 0 0,1-1-1 0 0,-1 0 1 0 0,1 1-1 0 0,0 1 1 0 0,0-1 253 0 0,0 0 1 0 0,0 0 0 0 0,0 0-1 0 0,-1 0 1 0 0,1 0-1 0 0,-1 0 1 0 0,0 0 0 0 0,0 0-1 0 0,1 0 1 0 0,-1 2-1 0 0,-1 26 4258 0 0,1-30-4543 0 0,0-1 1 0 0,0 1 0 0 0,0-1 0 0 0,0 1-1 0 0,-1 0 1 0 0,1-1 0 0 0,0 1 0 0 0,0-1-1 0 0,0 1 1 0 0,-1 0 0 0 0,1-1 0 0 0,0 1-1 0 0,0 0 1 0 0,-1-1 0 0 0,1 1 0 0 0,0 0-1 0 0,-1 0 1 0 0,1-1 0 0 0,-1 1 0 0 0,1 0-11 0 0,0-1 1 0 0,-1 1-1 0 0,1 0 1 0 0,0 0-1 0 0,-1-1 1 0 0,1 1-1 0 0,0 0 1 0 0,0 0-1 0 0,-1-1 1 0 0,1 1 0 0 0,0 0-1 0 0,0-1 1 0 0,-1 1-1 0 0,1 0 1 0 0,0-1-1 0 0,0 1 1 0 0,0 0-1 0 0,0-1 1 0 0,0 1-1 0 0,0 0 1 0 0,-1-1 0 0 0,1 1-1 0 0,0-1 1 0 0,0 1-1 0 0,0 0 1 0 0,0-1-1 0 0,0 1 1 0 0,1-1-1 0 0,-1 1 1 0 0,0 0-1 0 0,0-1 1 0 0,0 1 0 0 0,0 0-1 0 0,0-1 1 0 0,0 1-1 0 0,1-1 1 0 0,1-3 49 0 0,-1 1-22 0 0,1 1-1 0 0,-1-1 1 0 0,0 1-1 0 0,0-1 1 0 0,0 0-1 0 0,-1 1 1 0 0,1-1-1 0 0,0 0 1 0 0,-1 0-1 0 0,0 1 1 0 0,0-4-1 0 0,1 1 12 0 0,-1-1 0 0 0,1 1-1 0 0,1 0 1 0 0,-1 0 0 0 0,1-1 0 0 0,3-7 0 0 0,-2 6-16 0 0,0 0 1 0 0,-1 0 0 0 0,1-7-1 0 0,1 6 15 0 0,-3 7-42 0 0,0 0-1 0 0,-1 0 1 0 0,1 1 0 0 0,-1-1-1 0 0,1 0 1 0 0,-1 0 0 0 0,1 0-1 0 0,-1 0 1 0 0,1 0 0 0 0,-1 0-1 0 0,0 0 1 0 0,1 0 0 0 0,-1-1-1 0 0,-1 1 55 0 0,3 3-63 0 0,-1-1 1 0 0,1 1-1 0 0,-1 0 0 0 0,1 0 1 0 0,-1 0-1 0 0,0 0 0 0 0,0 0 1 0 0,0 0-1 0 0,0 0 0 0 0,0 0 1 0 0,0 0-1 0 0,-1 0 0 0 0,1 1 1 0 0,-1-1-1 0 0,1 3 0 0 0,3 9-146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53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82 5984 0 0,'-9'1'1592'0'0,"16"4"1234"0"0,4 0-2743 0 0,9 11 665 0 0,35 34 0 0 0,7 7 31 0 0,-47-45-592 0 0,5 3 140 0 0,30 19 0 0 0,-43-30-237 0 0,1 0 1 0 0,-1-1-1 0 0,1 0 1 0 0,0 0-1 0 0,0 0 1 0 0,0-1-1 0 0,0 0 1 0 0,13 0 0 0 0,-5-2 26 0 0,0 0 0 0 0,0-2 0 0 0,0 0 0 0 0,-1 0 0 0 0,1-2 0 0 0,-1 0 0 0 0,0 0 0 0 0,17-9 0 0 0,3-2 141 0 0,0-3-1 0 0,40-27 1 0 0,-26 14-182 0 0,142-101-398 0 0,-155 102 38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54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5904 0 0,'0'0'266'0'0,"2"2"1"0"0,8 5-26 0 0,-4-8 1609 0 0,-2 9-1329 0 0,-2-6-427 0 0,0 0 0 0 0,0 0 0 0 0,0-1-1 0 0,0 1 1 0 0,1-1 0 0 0,-1 1 0 0 0,1-1 0 0 0,-1 0 0 0 0,5 2 0 0 0,7 3 374 0 0,-6-2-321 0 0,0 0 1 0 0,0 0 0 0 0,0-1-1 0 0,0 0 1 0 0,0 0-1 0 0,1-1 1 0 0,-1-1 0 0 0,1 1-1 0 0,0-1 1 0 0,14 0 0 0 0,56-7 641 0 0,-53 3-642 0 0,0 0-80 0 0,-6 0-54 0 0,-1 1 0 0 0,1 1-1 0 0,-1 0 1 0 0,1 2 0 0 0,38 5 0 0 0,-39-2-475 0 0,2-1-172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56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317 254 4144 0 0,'0'0'319'0'0,"-1"1"-210"0"0,-2 2 30 0 0,2-2 15 0 0,0-1 0 0 0,1 0 1 0 0,-1 0-1 0 0,1 0 1 0 0,-1 1-1 0 0,0-1 0 0 0,1 0 1 0 0,-1 0-1 0 0,1 0 1 0 0,-1 0-1 0 0,0 0 0 0 0,1 0 1 0 0,-1 0-1 0 0,1 0 1 0 0,-1 0-1 0 0,0 0 0 0 0,1 0 1 0 0,-1-1-1 0 0,1 1 1 0 0,-1 0-1 0 0,0 0 0 0 0,0-1 1 0 0,-16-8 1893 0 0,12 6-1921 0 0,0 0 197 0 0,0 0-1 0 0,0 0 1 0 0,0-1-1 0 0,1 0 1 0 0,-1 0-1 0 0,1 0 1 0 0,-6-8-1 0 0,5 6-68 0 0,-1 1-1 0 0,1-1 1 0 0,-10-6 0 0 0,13 10-205 0 0,-1 1 10 0 0,1-1 0 0 0,-1 0-1 0 0,0 0 1 0 0,1 0 0 0 0,0 0-1 0 0,0 0 1 0 0,-1 0 0 0 0,1-1-1 0 0,1 1 1 0 0,-1-1 0 0 0,-2-3-1 0 0,3 5-51 0 0,1 0-1 0 0,-1-1 0 0 0,0 1 0 0 0,0 0 1 0 0,0 0-1 0 0,0 0 0 0 0,0 0 1 0 0,0 1-1 0 0,0-1 0 0 0,-1-1 1 0 0,-8-8 61 0 0,6 5-52 0 0,0 0 0 0 0,-1 0 0 0 0,1 0 0 0 0,-1 0 0 0 0,-9-7 0 0 0,-11-11 25 0 0,20 18-42 0 0,1 0 0 0 0,0-1 0 0 0,1 0 0 0 0,0 0 0 0 0,-5-12 0 0 0,7 17 0 0 0,0 0 0 0 0,0-1 0 0 0,1 1 0 0 0,-1 0 0 0 0,0 0 0 0 0,0 0 0 0 0,0 0 0 0 0,-1 0 0 0 0,1 0 0 0 0,0 0 0 0 0,0 0 0 0 0,0 0 0 0 0,-1 1 0 0 0,-1-2 0 0 0,2 2 0 0 0,-6-3 0 0 0,1 2 0 0 0,-4 0 0 0 0,5 2 0 0 0,-1 7 0 0 0,2-1 0 0 0,4-6 0 0 0,-1-1 0 0 0,1 1 0 0 0,-1-1 0 0 0,1 0 0 0 0,0 1 0 0 0,0 0 0 0 0,-1-1 0 0 0,1 1 0 0 0,0-1 0 0 0,0 1 0 0 0,-1-1 0 0 0,1 1 0 0 0,0 0 0 0 0,0-1 0 0 0,0 1 0 0 0,0-1 0 0 0,0 1 0 0 0,0 0 0 0 0,0-1 0 0 0,0 1 0 0 0,0-1 0 0 0,0 1 0 0 0,0-1 0 0 0,1 1 0 0 0,-1 0 0 0 0,0-1 0 0 0,0 1 0 0 0,0-1 0 0 0,1 2 0 0 0,1 0 0 0 0,0 7-16 0 0,0 0 1 0 0,7 15-1 0 0,-1-3-12 0 0,2 26-25 0 0,-3-24 53 0 0,-3-11 0 0 0,0-1 0 0 0,10 20 0 0 0,-3-4 0 0 0,-9-21 0 0 0,-1-1 0 0 0,1 0 0 0 0,1 0 0 0 0,3 6 0 0 0,45 59 0 0 0,-43-61 0 0 0,0 0 0 0 0,0-1 0 0 0,1 0 0 0 0,0 0 0 0 0,14 9 0 0 0,13 7-64 0 0,12 6-71 0 0,-13-14-3780 0 0,-13-9-747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9:56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11112 0 0,'0'0'530'0'0,"-2"2"-226"0"0,-1 3-195 0 0,0-2-79 0 0,1 0 0 0 0,-1 0 1 0 0,1 0-1 0 0,0 0 0 0 0,0 0 1 0 0,0 1-1 0 0,1-1 0 0 0,-3 6 1 0 0,1 11 90 0 0,1-10 85 0 0,1 1 0 0 0,0-1-1 0 0,0 0 1 0 0,1 1 0 0 0,0-1 0 0 0,3 20 0 0 0,6 16 236 0 0,1-1-1 0 0,3-1 0 0 0,25 61 1 0 0,-32-90-263 0 0,7 12 106 0 0,-13-26-271 0 0,1 0 1 0 0,0 1 0 0 0,0-1 0 0 0,0 0 0 0 0,1 1 0 0 0,-1-1 0 0 0,0 0 0 0 0,0 0 0 0 0,1 0 0 0 0,-1 0 0 0 0,0 0 0 0 0,1 0 0 0 0,-1-1 0 0 0,3 2 0 0 0,-3-2 63 0 0,11-12 139 0 0,-9 7-172 0 0,0-1 0 0 0,0 0 0 0 0,-1 0-1 0 0,0 0 1 0 0,0 0 0 0 0,-1 0 0 0 0,0 0-1 0 0,0-1 1 0 0,0 1 0 0 0,-1-7 0 0 0,4-23 117 0 0,13-66-1 0 0,-8 32-4553 0 0,-9 67 4074 0 0,9-48-5155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04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74 1376 0 0,'0'0'1504'0'0,"-6"-16"4561"0"0,-8 6-4887 0 0,11 9-1032 0 0,1 0 0 0 0,0-1 1 0 0,0 1-1 0 0,0 0 0 0 0,0-1 1 0 0,1 0-1 0 0,-1 1 0 0 0,-2-4 1 0 0,3 3 20 0 0,-1 1 1 0 0,1-1 0 0 0,-1 1 0 0 0,1-1 0 0 0,-1 1-1 0 0,1 0 1 0 0,-1 0 0 0 0,0 0 0 0 0,1 0 0 0 0,-1 0-1 0 0,0 0 1 0 0,-3-1 0 0 0,-28-7 1060 0 0,19 6-493 0 0,10 2-578 0 0,0 1 0 0 0,-1-1 0 0 0,1 1 0 0 0,0 0 0 0 0,-1 0 0 0 0,1 0 0 0 0,0 0 0 0 0,-8 2 0 0 0,10-1-51 0 0,-6-1 112 0 0,7 1-190 0 0,-1-1 0 0 0,1 0 0 0 0,-1 1-1 0 0,1-1 1 0 0,0 1 0 0 0,-1-1 0 0 0,1 1 0 0 0,0 0 0 0 0,-1 0 0 0 0,0 0 0 0 0,-26 15 311 0 0,24-13-327 0 0,0-1 0 0 0,0 2 0 0 0,1-1 0 0 0,-1 0 0 0 0,1 1 0 0 0,0-1 0 0 0,0 1-1 0 0,-3 5 1 0 0,-8 8 117 0 0,5-7-86 0 0,1 1 0 0 0,0 0-1 0 0,0 1 1 0 0,-6 14-1 0 0,-20 52 186 0 0,10-21-27 0 0,19-45-166 0 0,1-1 0 0 0,1 1 0 0 0,-3 13 1 0 0,-2 9 47 0 0,-12 69 70 0 0,13-58-225 0 0,2-4 453 0 0,1 84 1 0 0,4-114-488 0 0,0 2 107 0 0,1-1 0 0 0,1 0 0 0 0,0 1 0 0 0,1-1 0 0 0,0 0 0 0 0,1 0 0 0 0,0 0 0 0 0,10 17 0 0 0,-4-11 50 0 0,0 0 0 0 0,1-1 0 0 0,1-1 0 0 0,22 24 0 0 0,-25-32-9 0 0,0 0 0 0 0,17 11-1 0 0,-1-2-118 0 0,-15-9 76 0 0,0-1-1 0 0,0 0 1 0 0,1 0-1 0 0,0-1 0 0 0,0 0 1 0 0,1-1-1 0 0,-1 0 1 0 0,1-1-1 0 0,13 3 0 0 0,-2-3 66 0 0,0-1 0 0 0,43 1 0 0 0,-44-2-64 0 0,-18-1 0 0 0,0-1 0 0 0,0 0 0 0 0,0 1 0 0 0,0-1 0 0 0,0-1 0 0 0,0 1 0 0 0,0 0 0 0 0,6-3 0 0 0,42-10-1007 0 0,-32 12-4604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04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4608 0 0,'0'0'6437'0'0,"3"0"-5500"0"0,28-1 285 0 0,0-1-1 0 0,58-11 0 0 0,-50 5-1044 0 0,-18 4-137 0 0,25-7 1 0 0,-36 9-84 0 0,1-1 0 0 0,11 0 0 0 0,-9 2-887 0 0,5-3-4363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05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320 184 5984 0 0,'0'0'464'0'0,"-1"-2"-140"0"0,-44-60 5861 0 0,25 35-4988 0 0,12 18-749 0 0,0 0-1 0 0,-1 1 1 0 0,0 0-1 0 0,-19-13 0 0 0,7 6 205 0 0,18 12-521 0 0,-1 1 0 0 0,0-1 0 0 0,0 1 0 0 0,0 0-1 0 0,-1 0 1 0 0,1 0 0 0 0,0 0 0 0 0,-7-1 0 0 0,8 2-80 0 0,1 1 0 0 0,-1 0 1 0 0,1 0-1 0 0,-1 0 1 0 0,1 0-1 0 0,-1 0 1 0 0,1 0-1 0 0,-1 1 1 0 0,1-1-1 0 0,0 1 1 0 0,-1-1-1 0 0,1 1 1 0 0,0 0-1 0 0,-1 0 0 0 0,1 0 1 0 0,-4 3-1 0 0,4-3-20 0 0,-21 19 161 0 0,22-19-186 0 0,0 0 0 0 0,0 1 0 0 0,0-1 0 0 0,0 1 0 0 0,0-1 0 0 0,0 1 0 0 0,0 0 0 0 0,1-1-1 0 0,-1 1 1 0 0,1 0 0 0 0,-1-1 0 0 0,1 1 0 0 0,0 0 0 0 0,-1 0 0 0 0,1 1 0 0 0,0 3-4 0 0,-1-1-1 0 0,0-1 1 0 0,0 1 0 0 0,0 0 0 0 0,-4 8 0 0 0,-3 15-3 0 0,6-12 1 0 0,-1 3 0 0 0,-1 23 0 0 0,5-35 0 0 0,-1-1 0 0 0,1 0 0 0 0,1 0 0 0 0,-1 1 0 0 0,4 7 0 0 0,2 11 0 0 0,-6-23 0 0 0,-1 0 0 0 0,0 0 0 0 0,1-1 0 0 0,-1 1 0 0 0,1 0 0 0 0,-1 0 0 0 0,1-1 0 0 0,0 1 0 0 0,0 0 0 0 0,0-1 0 0 0,0 1 0 0 0,0-1 0 0 0,0 1 0 0 0,0-1 0 0 0,3 3 0 0 0,3 3 0 0 0,-4-1 0 0 0,-2-5 0 0 0,0 1 0 0 0,1 0 0 0 0,-1-1 0 0 0,1 1 0 0 0,-1-1 0 0 0,1 1 0 0 0,-1-1 0 0 0,1 0 0 0 0,0 0 0 0 0,3 2 0 0 0,26 20 11 0 0,-3-7 14 0 0,56 24 1 0 0,-43-22-24 0 0,-31-14-1 0 0,-4-2 1 0 0,-1 1-1 0 0,0 0 0 0 0,0 0 0 0 0,0 0 0 0 0,0 0 1 0 0,0 1-1 0 0,6 6 0 0 0,12 10 52 0 0,-22-19-53 0 0,0 0 0 0 0,0 0 0 0 0,0 0 0 0 0,0-1 0 0 0,0 1 0 0 0,0 0 0 0 0,0 0 0 0 0,0 0 0 0 0,-1 1 0 0 0,1-1 0 0 0,0 0 0 0 0,-1 0 0 0 0,1 0 0 0 0,0 0 0 0 0,-1 1 0 0 0,1-1 0 0 0,-1 2 0 0 0,2 3 0 0 0,2-1 2 0 0,-3-3 4 0 0,0 0 0 0 0,0 0-1 0 0,-1-1 1 0 0,1 1 0 0 0,0 0-1 0 0,-1 0 1 0 0,1 0-1 0 0,-1 0 1 0 0,0 1 0 0 0,1 2-1 0 0,0 9 50 0 0,0 25 0 0 0,-1-29-37 0 0,0-8-14 0 0,0-1 0 0 0,0 0-1 0 0,0 1 1 0 0,-1-1 0 0 0,1 1 0 0 0,0-1-1 0 0,-1 0 1 0 0,1 1 0 0 0,-1-1-1 0 0,0 0 1 0 0,1 1 0 0 0,-2 0-1 0 0,-4 11 13 0 0,4-5 6 0 0,-1 1 0 0 0,0-1 0 0 0,0 0 0 0 0,-1-1 0 0 0,0 1 0 0 0,0-1 0 0 0,-1 1-1 0 0,0-1 1 0 0,-8 8 0 0 0,9-10 40 0 0,-1 0 0 0 0,0 0 0 0 0,0-1 0 0 0,0 0 0 0 0,0 0 0 0 0,-1 0 0 0 0,1 0 0 0 0,-1-1 0 0 0,0 0 0 0 0,0 0-1 0 0,0-1 1 0 0,-11 3 0 0 0,7-4 53 0 0,1-1-1 0 0,-1 0 0 0 0,0 0 1 0 0,0-1-1 0 0,1 0 0 0 0,-1-1 1 0 0,1 0-1 0 0,-1 0 0 0 0,-14-7 1 0 0,12 5 5 0 0,5 1-75 0 0,1 0 0 0 0,0 0 0 0 0,0 0 0 0 0,0-1 0 0 0,1 0 0 0 0,-8-7 0 0 0,-12-8-156 0 0,21 17-76 0 0,1-1 0 0 0,0 1 0 0 0,-1-1 0 0 0,1 0 0 0 0,1 0 0 0 0,-1-1 0 0 0,0 1 0 0 0,1-1 0 0 0,-1 1 0 0 0,1-1 0 0 0,-2-5 0 0 0,0-3-1437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06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533 243 1376 0 0,'0'-1'315'0'0,"-1"-11"1308"0"0,0 1 0 0 0,0-1-1 0 0,-3-11 1 0 0,-2 2-256 0 0,0 1 0 0 0,-11-24-1 0 0,15 40-1145 0 0,0 0 0 0 0,0 0 0 0 0,0 0 0 0 0,0 0 0 0 0,-1 0 0 0 0,0 1 0 0 0,1-1 0 0 0,-1 1 0 0 0,-1 0 0 0 0,1 0 0 0 0,0 0 0 0 0,-1 0 0 0 0,0 0 0 0 0,1 1 0 0 0,-1 0 0 0 0,-8-4 1 0 0,0 0 101 0 0,0 0 0 0 0,-1 0 0 0 0,0 2 1 0 0,0-1-1 0 0,0 2 0 0 0,0 0 1 0 0,-1 0-1 0 0,1 1 0 0 0,-1 1 1 0 0,0 0-1 0 0,-25 2 0 0 0,34 1-287 0 0,0 0 1 0 0,0 0-1 0 0,0 0 0 0 0,1 1 0 0 0,-1-1 0 0 0,1 1 0 0 0,-1 0 0 0 0,1 1 0 0 0,-7 6 0 0 0,-7 5 91 0 0,7-6-62 0 0,1 0 1 0 0,0 1-1 0 0,-16 19 0 0 0,-22 39 64 0 0,44-62-123 0 0,1 0 1 0 0,0 0 0 0 0,0 0 0 0 0,0 0 0 0 0,1 0-1 0 0,0 0 1 0 0,0 1 0 0 0,1-1 0 0 0,0 1 0 0 0,-1 9-1 0 0,0 11-6 0 0,1-22 0 0 0,1 0 0 0 0,-1 1 0 0 0,1-1 0 0 0,0 0 0 0 0,0 0 0 0 0,1 0 0 0 0,0 1 0 0 0,1 6 0 0 0,4 4-14 0 0,1 0 0 0 0,0 0-1 0 0,1-1 1 0 0,16 24-1 0 0,-20-33 8 0 0,0-1 0 0 0,0 0 1 0 0,1 0-1 0 0,-1-1 0 0 0,1 1 0 0 0,0-1 0 0 0,9 5 0 0 0,21 17-2 0 0,-30-22 9 0 0,0-1 0 0 0,1 0 0 0 0,-1 0 0 0 0,1 0 0 0 0,0-1 0 0 0,0 1 0 0 0,0-1 0 0 0,0-1 0 0 0,0 1 0 0 0,1-1 0 0 0,-1 0 0 0 0,0-1 0 0 0,1 1 0 0 0,-1-1 0 0 0,0-1 0 0 0,1 1 0 0 0,-1-1 0 0 0,0 0 0 0 0,1 0 0 0 0,-1-1 0 0 0,10-4 0 0 0,5-2 0 0 0,-15 6 0 0 0,0 0 0 0 0,0-1 0 0 0,0 0 0 0 0,0 0 0 0 0,0-1 0 0 0,0 1 0 0 0,7-8 0 0 0,0 0 0 0 0,-9 8 0 0 0,-1 0 0 0 0,1 0 0 0 0,-1 0 0 0 0,0 0 0 0 0,0-1 0 0 0,0 0 0 0 0,4-6 0 0 0,4-9 0 0 0,-8 15 0 0 0,0 0 0 0 0,0-1 0 0 0,-1 1 0 0 0,4-9 0 0 0,2-12 0 0 0,-5 19 0 0 0,-1-1 0 0 0,0 1 0 0 0,0-1 0 0 0,-1 0 0 0 0,2-13 0 0 0,2-58 0 0 0,-10 34 0 0 0,5 43 0 0 0,-4-9-13 0 0,4 34-53 0 0,-1-13 65 0 0,1 5-9 0 0,0 0-1 0 0,1 0 0 0 0,0 1 1 0 0,2-1-1 0 0,0 0 0 0 0,6 19 1 0 0,-6-28 1 0 0,-1 0 0 0 0,-1 0 0 0 0,1 0 0 0 0,-1-1 0 0 0,0 10 0 0 0,3 13 9 0 0,27 188 75 0 0,-21-129-14 0 0,2 53-5 0 0,-11-113-56 0 0,-1 16 54 0 0,-2-17-42 0 0,-2 16 40 0 0,0-21-20 0 0,-1 5 109 0 0,-1 0 1 0 0,-2 0 0 0 0,-14 36-1 0 0,19-56-67 0 0,0 0 0 0 0,-1-1-1 0 0,0 1 1 0 0,0-1-1 0 0,0 0 1 0 0,-1 0 0 0 0,0 0-1 0 0,0 0 1 0 0,-1-1 0 0 0,0 0-1 0 0,1 0 1 0 0,-2-1-1 0 0,1 0 1 0 0,0 0 0 0 0,-1 0-1 0 0,0 0 1 0 0,-9 2 0 0 0,6-2 39 0 0,0-1 0 0 0,-1 0 0 0 0,1-1 0 0 0,0 0 0 0 0,-1 0 0 0 0,1-1 1 0 0,-1-1-1 0 0,0 0 0 0 0,1 0 0 0 0,-1-1 0 0 0,1 0 0 0 0,-19-6 0 0 0,6 2 126 0 0,16 3-196 0 0,-1 0 1 0 0,1 0-1 0 0,-1 0 1 0 0,1-1 0 0 0,-7-4-1 0 0,-17-9-31 0 0,24 13-3 0 0,0 0 0 0 0,1-1 1 0 0,0 0-1 0 0,0 0 0 0 0,0 0 0 0 0,-9-9 0 0 0,4 2-23 0 0,-3-3-52 0 0,0-1 0 0 0,1 0 0 0 0,1-1-1 0 0,-20-34 1 0 0,19 8-1455 0 0,13 39 1023 0 0,-1-1 1 0 0,1 1-1 0 0,-1 0 1 0 0,1 0-1 0 0,0-1 1 0 0,1 1-1 0 0,0-6 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59.16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188 87 14624 0 0,'0'0'648'0'0,"-13"-4"136"0"0,0-1-624 0 0,0 2-160 0 0,-4 0 0 0 0,4-2 0 0 0,-5 2 0 0 0,5-2 0 0 0,0 2 64 0 0,0-5-64 0 0,3 4 0 0 0,2 0 0 0 0,-5-3 64 0 0,8 2-64 0 0,-3-3-544 0 0,3 5-144 0 0,-8-13-24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07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3224 0 0,'0'0'10864'0'0,"1"9"-9588"0"0,4 25 383 0 0,3 10-275 0 0,-4-28-935 0 0,3 29 0 0 0,-1-4-100 0 0,-4-33-300 0 0,14 95 415 0 0,-11-73-305 0 0,13 48 0 0 0,2 5-105 0 0,-20-76 7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07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15 10136 0 0,'0'0'992'0'0,"-5"0"-888"0"0,-3-4-104 0 0,0 1 856 0 0,-2-5 2392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08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5984 0 0,'0'0'750'0'0,"1"2"-71"0"0,3 17 902 0 0,-4-17-1422 0 0,0 1 0 0 0,1-1 0 0 0,-1 0 0 0 0,1 1 0 0 0,-1-1 0 0 0,1 1 1 0 0,0-1-1 0 0,0 0 0 0 0,2 4 0 0 0,-2-4-51 0 0,1 1-1 0 0,-1 0 0 0 0,0 0 1 0 0,0 1-1 0 0,0-1 1 0 0,0 4-1 0 0,4 10 225 0 0,0 2 30 0 0,0 1 1 0 0,-1 0-1 0 0,-1 1 0 0 0,2 33 0 0 0,-3-25 22 0 0,14 76 872 0 0,3 2-75 0 0,-4-27-659 0 0,1-1-97 0 0,-9-45-167 0 0,6 52 1 0 0,-11-61-110 0 0,9 45 0 0 0,-1 14 83 0 0,-7-53-141 0 0,2 9 16 0 0,-3-30-70 0 0,0 0 1 0 0,-1 1 0 0 0,-1 12 0 0 0,0-13 20 0 0,1 1 0 0 0,2 14 0 0 0,2-12 24 0 0,-5-12-62 0 0,0-1 0 0 0,1 1 0 0 0,-1 0 0 0 0,0-1 0 0 0,1 1 1 0 0,-1 0-1 0 0,0-1 0 0 0,0 1 0 0 0,0 0 0 0 0,0-1 0 0 0,0 1 0 0 0,0 0 1 0 0,0 0-1 0 0,0-1 0 0 0,0 1 0 0 0,0 0 0 0 0,0-1 0 0 0,0 1 0 0 0,0 0 1 0 0,0 0-1 0 0,-1-1 0 0 0,1 1 0 0 0,0 0 0 0 0,-1 0 0 0 0,0 1 72 0 0,-16-14 210 0 0,14 9-275 0 0,0 0 0 0 0,0 0 0 0 0,1 0-1 0 0,-1 0 1 0 0,1-1 0 0 0,0 1 0 0 0,0-1 0 0 0,0 1 0 0 0,1-1 0 0 0,-1 0 0 0 0,0-5 0 0 0,0 1-43 0 0,0 0 0 0 0,0 0 0 0 0,1-1 1 0 0,0-10-1 0 0,2 4-46 0 0,1 0 0 0 0,0 0 0 0 0,1 1 0 0 0,7-22 0 0 0,-3 8-75 0 0,-5 24 126 0 0,0-1 1 0 0,0 1-1 0 0,0 1 0 0 0,0-1 0 0 0,0 0 0 0 0,1 0 1 0 0,0 1-1 0 0,0-1 0 0 0,0 1 0 0 0,6-5 1 0 0,-4 3 5 0 0,-1 0 0 0 0,1 0-1 0 0,6-9 1 0 0,-8 10 0 0 0,0 1-1 0 0,0 1 1 0 0,1-1-1 0 0,-1 0 1 0 0,1 1 0 0 0,-1-1-1 0 0,1 1 1 0 0,6-2-1 0 0,6-5-19 0 0,-12 7 18 0 0,-1 1 1 0 0,1 0 0 0 0,0-1-1 0 0,-1 1 1 0 0,1 1 0 0 0,0-1-1 0 0,5 0 1 0 0,-1 0 3 0 0,8-1-3 0 0,-12 1-14 0 0,-1 1 0 0 0,0-1 0 0 0,1 1 0 0 0,-1 0 0 0 0,0 0 0 0 0,1 0 0 0 0,-1 1 0 0 0,0-1 0 0 0,7 3 0 0 0,0-1-20 0 0,-1 0 62 0 0,-1 1 0 0 0,16 7 0 0 0,-16-7-34 0 0,8 6 12 0 0,-13-6 0 0 0,-1 1 0 0 0,16 16 0 0 0,-6-5 0 0 0,-6-9 0 0 0,-1 1 0 0 0,8 12 0 0 0,-7-9 14 0 0,-1 0-1 0 0,0 1 0 0 0,-1-1 0 0 0,0 1 0 0 0,0 0 0 0 0,-1 0 0 0 0,-1 1 0 0 0,0-1 0 0 0,0 1 0 0 0,-1 12 0 0 0,0-7 71 0 0,0-14-62 0 0,-1 1 0 0 0,0 0 0 0 0,0-1 0 0 0,0 1 0 0 0,-1 4 0 0 0,-2 21 188 0 0,3-22-105 0 0,0-1-1 0 0,-1 1 1 0 0,0 0 0 0 0,-3 10 0 0 0,1-9 7 0 0,-1 0-1 0 0,0 0 1 0 0,0-1 0 0 0,-1 1 0 0 0,0-1 0 0 0,0 0 0 0 0,0-1 0 0 0,-1 1 0 0 0,0-1 0 0 0,-1 0-1 0 0,-7 5 1 0 0,4-3 51 0 0,-1 0 0 0 0,-1-2-1 0 0,1 1 1 0 0,-1-1 0 0 0,0-1-1 0 0,-19 6 1 0 0,22-9-103 0 0,0 0 0 0 0,0-1 0 0 0,1 0-1 0 0,-1-1 1 0 0,-12 0 0 0 0,-46-7 194 0 0,45 4-210 0 0,18 2-135 0 0,-1 0 0 0 0,1 0 0 0 0,0 0 0 0 0,0-1 0 0 0,0 0 0 0 0,0 0 0 0 0,0 0 0 0 0,0 0 0 0 0,0-1 0 0 0,1 1 0 0 0,-1-1 0 0 0,1 0 0 0 0,0 0 0 0 0,-1-1 0 0 0,2 1 0 0 0,-1 0 0 0 0,0-1 0 0 0,1 0 0 0 0,-1 0 0 0 0,1 0 0 0 0,0 0 0 0 0,0 0 0 0 0,1 0 0 0 0,-1 0 0 0 0,1 0 0 0 0,0-1 0 0 0,0-4 0 0 0,-3-4-5052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08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10736 0 0,'0'0'1078'0'0,"-9"3"1414"0"0,9 8-1568 0 0,-1-5-726 0 0,0 0 0 0 0,1 0 0 0 0,0 0 0 0 0,0 0 0 0 0,0 0 0 0 0,2 6 0 0 0,-1-5-120 0 0,2 10 284 0 0,0-1 0 0 0,8 18-1 0 0,2 16 106 0 0,32 158 772 0 0,-16-69-637 0 0,6 36 126 0 0,-29-134-642 0 0,-2-13-58 0 0,7 29 0 0 0,0-15 2 0 0,-7-21 5 0 0,2-1 0 0 0,8 22 1 0 0,4 3-308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09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1 150 15056 0 0,'0'0'3193'0'0,"5"-6"-2315"0"0,6-2-805 0 0,1 1 0 0 0,0-1 0 0 0,0 2 0 0 0,1 0-1 0 0,17-7 1 0 0,24-11-430 0 0,-29 12-929 0 0,1 1-1 0 0,32-8 0 0 0,-20 6 100 0 0,8-4-541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0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47 6912 0 0,'-1'2'4201'0'0,"-5"9"-2850"0"0,4-8-1021 0 0,0 0 1 0 0,1 0 0 0 0,-1-1-1 0 0,1 1 1 0 0,-1 5 0 0 0,-5 15 580 0 0,6-20-835 0 0,-1 0 0 0 0,1 0 0 0 0,1 0 0 0 0,-1 0 0 0 0,0 0 0 0 0,1 0 0 0 0,0 0-1 0 0,-1 0 1 0 0,2 6 0 0 0,0 33 556 0 0,-1-30-496 0 0,0-1 1 0 0,2 14-1 0 0,18 95 463 0 0,4 18 42 0 0,-18-77-345 0 0,-5-45-152 0 0,0 0 0 0 0,8 31 1208 0 0,-10-50-1302 0 0,1 0 0 0 0,-1 0-1 0 0,1 0 1 0 0,-1 0 0 0 0,0 1-1 0 0,0-1 1 0 0,0 0 0 0 0,-3-4 0 0 0,-3-11 22 0 0,4 5-72 0 0,1 0 0 0 0,0 0 0 0 0,0-17 0 0 0,-2-17 0 0 0,3 44-8 0 0,1-1-1 0 0,0 1 1 0 0,1 0-1 0 0,-1-1 0 0 0,1-4 1 0 0,2-10-31 0 0,-2-5-64 0 0,1 0 1 0 0,10-39 0 0 0,-8 45 19 0 0,2-7-2 0 0,2 0 0 0 0,0 1-1 0 0,12-22 1 0 0,19-25-72 0 0,-32 60 159 0 0,-1 1 0 0 0,1 0 0 0 0,1 1 0 0 0,-1 0 0 0 0,1 0 0 0 0,1 0 0 0 0,0 1 0 0 0,14-9 0 0 0,-21 14-10 0 0,1 0-1 0 0,0 1 0 0 0,0-1 0 0 0,1 1 0 0 0,-1 0 1 0 0,6-2-1 0 0,-3 2-11 0 0,-1-1 1 0 0,0 0-1 0 0,0 0 1 0 0,0 0-1 0 0,6-4 1 0 0,-11 6 16 0 0,1 0 0 0 0,0 0 1 0 0,-1 0-1 0 0,1 0 1 0 0,-1 0-1 0 0,1 0 0 0 0,-1 0 1 0 0,1 0-1 0 0,-1 0 0 0 0,1 0 1 0 0,-1 1-1 0 0,1-1 0 0 0,-1 0 1 0 0,1 0-1 0 0,-1 0 0 0 0,1 1 1 0 0,-1-1-1 0 0,1 1 0 0 0,1 0 0 0 0,1-1 2 0 0,-2 0-2 0 0,0 0 0 0 0,0 0 0 0 0,0 1 0 0 0,0-1 1 0 0,0 0-1 0 0,0 0 0 0 0,0 1 0 0 0,0-1 0 0 0,0 1 0 0 0,0-1 0 0 0,0 1 0 0 0,0-1 1 0 0,-1 1-1 0 0,1-1 0 0 0,0 1 0 0 0,0 0 0 0 0,0 1 0 0 0,5 2-4 0 0,-1 1-1 0 0,0-1 1 0 0,0 1 0 0 0,0 1-1 0 0,0-1 1 0 0,-1 1 0 0 0,0-1-1 0 0,0 1 1 0 0,-1 0 0 0 0,6 13-1 0 0,-2 2 11 0 0,-1 0-1 0 0,5 26 1 0 0,-10-44-5 0 0,16 104 2 0 0,-13-75 24 0 0,0 13 78 0 0,1 93 63 0 0,3-75-112 0 0,-7-61-34 0 0,-1 0-1 0 0,1 1 0 0 0,-1-1 0 0 0,1 0 1 0 0,-1 0-1 0 0,3 5 0 0 0,-2-6-147 0 0,0 0-1 0 0,-1 0 0 0 0,1 1 1 0 0,0-1-1 0 0,-1 1 1 0 0,0-1-1 0 0,1 0 0 0 0,-1 1 1 0 0,0-1-1 0 0,0 1 0 0 0,1-1 1 0 0,-1 1-1 0 0,0-1 1 0 0,0 1-1 0 0,-1-1 0 0 0,1 1 1 0 0,-1 2-1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0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318 155 4608 0 0,'0'0'353'0'0,"-8"-5"-58"0"0,-28-46 4766 0 0,29 42-4288 0 0,-7-8 1441 0 0,-27-25 0 0 0,35 38-1860 0 0,0 0-1 0 0,0 1 1 0 0,-1 0-1 0 0,1 0 1 0 0,-1 0-1 0 0,1 1 1 0 0,-12-2-1 0 0,12 2-164 0 0,2 1-96 0 0,-1 0-1 0 0,1 1 0 0 0,-1-1 0 0 0,1 1 0 0 0,-1 0 1 0 0,1 0-1 0 0,-1 1 0 0 0,1 0 0 0 0,-1-1 1 0 0,1 1-1 0 0,0 1 0 0 0,-1-1 0 0 0,1 0 0 0 0,0 1 1 0 0,0 0-1 0 0,0 0 0 0 0,0 0 0 0 0,-6 5 0 0 0,7-4-80 0 0,0 1-1 0 0,0-1 0 0 0,1 1 1 0 0,-1 0-1 0 0,1 0 0 0 0,0 0 1 0 0,0 0-1 0 0,-3 8 0 0 0,-1 2 34 0 0,-5 32 32 0 0,8-36-65 0 0,0 1 0 0 0,0 0 0 0 0,1 1-1 0 0,1-1 1 0 0,0 0 0 0 0,1 0 0 0 0,0 16-1 0 0,1-7 31 0 0,0-6 8 0 0,0 0 0 0 0,2 0 0 0 0,6 22-1 0 0,-1-5-24 0 0,3 2-100 0 0,-8-27 72 0 0,-1 0 0 0 0,0 0-1 0 0,2 9 1 0 0,-2-9 3 0 0,0-1 0 0 0,1 0 0 0 0,-1 1 0 0 0,1-1 0 0 0,0 0 0 0 0,0 0 0 0 0,5 5 0 0 0,1 2 0 0 0,29 35 0 0 0,-36-45 7 0 0,0-1-1 0 0,-1 1 0 0 0,1 0 0 0 0,0 0 1 0 0,0-1-1 0 0,0 1 0 0 0,0-1 0 0 0,3 2 1 0 0,12 9 0 0 0,-7-4-7 0 0,0-1 0 0 0,1-1 0 0 0,-1 1 0 0 0,1-2 0 0 0,1 0 0 0 0,-1 0 0 0 0,24 6 0 0 0,-33-11 5 0 0,1 0 0 0 0,-1 0 0 0 0,1-1 0 0 0,-1 1 0 0 0,0-1 0 0 0,1 1 0 0 0,-1-1 0 0 0,1 0 0 0 0,-1 0 0 0 0,0 0-1 0 0,3-2 1 0 0,2 0 0 0 0,-5 2-5 0 0,1 1 0 0 0,-1-1 0 0 0,0 0 0 0 0,1-1 0 0 0,-1 1 0 0 0,0 0 0 0 0,0 0 0 0 0,0-1 0 0 0,0 0 0 0 0,2-1 0 0 0,1-2 0 0 0,0 1 5 0 0,-1 0-1 0 0,1-1 0 0 0,-1 0 1 0 0,1 0-1 0 0,-2 0 0 0 0,1-1 1 0 0,3-6-1 0 0,19-44 76 0 0,-23 49-67 0 0,-1 0-14 0 0,0-1 0 0 0,0 0-1 0 0,0 0 1 0 0,-1 0-1 0 0,0 0 1 0 0,-1 0 0 0 0,1 0-1 0 0,-2 0 1 0 0,1 0 0 0 0,-1 0-1 0 0,-2-9 1 0 0,-1-1 54 0 0,-1 1 0 0 0,0 0 0 0 0,-1 1-1 0 0,-10-19 1 0 0,-9-7 52 0 0,17 30-92 0 0,1 0 1 0 0,0-1 0 0 0,-8-20 0 0 0,11 22-420 0 0,-1 0-1 0 0,-7-12 0 0 0,11 13-2877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1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320 106 6448 0 0,'0'0'498'0'0,"-1"-1"-327"0"0,-3-6 1016 0 0,0 0 0 0 0,-1 0 0 0 0,0 0 0 0 0,0 1 0 0 0,-1 0 0 0 0,-10-10-1 0 0,9 10-853 0 0,2 2 38 0 0,1 0 0 0 0,-1 0 0 0 0,0 0 1 0 0,0 0-1 0 0,0 1 0 0 0,0 0 0 0 0,-1 0 0 0 0,-7-2 0 0 0,8 3-143 0 0,1 0 0 0 0,-1 1 1 0 0,0 0-1 0 0,1 0 0 0 0,-9-1 0 0 0,11 2-176 0 0,0 0-1 0 0,0 0 1 0 0,0 1-1 0 0,0-1 1 0 0,0 0-1 0 0,0 1 1 0 0,0-1-1 0 0,0 1 1 0 0,0 0-1 0 0,1-1 1 0 0,-1 1 0 0 0,0 0-1 0 0,0 0 1 0 0,0 0-1 0 0,1 0 1 0 0,-3 2-1 0 0,-13 14 373 0 0,-28 33 0 0 0,39-43-393 0 0,1 0-1 0 0,0 1 0 0 0,0-1 0 0 0,0 1 0 0 0,-4 12 1 0 0,-4 10 35 0 0,9-23-63 0 0,1 1-1 0 0,0 0 1 0 0,-4 15 0 0 0,2 5 47 0 0,4-17-49 0 0,-1 1 0 0 0,-3 10 0 0 0,4-17-1 0 0,0 0 0 0 0,0 0 0 0 0,1 0 0 0 0,-1 0 0 0 0,2 0 0 0 0,-1 0 0 0 0,1 6 0 0 0,1 14 0 0 0,-2-19 0 0 0,1 1 0 0 0,-1-1 0 0 0,4 10 0 0 0,1 11 0 0 0,-4-20 0 0 0,1 0 0 0 0,0 0 0 0 0,0-1 0 0 0,6 13 0 0 0,2 8 0 0 0,-8-22 0 0 0,0 0 0 0 0,1 0 0 0 0,-1 0 0 0 0,1 0 0 0 0,0 0 0 0 0,0-1 0 0 0,1 1 0 0 0,5 5 0 0 0,1-1 0 0 0,0 0 0 0 0,14 11 0 0 0,28 9 0 0 0,-44-24 3 0 0,1-1 0 0 0,0-1-1 0 0,0 0 1 0 0,0 0-1 0 0,0 0 1 0 0,1-1 0 0 0,12 1-1 0 0,-15-3-25 0 0,0 1-1 0 0,0-1 1 0 0,0 0-1 0 0,0-1 1 0 0,0 0-1 0 0,0 0 1 0 0,0 0-1 0 0,0-1 1 0 0,0 0-1 0 0,10-5 1 0 0,-17 7 18 0 0,10-4-674 0 0,-1-1 0 0 0,1-1 0 0 0,17-13 0 0 0,-14 4-1291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2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8144 0 0,'0'0'741'0'0,"0"1"-609"0"0,-4 9 559 0 0,1 0 1 0 0,0 0-1 0 0,1 0 1 0 0,0 1-1 0 0,1-1 0 0 0,-1 13 1 0 0,-1 9 161 0 0,3-20-445 0 0,-1 1 0 0 0,2-1-1 0 0,2 20 1 0 0,1 15 201 0 0,7 88 759 0 0,-3-47-752 0 0,45 329 1017 0 0,-41-301-1233 0 0,-11-107-345 0 0,-1-1-1 0 0,0 14 1 0 0,0-6 829 0 0,-1-16-877 0 0,1 0 0 0 0,0 0 0 0 0,-1 0 0 0 0,1 0 0 0 0,0-1 0 0 0,-1 1-1 0 0,1 0 1 0 0,0 0 0 0 0,-1 0 0 0 0,1 0 0 0 0,0-1 0 0 0,0 1 0 0 0,-1 0 0 0 0,1 0-1 0 0,0-1 1 0 0,0 1 0 0 0,-1 0 0 0 0,1 0 0 0 0,0-1 0 0 0,0 1 0 0 0,0 0 0 0 0,-1-1-1 0 0,1 1 1 0 0,0 0 0 0 0,0-1 0 0 0,0 1 0 0 0,0 0 0 0 0,0-1 0 0 0,0 1 0 0 0,0-1 0 0 0,0 1-1 0 0,-6-15 69 0 0,4 11-64 0 0,1 0-1 0 0,-1-1 1 0 0,1 1 0 0 0,1 0-1 0 0,-1-8 1 0 0,-1-1-10 0 0,1 2-32 0 0,0 1 0 0 0,1-1 0 0 0,0 0 0 0 0,1 0 0 0 0,1 1 0 0 0,4-20-1 0 0,0-3-30 0 0,-4 23 45 0 0,1-1 0 0 0,6-13-1 0 0,2-11-194 0 0,-6 24 232 0 0,-1-1-1 0 0,2 1 1 0 0,-1 1-1 0 0,1-1 1 0 0,1 1-1 0 0,11-13 1 0 0,-11 13-42 0 0,-5 8-5 0 0,-1 0-1 0 0,1 0 1 0 0,0 0 0 0 0,-1 0-1 0 0,1 1 1 0 0,0-1 0 0 0,0 1-1 0 0,0-1 1 0 0,4 0-1 0 0,3-4-85 0 0,-1-2 89 0 0,-7 6 19 0 0,1-1 1 0 0,0 1-1 0 0,-1-1 0 0 0,1 1 0 0 0,0 0 0 0 0,0 0 0 0 0,1 0 1 0 0,-1 0-1 0 0,0 0 0 0 0,5-2 0 0 0,7-2-7 0 0,-9 7 8 0 0,-1-1-7 0 0,20-6-85 0 0,-24 6 92 0 0,1 0 0 0 0,-1 0 0 0 0,1 0 0 0 0,-1 0 0 0 0,1 0 0 0 0,-1 0 0 0 0,1 0-1 0 0,-1 1 1 0 0,1-1 0 0 0,-1 0 0 0 0,1 0 0 0 0,-1 1 0 0 0,1-1 0 0 0,-1 0 0 0 0,0 0 0 0 0,1 1 0 0 0,-1-1-1 0 0,0 1 1 0 0,1 0 0 0 0,1 0-8 0 0,2 1-3 0 0,-1-1 0 0 0,1 1 1 0 0,-1 0-1 0 0,1 0 0 0 0,-1 0 1 0 0,0 1-1 0 0,0-1 0 0 0,0 1 1 0 0,0 0-1 0 0,0 0 0 0 0,-1 0 1 0 0,1 0-1 0 0,-1 0 0 0 0,3 6 1 0 0,15 25-55 0 0,-15-26 65 0 0,0 0 0 0 0,-1 0 0 0 0,0 0 0 0 0,0 0 0 0 0,3 10-1 0 0,4 17 5 0 0,-5-13 0 0 0,7 29 0 0 0,10 48 0 0 0,-10-46 0 0 0,26 87-310 0 0,-31-118-885 0 0,1-4-396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2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7368 0 0,'-1'2'3333'0'0,"0"3"-2885"0"0,0 0 0 0 0,0 0 0 0 0,0 0 0 0 0,1 0 0 0 0,0-1 0 0 0,0 1 0 0 0,0 0 0 0 0,1 0 0 0 0,1 6 0 0 0,1 18 395 0 0,-3-26-794 0 0,0 0 0 0 0,1 0 1 0 0,-1-1-1 0 0,1 1 0 0 0,0 0 1 0 0,0-1-1 0 0,0 1 1 0 0,3 4-1 0 0,3 11 222 0 0,1 8 335 0 0,15 35 0 0 0,-9-24-274 0 0,6 14 47 0 0,-18-45-329 0 0,0 0 0 0 0,0 0-1 0 0,0 0 1 0 0,1 10 0 0 0,4 14 128 0 0,-2-14-108 0 0,0-4-5 0 0,-1 0-1 0 0,0 0 1 0 0,-1 0 0 0 0,1 18-1 0 0,1 11 47 0 0,-2-23-46 0 0,0 24 0 0 0,-3-36-29 0 0,0-1-1 0 0,1 1 1 0 0,0 0-1 0 0,0-1 1 0 0,1 1-1 0 0,-1-1 1 0 0,5 9-1 0 0,-5-12 477 0 0,0-1-396 0 0,1 1-110 0 0,0 0 174 0 0,-2-3 149 0 0,-1 0-291 0 0,1 0 1 0 0,-1 0 0 0 0,1 0-1 0 0,-1 0 1 0 0,1 0-1 0 0,-1-1 1 0 0,1 1 0 0 0,0 0-1 0 0,0 0 1 0 0,0 0-1 0 0,0 0 1 0 0,0-1 0 0 0,0 1-1 0 0,0 0 1 0 0,0-2-1 0 0,1 0-7 0 0,0-1-1 0 0,0 1 1 0 0,-1-1-1 0 0,1 1 0 0 0,-1-1 1 0 0,0 0-1 0 0,0 1 1 0 0,0-1-1 0 0,-1-6 0 0 0,0 8-30 0 0,1 0 0 0 0,0 0 0 0 0,0-1 0 0 0,0 1 0 0 0,0 0 0 0 0,1 0 0 0 0,-1-1 0 0 0,0 1 0 0 0,1 0 0 0 0,1-3 0 0 0,2-16 0 0 0,-5 4 0 0 0,1 11 0 0 0,0 0 0 0 0,0 0 0 0 0,0 0 0 0 0,3-11 0 0 0,18-68 0 0 0,-20 79-3 0 0,1 1 0 0 0,0 0 1 0 0,0-1-1 0 0,5-8 0 0 0,-5 10-17 0 0,0 0 0 0 0,-1 0 0 0 0,1 1 0 0 0,-1-1 0 0 0,1 0 0 0 0,-1-1 0 0 0,0 1 0 0 0,-1 0 0 0 0,1-7 0 0 0,0 0 9 0 0,0 0-1 0 0,5-19 1 0 0,-4 19 64 0 0,0 0-1 0 0,1-19 1 0 0,-2 26-51 0 0,-1-1 0 0 0,0 0-1 0 0,1 0 1 0 0,0 1 0 0 0,0-1 0 0 0,1 0 0 0 0,-1 1 0 0 0,1-1 0 0 0,0 1 0 0 0,3-5 0 0 0,-4 5 3 0 0,1 1 0 0 0,-1-1 0 0 0,0 0 0 0 0,0 0 1 0 0,0 0-1 0 0,0-5 0 0 0,-1 5-20 0 0,0 1 0 0 0,0 0 0 0 0,1 0 0 0 0,0 0 0 0 0,0-1 0 0 0,0 1 0 0 0,0 0 0 0 0,3-5 0 0 0,6-8-52 0 0,-8 11 82 0 0,1 0 0 0 0,0 0 0 0 0,0 1 0 0 0,0-1 0 0 0,1 1-1 0 0,0 0 1 0 0,0 0 0 0 0,6-5 0 0 0,-8 8-123 0 0,0 1-169 0 0,4 0 178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2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2304 0 0,'-3'0'8021'0'0,"2"0"-7879"0"0,1 0 0 0 0,0 1 1 0 0,0 35 2761 0 0,0-36-2751 0 0,0-3-168 0 0,0 2-226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59.56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211 1 13824 0 0,'-25'18'1224'0'0,"19"-7"-976"0"0,-12 9-248 0 0,7 2 0 0 0,-2-7 624 0 0,2 7 79 0 0,-7-2 9 0 0,5 2 8 0 0,-5 5-600 0 0,7-8-120 0 0,0-1 0 0 0,-2 2 0 0 0,-4-9-152 0 0,6 0 24 0 0,-3-7 8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3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2304 0 0,'-3'1'101'0'0,"-1"0"526"0"0,-21 7 9245 0 0,24-7-9784 0 0,0 0 0 0 0,0 0 0 0 0,1 1 1 0 0,-1-1-1 0 0,0 0 0 0 0,1 1 1 0 0,-1-1-1 0 0,1 1 0 0 0,0-1 1 0 0,-1 1-1 0 0,1-1 0 0 0,0 1 0 0 0,0-1 1 0 0,0 1-1 0 0,0-1 0 0 0,0 1 1 0 0,0-1-1 0 0,0 1 0 0 0,1-1 0 0 0,-1 1 1 0 0,1-1-1 0 0,-1 1 0 0 0,1-1 1 0 0,-1 1-1 0 0,1-1 0 0 0,0 0 0 0 0,1 2 1 0 0,6 21 608 0 0,-7-17-481 0 0,1-1 0 0 0,0 1 0 0 0,0 0 0 0 0,0-1 1 0 0,5 8-1 0 0,-6-11-148 0 0,1 2 61 0 0,-1 0 0 0 0,1 0 1 0 0,-1-1-1 0 0,0 1 0 0 0,-1 0 0 0 0,1 0 0 0 0,-1 8 0 0 0,2 18 435 0 0,1-19-392 0 0,-1-5-67 0 0,-1 0 1 0 0,0 0-1 0 0,0 0 1 0 0,0 0-1 0 0,-1 12 0 0 0,-1-7-40 0 0,1 0 0 0 0,1 0 0 0 0,0 0-1 0 0,1-1 1 0 0,5 22 0 0 0,-3-19-38 0 0,-1 1 1 0 0,-1-1 0 0 0,1 19-1 0 0,-7 52 26 0 0,9-66-407 0 0,-2-3-1609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3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14688 0 0,'23'-3'1432'0'0,"-33"3"-1192"0"0,15-8-240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4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2 214 3680 0 0,'0'0'284'0'0,"-1"1"-187"0"0,4 21 7479 0 0,-1-18-6848 0 0,6 7-15 0 0,-3-5-378 0 0,-1 1-227 0 0,1-1 0 0 0,0 0 0 0 0,0 0-1 0 0,0-1 1 0 0,1 0 0 0 0,7 7 0 0 0,-4-7 85 0 0,-3 0-44 0 0,0-1 1 0 0,1 0 0 0 0,10 5 0 0 0,3 0 151 0 0,-16-6-237 0 0,0-1 1 0 0,1 0-1 0 0,0 0 0 0 0,-1 0 0 0 0,1 0 1 0 0,0-1-1 0 0,0 0 0 0 0,0 0 0 0 0,5 0 1 0 0,23 4 197 0 0,-28-5-230 0 0,0 0-1 0 0,0 0 1 0 0,0-1 0 0 0,0 0-1 0 0,0 0 1 0 0,0 0 0 0 0,0 0-1 0 0,0-1 1 0 0,0 0 0 0 0,8-4-1 0 0,-13 6-25 0 0,32-19 349 0 0,-30 18-341 0 0,-1-1 0 0 0,1 1 0 0 0,-1-1 0 0 0,1 1 1 0 0,-1-1-1 0 0,1 0 0 0 0,-1 0 0 0 0,0 1 0 0 0,1-1 1 0 0,-1 0-1 0 0,0 0 0 0 0,-1 0 0 0 0,1 0 0 0 0,1-3 0 0 0,-1 1 8 0 0,0-1-1 0 0,1 1 0 0 0,0 0 0 0 0,0 0 1 0 0,0 0-1 0 0,3-4 0 0 0,-2 4 9 0 0,-1 0 1 0 0,0 1-1 0 0,0-1 0 0 0,0 0 0 0 0,-1 0 0 0 0,2-6 0 0 0,5-4 60 0 0,-7 13-82 0 0,0 0-1 0 0,-1 0 1 0 0,1 0 0 0 0,0 0 0 0 0,-1 0 0 0 0,1 0 0 0 0,-1 0 0 0 0,1 1 0 0 0,-1-2 0 0 0,0 1 0 0 0,1 0 0 0 0,-1 0 0 0 0,0 0 0 0 0,0-2-1 0 0,-2-6 58 0 0,1 8-57 0 0,1 0-1 0 0,0 0 0 0 0,-1 0 1 0 0,1 0-1 0 0,0-1 1 0 0,0 1-1 0 0,0 0 0 0 0,0 0 1 0 0,0 0-1 0 0,0 0 0 0 0,0 0 1 0 0,0-1-1 0 0,0 1 0 0 0,0 0 1 0 0,1 0-1 0 0,-1 0 0 0 0,1-2 1 0 0,0 1 9 0 0,0 0-1 0 0,0 0 1 0 0,0 0 0 0 0,-1 0 0 0 0,1 0 0 0 0,-1-1 0 0 0,1 1 0 0 0,-1 0-1 0 0,0-1 1 0 0,0 1 0 0 0,0 0 0 0 0,0 0 0 0 0,0-1 0 0 0,-1 1-1 0 0,1 0 1 0 0,0 0 0 0 0,-1-1 0 0 0,0 1 0 0 0,0 0 0 0 0,0 0 0 0 0,-1-3-1 0 0,-1 0 31 0 0,0 1-1 0 0,-1-1 0 0 0,1 1 0 0 0,-1 0 0 0 0,0-1 0 0 0,0 2 1 0 0,-7-6-1 0 0,-18-18 311 0 0,9 11-92 0 0,16 13-176 0 0,1 0 1 0 0,-1 1-1 0 0,1-1 1 0 0,-5-6-1 0 0,6 8-48 0 0,0-1 0 0 0,0 0 0 0 0,1 1 0 0 0,-1-1 1 0 0,0 1-1 0 0,0-1 0 0 0,0 1 0 0 0,-1 0 0 0 0,1 0 0 0 0,0 0 0 0 0,0 0 0 0 0,-1 0 0 0 0,1 1 0 0 0,0-1 1 0 0,-1 1-1 0 0,-3-1 0 0 0,5 1 100 0 0,-12 1 116 0 0,8-1-216 0 0,1 2 0 0 0,-1-1 0 0 0,1 0 0 0 0,0 1 1 0 0,-1 0-1 0 0,1 0 0 0 0,0 0 0 0 0,-6 5 0 0 0,-10 5 21 0 0,19-12-59 0 0,0 1 0 0 0,1-1 0 0 0,-1 1 0 0 0,0 0 0 0 0,0-1 1 0 0,0 1-1 0 0,1 0 0 0 0,-1 0 0 0 0,0 0 0 0 0,1-1 0 0 0,-1 1 0 0 0,1 0 0 0 0,-2 2 0 0 0,-6 9 26 0 0,5-9-24 0 0,0 1 0 0 0,0-1 0 0 0,1 1-1 0 0,-1 0 1 0 0,1 0 0 0 0,0 0-1 0 0,0 0 1 0 0,0 0 0 0 0,-2 7 0 0 0,-5 14 11 0 0,7-20-16 0 0,0 0 0 0 0,1 0 0 0 0,0 0 0 0 0,0 1 0 0 0,-1 8 0 0 0,-2 15 0 0 0,2-20 3 0 0,1 0 0 0 0,-1 1-1 0 0,1 17 1 0 0,1-22 8 0 0,-1 0 0 0 0,0 0 0 0 0,0 0 0 0 0,0 0 1 0 0,-1 0-1 0 0,-2 7 0 0 0,1-6-1 0 0,1 1 0 0 0,0-1-1 0 0,-2 10 1 0 0,-6 37 47 0 0,7-38-55 0 0,0 0 0 0 0,0 1 0 0 0,1 19-1 0 0,1-24-1 0 0,2 0 0 0 0,-1 0 0 0 0,2-1 0 0 0,-1 1 0 0 0,2 0 0 0 0,3 12 0 0 0,-4-17 0 0 0,1 1 0 0 0,0-1 0 0 0,0 0 0 0 0,0-1 0 0 0,0 1 0 0 0,1 0 0 0 0,0-1 0 0 0,1 0 0 0 0,5 7 0 0 0,-8-10 0 0 0,0 0 0 0 0,0 1 0 0 0,0-1 0 0 0,0 1 0 0 0,-1 0 0 0 0,2 3 0 0 0,-2-3 0 0 0,1 0 0 0 0,-1-1 0 0 0,1 1 0 0 0,-1-1 0 0 0,1 1 0 0 0,3 2 0 0 0,6 6 0 0 0,-6-5 0 0 0,0 0 0 0 0,1-1 0 0 0,-1 0 0 0 0,1 0 0 0 0,0 0 0 0 0,1-1 0 0 0,-1 0 0 0 0,10 4 0 0 0,9 3 32 0 0,-20-8 32 0 0,0-1 0 0 0,1 1 0 0 0,-1-1 0 0 0,1-1 0 0 0,11 3 0 0 0,-8-3-178 0 0,0-1 0 0 0,0 0 0 0 0,0-1-1 0 0,0 0 1 0 0,0-1 0 0 0,0 1 0 0 0,0-2-1 0 0,0 1 1 0 0,9-5 0 0 0,21-12-6047 0 0,-14 8-135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4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5 10656 0 0,'-19'-4'488'0'0,"16"3"-12"0"0,-8 7 2174 0 0,10-6-2564 0 0,0 0-1 0 0,0 1 1 0 0,0-1-1 0 0,0 1 1 0 0,0-1-1 0 0,0 1 1 0 0,0-1-1 0 0,0 1 1 0 0,0 0 0 0 0,0 0-1 0 0,0-1 1 0 0,0 1-1 0 0,0 0 1 0 0,0 0-1 0 0,1 0 1 0 0,-1 0-1 0 0,0 0 1 0 0,0 2-1 0 0,0-1 53 0 0,0 1 0 0 0,0-1 0 0 0,0 1 0 0 0,1-1 0 0 0,-1 1 0 0 0,1 0 0 0 0,0-1-1 0 0,0 4 1 0 0,0 4 287 0 0,1 0 1 0 0,0 0-1 0 0,5 15 0 0 0,-6-21-321 0 0,1 0 0 0 0,-1 0 0 0 0,1 0 0 0 0,-1 0 1 0 0,0 0-1 0 0,-1 5 0 0 0,0 18 445 0 0,3 7-61 0 0,-3 41 0 0 0,0-17-253 0 0,0-35-160 0 0,0 1-1 0 0,-5 23 1 0 0,5-39-56 0 0,0 1 0 0 0,1-1 0 0 0,2 16 0 0 0,-1-14 2 0 0,0-1 1 0 0,-2 19-1 0 0,-1-11-9 0 0,1-10-9 0 0,0-1-1 0 0,0 1 1 0 0,1 0 0 0 0,0 13-1 0 0,29 139 69 0 0,-27-148-53 0 0,1 0 0 0 0,6 17 0 0 0,-6-19-16 0 0,0 1 1 0 0,-1 0-1 0 0,3 16 1 0 0,-3-17 10 0 0,-1-1 0 0 0,1 0-1 0 0,4 9 1 0 0,4 20-11 0 0,2 14 5 0 0,-8-36-109 0 0,0 0 1 0 0,-2 0 0 0 0,3 28 0 0 0,-5-41-55 0 0,0 0 1 0 0,0 0-1 0 0,0-1 1 0 0,1 1 0 0 0,-1 0-1 0 0,0 0 1 0 0,1 0-1 0 0,-1 0 1 0 0,1 0-1 0 0,0-1 1 0 0,0 1 0 0 0,-1 0-1 0 0,3 1 1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5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10824 0 0,'0'0'980'0'0,"0"2"-804"0"0,-2 15-124 0 0,1-14 175 0 0,1 0 0 0 0,-1-1 0 0 0,1 1-1 0 0,0 0 1 0 0,-1 0 0 0 0,1 0 0 0 0,1 0 0 0 0,-1-1-1 0 0,0 1 1 0 0,1 0 0 0 0,-1 0 0 0 0,1-1 0 0 0,1 4 0 0 0,1 0-120 0 0,0 0 0 0 0,0-1 1 0 0,0 1-1 0 0,1-1 0 0 0,0 0 1 0 0,0 0-1 0 0,0 0 0 0 0,1-1 1 0 0,0 1-1 0 0,0-1 0 0 0,6 4 0 0 0,-4-4-106 0 0,0 0-1 0 0,0 0 0 0 0,1 0 0 0 0,0-1 0 0 0,0 0 0 0 0,0-1 0 0 0,8 2 0 0 0,-10-3 5 0 0,0 0 0 0 0,-1-1 1 0 0,1 0-1 0 0,-1 0 0 0 0,1-1 1 0 0,0 1-1 0 0,-1-1 0 0 0,1 0 1 0 0,-1-1-1 0 0,1 1 0 0 0,7-5 1 0 0,66-32 111 0 0,-74 35-112 0 0,0 0 0 0 0,-1 0 0 0 0,1-1 0 0 0,-1 1 0 0 0,6-7 0 0 0,-6 7 3 0 0,-1-1 0 0 0,1 1 0 0 0,-1 0 0 0 0,1 0 0 0 0,0 1-1 0 0,5-3 1 0 0,-8 4 173 0 0,-1 3-115 0 0,2 19 21 0 0,-4-9-50 0 0,-16 53 33 0 0,-33 95 89 0 0,48-151-146 0 0,-13 31 45 0 0,-2 0 0 0 0,-2-1 0 0 0,-34 51 0 0 0,48-80-32 0 0,-1-1 0 0 0,0 0-1 0 0,-1 0 1 0 0,0 0-1 0 0,-1-1 1 0 0,1-1 0 0 0,-2 1-1 0 0,1-1 1 0 0,-14 7-1 0 0,16-9-19 0 0,5-3 2 0 0,0-1 1 0 0,-1 0-1 0 0,1 1 0 0 0,-1-1 1 0 0,1 0-1 0 0,-1 0 0 0 0,-4 1 0 0 0,-2 3-8 0 0,7-3 0 0 0,0-1 0 0 0,0 0 0 0 0,0 0 0 0 0,0 0 0 0 0,0 0 0 0 0,0 0 0 0 0,0-1 0 0 0,0 1 0 0 0,-1 0 0 0 0,-3-1 0 0 0,4 2 0 0 0,-1-1 0 0 0,-13-4 0 0 0,15 3 1 0 0,0 0-1 0 0,1 0 0 0 0,-1 0 0 0 0,0 0 0 0 0,1 0 0 0 0,-1 0 0 0 0,0-1 0 0 0,1 1 0 0 0,-1 0 0 0 0,0-1 1 0 0,1 1-1 0 0,-1 0 0 0 0,1-1 0 0 0,-1 1 0 0 0,1-1 0 0 0,-1 1 0 0 0,1-1 0 0 0,-1 0 0 0 0,1-2 13 0 0,-1 0 46 0 0,2-14 9 0 0,2 9-58 0 0,-2 6-13 0 0,1 0 0 0 0,-1 0-1 0 0,1 0 1 0 0,0 1 0 0 0,0-1-1 0 0,0 1 1 0 0,0-1 0 0 0,0 1-1 0 0,0 0 1 0 0,0-1 0 0 0,0 1-1 0 0,1 0 1 0 0,-1 1 0 0 0,4-2-1 0 0,0 1-3 0 0,0 0 0 0 0,0 0 0 0 0,11 1 0 0 0,-15 0 13 0 0,11 0-6 0 0,-5-1 0 0 0,0 1 0 0 0,0 0 0 0 0,0 1 0 0 0,0 0 0 0 0,0 0 0 0 0,15 5 0 0 0,34 9 0 0 0,-26-2 1 0 0,22 7 62 0 0,-23-10-63 0 0,-20-5 0 0 0,1-2 0 0 0,-1 1 0 0 0,12 1 0 0 0,12 3 0 0 0,-26-8-63 0 0,-6 0-55 0 0,0 1 0 0 0,0-1-1 0 0,0 0 1 0 0,0 0 0 0 0,0 0-1 0 0,0 0 1 0 0,0 0-1 0 0,0-1 1 0 0,0 1 0 0 0,3-1-1 0 0,2-3-1315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5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12896 0 0,'1'0'3440'0'0,"6"0"-3143"0"0,4 1-214 0 0,-1-1 1 0 0,1-1-1 0 0,0 0 0 0 0,0 0 0 0 0,0-1 0 0 0,17-6 0 0 0,25-10-652 0 0,-35 9 251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6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23 7368 0 0,'-1'2'5389'0'0,"-7"47"-3764"0"0,5-22-1165 0 0,2-21-305 0 0,1 0-1 0 0,0-1 1 0 0,0 1 0 0 0,2 8-1 0 0,1 13 448 0 0,2 50 654 0 0,-1-50-842 0 0,7 29 1 0 0,-1-6-142 0 0,-1-15-194 0 0,1 1 0 0 0,1-2 0 0 0,20 41 0 0 0,-22-52-59 0 0,-5-15-9 0 0,1 0 0 0 0,0 0 0 0 0,0 0-1 0 0,1-1 1 0 0,-1 0 0 0 0,11 9-1 0 0,1 3 33 0 0,-11-14-24 0 0,0 1 0 0 0,1-1 0 0 0,-1-1 1 0 0,1 1-1 0 0,13 5 0 0 0,-4-1 23 0 0,-12-7-19 0 0,-1-1 1 0 0,1 1-1 0 0,-1-1 0 0 0,1 0 0 0 0,0 0 0 0 0,0 0 1 0 0,-1 0-1 0 0,1-1 0 0 0,0 0 0 0 0,0 1 1 0 0,0-2-1 0 0,0 1 0 0 0,0 0 0 0 0,0-1 0 0 0,-1 1 1 0 0,6-3-1 0 0,-1 1-10 0 0,-1-1 1 0 0,-1 0-1 0 0,1 0 1 0 0,0 0-1 0 0,-1-1 1 0 0,0 0-1 0 0,11-9 1 0 0,-12 9 14 0 0,-1-1 0 0 0,0 0 0 0 0,0 0 0 0 0,0-1 0 0 0,-1 1 0 0 0,1-1 0 0 0,-1 0 0 0 0,0 0 0 0 0,-1 0 0 0 0,4-11 0 0 0,-4 10-42 0 0,5-11-72 0 0,-3 8 67 0 0,0-1-1 0 0,0 0 0 0 0,-1 0 1 0 0,-1 0-1 0 0,0 0 0 0 0,1-18 0 0 0,3-45 118 0 0,-3 55-84 0 0,-1-1-1 0 0,-2-39 1 0 0,-1 33 30 0 0,1 19-24 0 0,-1 0 0 0 0,1-1 0 0 0,-1 1 0 0 0,-2-8 0 0 0,-5-15 73 0 0,-6-56 1 0 0,8 51-80 0 0,4 25-32 0 0,0 1 0 0 0,0-1-1 0 0,1-13 1 0 0,-3-16-2598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6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6392 0 0,'0'0'7944'0'0,"-4"9"-7083"0"0,3-5-687 0 0,0 0 1 0 0,1 1-1 0 0,0-1 1 0 0,0 1-1 0 0,0 7 1 0 0,1 9 219 0 0,-3 38 523 0 0,2-40-601 0 0,0 1 0 0 0,-6 33 0 0 0,2-32-53 0 0,0 27 0 0 0,-1 8 99 0 0,-1-8-200 0 0,2 0 0 0 0,2 0-1 0 0,2 0 1 0 0,7 52-1 0 0,-5-82-127 0 0,-1 23 0 0 0,1 13 16 0 0,4 25 13 0 0,-5-55-21 0 0,1 0 0 0 0,1 0 1 0 0,6 29-1 0 0,-6-44-14 0 0,0 0-1 0 0,-2 0 1 0 0,1 1 0 0 0,-1-1 0 0 0,0 0 0 0 0,-2 18-1 0 0,1-15 7 0 0,1 0-1 0 0,0 0 0 0 0,0 1 1 0 0,1-1-1 0 0,0 0 0 0 0,1 0 1 0 0,1 0-1 0 0,0-1 0 0 0,0 1 1 0 0,1-1-1 0 0,1 0 0 0 0,0-1 1 0 0,12 18-1 0 0,-12-21-13 0 0,-1 1 1 0 0,1-2-1 0 0,0 1 0 0 0,0-1 1 0 0,1 0-1 0 0,7 6 0 0 0,-10-9-12 0 0,0-1-1 0 0,1 1 0 0 0,-1-1 1 0 0,1 1-1 0 0,0-1 0 0 0,-1-1 1 0 0,1 1-1 0 0,0-1 0 0 0,0 1 0 0 0,0-2 1 0 0,0 1-1 0 0,6 0 0 0 0,-5-2-27 0 0,-1-1 1 0 0,1 1-1 0 0,-1-1 0 0 0,1-1 0 0 0,-1 1 0 0 0,0-1 0 0 0,0 0 0 0 0,0 0 0 0 0,0 0 1 0 0,5-5-1 0 0,-3 0-530 0 0,0-1 1 0 0,0 0-1 0 0,0-1 0 0 0,9-19 1 0 0,-4 10-805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7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1 192 14224 0 0,'0'0'1290'0'0,"5"-8"-867"0"0,-1 3-363 0 0,1 0 0 0 0,0 0 0 0 0,0 0 0 0 0,0 0 0 0 0,1 1 0 0 0,-1 0 0 0 0,1 0 1 0 0,7-4-1 0 0,-4 3-65 0 0,0-1 0 0 0,10-8 1 0 0,-6 1-132 0 0,1 1 0 0 0,0 1 1 0 0,1 0-1 0 0,0 1 0 0 0,1 0 1 0 0,21-8-1 0 0,5-1-1365 0 0,-24 10 640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18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10136 0 0,'0'0'777'0'0,"0"2"-361"0"0,-1 13 1954 0 0,-4 24 1 0 0,2-22-1235 0 0,-1 29 0 0 0,5-9-510 0 0,7 57 0 0 0,14 70 39 0 0,-16-131-650 0 0,1 0 0 0 0,2-1 0 0 0,21 53 0 0 0,-22-68-15 0 0,-5-9 0 0 0,0-1 0 0 0,1 1 0 0 0,4 7 0 0 0,6 7 0 0 0,-11-16 0 0 0,0-1 0 0 0,0 0 0 0 0,1-1 0 0 0,-1 1 0 0 0,1-1 0 0 0,0 1 0 0 0,6 5 0 0 0,-4-6 9 0 0,0 1-1 0 0,1-1 0 0 0,-1 0 0 0 0,1 0 1 0 0,-1-1-1 0 0,12 4 0 0 0,-15-6-4 0 0,0-1-1 0 0,0 1 1 0 0,0-1 0 0 0,0 0 0 0 0,0 0-1 0 0,0 0 1 0 0,0 0 0 0 0,0 0-1 0 0,0-1 1 0 0,0 0 0 0 0,0 1-1 0 0,0-1 1 0 0,0 0 0 0 0,0 0 0 0 0,0 0-1 0 0,-1-1 1 0 0,1 1 0 0 0,4-4-1 0 0,8-5 6 0 0,-9 7-22 0 0,0-1 1 0 0,0 0 0 0 0,-1 0 0 0 0,1 0 0 0 0,-1-1 0 0 0,0 0-1 0 0,0 0 1 0 0,6-9 0 0 0,-5 4-16 0 0,6-6-9 0 0,-2-1 0 0 0,13-30 0 0 0,-11 17 1 0 0,-2 0-1 0 0,-2-1 1 0 0,0 0-1 0 0,-2-1 1 0 0,-2 1-1 0 0,2-63 0 0 0,-3 21 37 0 0,0 48 0 0 0,-2-1 0 0 0,-3-31 0 0 0,1 41 0 0 0,1 11 0 0 0,0 0 0 0 0,-1-1 0 0 0,-2-8 0 0 0,3 11 5 0 0,0 1 1 0 0,-1-1 0 0 0,1 1 0 0 0,-1-1 0 0 0,1 1 0 0 0,-1-1 0 0 0,0 1 0 0 0,0 0 0 0 0,0-1-1 0 0,-2-2 1 0 0,2 3 48 0 0,1-4-33 0 0,0 5 35 0 0,-1 3 25 0 0,-3 11 31 0 0,0 0-32 0 0,1 0 1 0 0,0 0 0 0 0,0 0 0 0 0,0 25 0 0 0,-1-4-2 0 0,2-26-60 0 0,1-1 1 0 0,1 1 0 0 0,-1 14 0 0 0,3 6 18 0 0,2 0 0 0 0,0 0 1 0 0,2 0-1 0 0,12 35 1 0 0,-6-30-35 0 0,1-1-1 0 0,31 55 1 0 0,-38-77-4 0 0,0 0 0 0 0,1-1 0 0 0,0 0 0 0 0,0 0 0 0 0,1 0 0 0 0,0-1 0 0 0,1 0 0 0 0,0-1 0 0 0,0 0 0 0 0,1 0 0 0 0,0-1-1 0 0,14 7 1 0 0,-19-11-16 0 0,0 0 0 0 0,-1-1 0 0 0,1 1 0 0 0,0-1 0 0 0,0 0 0 0 0,0 0 0 0 0,1-1 0 0 0,-1 0 0 0 0,0 0 0 0 0,0 0 0 0 0,0 0 0 0 0,0-1 0 0 0,0 0 0 0 0,0 0 0 0 0,0 0 0 0 0,0-1 0 0 0,0 1 0 0 0,-1-1 0 0 0,1 0 0 0 0,0-1 0 0 0,5-3 0 0 0,-2 1-34 0 0,-1-1 0 0 0,1 0-1 0 0,-1 0 1 0 0,-1-1-1 0 0,1 0 1 0 0,-1 0 0 0 0,0 0-1 0 0,-1-1 1 0 0,9-16-1 0 0,25-65-557 0 0,-36 77 685 0 0,0-1-1 0 0,0 0 1 0 0,1-21-1 0 0,-4 32-71 0 0,1-20 1 0 0,-1-1 0 0 0,-5-41-1 0 0,-1 30-82 0 0,-14-46 0 0 0,19 77 24 0 0,1 11 93 0 0,5 15 41 0 0,-2-14-10 0 0,0 1-1 0 0,1 14 1 0 0,4 14 57 0 0,-7-34-116 0 0,0 1-1 0 0,0 0 1 0 0,0 0 0 0 0,-1 7 0 0 0,0-8 5 0 0,1 0-1 0 0,-1 1 1 0 0,1-1 0 0 0,0 0 0 0 0,1 6 0 0 0,4 6 47 0 0,-1 1 0 0 0,-1 0 0 0 0,4 26 0 0 0,-7-37-41 0 0,1 0 0 0 0,-1-1 0 0 0,5 10 0 0 0,1 4 45 0 0,-5-12-53 0 0,0 0 0 0 0,7 13 1 0 0,-1-3 20 0 0,-6-13-31 0 0,-1-2 6 0 0,0 0-1 0 0,0 0 1 0 0,0 0-1 0 0,0-1 0 0 0,1 1 1 0 0,-1-1-1 0 0,0 1 1 0 0,1-1-1 0 0,-1 1 1 0 0,3 0-1 0 0,-3-1-6 0 0,-7-27 481 0 0,-2-33 0 0 0,7 49-481 0 0,0 1-1 0 0,-4-17 1 0 0,3 16-4 0 0,1 1 0 0 0,-2-18-1 0 0,1-6 1 0 0,1 25 12 0 0,0-1 0 0 0,1 1 0 0 0,0-1-1 0 0,1 1 1 0 0,2-14 0 0 0,10-52 181 0 0,-7 47-242 0 0,-5 21 31 0 0,0 0 0 0 0,0 0 0 0 0,1 0-1 0 0,0 0 1 0 0,0 0 0 0 0,1 0 0 0 0,3-6 0 0 0,5-8-33 0 0,-8 14 51 0 0,0 1-1 0 0,0-1 1 0 0,1 1-1 0 0,0 0 1 0 0,6-7-1 0 0,4-2 3 0 0,-7 7-23 0 0,-1 1 1 0 0,1 0 0 0 0,11-8-1 0 0,-16 12 18 0 0,21-10-24 0 0,-18 10 4 0 0,-3 1 22 0 0,-1 1 1 0 0,0-1-1 0 0,0 0 0 0 0,1 1 0 0 0,-1 0 1 0 0,0-1-1 0 0,1 1 0 0 0,-1 0 0 0 0,1 0 1 0 0,-1 0-1 0 0,0 0 0 0 0,1 0 0 0 0,1 0 1 0 0,17 0-1 0 0,-16 0 1 0 0,4 2 0 0 0,10 8 0 0 0,-14-7 0 0 0,0 0 0 0 0,-1 1 0 0 0,1-1 0 0 0,-1 0 0 0 0,0 1 0 0 0,0 0 0 0 0,0 0 0 0 0,0 0 0 0 0,-1 0 0 0 0,1 0 0 0 0,-1 1 0 0 0,0-1 0 0 0,2 7 0 0 0,1 8 0 0 0,0 0 0 0 0,1 21 0 0 0,0-7 0 0 0,12 89 44 0 0,-1-5 135 0 0,-12-96-152 0 0,0 0-1 0 0,2 0 0 0 0,11 28 0 0 0,-8-27-2 0 0,-5-10-8 0 0,1 0 0 0 0,7 13 0 0 0,-10-21-26 0 0,0 0 0 0 0,0 1 0 0 0,1-2-1 0 0,0 1 1 0 0,-1 0 0 0 0,1-1 0 0 0,0 1 0 0 0,9 4-1 0 0,22 7-1350 0 0,-25-11-18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59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13992 0 0,'0'0'1368'0'0,"11"9"-1216"0"0,-11 8-152 0 0,13-6 0 0 0,-2 5 0 0 0,7-5 0 0 0,-5-2 0 0 0,5-3-4144 0 0,-1 5-816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20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45 164 3224 0 0,'-14'2'14079'0'0,"13"3"-13939"0"0,1-1-1 0 0,-1 1 0 0 0,1 0 0 0 0,0 0 1 0 0,0 0-1 0 0,2 8 0 0 0,-1 9 48 0 0,-1-14-98 0 0,0 0 0 0 0,1 0 0 0 0,0 0 0 0 0,0 0 0 0 0,4 10 0 0 0,3 22 219 0 0,-3-9-88 0 0,17 55 212 0 0,-18-68-412 0 0,0 1 1 0 0,2 29-1 0 0,-4-27 8 0 0,9 37 1 0 0,-7-31 24 0 0,-3-22-42 0 0,-1 1-1 0 0,1 0 1 0 0,1 0 0 0 0,3 9-1 0 0,-5-13-14 0 0,1 0-1 0 0,0-1 1 0 0,-1 1-1 0 0,0 0 0 0 0,1-1 1 0 0,-1 1-1 0 0,0 0 1 0 0,0 0-1 0 0,0 2 0 0 0,1 19 531 0 0,-10-39-448 0 0,-4-24-379 0 0,5 19-407 0 0,-6-30-1 0 0,-29-155-7038 0 0,36 180 7144 0 0,5 17 410 0 0,0 1 0 0 0,-2-17 0 0 0,-2-13 177 0 0,4 24 21 0 0,0 1 0 0 0,-1-14 0 0 0,1-8 223 0 0,1 25 80 0 0,1 0 1 0 0,-1 1-1 0 0,3-16 0 0 0,4 7 405 0 0,-5 16-646 0 0,0 1 1 0 0,0-1 0 0 0,0 1 0 0 0,-1-1 0 0 0,1 1 0 0 0,-1-1 0 0 0,0 0 0 0 0,1-2 0 0 0,-1 2 222 0 0,14-10 750 0 0,-12 9-965 0 0,0 1-1 0 0,0 0 1 0 0,1 0 0 0 0,-1 0 0 0 0,0 0 0 0 0,1 0 0 0 0,0 1 0 0 0,-1-1 0 0 0,1 1 0 0 0,0-1 0 0 0,0 1 0 0 0,0 0 0 0 0,0 0 0 0 0,0 1 0 0 0,4-2 0 0 0,5 0 87 0 0,1 0 0 0 0,20 1 0 0 0,-18 0-114 0 0,-1 0 0 0 0,17-5 0 0 0,-17 4-24 0 0,0-1 0 0 0,18 1 0 0 0,28-6 40 0 0,-46 7-61 0 0,24-4 1 0 0,-24 3 24 0 0,26-1 1 0 0,-20-1-17 0 0,-15 3 17 0 0,0 0-1 0 0,0 0 1 0 0,0 0-1 0 0,10 0 1 0 0,-13 1-16 0 0,0 0 0 0 0,0-1 1 0 0,0 1-1 0 0,-1-1 0 0 0,1 1 0 0 0,0-1 1 0 0,0 0-1 0 0,-1 0 0 0 0,3-1 1 0 0,3-2 1604 0 0,-7 6-1558 0 0,1 4-55 0 0,-1 0-18 0 0,-1-1 0 0 0,1 0 0 0 0,-1 1-1 0 0,-2 8 1 0 0,1 28 7 0 0,0-3 61 0 0,-20 201 19 0 0,21-219-84 0 0,0 27 45 0 0,1-21-20 0 0,-6 42-1 0 0,-4 28-3 0 0,4-34 44 0 0,3-18-57 0 0,-8 78 66 0 0,6-61-64 0 0,6-50 0 0 0,-1-10 0 0 0,1 1 0 0 0,0 0 0 0 0,-1-1 0 0 0,1 1 0 0 0,-1 0 0 0 0,0 4 0 0 0,0-6 1 0 0,0-1-1 0 0,0 1 0 0 0,0 0 0 0 0,0 0 1 0 0,1 0-1 0 0,-1-1 0 0 0,0 1 0 0 0,-1 0 0 0 0,1 0 1 0 0,0-1-1 0 0,0 1 0 0 0,0 0 0 0 0,0 0 0 0 0,-1-1 1 0 0,1 1-1 0 0,0 0 0 0 0,-1 0 0 0 0,1-1 1 0 0,-1 2-1 0 0,0-1 6 0 0,0 1 111 0 0,0-4-63 0 0,-5-6-44 0 0,6 6-10 0 0,-1 0 0 0 0,0 1 0 0 0,0-1 0 0 0,0 0 0 0 0,0 1 0 0 0,0 0 0 0 0,0-1 0 0 0,0 1 0 0 0,-3-3 0 0 0,4 4 0 0 0,-1-1 0 0 0,1 1 0 0 0,-1-1 0 0 0,1 0 0 0 0,-1 1 0 0 0,1-1 0 0 0,-1 0 0 0 0,1 1 0 0 0,-1-1 0 0 0,1 0 0 0 0,0 0 0 0 0,-1 1 0 0 0,1-1 0 0 0,0-1 0 0 0,-23-39 54 0 0,14 25-30 0 0,7 13-19 0 0,0-1 1 0 0,0 1 0 0 0,0 0-1 0 0,-1 0 1 0 0,1 0 0 0 0,-1 0-1 0 0,0 0 1 0 0,-4-3-1 0 0,2 2 41 0 0,1 1-1 0 0,-1 0 0 0 0,0 0 0 0 0,-11-4 0 0 0,13 6-5 0 0,0 0 1 0 0,0 0 0 0 0,0 1-1 0 0,0 0 1 0 0,0-1-1 0 0,0 1 1 0 0,0 0-1 0 0,0 1 1 0 0,-1-1-1 0 0,1 1 1 0 0,-3 0-1 0 0,-2 0 37 0 0,0 0 0 0 0,1-1 0 0 0,-1 0 0 0 0,0 0 0 0 0,0 0 0 0 0,1-1 0 0 0,-13-3 0 0 0,15 3-28 0 0,1 0 0 0 0,-1 1 0 0 0,0-1 0 0 0,-5 2 0 0 0,-14-3 68 0 0,14 1-82 0 0,-6-3 24 0 0,-15-7-59 0 0,30 10-2 0 0,0 1-1 0 0,1-1 0 0 0,-1 0 0 0 0,0 1 0 0 0,0-1 0 0 0,0 0 1 0 0,1 0-1 0 0,-1 1 0 0 0,0-1 0 0 0,0 0 0 0 0,1 0 0 0 0,-1 0 1 0 0,1 0-1 0 0,-1 0 0 0 0,1 0 0 0 0,0 0 0 0 0,-1 0 0 0 0,1 0 1 0 0,0 0-1 0 0,-1 0 0 0 0,1-2 0 0 0,-1-5-23 0 0,-4 0-32 0 0,4 7-41 0 0,0-1-1 0 0,0 0 1 0 0,1 1-1 0 0,-1-1 1 0 0,0 0-1 0 0,1 1 1 0 0,-1-1-1 0 0,1 0 1 0 0,-1 1-1 0 0,1-1 1 0 0,0-2-1 0 0,0-4-1184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20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57 3680 0 0,'-4'-10'6369'0'0,"5"10"-6199"0"0,2-7 1632 0 0,-3 6-1763 0 0,0 0 0 0 0,0 1 1 0 0,0-1-1 0 0,1 0 0 0 0,-1 0 1 0 0,0 1-1 0 0,1-1 0 0 0,-1 0 0 0 0,1 0 1 0 0,-1 1-1 0 0,1-1 0 0 0,-1 1 0 0 0,1-1 1 0 0,-1 0-1 0 0,1 1 0 0 0,-1-1 0 0 0,1 1 1 0 0,0-1-1 0 0,-1 1 0 0 0,1-1 0 0 0,0 1 1 0 0,1-1-1 0 0,5-4 219 0 0,-5 4-60 0 0,0-1-137 0 0,0 0 0 0 0,0 0 0 0 0,0 1 0 0 0,0-1 1 0 0,0 1-1 0 0,0 0 0 0 0,1 0 0 0 0,-1 0 0 0 0,4-1 1 0 0,-5 1-30 0 0,0 1-21 0 0,0-1 1 0 0,1 1 0 0 0,-1 0 0 0 0,1-1 0 0 0,-1 1 0 0 0,0 0-1 0 0,1 0 1 0 0,-1 0 0 0 0,1 0 0 0 0,-1 0 0 0 0,0 0 0 0 0,2 1-1 0 0,7-1 60 0 0,-1 2-18 0 0,1 0 0 0 0,0 0 1 0 0,0 1-1 0 0,10 4 0 0 0,-16-5-23 0 0,0 0-1 0 0,0 1 0 0 0,-1-1 1 0 0,1 1-1 0 0,-1 0 0 0 0,1 0 1 0 0,-1 0-1 0 0,0 0 1 0 0,4 5-1 0 0,-4-4 6 0 0,0 0 0 0 0,1 0 0 0 0,-1-1 0 0 0,6 4 1 0 0,-7-5-21 0 0,0 0 0 0 0,0 0 0 0 0,0 0 0 0 0,0 0 1 0 0,-1 0-1 0 0,1 0 0 0 0,-1 0 0 0 0,0 1 0 0 0,0-1 1 0 0,0 1-1 0 0,1 2 0 0 0,6 10 83 0 0,-6-10-54 0 0,1-1 1 0 0,-1 1 0 0 0,0 0-1 0 0,0 0 1 0 0,0 1 0 0 0,-1-1-1 0 0,1 0 1 0 0,0 9 0 0 0,-1 3 162 0 0,-1 23 0 0 0,-1-15 1 0 0,1-14-33 0 0,-1 0 0 0 0,-1 0 1 0 0,1-1-1 0 0,-2 1 0 0 0,0-1 1 0 0,0 1-1 0 0,-1-1 1 0 0,0 0-1 0 0,0 0 0 0 0,-7 9 1 0 0,9-16-72 0 0,0 0 0 0 0,-1 0 0 0 0,1-1 0 0 0,-1 1 1 0 0,0-1-1 0 0,1 0 0 0 0,-1 1 0 0 0,0-1 0 0 0,-1-1 0 0 0,1 1 1 0 0,0 0-1 0 0,0-1 0 0 0,-1 1 0 0 0,-6 0 0 0 0,3 0 50 0 0,0-1 0 0 0,-1 0-1 0 0,1 0 1 0 0,-1-1 0 0 0,1 0 0 0 0,-9-1-1 0 0,8 1-74 0 0,1-1 0 0 0,0-1 0 0 0,-1 1 0 0 0,1-1 0 0 0,0 0 0 0 0,0 0 0 0 0,-7-5 0 0 0,-8-2 53 0 0,17 7-112 0 0,0 0-1 0 0,0 0 1 0 0,0-1-1 0 0,0 0 0 0 0,1 1 1 0 0,-6-5-1 0 0,3 1-3 0 0,1 0-1 0 0,-1-1 0 0 0,1 0 0 0 0,-9-13 1 0 0,13 16-17 0 0,0 0 0 0 0,0 0 0 0 0,0 0 0 0 0,0 0 0 0 0,1 0 0 0 0,0-1 0 0 0,-1 1 0 0 0,2-1 0 0 0,-1 1 0 0 0,0-1 1 0 0,1-4-1 0 0,1-8-373 0 0,0 1 1 0 0,2 0-1 0 0,3-16 1 0 0,-4 23-413 0 0,1-10-6251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46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 4608 0 0,'0'0'353'0'0,"-1"-1"-231"0"0,-1-2 771 0 0,5 15-629 0 0,21 60 425 0 0,13 47-162 0 0,-35-110-473 0 0,0 1 0 0 0,0 13 0 0 0,-1-15-2 0 0,0 1 0 0 0,0-1 1 0 0,1 1-1 0 0,2 8 1 0 0,31 62 67 0 0,-17-40-120 0 0,-12-28 0 0 0,0 0 0 0 0,8 11 0 0 0,3 3 0 0 0,0 2 18 0 0,2 0 1 0 0,1 0 0 0 0,38 36-1 0 0,29 15 36 0 0,-79-72-50 0 0,0-1 1 0 0,0 1-1 0 0,1-1 0 0 0,0-1 1 0 0,17 7-1 0 0,49 9 31 0 0,-54-15-32 0 0,6 0 12 0 0,-1-2 0 0 0,36 1 0 0 0,3 0 4 0 0,226 20-19 0 0,-213-20 0 0 0,145-12 0 0 0,-162 3 0 0 0,-4-1 2 0 0,-1-3 1 0 0,0-2 0 0 0,73-25-1 0 0,-70 16 12 0 0,-1-3-1 0 0,-1-3 0 0 0,71-42 1 0 0,8-6-572 0 0,-62 36-2228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47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1751 5064 0 0,'6'-3'74'0'0,"1"-1"0"0"0,0 1 0 0 0,0 1 0 0 0,0 0 0 0 0,1 0-1 0 0,-1 0 1 0 0,12-1 0 0 0,10-2 208 0 0,49-18 286 0 0,144-61-1 0 0,-140 49-503 0 0,71-36 1 0 0,-52 21 110 0 0,-39 20 25 0 0,91-60 0 0 0,-23 5 56 0 0,340-246 1081 0 0,-110 26-216 0 0,-80 45-827 0 0,6-7-316 0 0,-189 173-60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48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11288 0 0,'2'1'256'0'0,"9"4"-30"0"0,0 0 1 0 0,0 0 0 0 0,21 5-1 0 0,-5-2-159 0 0,64 14-55 0 0,-47-12-13 0 0,-8-3 2 0 0,68 4 0 0 0,41-7-5 0 0,-84-4-5 0 0,169-8-52 0 0,-167 5 22 0 0,223-22-714 0 0,-99 0-2541 0 0,-64 6-308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49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9097 4144 0 0,'0'0'319'0'0,"3"-1"-210"0"0,43-10 239 0 0,-24 5 133 0 0,28-10-1 0 0,-32 9-371 0 0,0 2 0 0 0,26-5-1 0 0,15-4 301 0 0,-37 8-152 0 0,1 2-1 0 0,-1 0 1 0 0,30 0 0 0 0,5-1 218 0 0,210-40 768 0 0,-34-21-400 0 0,-95 24-295 0 0,140-35 245 0 0,-138 40-721 0 0,194-48 79 0 0,-186 45-151 0 0,-99 26 0 0 0,146-51 119 0 0,-22 5 22 0 0,-87 28-31 0 0,-9 3-12 0 0,93-32 177 0 0,64-20-73 0 0,-47 20 40 0 0,-59 18-197 0 0,127-40-80 0 0,179-61 163 0 0,-227 63-2 0 0,16-5 127 0 0,-10 9-7 0 0,88-29-47 0 0,-22 13-74 0 0,-79 25-58 0 0,11-8-24 0 0,3 0-1 0 0,-38 12 192 0 0,-108 38-126 0 0,407-165 414 0 0,-178 63-322 0 0,-69 36-81 0 0,-195 79-90 0 0,431-198 653 0 0,-248 114-598 0 0,-81 39-162 0 0,286-123 117 0 0,-8 1-29 0 0,-225 95-9 0 0,105-52-1 0 0,36-17 0 0 0,-188 94 0 0 0,268-122 64 0 0,-221 94-64 0 0,124-62 0 0 0,132-71 10 0 0,2-1 118 0 0,-359 176-92 0 0,243-131 46 0 0,191-93-8 0 0,-258 137 33 0 0,-27 6-85 0 0,55-32 104 0 0,45-31 33 0 0,247-150 52 0 0,-382 218-117 0 0,43-28 11 0 0,3-3-12 0 0,46-30-15 0 0,-133 71-67 0 0,31-20 42 0 0,-42 36-45 0 0,373-253 69 0 0,-319 202-6 0 0,453-350 39 0 0,-167 111-46 0 0,-46 51-53 0 0,-72 71 3 0 0,-110 83-392 0 0,-131 87-994 0 0,2 2-4470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51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2212 6448 0 0,'0'0'498'0'0,"10"-4"-12"0"0,18 2-146 0 0,55-11 0 0 0,-59 9-287 0 0,68-16 430 0 0,-32 9 60 0 0,88-31-1 0 0,-63 17-233 0 0,-26 10-74 0 0,31-10 104 0 0,84-20 113 0 0,-88 25-328 0 0,-24 5-119 0 0,113-33 43 0 0,-34 2-37 0 0,-33 9 18 0 0,33-14 32 0 0,-26 10 5 0 0,14-6-6 0 0,-32 9-48 0 0,45-22 29 0 0,2-4 46 0 0,-29 14-25 0 0,-8 3 19 0 0,53-26 180 0 0,-18 12-49 0 0,-18 9-60 0 0,35-19-13 0 0,43-21 80 0 0,-5-1-139 0 0,-77 42 2 0 0,71-35 28 0 0,-6-1 52 0 0,-127 61-78 0 0,141-60 244 0 0,22-3-192 0 0,78-37 8 0 0,69-62-144 0 0,-264 130 0 0 0,26-12 0 0 0,-67 39 162 0 0,76-36-1252 0 0,-61 32-3550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52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2559 9072 0 0,'0'0'413'0'0,"8"-3"134"0"0,19-4-988 0 0,0 0 1 0 0,31-14-1 0 0,-34 11 353 0 0,61-29 74 0 0,62-36 18 0 0,-128 64 2 0 0,49-32 99 0 0,-16 9-12 0 0,98-65 273 0 0,14-9-68 0 0,10-5-59 0 0,-40 24-54 0 0,-17 14-30 0 0,53-34 82 0 0,214-137-59 0 0,-107 75-109 0 0,-11 7-20 0 0,100-72-49 0 0,-105 70 0 0 0,-231 146 7 0 0,161-99 168 0 0,23-14 59 0 0,-25 9 19 0 0,-125 81-189 0 0,87-63 71 0 0,89-57-41 0 0,-200 139-248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52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6448 0 0,'0'0'498'0'0,"0"2"-300"0"0,2 5-104 0 0,0 1 1 0 0,0 0 0 0 0,0 0 0 0 0,1-1-1 0 0,0 1 1 0 0,0-1 0 0 0,7 10-1 0 0,3 8-41 0 0,-13-25-52 0 0,44 89 137 0 0,-17-35 47 0 0,3 6 217 0 0,7-1 52 0 0,81 143 604 0 0,-86-140-963 0 0,50 106 39 0 0,0 27 178 0 0,-73-175-261 0 0,2 5 51 0 0,1 0 0 0 0,1-1 1 0 0,19 26-1 0 0,-25-40-262 0 0,0-1 1 0 0,-1 1-1 0 0,6 12 0 0 0,-6-7-3586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53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9072 0 0,'0'9'960'0'0,"0"-3"-868"0"0,1 0-1 0 0,0 1 1 0 0,0-1 0 0 0,1 0 0 0 0,0 0 0 0 0,0 0 0 0 0,0 0 0 0 0,1-1 0 0 0,-1 1 0 0 0,2-1-1 0 0,-1 1 1 0 0,0-1 0 0 0,1 0 0 0 0,0 0 0 0 0,0-1 0 0 0,1 1 0 0 0,-1-1 0 0 0,7 5 0 0 0,11 8 523 0 0,1-1 1 0 0,46 24-1 0 0,-39-24-578 0 0,118 73 406 0 0,-89-54-338 0 0,-3 3 0 0 0,0 2 1 0 0,-3 2-1 0 0,75 78 0 0 0,-76-70 6 0 0,32 36 56 0 0,-29-24-117 0 0,39 47 50 0 0,-66-74-143 0 0,38 45-359 0 0,81 132 1 0 0,-131-183-3067 0 0,-2 1-1148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00.2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 1 17503 0 0,'0'0'776'0'0,"-11"15"352"0"0,11 1-912 0 0,6-5 8 0 0,6-7 0 0 0,5-4 0 0 0,1 0-1224 0 0,6-4-248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55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7832 0 0,'2'0'602'0'0,"13"0"-331"0"0,27 5-1 0 0,43 14 402 0 0,-52-10-627 0 0,40 5 1 0 0,-54-11-28 0 0,0 1 0 0 0,30 11 0 0 0,-9-3-32 0 0,210 51-55 0 0,256 34 544 0 0,171-17-114 0 0,-509-62-322 0 0,103 8-14 0 0,86 11 14 0 0,-140-19-39 0 0,-106-10 0 0 0,8-2 35 0 0,21 1 31 0 0,180 2 87 0 0,-214-10-26 0 0,161 7-20 0 0,-153 2-97 0 0,-100-8 33 0 0,-11 0-34 0 0,0 0 0 0 0,0 1 0 0 0,1-1 0 0 0,-1 1 0 0 0,0-1 0 0 0,0 1 0 0 0,0 0 0 0 0,6 3 0 0 0,-2-3-82 0 0,-4 1 1211 0 0,-8 3-517 0 0,-1 3-553 0 0,1 0 1 0 0,0 0 0 0 0,0 0 0 0 0,-5 12 0 0 0,-10 18-57 0 0,17-32-12 0 0,0 0 0 0 0,0 0 0 0 0,1 0 0 0 0,-3 11 0 0 0,-1 4 0 0 0,-9 33 0 0 0,8-26 0 0 0,-46 171 248 0 0,13-38-62 0 0,-18 49-52 0 0,36-143-45 0 0,11-35-46 0 0,-7 32 1 0 0,5 4-44 0 0,5-25 0 0 0,-15 50 0 0 0,6-36 51 0 0,-15 98 1 0 0,6 60-27 0 0,0-46-25 0 0,18-112 20 0 0,-25 88 0 0 0,1-4 4 0 0,21-86 58 0 0,-10 73 292 0 0,-6 39 194 0 0,6-10-67 0 0,7-44-698 0 0,-2 40 197 0 0,5 52 272 0 0,10-182-324 0 0,-7 39 0 0 0,5-41 60 0 0,-11 68-8 0 0,-3-3 0 0 0,11-55 0 0 0,2 0 0 0 0,0 48 0 0 0,1 13 190 0 0,-2-10-108 0 0,0-31-82 0 0,4-32 111 0 0,0-16-88 0 0,1 1 0 0 0,0 0 0 0 0,0-1 0 0 0,0 1 0 0 0,0-1 0 0 0,2 6 0 0 0,-1 6 21 0 0,0 0 0 0 0,0 0 1 0 0,-3 19-1 0 0,1 2-30 0 0,-1-5-14 0 0,1-24 0 0 0,0 1 0 0 0,1 0 0 0 0,0 13 0 0 0,8 95 47 0 0,-6-69-329 0 0,-3-27-921 0 0,1 3-4214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56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0 324 8752 0 0,'0'0'673'0'0,"2"0"-416"0"0,7-1-140 0 0,-1 0-1 0 0,1 0 0 0 0,9-2 1 0 0,52-18 78 0 0,-23 5-122 0 0,190-66-52 0 0,-145 47 58 0 0,242-90-159 0 0,-234 87-52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57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0 838 5984 0 0,'21'-6'112'0'0,"109"-39"398"0"0,164-52-315 0 0,-154 53-36 0 0,125-37 476 0 0,193-67 887 0 0,-414 132-1417 0 0,437-171 867 0 0,-94 27-3622 0 0,-251 106-590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57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1 902 12552 0 0,'11'-1'190'0'0,"0"-1"1"0"0,0 1 0 0 0,-1-2 0 0 0,1 0-1 0 0,14-5 1 0 0,8-2 25 0 0,-4 2-224 0 0,1 0-49 0 0,41-17-1 0 0,121-51-117 0 0,69-30 365 0 0,293-138-878 0 0,197-96-2356 0 0,-619 273-676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58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0 469 10336 0 0,'98'-50'456'0'0,"-46"26"96"0"0,9-10-440 0 0,19-7-112 0 0,7-4 0 0 0,19-2 0 0 0,12-5-232 0 0,5-2-72 0 0,8-4-16 0 0,14-5-3952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58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1147 6448 0 0,'0'0'297'0'0,"2"0"-9"0"0,7-1-253 0 0,0 0 0 0 0,-1 0 0 0 0,1-1-1 0 0,-1 0 1 0 0,13-4 0 0 0,44-21 357 0 0,-12 4-170 0 0,0 2-211 0 0,-2-3 0 0 0,56-34 0 0 0,93-71 97 0 0,-62 38 35 0 0,320-176 136 0 0,-191 116-178 0 0,98-55-448 0 0,-245 137 142 0 0,-1 2-3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0:59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1343 5984 0 0,'5'-1'52'0'0,"0"0"0"0"0,1 0 1 0 0,-1 0-1 0 0,0-1 0 0 0,0 1 1 0 0,0-1-1 0 0,-1 0 0 0 0,1-1 1 0 0,0 1-1 0 0,-1-1 0 0 0,6-5 0 0 0,6-2 57 0 0,268-187 2648 0 0,-16-23-3019 0 0,-245 201 353 0 0,332-271 83 0 0,141-123-477 0 0,-392 330-1905 0 0,1 0-785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1:00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6448 0 0,'0'0'585'0'0,"2"0"-485"0"0,50-2 88 0 0,30 0 905 0 0,121 14-251 0 0,-90-6-634 0 0,144-13 0 0 0,-38 0-35 0 0,251-8 14 0 0,1-1-39 0 0,-83 8-2091 0 0,-282 8-22 0 0,-109 2 2148 0 0,-1 0 1 0 0,1 0-1 0 0,0 1 1 0 0,-5 3-1 0 0,-10 8-127 0 0,15-11 5 0 0,0 0-1 0 0,0 0 1 0 0,-1-1-1 0 0,1 0 0 0 0,-5 3 1 0 0,7-4-68 0 0,0 1 1 0 0,-1-1-1 0 0,1 1 0 0 0,1-1 1 0 0,-1 1-1 0 0,0 0 1 0 0,0 0-1 0 0,1-1 0 0 0,-1 1 1 0 0,1 0-1 0 0,-1 0 1 0 0,1 2-1 0 0,0-4 14 0 0,-2 9-20 0 0,0-1 0 0 0,-1 0 0 0 0,1 1 0 0 0,-2-1 1 0 0,-4 9-1 0 0,-4 10 1 0 0,-14 83 498 0 0,6-25-67 0 0,-68 193 129 0 0,43-139-1105 0 0,24-68-2403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38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89 6448 0 0,'0'0'498'0'0,"-1"1"-327"0"0,-9 10 1738 0 0,8-9-1492 0 0,0 1 1 0 0,1-1 0 0 0,-1 0 0 0 0,0 0-1 0 0,0-1 1 0 0,0 1 0 0 0,-5 2 1116 0 0,-6-6-594 0 0,11 1-872 0 0,0 1 0 0 0,0-1 1 0 0,0 1-1 0 0,0-1 0 0 0,0 0 1 0 0,0 0-1 0 0,0 0 0 0 0,0 0 1 0 0,0 0-1 0 0,0 0 0 0 0,1-1 1 0 0,-1 1-1 0 0,0 0 0 0 0,1-1 1 0 0,0 0-1 0 0,-1 1 0 0 0,1-1 1 0 0,0 0-1 0 0,-1 1 0 0 0,1-1 1 0 0,0 0-1 0 0,1 0 0 0 0,-2-3 1 0 0,0 1-15 0 0,1 1 0 0 0,-1 0 1 0 0,0 0-1 0 0,0 0 0 0 0,0 0 1 0 0,-1 0-1 0 0,-2-3 0 0 0,-4-2 117 0 0,0 1-1 0 0,0 0 1 0 0,0 1-1 0 0,-1 0 1 0 0,-20-10-1 0 0,27 15-142 0 0,1 1-1 0 0,0-1 0 0 0,-1 0 1 0 0,1 0-1 0 0,-1 1 0 0 0,1 0 1 0 0,-1-1-1 0 0,0 1 0 0 0,1 0 1 0 0,-1 0-1 0 0,1 0 0 0 0,-1 1 1 0 0,1-1-1 0 0,-1 1 0 0 0,1-1 1 0 0,-1 1-1 0 0,1 0 0 0 0,-1 0 1 0 0,1 0-1 0 0,0 0 0 0 0,-1 0 1 0 0,1 1-1 0 0,0-1 0 0 0,0 1 1 0 0,0-1-1 0 0,0 1 0 0 0,0 0 1 0 0,0 0-1 0 0,1 0 0 0 0,-1 0 1 0 0,1 0-1 0 0,-3 3 0 0 0,-1 4 1 0 0,1 0 0 0 0,0 0 0 0 0,0 1 0 0 0,0-1-1 0 0,2 1 1 0 0,-1 0 0 0 0,1 0 0 0 0,0 0 0 0 0,1 0 0 0 0,0 0-1 0 0,1 1 1 0 0,1 9 0 0 0,0 3-30 0 0,2 0 0 0 0,1-1 0 0 0,1 0 0 0 0,9 30 0 0 0,-12-47-6 0 0,0 0-1 0 0,0 0 1 0 0,1 0-1 0 0,-1-1 0 0 0,1 1 1 0 0,5 6-1 0 0,-7-9 9 0 0,0-1-1 0 0,0 0 1 0 0,1 0-1 0 0,-1 0 1 0 0,0 0-1 0 0,0 0 1 0 0,0 0-1 0 0,1 0 1 0 0,-1 0 0 0 0,0 0-1 0 0,1-1 1 0 0,-1 1-1 0 0,1 0 1 0 0,-1-1-1 0 0,1 0 1 0 0,-1 1-1 0 0,1-1 1 0 0,-1 0 0 0 0,1 1-1 0 0,0-1 1 0 0,-1 0-1 0 0,1 0 1 0 0,-1 0-1 0 0,1-1 1 0 0,2 0-1 0 0,-3 1-28 0 0,7-2-215 0 0,-1 0 0 0 0,0-1-1 0 0,0 0 1 0 0,8-5 0 0 0,2-3-6009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32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1460 1890 17793 0 0,'84'-14'46'0'0,"62"-14"-46"0"0,39-9 0 0 0,-161 32 0 0 0,125-18 0 0 0,67-14 75 0 0,-105 15-1 0 0,21-5 57 0 0,-33-5-12 0 0,-43 12-128 0 0,150-58-264 0 0,-157 58 284 0 0,47-23-11 0 0,14-6 0 0 0,153-58 0 0 0,-102 37 0 0 0,-81 35 0 0 0,67-44 32 0 0,-83 42 15 0 0,-38 20 5 0 0,-1 0-1 0 0,31-28 1 0 0,-5 3-54 0 0,-9 7-38 0 0,57-60 0 0 0,-83 76 40 0 0,17-24 0 0 0,-7 8 0 0 0,-17 22 0 0 0,0 0 0 0 0,-1-1 0 0 0,-1-1 0 0 0,9-20 0 0 0,-13 28 0 0 0,10-39 0 0 0,8-13 0 0 0,-17 44 0 0 0,2-1 0 0 0,6-4 0 0 0,-9 13 0 0 0,1 1 0 0 0,0 0 0 0 0,8-11 0 0 0,-10 15 0 0 0,-1-1 0 0 0,1 1 0 0 0,0-1 0 0 0,-1 1 0 0 0,0-1 0 0 0,0 0 0 0 0,1 0 0 0 0,-1-3 0 0 0,8-16 0 0 0,2 3 0 0 0,0 0 0 0 0,-2-1 0 0 0,8-24 0 0 0,-10 24 10 0 0,0 0-1 0 0,2 1 0 0 0,0 0 0 0 0,1 0 0 0 0,1 0 0 0 0,20-24 0 0 0,-27 38-9 0 0,-1 3 0 0 0,-1 0 0 0 0,0 0 0 0 0,0 0 0 0 0,-1 0 0 0 0,1-1 0 0 0,0 1 0 0 0,1-3 0 0 0,-2 1 0 0 0,-1 3 0 0 0,0 0 0 0 0,0 0 0 0 0,0 1 0 0 0,1-1 0 0 0,-1 0 0 0 0,0 0 0 0 0,0 0 0 0 0,1 1 0 0 0,-1-1 0 0 0,1 0 0 0 0,-1 0 0 0 0,1 1 0 0 0,-1-1 0 0 0,1 0 0 0 0,-1 1 0 0 0,1-1 0 0 0,0 1 0 0 0,0-2 0 0 0,5-5 0 0 0,0-1 0 0 0,-1 1 0 0 0,4-9 0 0 0,0 0 0 0 0,-5 10 0 0 0,-3 4-6 0 0,0 0-1 0 0,0 0 0 0 0,0 0 0 0 0,0 1 0 0 0,0-1 1 0 0,1 0-1 0 0,-1 1 0 0 0,1-1 0 0 0,2-2 1 0 0,8-6 1 0 0,-9 7 5 0 0,-2 1 0 0 0,0 1 0 0 0,0 0 0 0 0,0 0 0 0 0,0 0 0 0 0,1 0 0 0 0,-1 1 0 0 0,0-1 0 0 0,0 0 0 0 0,1 0 0 0 0,-1 1 0 0 0,0-1 0 0 0,1 1 0 0 0,1-1 0 0 0,27-14 0 0 0,-28 14 0 0 0,-1 0 0 0 0,1 0 0 0 0,0 0 0 0 0,0 0 0 0 0,0 1 0 0 0,-1-1 0 0 0,1 1 0 0 0,0-1 0 0 0,3 1 0 0 0,15-5 0 0 0,-17 3 0 0 0,-2 2 0 0 0,-1 0 0 0 0,1 0 0 0 0,-1-1 0 0 0,0 1 0 0 0,1 0 0 0 0,-1 0 0 0 0,1 0 0 0 0,-1-1 0 0 0,1 1 0 0 0,-1 0 0 0 0,1 0 0 0 0,-1 0 0 0 0,1 0 0 0 0,-1 0 0 0 0,1 0 0 0 0,-1 0 0 0 0,1 0 0 0 0,-1 0 0 0 0,1 0 0 0 0,-1 0 0 0 0,1 1 0 0 0,-1-1 0 0 0,1 0 0 0 0,-1 0 0 0 0,1 0 0 0 0,0 1 0 0 0,7 3 0 0 0,14 9 0 0 0,-17-8 0 0 0,3 1 0 0 0,-3-1 0 0 0,2-5 11 0 0,-5 0 306 0 0,-1 2-263 0 0,4 7-31 0 0,-4-8-9 0 0,1 1-1 0 0,-1 0 0 0 0,0 0 1 0 0,0 0-1 0 0,0 0 0 0 0,0 0 1 0 0,0 0-1 0 0,0 0 0 0 0,-1 0 1 0 0,1 0-1 0 0,-1 0 1 0 0,0 1-1 0 0,1-1 0 0 0,-1 0 1 0 0,0 0-1 0 0,0 4 0 0 0,0-3 13 0 0,0 2 13 0 0,0 1-1 0 0,0-1 0 0 0,-1 1 1 0 0,0 0-1 0 0,-1 6 0 0 0,-4 17 114 0 0,-7 17-88 0 0,4-7 0 0 0,-7-3 19 0 0,-20 38 193 0 0,-4 0-56 0 0,34-59-181 0 0,4-10-36 0 0,0-1-1 0 0,0 1 0 0 0,0 0 1 0 0,-1-1-1 0 0,-3 5 0 0 0,-4 4-3 0 0,0 15 13 0 0,10-26 105 0 0,1-3-63 0 0,2 0-53 0 0,0-1 0 0 0,0 0-1 0 0,-1 0 1 0 0,1-1 0 0 0,0 1 0 0 0,-1 0 0 0 0,0-1 0 0 0,1 0 0 0 0,-1 1 0 0 0,0-1 0 0 0,2-4 0 0 0,-3 4-1 0 0,1 1 0 0 0,-1-1 0 0 0,1 1-1 0 0,0-1 1 0 0,4-3 0 0 0,3-5 0 0 0,-8 9 0 0 0,0 1 0 0 0,0 0 0 0 0,0-1 0 0 0,-1 1 0 0 0,1 0 0 0 0,0 0 0 0 0,1 0 0 0 0,-1 0 0 0 0,0 0 0 0 0,0 0 0 0 0,2-1 0 0 0,2-1 0 0 0,-1 0 0 0 0,1-1 0 0 0,-1 1 0 0 0,7-8 0 0 0,13-12 0 0 0,16-8-42 0 0,-25 19 32 0 0,0 0 0 0 0,28-15 0 0 0,-17 13 5 0 0,55-27-48 0 0,-71 38 52 0 0,-1-1 1 0 0,1 1-1 0 0,0 1 0 0 0,0 0 0 0 0,0 0 0 0 0,17 0 0 0 0,-18 1 16 0 0,-1 0-1 0 0,1 0 0 0 0,-1-1 0 0 0,14-4 0 0 0,15-4-13 0 0,190-21-81 0 0,-199 28 76 0 0,0 0 0 0 0,0 2 0 0 0,46 4 0 0 0,38 1 27 0 0,-69-3-2 0 0,52 6-1 0 0,-11 5-20 0 0,-62-8 0 0 0,0 0 0 0 0,0 2 0 0 0,0 0 0 0 0,26 13 0 0 0,30 17 0 0 0,-70-33 14 0 0,0 1-1 0 0,-1 1 0 0 0,1-1 0 0 0,-1 1 0 0 0,1 0 0 0 0,-2 1 1 0 0,1 0-1 0 0,0 0 0 0 0,-1 0 0 0 0,0 1 0 0 0,-1 0 0 0 0,0 0 1 0 0,0 0-1 0 0,0 1 0 0 0,-1 0 0 0 0,5 10 0 0 0,-6-7 17 0 0,0 0-1 0 0,0 0 0 0 0,-1 0 1 0 0,-1 1-1 0 0,0-1 1 0 0,0 0-1 0 0,-2 20 0 0 0,1-8 47 0 0,-1-13-23 0 0,-1 0 0 0 0,1 0 0 0 0,-2 0 0 0 0,1 0 0 0 0,-1 0 0 0 0,-7 14 0 0 0,-8 26 65 0 0,13-34-37 0 0,-2 0 0 0 0,0-1 0 0 0,0 0 0 0 0,-13 18 0 0 0,5-8 33 0 0,2-7-30 0 0,0 0 0 0 0,-1-1 1 0 0,0 0-1 0 0,-2-2 0 0 0,-29 25 0 0 0,15-16-82 0 0,14-12 15 0 0,0 1 0 0 0,-18 20 1 0 0,18-18 16 0 0,0-1 0 0 0,-1 0 0 0 0,-1-1 0 0 0,-28 16 0 0 0,17-12 11 0 0,-1-2 0 0 0,-1-1 0 0 0,0-1 0 0 0,-42 10-1 0 0,-146 39 87 0 0,58-28 163 0 0,86-20-153 0 0,55-11-80 0 0,0 0 1 0 0,0-1 0 0 0,0 0 0 0 0,-38-4 0 0 0,-2 2 15 0 0,49-1-63 0 0,0 1 0 0 0,-13 2 0 0 0,-6 0 8 0 0,-105-9-22 0 0,99 5 65 0 0,-55-10 0 0 0,72 9-59 0 0,8 1-6 0 0,1 0 0 0 0,-1-1 0 0 0,0 0 0 0 0,1-1 0 0 0,-19-9 0 0 0,-29-13 22 0 0,29 13 329 0 0,11 6-338 0 0,-4 2-286 0 0,20 5 262 0 0,-1-1 1 0 0,1 1-1 0 0,-1 0 0 0 0,1-1 0 0 0,-1 0 1 0 0,1 0-1 0 0,-1 1 0 0 0,-4-4 0 0 0,-5-4 11 0 0,-2 1 0 0 0,-25-12 0 0 0,38 19-2 0 0,0 0 0 0 0,0-1-1 0 0,0 1 1 0 0,0-1 0 0 0,0 1-1 0 0,0-1 1 0 0,0 1-1 0 0,0-1 1 0 0,1 0 0 0 0,-1 1-1 0 0,0-1 1 0 0,0 0 0 0 0,1 0-1 0 0,-1 0 1 0 0,0 1 0 0 0,1-1-1 0 0,-1 0 1 0 0,1 0 0 0 0,-1 0-1 0 0,1 0 1 0 0,-1 0 0 0 0,1 0-1 0 0,0 0 1 0 0,0 0-1 0 0,-1 0 1 0 0,1 0 0 0 0,0 0-1 0 0,0 0 1 0 0,0 0 0 0 0,0 0-1 0 0,0 0 1 0 0,0-1 0 0 0,1 0-1 0 0,-6-30-25 0 0,0 15-32 0 0,5 13 60 0 0,0 0 0 0 0,-1 0 0 0 0,1 1 0 0 0,-1-1 0 0 0,-2-7 0 0 0,0-1 0 0 0,-3-1-13 0 0,5 11 9 0 0,0 1 0 0 0,0-1 1 0 0,1 1-1 0 0,-1-1 1 0 0,0 1-1 0 0,1-1 0 0 0,-1 0 1 0 0,1 1-1 0 0,-1-1 1 0 0,1-2-1 0 0,0-1-17 0 0,-2 2-22 0 0,-4-2 19 0 0,4 3-40 0 0,4 3-56 0 0,-1-1 120 0 0,-1 0-1 0 0,1 1 1 0 0,0-1-1 0 0,0 0 1 0 0,0 1 0 0 0,-1-1-1 0 0,1 0 1 0 0,0 1 0 0 0,-1-1-1 0 0,1 1 1 0 0,0 0-1 0 0,-1-1 1 0 0,1 1 0 0 0,0-1-1 0 0,-1 1 1 0 0,1 0-1 0 0,-1-1 1 0 0,0 1 0 0 0,1 0-1 0 0,-1 0 1 0 0,1-1 0 0 0,-1 1-1 0 0,0 0 1 0 0,0 0-1 0 0,1 1 1 0 0,0 1-1 0 0,3 2 1 0 0,-3-4 0 0 0,0 0 0 0 0,0 1 0 0 0,0-1 0 0 0,0 0 0 0 0,0 1 0 0 0,-1-1 0 0 0,1 0 0 0 0,0 1 0 0 0,-1-1 0 0 0,1 1 0 0 0,-1-1 0 0 0,0 1 0 0 0,1 2 0 0 0,3 9 0 0 0,-3-9 0 0 0,0-1 0 0 0,0 1 0 0 0,-1 0 0 0 0,1-1 0 0 0,-1 1 0 0 0,1 4 0 0 0,3 21-24 0 0,-3-25 19 0 0,0 1 0 0 0,0-1 0 0 0,-1 0 0 0 0,1 1 0 0 0,-1-1 0 0 0,0 1 0 0 0,-1 6 0 0 0,-2 39 5 0 0,1-36 0 0 0,-8 25 0 0 0,4-17 0 0 0,5-19 0 0 0,1 0 0 0 0,-1 0 0 0 0,0 1 0 0 0,0-1 0 0 0,0 0 0 0 0,0 0 0 0 0,0 0 0 0 0,-1-1 0 0 0,1 1 0 0 0,-1 0 0 0 0,0 0 0 0 0,0-1 0 0 0,-4 5 0 0 0,4-5 5 0 0,1-1-1 0 0,0 0 0 0 0,0 0 1 0 0,0 1-1 0 0,0-1 0 0 0,0 0 1 0 0,0 1-1 0 0,0-1 0 0 0,-1 4 1 0 0,2-3-1 0 0,-1 0 1 0 0,0-1-1 0 0,0 1 1 0 0,0 0-1 0 0,0-1 0 0 0,0 1 1 0 0,-1-1-1 0 0,1 1 1 0 0,0-1-1 0 0,-1 1 1 0 0,1-1-1 0 0,-1 0 1 0 0,1 0-1 0 0,-1 0 0 0 0,0 0 1 0 0,1 0-1 0 0,-1 0 1 0 0,-2 1-1 0 0,-2 0 127 0 0,0-1 0 0 0,0 1-1 0 0,0-1 1 0 0,-1 0 0 0 0,-11 0-1 0 0,-30-6-30 0 0,29 1 45 0 0,17 3-110 0 0,-1 1 0 0 0,0-1 1 0 0,0 0-1 0 0,0 1 0 0 0,-5-1 0 0 0,2 1-12 0 0,0 0 0 0 0,0 0 1 0 0,1-1-1 0 0,-1 0 0 0 0,0 0 0 0 0,1-1 0 0 0,-1 1 0 0 0,-8-5 0 0 0,9 4-23 0 0,3 1 3 0 0,1 1 1 0 0,-1-1 0 0 0,0 0 0 0 0,0 0 0 0 0,1 0 0 0 0,-1 0 0 0 0,0 0-1 0 0,1 0 1 0 0,-1 0 0 0 0,1-1 0 0 0,0 1 0 0 0,-1-1 0 0 0,0-1 0 0 0,2-1 7 0 0,0 4-9 0 0,0-1 0 0 0,0 1-1 0 0,0 0 1 0 0,1 0 0 0 0,-1-1-1 0 0,0 1 1 0 0,0 0 0 0 0,0 0-1 0 0,0-1 1 0 0,0 1 0 0 0,0 0-1 0 0,0 0 1 0 0,0-1 0 0 0,-1 1-1 0 0,1 0 1 0 0,0 0 0 0 0,0-1 0 0 0,0 1-1 0 0,0 0 1 0 0,0 0 0 0 0,0 0-1 0 0,0-1 1 0 0,-1 1 0 0 0,1 0-1 0 0,0 0 1 0 0,0 0 0 0 0,0-1-1 0 0,0 1 1 0 0,-1 0 0 0 0,1 0-1 0 0,0 0 1 0 0,0 0 0 0 0,0 0 0 0 0,-1 0-1 0 0,1-1 1 0 0,0 1 0 0 0,0 0-1 0 0,-1 0 1 0 0,0-1 2 0 0,0 1 1 0 0,0-1-1 0 0,0 0 0 0 0,0 0 0 0 0,0 0 1 0 0,0 0-1 0 0,0 0 0 0 0,0 0 1 0 0,0 0-1 0 0,1 0 0 0 0,-1 0 1 0 0,0 0-1 0 0,1 0 0 0 0,-1 0 0 0 0,1-1 1 0 0,-1 1-1 0 0,1 0 0 0 0,0 0 1 0 0,-1-1-1 0 0,1 1 0 0 0,0 0 1 0 0,0-3-1 0 0,-2-7-23 0 0,0 5-15 0 0,2 2 30 0 0,-1 1 0 0 0,0-1-1 0 0,1 1 1 0 0,-1-1-1 0 0,1 0 1 0 0,0 1 0 0 0,0-1-1 0 0,0 1 1 0 0,2-6 0 0 0,-2 6-1 0 0,1 1 1 0 0,0-1-1 0 0,-1 0 1 0 0,0 0-1 0 0,0 1 1 0 0,0-1-1 0 0,0 0 1 0 0,0 0 0 0 0,0 1-1 0 0,-1-1 1 0 0,0-4-1 0 0,2-10 5 0 0,0 16 0 0 0,-1-1 0 0 0,1 1 0 0 0,-1 0 0 0 0,0-1 0 0 0,0 1 0 0 0,0-1 0 0 0,0 0 0 0 0,0 1 0 0 0,0-1 0 0 0,0 1 0 0 0,-1-3 0 0 0,-1-1 0 0 0,2 5 0 0 0,-1-1 0 0 0,1 0 0 0 0,-1 0 0 0 0,1 0 0 0 0,-1 0 0 0 0,1 0 0 0 0,0 0 0 0 0,-1 0 0 0 0,1 0 0 0 0,0 0 0 0 0,0 0 0 0 0,0-1 0 0 0,0 1 0 0 0,0 0 0 0 0,0 0 0 0 0,0 0 0 0 0,0 0 0 0 0,1 0 0 0 0,-1 0 0 0 0,0 0 0 0 0,1 0 0 0 0,-1 0 0 0 0,0 0 0 0 0,2-1 0 0 0,2-9 6 0 0,-3 9-27 0 0,0 0 0 0 0,-1-1 0 0 0,1 1 0 0 0,0 0 0 0 0,0 0 1 0 0,1 0-1 0 0,-1 0 0 0 0,0 0 0 0 0,1 1 0 0 0,1-3 0 0 0,6-2-149 0 0,-7 6 0 0 0,0-1 0 0 0,-1 0 0 0 0,1 1 0 0 0,-1-1 0 0 0,0 0-1 0 0,1 0 1 0 0,-1 0 0 0 0,1 0 0 0 0,-1-1 0 0 0,0 1 0 0 0,0 0 0 0 0,0 0-1 0 0,0-1 1 0 0,0 1 0 0 0,0-1 0 0 0,0 1 0 0 0,0-1 0 0 0,-1 1-1 0 0,1-1 1 0 0,0 1 0 0 0,0-4 0 0 0,2-6-1205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02.99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209 1 9328 0 0,'-7'7'165'0'0,"1"0"0"0"0,1 0 1 0 0,-1 0-1 0 0,-7 15 0 0 0,-3 4 17 0 0,8-13-182 0 0,0 1 0 0 0,2 0 0 0 0,-6 14 0 0 0,-1 4 0 0 0,-59 146 577 0 0,56-127-311 0 0,14-41-207 0 0,-1 0-1 0 0,0-1 1 0 0,0 0-1 0 0,-6 12 1 0 0,9-20-58 0 0,0 0 0 0 0,1 0 0 0 0,-1-1 1 0 0,0 1-1 0 0,1 0 0 0 0,-1 0 1 0 0,1-1-1 0 0,0 1 0 0 0,-1 0 0 0 0,1-1 1 0 0,-1 1-1 0 0,1-1 0 0 0,0 1 0 0 0,0-1 1 0 0,-1 1-1 0 0,1-1 0 0 0,0 1 0 0 0,0-1 1 0 0,-1 0-1 0 0,3 1 0 0 0,0-1-1 0 0,0-1-1 0 0,1 1 0 0 0,-1-1 0 0 0,0 0 1 0 0,0 0-1 0 0,0 0 0 0 0,0 0 0 0 0,0-1 0 0 0,0 0 1 0 0,0 1-1 0 0,0-1 0 0 0,0 0 0 0 0,-1 0 1 0 0,1 0-1 0 0,-1-1 0 0 0,4-3 0 0 0,5-7 2 0 0,0-1-1 0 0,10-15 1 0 0,-1 0 0 0 0,-14 20-1 0 0,11-13 0 0 0,0-1 0 0 0,20-38 0 0 0,-10 16-4 0 0,-11 21 1504 0 0,-34 56-876 0 0,-14 90-517 0 0,-18 135 1 0 0,42-210-174 0 0,6-36 58 0 0,-2 10-32 0 0,-1 32 0 0 0,5-50-17 0 0,2-5 34 0 0,1 0 0 0 0,-1 0 0 0 0,0-1 1 0 0,0 1-1 0 0,0-1 0 0 0,0 1 0 0 0,0-1 1 0 0,0 0-1 0 0,-1 0 0 0 0,3-5 0 0 0,-4 7 22 0 0,42-70 1 0 0,-41 68 0 0 0,1 0 0 0 0,-1 1 0 0 0,1-1 0 0 0,0 1 0 0 0,0-1 0 0 0,0 1 0 0 0,1-1 0 0 0,-1 1 0 0 0,1 0 0 0 0,4-3 0 0 0,13-13 0 0 0,-4 2 0 0 0,-14 14 0 0 0,1 1 0 0 0,-1-1 0 0 0,-1 0 0 0 0,1 0 0 0 0,0 0 0 0 0,0 0 0 0 0,-1 0 0 0 0,1 0 0 0 0,1-4 0 0 0,-2 2 0 0 0,10-14 0 0 0,19-34 0 0 0,-30 51 0 0 0,0 0 0 0 0,1 1 0 0 0,-1-1 0 0 0,0 0 0 0 0,1 0 0 0 0,-1 1 0 0 0,0-1 0 0 0,1 0 0 0 0,-1 0 0 0 0,1 1 0 0 0,-1-1 0 0 0,1 1 0 0 0,-1-1 0 0 0,1 0 0 0 0,0 1 0 0 0,-1-1 0 0 0,1 1 0 0 0,0-1 0 0 0,-1 1 0 0 0,1 0 0 0 0,0-1 0 0 0,0 1 0 0 0,-1 0 0 0 0,1-1 0 0 0,1 1 0 0 0,1-1 0 0 0,-2 0 9 0 0,1 1 0 0 0,0-1 0 0 0,0 0 0 0 0,-1 0 0 0 0,1 1 0 0 0,0-1-1 0 0,0 1 1 0 0,0-1 0 0 0,0 1 0 0 0,0 0 0 0 0,0 0 0 0 0,-1-1 0 0 0,1 1 0 0 0,0 1 0 0 0,0-1 0 0 0,3 1 0 0 0,1 0 72 0 0,24 3-40 0 0,-16-4-339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21.9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237 5488 4632 0 0,'-20'1'228'0'0,"-39"9"0"0"0,52-9-123 0 0,-1 0 0 0 0,1 0 1 0 0,-9 0-1 0 0,-21 2 458 0 0,-46 7 8237 0 0,90-9-8404 0 0,8 0-552 0 0,107-8 284 0 0,-94 5-128 0 0,45 2 0 0 0,-22 1 0 0 0,158-4 0 0 0,-123-5 0 0 0,-50 4 0 0 0,17-4 0 0 0,59-16 0 0 0,-67 13 0 0 0,25-2 28 0 0,74-5 0 0 0,-98 13-20 0 0,205-2-8 0 0,-183 8 0 0 0,31-5 32 0 0,171-27 0 0 0,36-21 32 0 0,-98 10-22 0 0,-77 14-20 0 0,-15-4 18 0 0,-40 11-16 0 0,334-101-24 0 0,-250 75 0 0 0,-78 26 0 0 0,-8 2 0 0 0,-10 5 0 0 0,-10 2 0 0 0,269-71 153 0 0,-232 53-220 0 0,-22 5 53 0 0,249-80 14 0 0,-191 72 0 0 0,-30 9 0 0 0,-22 8 0 0 0,-49 12 0 0 0,36-12 0 0 0,45-23 108 0 0,168-90 0 0 0,53-15 60 0 0,-272 122-206 0 0,43-14 12 0 0,9-3 100 0 0,288-75-84 0 0,-318 86 15 0 0,89-44 0 0 0,-155 65 15 0 0,11-4 23 0 0,39-15 1 0 0,24-9-29 0 0,-1 0-73 0 0,-82 34 57 0 0,307-115-8 0 0,-89 4 9 0 0,-66 26 10 0 0,-73 51 45 0 0,-24 11-56 0 0,40-18 13 0 0,-39 18 14 0 0,96-54 0 0 0,-53 25 25 0 0,-16 9-38 0 0,177-109 61 0 0,-192 109-25 0 0,47-25 27 0 0,-52 33-18 0 0,23-10 28 0 0,1-5-65 0 0,-11 5 12 0 0,211-114 41 0 0,-156 61 52 0 0,-114 84-113 0 0,55-50 94 0 0,-62 52-83 0 0,1 2 1 0 0,23-15-1 0 0,4-4 31 0 0,122-84 80 0 0,-90 65-68 0 0,126-87-67 0 0,-91 62 64 0 0,-39 23-64 0 0,24-15 0 0 0,78-47 266 0 0,-162 107-200 0 0,-1-1 0 0 0,14-14 0 0 0,6-4 52 0 0,101-96-279 0 0,-75 67 270 0 0,-45 46-102 0 0,80-73 0 0 0,-72 66-8 0 0,22-24 0 0 0,1-1 14 0 0,9-14 58 0 0,-37 41-35 0 0,5-10 14 0 0,0 0-1 0 0,23-44 1 0 0,10-30 57 0 0,1-6-97 0 0,-50 102-10 0 0,7-17 1 0 0,-2 7 10 0 0,7-22-1 0 0,-12 28 21 0 0,0 1 1 0 0,0 0-1 0 0,0 0 1 0 0,-1 0-1 0 0,0-1 1 0 0,1 1-1 0 0,-2 0 0 0 0,1 0 1 0 0,-1-6-1 0 0,0 8-10 0 0,0 0-1 0 0,0 0 1 0 0,0 0-1 0 0,0 0 1 0 0,0 0-1 0 0,-1 0 1 0 0,1 1-1 0 0,0-1 1 0 0,-1 1-1 0 0,0-1 1 0 0,1 1-1 0 0,-1-1 1 0 0,0 1-1 0 0,0 0 1 0 0,-3-2-1 0 0,-33-15 315 0 0,33 16-302 0 0,-15-6 106 0 0,4 2 3 0 0,1-1 0 0 0,0-1 0 0 0,0 0 1 0 0,-15-10-1 0 0,24 13-132 0 0,-2 0-2 0 0,1 0 1 0 0,0-1-1 0 0,0 0 1 0 0,1 0-1 0 0,0-1 1 0 0,0 1-1 0 0,0-1 1 0 0,-5-9-1 0 0,-3-8 11 0 0,6 12 2 0 0,1 0 0 0 0,1 0 0 0 0,0 0 0 0 0,-4-14 0 0 0,4 11 20 0 0,-12-26 0 0 0,11 26-8 0 0,-11-29 0 0 0,5 17-33 0 0,11 24 0 0 0,1 0 0 0 0,-1 0 0 0 0,0 0 0 0 0,1-1 0 0 0,0 1 0 0 0,-2-7 0 0 0,-2-17 9 0 0,1 8 13 0 0,1 0 0 0 0,0-22 0 0 0,3 30 17 0 0,0 7-47 0 0,0 0-1 0 0,0 0 1 0 0,0 1-1 0 0,0-1 1 0 0,-1 0-1 0 0,-1-5 1 0 0,1 2-7 0 0,1 0 5 0 0,0 6-44 0 0,8 6-70 0 0,-6-4 122 0 0,-1 0 0 0 0,1 0 0 0 0,0 0 0 0 0,0 0 1 0 0,0 0-1 0 0,0-1 0 0 0,0 1 0 0 0,0-1 0 0 0,0 1 0 0 0,0-1 0 0 0,2 0 0 0 0,11 3-47 0 0,-4-1 46 0 0,0-1 0 0 0,0 0 0 0 0,1 0-1 0 0,12-2 1 0 0,-1 0-46 0 0,43-7 28 0 0,133 2-33 0 0,81-2 54 0 0,-217 4-24 0 0,0-2-1 0 0,103-24 0 0 0,-37 6 3 0 0,29-10 22 0 0,-134 30 0 0 0,187-27 0 0 0,-131 25 0 0 0,91-11 0 0 0,-99 6 0 0 0,-36 7 0 0 0,44-13 0 0 0,-35 7 0 0 0,-31 8 0 0 0,0-1 0 0 0,26-11 0 0 0,103-46 54 0 0,-91 43-2041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23.45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3387 0 6448 0 0,'-1'2'297'0'0,"-5"10"115"0"0,1 0 0 0 0,1 1 0 0 0,0 0 0 0 0,0-1 0 0 0,1 2 0 0 0,-1 13-1 0 0,-1 2 1338 0 0,-3 45-952 0 0,0-11-407 0 0,6-41-189 0 0,-1 1 0 0 0,-7 21 1 0 0,-8 47 538 0 0,2-11-160 0 0,2-4-122 0 0,2-4-86 0 0,-27 131 387 0 0,17-75-602 0 0,12-44-104 0 0,2-13 1 0 0,-41 148 74 0 0,10-65-54 0 0,22-88-18 0 0,-6 19 24 0 0,10-42-82 0 0,-5 11 15 0 0,8-25 27 0 0,-11 46 1 0 0,1-3-5 0 0,-34 127-36 0 0,45-166 0 0 0,-4 21 0 0 0,-4 18 0 0 0,7-37 0 0 0,-12 42 0 0 0,-9 3 64 0 0,1 3-64 0 0,0-17 0 0 0,-34 103 0 0 0,14-39 0 0 0,9-33 0 0 0,3-10 0 0 0,10-25-2 0 0,18-42 6 0 0,1 2 1 0 0,-9 26-1 0 0,4-5 17 0 0,-29 60 0 0 0,6-17-10 0 0,5-18-11 0 0,3-9 0 0 0,-25 44 0 0 0,36-71 0 0 0,-24 54 0 0 0,-15 38 0 0 0,23-56 0 0 0,2-10 0 0 0,10-20 0 0 0,16-29 0 0 0,0 0 0 0 0,-10 12 0 0 0,0-1 0 0 0,6-7 0 0 0,-21 20 0 0 0,-6 7 0 0 0,11-4-54 0 0,2 1 0 0 0,1 1 0 0 0,-31 73 0 0 0,25-55 35 0 0,-3 0 0 0 0,-59 79 0 0 0,73-109 23 0 0,-11 6 29 0 0,23-26-28 0 0,0 1 0 0 0,0 0 0 0 0,-7 9 0 0 0,-29 44-29 0 0,23-35 4 0 0,-19 34 0 0 0,-25 41-21 0 0,19-34 19 0 0,-15 16 21 0 0,27-40 1 0 0,21-28 0 0 0,-16 16 0 0 0,18-21 0 0 0,0 1 0 0 0,1-1 0 0 0,-12 19 0 0 0,14-20 0 0 0,-1 1 0 0 0,0-1 0 0 0,-1 1 0 0 0,0-2 0 0 0,0 1 0 0 0,-18 11 0 0 0,13-9 0 0 0,0 0 0 0 0,-13 14 0 0 0,2 2 0 0 0,2 1 0 0 0,1 1 0 0 0,-26 44 0 0 0,29-43 0 0 0,-2 0 0 0 0,-1-1 0 0 0,-29 29 0 0 0,40-47 0 0 0,0-1 0 0 0,0 0 0 0 0,-1-1 0 0 0,-13 7 0 0 0,10-6 0 0 0,-21 17 0 0 0,23-16 0 0 0,-20 13 0 0 0,-8 6 0 0 0,3 7 0 0 0,-38 49 0 0 0,37-42 0 0 0,-80 79-64 0 0,-7-24 139 0 0,32-20 245 0 0,87-73-310 0 0,1 1-1 0 0,0 1 1 0 0,-8 11 0 0 0,-8 12 4 0 0,14-21-14 0 0,1 0 0 0 0,-10 17 0 0 0,-6 11 0 0 0,-8 10 7 0 0,21-31-23 0 0,-18 23 0 0 0,9-12-303 0 0,9-15 127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32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176 337 19848 0 0,'-10'-1'15'0'0,"-5"1"45"0"0,0-2-1 0 0,-19-4 1 0 0,-3 0-63 0 0,27 5 3 0 0,6 1 0 0 0,0 0 0 0 0,1-1 0 0 0,-1 0 0 0 0,0 1 0 0 0,1-1 0 0 0,-8-3 0 0 0,0 0 0 0 0,9 4 0 0 0,1 0 0 0 0,1 0 0 0 0,0 0 0 0 0,-1 0 0 0 0,1 0 0 0 0,-1 0 0 0 0,1 0 0 0 0,0 0 0 0 0,-1 0 0 0 0,1 0 0 0 0,0 1 0 0 0,-1-1 0 0 0,1 0 0 0 0,-1 0 0 0 0,1 0 0 0 0,0 0 0 0 0,-1 0 0 0 0,1 1 0 0 0,0-1 0 0 0,-1 0 0 0 0,1 0 0 0 0,0 0 0 0 0,-1 1 0 0 0,2 3 0 0 0,-1-3 0 0 0,13 46-218 0 0,-5-25 52 0 0,19 57 382 0 0,7-9-88 0 0,0 10-128 0 0,-19-48 0 0 0,10 35 0 0 0,-6-5 35 0 0</inkml:trace>
  <inkml:trace contextRef="#ctx0" brushRef="#br0" timeOffset="-1">188 819 20004 0 0,'50'168'-263'0'0,"-8"28"189"0"0,-15-67 263 0 0,-13-68-86 0 0,46 172-215 0 0,-29-121 88 0 0,31 121 142 0 0,-14-45-44 0 0,18 88 70 0 0,-21-27-135 0 0,-43-236-6 0 0,30 220 57 0 0,-20-100-60 0 0,-1-20 0 0 0,1 8 0 0 0,3-6 21 0 0,-11-67 69 0 0,3 0 0 0 0,19 72 0 0 0,-24-113-74 0 0,0-3-11 0 0,-1 0 0 0 0,1-1-1 0 0,0 1 1 0 0,0 0 0 0 0,0-1-1 0 0,1 1 1 0 0,2 2-1 0 0,-3-3-4 0 0,0 0 0 0 0,1-1 0 0 0,-1 1 0 0 0,1-1 0 0 0,0 1 0 0 0,5 2 0 0 0,5 6 0 0 0,-10-9 0 0 0,1 0-1 0 0,-1 0 0 0 0,0 0 0 0 0,1 0 0 0 0,-1 0 1 0 0,8 1-1 0 0,7 4-47 0 0,-3-1 46 0 0,0-1 0 0 0,0 0 1 0 0,1-1-1 0 0,-1-1 0 0 0,22 2 0 0 0,-30-5-1 0 0,0 1 0 0 0,0-2 0 0 0,0 1 0 0 0,-1-1-1 0 0,1 1 1 0 0,9-4 0 0 0,40-14-44 0 0,-6 2 42 0 0,71-26-52 0 0,-22 7 60 0 0,0 7-3 0 0,114-15 0 0 0,-153 32 0 0 0,76-25 0 0 0,-18-10 0 0 0,5-2-64 0 0,-71 29 64 0 0,115-35 0 0 0,26 6 0 0 0,334-91 0 0 0,-225 29 0 0 0,-198 67 0 0 0,41-15 0 0 0,-139 56 4 0 0,0-1 1 0 0,0 0-1 0 0,-1 0 0 0 0,1 0 0 0 0,-1-1 0 0 0,1 1 0 0 0,-1-1 0 0 0,0-1 0 0 0,-1 1 0 0 0,1-1 1 0 0,-1 0-1 0 0,5-5 0 0 0,-9 9-4 0 0,0 1 1 0 0,1-1-1 0 0,-1 1 0 0 0,0-1 1 0 0,1 1-1 0 0,-1-1 1 0 0,0 1-1 0 0,0-1 1 0 0,1 1-1 0 0,-1-1 1 0 0,0 0-1 0 0,0 1 0 0 0,0-1 1 0 0,0 1-1 0 0,0-1 1 0 0,0 1-1 0 0,0-1 1 0 0,0 0-1 0 0,0 1 1 0 0,0-1-1 0 0,0 1 0 0 0,0-1 1 0 0,0 0-1 0 0,-1 1 1 0 0,1-1-1 0 0,0 0 0 0 0,-1 0 0 0 0,1 1 0 0 0,0-1 0 0 0,0 0 0 0 0,0 0 0 0 0,-1 1 0 0 0,1-1 0 0 0,0 0 0 0 0,0 0 0 0 0,0 1 0 0 0,0-1 0 0 0,1 0 0 0 0,-1 1 0 0 0,0-1-1 0 0,0 0 1 0 0,0 0 0 0 0,1 0 0 0 0,4-24 0 0 0,-3 8 0 0 0,5-1 7 0 0,-6 16-2 0 0,1 0 0 0 0,-1 0 0 0 0,0-1 1 0 0,-1 1-1 0 0,1 0 0 0 0,0-1 0 0 0,-1 1 1 0 0,1-1-1 0 0,-1 1 0 0 0,0-4 0 0 0,-2-4-5 0 0,2 7 7 0 0,-1 0 0 0 0,1-1-1 0 0,-1 1 1 0 0,1 0 0 0 0,0 0-1 0 0,0 0 1 0 0,1-4 0 0 0,-1 2-1 0 0,1 0 0 0 0,-1 0-1 0 0,-1 0 1 0 0,1 0 0 0 0,-1 0 0 0 0,0 0 0 0 0,0 0 0 0 0,0 0 0 0 0,-1 0 0 0 0,0 0 0 0 0,0 0 0 0 0,0 1-1 0 0,-4-6 1 0 0,-10-13-6 0 0,9 14 4 0 0,0-1-1 0 0,-6-11 1 0 0,-7-12 50 0 0,13 22-54 0 0,0 0 0 0 0,-6-16-1 0 0,-4-12 1 0 0,2 6 0 0 0,-16-54 0 0 0,27 75 0 0 0,-1 1 0 0 0,-6-14 0 0 0,-8-20 0 0 0,14 27 0 0 0,1 5 0 0 0,0 0 0 0 0,-1 0 0 0 0,-8-16 0 0 0,-19-40 0 0 0,23 47 0 0 0,-20-34 0 0 0,-32-47 0 0 0,44 70 0 0 0,3 4 0 0 0,-91-154 0 0 0,82 139 0 0 0,13 25 0 0 0,-18-28 0 0 0,17 29 0 0 0,-12-24 0 0 0,14 25 0 0 0,0 0 0 0 0,-13-16 0 0 0,16 24 0 0 0,1 1 0 0 0,0-1 0 0 0,1 0 0 0 0,-6-15 0 0 0,7 14 0 0 0,-2 0 0 0 0,1 0 0 0 0,-1 0 0 0 0,-7-9 0 0 0,-21-34 0 0 0,22 34 0 0 0,-13-18 0 0 0,11 21 0 0 0,1-1 0 0 0,-17-33 0 0 0,-2 1 0 0 0,-1-27 0 0 0,-9-17 0 0 0,32 72 0 0 0,7 15 0 0 0,0 0 0 0 0,-1 0 0 0 0,0 1 0 0 0,-6-9 0 0 0,-21-36 0 0 0,22 28 0 0 0,7 19 0 0 0,0 0 0 0 0,0 0 0 0 0,0 0 0 0 0,-1 0 0 0 0,-2-5 0 0 0,-2-1 0 0 0,1-1 0 0 0,-5-14 0 0 0,-4-6 0 0 0,9 15 0 0 0,5 13 0 0 0,-1 0 0 0 0,1 0 0 0 0,-1 0 0 0 0,0 0 0 0 0,0 0 0 0 0,0 0 0 0 0,0 0 0 0 0,0 0 0 0 0,0 1 0 0 0,-3-3 0 0 0,-19-32 0 0 0,18 28 0 0 0,0 0 0 0 0,1 0 0 0 0,-1-1 0 0 0,2 0 0 0 0,-5-14 0 0 0,-9-20 0 0 0,16 41 0 0 0</inkml:trace>
  <inkml:trace contextRef="#ctx0" brushRef="#br0" timeOffset="-3">2537 420 20647 0 0,'-18'-37'0'0'0,"14"28"0"0"0,2 3 0 0 0,0 1 0 0 0,0 0 0 0 0,1-1 0 0 0,-1-5 0 0 0,-8-21 0 0 0,2 10 0 0 0,-6-21 0 0 0,12 36 0 0 0,0-5 0 0 0,0 0 0 0 0,-1-23 0 0 0,-1 4 0 0 0,5 31 0 0 0,-1-1 0 0 0,0 1 0 0 0,0-1 0 0 0,0 1 0 0 0,0-1 0 0 0,0 0 0 0 0,0 1 0 0 0,0-1 0 0 0,0 1 0 0 0,0-1 0 0 0,0 1 0 0 0,0-1 0 0 0,-1 1 0 0 0,1-1 0 0 0,0 1 0 0 0,0-1 0 0 0,0 1 0 0 0,-1-1 0 0 0,1 1 0 0 0,0-1 0 0 0,-1 1 0 0 0,1-1 0 0 0,0 1 0 0 0,-1 0 0 0 0,1-1 0 0 0,0 1 0 0 0,-1-1 0 0 0,1 1 0 0 0,-1 0 0 0 0,1 0 0 0 0,-1-1 0 0 0,0 1 0 0 0,0-1 0 0 0,-14-24 0 0 0,-3 10 54 0 0,2 4-44 0 0,16 11-10 0 0,-1 0 0 0 0,0-1 0 0 0,1 1 0 0 0,-1 0 0 0 0,1 0 0 0 0,0-1 0 0 0,-1 1 0 0 0,1-1 0 0 0,-1 1 0 0 0,1 0 0 0 0,-1-1 0 0 0,1 1 0 0 0,0-1 0 0 0,-1 1 0 0 0,1-1 0 0 0,0 1 0 0 0,0-1 0 0 0,-1 1 0 0 0,1-1 0 0 0,0 1 0 0 0,-1-2 0 0 0,0 0 0 0 0,-1-1 0 0 0,0 1 0 0 0,1 1 0 0 0,0 0 0 0 0,0-1 0 0 0,0 1 0 0 0,0-1 0 0 0,0 1 0 0 0,0-1 0 0 0,1 1 0 0 0,-2-3 0 0 0,0 0 0 0 0,-1 1 0 0 0,1-1 0 0 0,-1 0 0 0 0,0 1 0 0 0,-5-5 0 0 0,-2 2-5 0 0,8 6 13 0 0,0-1 0 0 0,0 1 0 0 0,1-1 0 0 0,-1 0 0 0 0,0 1 0 0 0,0-1 0 0 0,1 0 0 0 0,-1 0 0 0 0,-3-3 0 0 0,1 3 4 0 0,0 0 1 0 0,-1 0-1 0 0,1 0 0 0 0,-1 0 1 0 0,1 1-1 0 0,-1 0 1 0 0,1 0-1 0 0,-1 0 0 0 0,-4 1 1 0 0,2-1-20 0 0,-21 7 61 0 0,20-7-46 0 0,4 0-8 0 0,0-1 0 0 0,0 2 1 0 0,-1-1-1 0 0,1 0 0 0 0,0 1 1 0 0,0 0-1 0 0,-7 2 0 0 0,-15 7 0 0 0,-5 10 64 0 0,27-17-63 0 0,-1 0-1 0 0,1-1 0 0 0,-1 1 0 0 0,-6 2 0 0 0,-4 2 53 0 0,-86 37 21 0 0,76-39-74 0 0,21-5 11 0 0,0 1 0 0 0,0-1-1 0 0,0 1 1 0 0,-7 3 0 0 0,6-3-10 0 0,1 0 1 0 0,0 1-1 0 0,-1-2 0 0 0,1 1 1 0 0,-7 0-1 0 0,7-1 8 0 0,-1 1 1 0 0,1-1-1 0 0,-1 1 0 0 0,1 0 0 0 0,-6 3 1 0 0,-4 1 31 0 0,-1-1 0 0 0,1 0 0 0 0,-25 3 1 0 0,1 0 23 0 0,23-4-59 0 0,0 1 0 0 0,-1 0-1 0 0,-24 12 1 0 0,23-10 15 0 0,0 0-1 0 0,0-1 1 0 0,0 0-1 0 0,-29 2 1 0 0,10-1 4 0 0,17-2 1 0 0,0 0 55 0 0,0-1 0 0 0,-25 1 0 0 0,-27 1 95 0 0,60-4-129 0 0,-1 0 1 0 0,-18 5-1 0 0,-9 1 67 0 0,-10 1-36 0 0,-29 3-12 0 0,-22 0-71 0 0,34-2 64 0 0,-53 10 69 0 0,110-17-108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12.95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359 279 12064 0 0,'-9'-8'444'0'0,"14"3"68"0"0,-4 5-483 0 0,0-1 0 0 0,0 1 0 0 0,0-1 0 0 0,0 0 0 0 0,0 1 0 0 0,0-1 0 0 0,0 0 0 0 0,0 0 0 0 0,-1 0 0 0 0,1 0 0 0 0,1-2 0 0 0,0-5-38 0 0,-2 7 13 0 0,0-1 0 0 0,0 1-1 0 0,0 0 1 0 0,1 0 0 0 0,-1 0 0 0 0,0 0-1 0 0,1 0 1 0 0,-1 0 0 0 0,1 0-1 0 0,-1 0 1 0 0,2-2 0 0 0,44-47 853 0 0,-39 40-725 0 0,2 1 1 0 0,-1 0 0 0 0,16-12-1 0 0,4-4 209 0 0,-19 17-184 0 0,0 0 1 0 0,12-7-1 0 0,1-1 92 0 0,-12 9-163 0 0,1 0-1 0 0,0 0 1 0 0,0 2 0 0 0,1-1 0 0 0,0 1-1 0 0,0 1 1 0 0,0 0 0 0 0,23-4 0 0 0,-12 4 51 0 0,0 2 1 0 0,1 0 0 0 0,40 3-1 0 0,-47 2-100 0 0,0 0-1 0 0,-1 1 1 0 0,0 1-1 0 0,1 0 1 0 0,22 12-1 0 0,-22-9-22 0 0,-1 1-1 0 0,0 1 1 0 0,24 19 0 0 0,-7-4 38 0 0,20 17-15 0 0,86 88 0 0 0,-127-117-31 0 0,-1 1-1 0 0,15 23 0 0 0,-8-10 81 0 0,-3-3-64 0 0,0 2 0 0 0,-2 0 0 0 0,-1 0 0 0 0,-2 2 0 0 0,0-1 0 0 0,11 57 0 0 0,-14-46-2 0 0,-2 0-1 0 0,-2 0 0 0 0,-1 1 0 0 0,-5 52 0 0 0,-1-60 18 0 0,-2-1 0 0 0,-12 42 0 0 0,11-44 42 0 0,-2 0 12 0 0,0 0 0 0 0,-2-1-1 0 0,-1-1 1 0 0,-1 0 0 0 0,-33 49 0 0 0,33-59 9 0 0,-1 0-1 0 0,0-1 1 0 0,-1 0 0 0 0,0-1-1 0 0,-2-1 1 0 0,-23 16-1 0 0,31-24-59 0 0,-11 10 86 0 0,-1-2 0 0 0,0 0 0 0 0,-36 15 0 0 0,41-22-71 0 0,-112 41 434 0 0,117-44-433 0 0,1 0-1 0 0,-1-1 0 0 0,0-1 0 0 0,-20 1 0 0 0,0 0 68 0 0,13-2-62 0 0,1 0 0 0 0,-29-5 0 0 0,27 2-27 0 0,-5-1 47 0 0,0-2-1 0 0,1-1 0 0 0,0 0 0 0 0,-40-21 1 0 0,56 25-68 0 0,-49-25 148 0 0,-75-50-1 0 0,109 62-160 0 0,1-1 0 0 0,0-2 0 0 0,1 0 0 0 0,1-1 0 0 0,1 0 0 0 0,-20-32 0 0 0,14 16 0 0 0,-10-14 0 0 0,22 33 0 0 0,0-2 0 0 0,1 0 0 0 0,1 0 0 0 0,-7-21 0 0 0,2 6 0 0 0,7 14 0 0 0,2 1 0 0 0,0-2 0 0 0,1 1 0 0 0,-2-23 0 0 0,-1-5-16 0 0,5 27-19 0 0,2 0-1 0 0,0 0 0 0 0,1-1 0 0 0,2 1 0 0 0,5-33 1 0 0,-6 48 23 0 0,1-1 0 0 0,-1 0 1 0 0,1 0 0 0 0,1 1-1 0 0,-1-1 1 0 0,1 1 0 0 0,8-12 0 0 0,3-8-57 0 0,-5 10-222 0 0,1-1-1 0 0,0 1 1 0 0,24-27-1 0 0,-5 7-902 0 0,-11 13 37 0 0,3 3-40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13.34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 14744 0 0,'0'0'1568'0'0,"9"0"239"0"0,0-3-1807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13.69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 1 13736 0 0,'-22'8'1504'0'0,"26"3"-1504"0"0,6-3-168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14.06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26 101 4608 0 0,'-18'0'208'0'0,"14"1"-9"0"0,0 19 3755 0 0,5-18-3778 0 0,0-1-29 0 0,-1-1 1 0 0,0 1 0 0 0,1 0 0 0 0,-1 0 0 0 0,0 0 0 0 0,0 0-1 0 0,1 0 1 0 0,-1 0 0 0 0,0-1 0 0 0,0 1 0 0 0,0 0 0 0 0,0 0-1 0 0,0 1 1 0 0,-1-1-62 0 0,1 1-1 0 0,0-1 1 0 0,0 0-1 0 0,0 0 1 0 0,0 1-1 0 0,0-1 0 0 0,0 0 1 0 0,0 0-1 0 0,0 0 1 0 0,0 1-1 0 0,0-1 1 0 0,1 0-1 0 0,-1 0 0 0 0,0 0 1 0 0,1 1-1 0 0,0-1 1 0 0,-1 0-1 0 0,1 0 1 0 0,-1 0-1 0 0,1 0 1 0 0,0 0-1 0 0,0 0 0 0 0,-1 0 1 0 0,3 1-1 0 0,-2-1-17 0 0,0 0-1 0 0,0 0 1 0 0,-1 0-1 0 0,1 0 1 0 0,0 0-1 0 0,0 0 1 0 0,-1 0-1 0 0,1 1 0 0 0,0-1 1 0 0,-1 0-1 0 0,1 0 1 0 0,-1 1-1 0 0,0-1 1 0 0,1 2-1 0 0,-1-1-20 0 0,1-1-1 0 0,0 0 0 0 0,-1 1 1 0 0,1-1-1 0 0,0 0 0 0 0,0 0 1 0 0,0 0-1 0 0,0 1 0 0 0,0-1 1 0 0,0 0-1 0 0,0 0 0 0 0,0-1 1 0 0,0 1-1 0 0,1 0 1 0 0,-1 0-1 0 0,0 0 0 0 0,1-1 1 0 0,-1 1-1 0 0,0-1 0 0 0,2 1 1 0 0,7 4 170 0 0,-3-1-107 0 0,0-1 1 0 0,1 0 0 0 0,-1 0-1 0 0,1-1 1 0 0,0 0-1 0 0,0 0 1 0 0,0-1-1 0 0,0 1 1 0 0,0-2-1 0 0,0 1 1 0 0,12-2-1 0 0,-15 1-50 0 0,1-1 0 0 0,-1 0 0 0 0,0 0 0 0 0,1 0 0 0 0,6-3 0 0 0,3 0 35 0 0,-6 1-35 0 0,0-1 0 0 0,-1 0 0 0 0,1 0-1 0 0,-1-1 1 0 0,0 0 0 0 0,9-7 0 0 0,21-13 50 0 0,-15 12-527 0 0,34-27-1 0 0,-24 15-802 0 0,20-16-14 0 0,-9 0-12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15.29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1005 89 5528 0 0,'-9'-8'285'0'0,"0"0"1"0"0,0 1 0 0 0,-1 0-1 0 0,0 0 1 0 0,-1 1 0 0 0,1 1-1 0 0,-19-8 1 0 0,19 9 811 0 0,0 1 0 0 0,0 0 0 0 0,-16-2-1 0 0,3 1 269 0 0,0 0-764 0 0,-1 1 1 0 0,1 2-1 0 0,-1 0 0 0 0,-45 6 0 0 0,19-1-231 0 0,15-1-140 0 0,1 2 1 0 0,1 2 0 0 0,-51 16-1 0 0,53-13-107 0 0,1 1 0 0 0,-33 17 0 0 0,45-18-105 0 0,1 0 0 0 0,0 1 0 0 0,1 0 0 0 0,-25 23 0 0 0,27-19-2 0 0,1 0 0 0 0,1 0 0 0 0,-12 18 0 0 0,-27 54 30 0 0,47-81-39 0 0,-9 21-7 0 0,1-1 0 0 0,1 2 0 0 0,1-1 0 0 0,2 1 0 0 0,0 1 0 0 0,2 0 0 0 0,1 0 0 0 0,0 33 0 0 0,4-34 0 0 0,7 52 0 0 0,-2-59-12 0 0,0 0-1 0 0,2-1 1 0 0,0 0-1 0 0,2 0 1 0 0,10 21-1 0 0,9 23 16 0 0,-15-35 18 0 0,1 0 0 0 0,2-1-1 0 0,28 41 1 0 0,-28-48 13 0 0,1-1 0 0 0,1-1 0 0 0,0 0 0 0 0,2-2 0 0 0,0 0 1 0 0,1-1-1 0 0,1-1 0 0 0,24 14 0 0 0,-6-4 29 0 0,-26-16-62 0 0,1-1 0 0 0,25 13 0 0 0,-16-12 10 0 0,2 0 0 0 0,-1-2-1 0 0,1-1 1 0 0,40 5 0 0 0,-16-3 32 0 0,-33-5-15 0 0,0-1 1 0 0,23 1-1 0 0,-25-3-22 0 0,4 1-5 0 0,-1-1 0 0 0,0-1 0 0 0,0-1 0 0 0,17-4-1 0 0,-6-1 18 0 0,0-2 0 0 0,-1-1 0 0 0,27-14 0 0 0,-26 9-51 0 0,-1-1-1 0 0,37-28 0 0 0,-44 28-28 0 0,100-86-183 0 0,-105 86 228 0 0,0 1-1 0 0,-1-2 1 0 0,0 0 0 0 0,-2-1 0 0 0,13-22-1 0 0,-18 25 18 0 0,9-24-1 0 0,-5 7 17 0 0,-6 19 37 0 0,-2 0 0 0 0,0-1 0 0 0,0 1 1 0 0,-2-1-1 0 0,1 0 0 0 0,-2 0 0 0 0,-1-21 0 0 0,1 5 181 0 0,-2 6 90 0 0,0 1 1 0 0,-12-46-1 0 0,3 17 181 0 0,-19-110 399 0 0,22 118-809 0 0,-1-1-1 0 0,-15-44 1 0 0,17 69-50 0 0,-1 0 1 0 0,-1 1 0 0 0,0 0-1 0 0,-1 0 1 0 0,-1 1-1 0 0,-21-25 1 0 0,25 34-1 0 0,-1 1-1 0 0,0 1 1 0 0,0-1-1 0 0,-1 1 1 0 0,0 1-1 0 0,-1 0 1 0 0,1 0-1 0 0,-1 1 1 0 0,0 0-1 0 0,-15-5 1 0 0,10 5-419 0 0,0 1 0 0 0,-22-3 0 0 0,16 4-2580 0 0,-28 1 0 0 0,10 2-3796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15.6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5 11520 0 0,'0'0'4951'0'0,"13"0"-4759"0"0,-4 0-16 0 0,4 0-8 0 0,-4 0-168 0 0,4-5 64 0 0,-5 5-64 0 0,5 0 0 0 0,2 0-991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16.01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 0 12440 0 0,'-10'0'4471'0'0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03.3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56 0 13184 0 0,'0'0'1288'0'0,"-13"4"-1144"0"0,2-4-144 0 0,4 11 0 0 0,-4-4 224 0 0,5 2 8 0 0,-1 9 8 0 0,7-3 0 0 0,0 0-152 0 0,0 1-88 0 0,0 6 96 0 0,7 0-96 0 0,-1-2-128 0 0,-1 2-88 0 0,-5-2-8 0 0,6-3-8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16.35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71 3680 0 0,'3'-1'26'0'0,"0"1"-1"0"0,0 0 1 0 0,0 0 0 0 0,0 0-1 0 0,0 0 1 0 0,0 0 0 0 0,0 1 0 0 0,0-1-1 0 0,0 1 1 0 0,0 0 0 0 0,-1 0-1 0 0,1 0 1 0 0,4 2 0 0 0,20 5 1500 0 0,-10-4 117 0 0,6 3 59 0 0,-1-1 0 0 0,1 0-1 0 0,24 1 1 0 0,-34-6-1462 0 0,0 0 0 0 0,-1-1 0 0 0,1 0 0 0 0,0-1 0 0 0,-1-1 0 0 0,1 0 0 0 0,15-5 0 0 0,-3 0-45 0 0,0-1-93 0 0,36-15 1 0 0,-35 11-626 0 0,0-2 0 0 0,38-27 1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33.86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728 72 9528 0 0,'0'0'432'0'0,"-2"0"-4"0"0,-7-1-357 0 0,0-1 1 0 0,-1 0 0 0 0,1 0-1 0 0,1-1 1 0 0,-1-1-1 0 0,-12-5 1 0 0,-10-4 639 0 0,-1-1 239 0 0,25 11-693 0 0,0 0 1 0 0,1 0 0 0 0,-1 0-1 0 0,-1 1 1 0 0,1 0 0 0 0,0 0 0 0 0,0 1-1 0 0,-11-1 1 0 0,11 2-139 0 0,0 0 1 0 0,0 0-1 0 0,0 1 0 0 0,0 0 1 0 0,0 0-1 0 0,1 1 1 0 0,-1 0-1 0 0,-9 4 1 0 0,-3 2 32 0 0,0 1 1 0 0,0 1 0 0 0,0 1 0 0 0,1 0-1 0 0,1 1 1 0 0,0 2 0 0 0,1-1 0 0 0,0 2 0 0 0,-16 18-1 0 0,-2 7-25 0 0,-44 55 229 0 0,63-75-254 0 0,2 1 0 0 0,0-1 0 0 0,-10 26 0 0 0,7-11 3 0 0,3 1 0 0 0,-14 52 0 0 0,20-47-24 0 0,-4 55 0 0 0,11-80-63 0 0,0 0 0 0 0,1-1-1 0 0,1 1 1 0 0,0 0-1 0 0,1-1 1 0 0,1 0 0 0 0,0 0-1 0 0,1 0 1 0 0,14 28-1 0 0,-7-16-17 0 0,-8-19-2 0 0,-1 0 0 0 0,1 0-1 0 0,1 0 1 0 0,6 8-1 0 0,6 5-8 0 0,2-1 0 0 0,0-1 0 0 0,1-1-1 0 0,0-1 1 0 0,2-1 0 0 0,0 0 0 0 0,1-2-1 0 0,0 0 1 0 0,1-2 0 0 0,30 11-1 0 0,-10-9 12 0 0,62 12 0 0 0,-91-24 2 0 0,1 0 0 0 0,0-1 0 0 0,-1 0 0 0 0,1-1 0 0 0,0-1 0 0 0,27-5 0 0 0,-17 1 24 0 0,-1-2 0 0 0,0-1 0 0 0,33-14 0 0 0,-47 17-25 0 0,-1-1 0 0 0,0 0 0 0 0,0 0 0 0 0,0-1 1 0 0,-1 0-1 0 0,0-1 0 0 0,0 0 0 0 0,10-13 0 0 0,6-8-3 0 0,-5 7 35 0 0,18-28 0 0 0,-13 17-34 0 0,-17 23 17 0 0,0-1 1 0 0,-1 1-1 0 0,11-23 0 0 0,9-23-16 0 0,-15 33 0 0 0,11-30 0 0 0,-20 40 31 0 0,0 1 0 0 0,-1-1 0 0 0,0 1 0 0 0,0-1-1 0 0,-2 0 1 0 0,0 0 0 0 0,0 1 0 0 0,-1-1 0 0 0,0 0-1 0 0,-1 0 1 0 0,-1 1 0 0 0,-7-21 0 0 0,-4-5 235 0 0,-2 0 1 0 0,-32-56-1 0 0,37 75-225 0 0,-1 0-1 0 0,-1 1 1 0 0,0 1 0 0 0,-28-28-1 0 0,38 42-235 0 0,-1 0 1 0 0,0 0-1 0 0,0 0 0 0 0,-1 1 0 0 0,1-1 1 0 0,0 1-1 0 0,-9-3 0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34.23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9672 0 0,'13'28'8141'0'0,"-6"-24"-8600"0"0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34.58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7832 0 0,'0'0'7288'0'0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34.9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9328 0 0,'0'0'845'0'0,"1"2"-698"0"0,9 9 491 0 0,0 2 0 0 0,-1-1 0 0 0,13 24 0 0 0,-19-32-456 0 0,-1 0 0 0 0,1 0 0 0 0,0 0 0 0 0,0 0 0 0 0,1-1 0 0 0,-1 1 0 0 0,1-1 0 0 0,0 0 0 0 0,0 0 0 0 0,8 5 0 0 0,-3-3 70 0 0,0 0 0 0 0,0-1 0 0 0,1 0 0 0 0,14 4 0 0 0,-21-7-237 0 0,0 0-1 0 0,0 0 1 0 0,0 0-1 0 0,0-1 1 0 0,0 1-1 0 0,0-1 1 0 0,0 0-1 0 0,0 0 1 0 0,1 0-1 0 0,3-1 1 0 0,3 0 0 0 0,5 1 9 0 0,1-2 1 0 0,-1 0-1 0 0,1-1 1 0 0,-1 0-1 0 0,18-7 1 0 0,-27 7-677 0 0,0 0 1 0 0,-1 1 0 0 0,1-2 0 0 0,-1 1 0 0 0,0-1 0 0 0,6-4 0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27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3872 7056 0 0,'0'0'322'0'0,"2"-1"-7"0"0,26-5-192 0 0,25-6-219 0 0,-28 7 193 0 0,-1 1 1 0 0,30-1-1 0 0,-44 5-60 0 0,183-16 1562 0 0,-103 9-1589 0 0,172-17 65 0 0,132-28 120 0 0,-98-7-195 0 0,-150 26 0 0 0,85-22 0 0 0,-88 19 0 0 0,-23 7 0 0 0,115-25 0 0 0,262-63 0 0 0,590-159 256 0 0,-696 198-68 0 0,-194 37-108 0 0,119-27-18 0 0,368-123 348 0 0,-88-1 347 0 0,-298 98-422 0 0,-287 91-321 0 0,366-129 113 0 0,-225 70-109 0 0,300-135 39 0 0,-209 89 40 0 0,-15 6 46 0 0,115-60 148 0 0,160-80 578 0 0,-277 127-524 0 0,233-127-152 0 0,-9-45-62 0 0,-46 11 88 0 0,-246 169-1242 0 0,161-140 0 0 0,-234 175-165 0 0,-11 10-10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28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5086 3224 0 0,'15'-1'359'0'0,"1"0"0"0"0,0-1 0 0 0,0 0 0 0 0,-1-1 0 0 0,0-1 0 0 0,28-10 0 0 0,16-3 948 0 0,59-25-464 0 0,-67 26-658 0 0,32-7-25 0 0,28-10-34 0 0,85-29 228 0 0,47-17 188 0 0,-74 26-264 0 0,120-36-53 0 0,-148 43-97 0 0,-51 18-36 0 0,10-3 40 0 0,20-8-11 0 0,-31 10-61 0 0,9-3 7 0 0,111-40 138 0 0,20-34 104 0 0,-46 21-186 0 0,-13 4 44 0 0,77-30 18 0 0,-104 56-104 0 0,83-29 52 0 0,134-65 315 0 0,-257 104-374 0 0,55-27 122 0 0,12-13 12 0 0,-41 23-121 0 0,187-82 63 0 0,-126 61-89 0 0,-128 55-55 0 0,178-89 52 0 0,-98 42 41 0 0,71-41 130 0 0,25-25 188 0 0,-175 104-402 0 0,14-7-5 0 0,251-133 44 0 0,-47-1-1 0 0,-97 55-42 0 0,-130 87-12 0 0,24-14 12 0 0,94-56 43 0 0,60-50 10 0 0,-42 30-64 0 0,24-37 10 0 0,-69 50 225 0 0,-4-4-224 0 0,-20 27-11 0 0,-1 1 0 0 0,65-75 10 0 0,-74 65 49 0 0,29-28-64 0 0,-10 10 66 0 0,-52 51-5 0 0,-32 25-44 0 0,57-56-13 0 0,60-83 1 0 0,24-25-690 0 0,-164 177 300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30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7042 3224 0 0,'34'-21'684'0'0,"0"-2"0"0"0,-2-2 0 0 0,53-50 0 0 0,-46 43 305 0 0,-29 24-836 0 0,-1 1-1 0 0,0-1 0 0 0,11-12 0 0 0,26-40 431 0 0,32-35-12 0 0,325-376 1076 0 0,-403 470-1646 0 0,119-137 162 0 0,-14 17-38 0 0,-40 46 7 0 0,31-39-67 0 0,-73 84-44 0 0,25-38 43 0 0,77-101 678 0 0,-47 69-806 0 0,2 5 4 0 0,-21 27 48 0 0,104-147 65 0 0,101-184 411 0 0,-186 282-393 0 0,-54 79-37 0 0,54-81 149 0 0,-63 96-149 0 0,0 0 0 0 0,17-40 0 0 0,19-30-29 0 0,59-65 83 0 0,-36 45-22 0 0,-41 63 12 0 0,-3-2 0 0 0,-2 0 0 0 0,22-59 0 0 0,-25 50-24 0 0,32-74-54 0 0,-16 33 90 0 0,55-120 21 0 0,-58 128-367 0 0,-15 33 269 0 0,-10 25 131 0 0,9-41-1 0 0,1-2-98 0 0,116-305 321 0 0,-78 219 90 0 0,-40 96-224 0 0,24-138 0 0 0,-26 105-144 0 0,8-1-24 0 0,29-85 29 0 0,11-49 38 0 0,-37 104-57 0 0,7-30-47 0 0,1-4 41 0 0,-25 104 142 0 0,8-49 219 0 0,-10 45-471 0 0,27-88 1 0 0,1-3 28 0 0,-29 103-20 0 0,-3 12-376 0 0,24-76 1 0 0,-18 84-254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32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9090 7744 0 0,'0'0'704'0'0,"4"-7"-568"0"0,14-41 662 0 0,-6 2-196 0 0,41-76 750 0 0,-22 50-701 0 0,-8 17-542 0 0,8-14 6 0 0,25-50 294 0 0,36-68-91 0 0,-57 104-7 0 0,-5 10-107 0 0,-9 21-111 0 0,-13 30-36 0 0,13-24 0 0 0,97-200 147 0 0,-58 85-109 0 0,3-9-13 0 0,1-1-99 0 0,-41 106 25 0 0,33-113-8 0 0,33-113 57 0 0,-23 74-50 0 0,-40 119 33 0 0,-8 28-16 0 0,-6 23-34 0 0,14-45-34 0 0,77-189 34 0 0,-38 86 10 0 0,-21 45 94 0 0,-4 12 142 0 0,20-54-84 0 0,24-83 87 0 0,-40 122-88 0 0,26-96 208 0 0,-39 135 34 0 0,-15 51-237 0 0,20-64-360 0 0,-4-2 178 0 0,-6 20 214 0 0,44-169-380 0 0,-40 152 286 0 0,-3 19 18 0 0,-2-13-3 0 0,21-119 6 0 0,-5 9-116 0 0,-17 104 66 0 0,6-73-65 0 0,-22 140 33 0 0,7-79 64 0 0,-12 114-47 0 0,9-43-1 0 0,-1 6 52 0 0,32-210 187 0 0,-11 72-235 0 0,3 25-53 0 0,-5 45 0 0 0,10-27 131 0 0,-15 39 18 0 0,-2 12-57 0 0,8-21 115 0 0,-9 35 140 0 0,0 0-73 0 0,-20 80-241 0 0,1-1 0 0 0,-2 0-1 0 0,0 1 1 0 0,0-1-1 0 0,-1-14 1 0 0,-1 13 7 0 0,2 0 1 0 0,-1 0-1 0 0,6-24 1 0 0,14-82 84 0 0,2-7-112 0 0,-17 100-9 0 0,3-30 0 0 0,1-4 52 0 0,8-47-44 0 0,2-8-164 0 0,-15 94 37 0 0,9-36-5160 0 0,-5 30-330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34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2085 7080 0 0,'0'0'644'0'0,"1"-1"-532"0"0,2-2 23 0 0,1 0 1 0 0,-1 0 0 0 0,0 0-1 0 0,0 0 1 0 0,-1 0-1 0 0,1-1 1 0 0,-1 1 0 0 0,0-1-1 0 0,3-5 1 0 0,-1 2 20 0 0,0 0 1 0 0,1 0-1 0 0,0 1 0 0 0,6-7 1 0 0,5-6 5 0 0,96-113 812 0 0,-1 30-460 0 0,-77 73-450 0 0,40-27 158 0 0,-44 31-114 0 0,24-24-54 0 0,-6 3-54 0 0,44-48 66 0 0,-52 49 86 0 0,2 2 0 0 0,70-56 0 0 0,-52 52-88 0 0,-13 13 60 0 0,-18 21 71 0 0,-21 9 657 0 0,-22-4-625 0 0,9 7-195 0 0,0-1 1 0 0,-1 0 0 0 0,1 0 0 0 0,0 0 0 0 0,0-1 0 0 0,0 1 0 0 0,0-1 0 0 0,1-1 0 0 0,-1 1-1 0 0,1 0 1 0 0,-8-9 0 0 0,6 5 4 0 0,-1 0 0 0 0,-12-9-1 0 0,12 10-12 0 0,0 0 1 0 0,-11-14-1 0 0,8 10 60 0 0,1 0 0 0 0,-21-16 0 0 0,-10-9-49 0 0,10 3-5 0 0,-19-23 332 0 0,28 32-213 0 0,-7-8-18 0 0,15 13-74 0 0,-2 2 1 0 0,-20-19 0 0 0,-10-12 73 0 0,-74-75-31 0 0,68 72-56 0 0,16 12-44 0 0,21 22 0 0 0,-23-22 0 0 0,-1 6 0 0 0,38 31 0 0 0,-1 1 0 0 0,1-1 0 0 0,-1 1 0 0 0,1-1 0 0 0,-1 1 0 0 0,1-1 0 0 0,-1 1 0 0 0,1-1 0 0 0,0 1 0 0 0,-1-1 0 0 0,1 1 0 0 0,0-1 0 0 0,-1 1 0 0 0,1-1 0 0 0,0 0 0 0 0,0 1 0 0 0,0-1 0 0 0,-1 0 0 0 0,1 0 0 0 0,-2-3 0 0 0,-16-5-12 0 0,11 5-36 0 0,5 0 25 0 0,2 4-33 0 0,10-4-149 0 0,12-3 205 0 0,-10 6 0 0 0,7 0-24 0 0,0-1 0 0 0,21-4 0 0 0,-21 2 5 0 0,0 1 0 0 0,23 0 1 0 0,133 0-46 0 0,130-2 49 0 0,-228 5-21 0 0,144-4-65 0 0,-1-6 104 0 0,19-3-18 0 0,-109 4-49 0 0,126-13 68 0 0,148-38-4 0 0,-105 3 0 0 0,-219 40 0 0 0,50-13 0 0 0,7-5 0 0 0,-33 4 0 0 0,-64 20 56 0 0,-30 9-47 0 0,-1 0 0 0 0,0 0 0 0 0,-1-1 0 0 0,1 0 0 0 0,0-1 0 0 0,-1 0 0 0 0,9-5 0 0 0,-13 5-9 0 0,16-7 64 0 0,-14 8-54 0 0,-4 1 33 0 0,3-3-22 0 0,-3 4 165 0 0,-2 2-176 0 0,1 0 0 0 0,0 0 0 0 0,-1 0 0 0 0,1-1 0 0 0,-1 1 0 0 0,0 0 1 0 0,1 0-1 0 0,-1 0 0 0 0,0 0 0 0 0,1 0 0 0 0,-1 0 0 0 0,0 0 1 0 0,0 0-1 0 0,0 0 0 0 0,0 0 0 0 0,0 1 0 0 0,0 0-2 0 0,5 19 34 0 0,-1 1 0 0 0,1 36 0 0 0,2 9 24 0 0,-3-1-66 0 0,-3-42 20 0 0,-2 39 0 0 0,0-40-8 0 0,2 34 0 0 0,-1-48-12 0 0,0 0 0 0 0,-2 14 0 0 0,0 13 0 0 0,25 250 0 0 0,-6-115 0 0 0,-7-71 0 0 0,6 43 0 0 0,-3-38 0 0 0,0 15 0 0 0,-1-29 0 0 0,6 37 0 0 0,-2-15-5 0 0,0-5 63 0 0,10 64-47 0 0,-18-96-12 0 0,-6-47 2 0 0,4-1-2 0 0,-5-22 3 0 0,1 0 0 0 0,-1 0 1 0 0,0 0-1 0 0,0 12 0 0 0,-1-17 291 0 0,-1-2-265 0 0,-1-1 0 0 0,0 1 0 0 0,1-1 0 0 0,-1 1 0 0 0,1-1 0 0 0,-1 1 0 0 0,1-1 0 0 0,0 0 0 0 0,-2-3 0 0 0,2 4-4 0 0,-1-2 9 0 0,0 0 0 0 0,0 1 0 0 0,0-1 0 0 0,0 1-1 0 0,-1-1 1 0 0,1 1 0 0 0,-1 0 0 0 0,1 0 0 0 0,-4-2-1 0 0,4 3-3 0 0,1 0-1 0 0,-1-1 0 0 0,0 1 0 0 0,1-1 0 0 0,0 0 1 0 0,-1 1-1 0 0,1-1 0 0 0,0 0 0 0 0,-2-3 0 0 0,-8-11 138 0 0,-30-25 418 0 0,-54-70 0 0 0,81 92-489 0 0,-33-30 0 0 0,2 3-61 0 0,33 33-5 0 0,-2 1 0 0 0,-15-13 0 0 0,-8-6-1094 0 0,25 23-53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03.72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11 13360 0 0,'0'0'1424'0'0,"13"7"-1096"0"0,-2-3 24 0 0,6 3 0 0 0,1-7 0 0 0,0 0-352 0 0,-1 0 0 0 0,3 0 0 0 0,-2-7 0 0 0,6 3-208 0 0,-2-3-56 0 0,2-4-16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35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1279 219 6912 0 0,'-11'-12'368'0'0,"-26"-22"0"0"0,16 14-98 0 0,17 15-145 0 0,-1 0 1 0 0,1 1 0 0 0,-1 0 0 0 0,-6-5-1 0 0,-6-1 358 0 0,-1 0 0 0 0,-32-11 0 0 0,-41-11 804 0 0,89 32-1272 0 0,-37-12 486 0 0,-1 2 0 0 0,-46-4 1 0 0,-82-1 525 0 0,149 14-944 0 0,0 1 1 0 0,-1 0 0 0 0,1 2 0 0 0,-28 4-1 0 0,-5 2 33 0 0,34-5-69 0 0,-30 6 0 0 0,29-4 11 0 0,1 0 1 0 0,0 2 0 0 0,0 0-1 0 0,1 1 1 0 0,-33 19 0 0 0,5 2 81 0 0,35-24-127 0 0,0 1 1 0 0,0 0 0 0 0,1 1 0 0 0,0 0 0 0 0,0 1 0 0 0,1-1-1 0 0,-9 12 1 0 0,-3 6 29 0 0,10-14-39 0 0,1 1 0 0 0,1 0 1 0 0,0 0-1 0 0,-12 24 0 0 0,3 3 9 0 0,-17 48 14 0 0,29-71-23 0 0,1 0-1 0 0,0 0 0 0 0,-2 29 1 0 0,-7 59-4 0 0,11-58-28 0 0,2-1 1 0 0,2 1 0 0 0,2-1 0 0 0,14 62 0 0 0,-12-86 26 0 0,1 0 1 0 0,1 0-1 0 0,11 22 1 0 0,-6-16-12 0 0,-1-5-15 0 0,1 0 0 0 0,0 0 0 0 0,2-1 1 0 0,20 21-1 0 0,5 8-29 0 0,-33-42 54 0 0,0 0 0 0 0,0-1 0 0 0,1 0 0 0 0,0 0 0 0 0,10 5 0 0 0,22 21-10 0 0,139 123-43 0 0,-151-133 50 0 0,4 1 10 0 0,60 33 0 0 0,-66-43 8 0 0,2-2-1 0 0,-1 0 1 0 0,1-2 0 0 0,1-2-1 0 0,0 0 1 0 0,0-2-1 0 0,0 0 1 0 0,50 1 0 0 0,-50-7 26 0 0,-1-1 0 0 0,0-1 1 0 0,0-1-1 0 0,0-2 0 0 0,27-8 1 0 0,-38 8 22 0 0,-1-2 1 0 0,28-14 0 0 0,-26 11 5 0 0,0 0 26 0 0,0-1 0 0 0,-1-1 0 0 0,0 0 0 0 0,23-24 0 0 0,-10 6 125 0 0,31-41 1 0 0,-41 45-115 0 0,-1 1 1 0 0,-2-2-1 0 0,0-1 1 0 0,-2 0-1 0 0,0-1 1 0 0,13-42-1 0 0,-25 63-79 0 0,1-3-2 0 0,-1 1 0 0 0,0-1 0 0 0,0 1 0 0 0,-1-1-1 0 0,0 0 1 0 0,-1 0 0 0 0,0 0 0 0 0,-1-11-1 0 0,-7-14 33 0 0,5 24-31 0 0,-1 1-1 0 0,1-13 1 0 0,2-3 19 0 0,0 20-28 0 0,0-1 1 0 0,0 1-1 0 0,0-1 1 0 0,-1 1-1 0 0,-3-15 0 0 0,-6-2-36 0 0,0 1 0 0 0,-2 0 0 0 0,-21-31 0 0 0,4 6-342 0 0,6 6-1045 0 0,-7 3-4263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36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2226 5984 0 0,'0'0'464'0'0,"0"-1"-306"0"0,-1-1-148 0 0,1 1 0 0 0,0 0-1 0 0,-1 0 1 0 0,1 0-1 0 0,-1-1 1 0 0,1 1-1 0 0,-1 0 1 0 0,0 0 0 0 0,1 0-1 0 0,-1 0 1 0 0,0 0-1 0 0,0 0 1 0 0,0 0-1 0 0,0 0 1 0 0,1 1 0 0 0,-1-1-1 0 0,0 0 1 0 0,-1 0-1 0 0,0 0 1 0 0,0 0 63 0 0,1 0 1 0 0,-1 0-1 0 0,0 0 1 0 0,1-1-1 0 0,0 1 1 0 0,-1 0-1 0 0,1-1 1 0 0,0 1-1 0 0,0-1 1 0 0,0 0-1 0 0,0 1 1 0 0,-2-4-1 0 0,2-1 171 0 0,-1 0-1 0 0,-1 0 1 0 0,1 0 0 0 0,-1 0-1 0 0,0 0 1 0 0,-5-5-1 0 0,5 5-97 0 0,1 1 0 0 0,-1-1 0 0 0,1 0-1 0 0,0 0 1 0 0,0 0 0 0 0,1-1 0 0 0,0 1 0 0 0,-1-10-1 0 0,1 8 10 0 0,0-1 0 0 0,0 1 0 0 0,-6-16 0 0 0,2 13-36 0 0,2 6-41 0 0,1-1-1 0 0,0 1 1 0 0,0-1-1 0 0,0 0 1 0 0,-1-11-1 0 0,3-9 125 0 0,-3-17 70 0 0,-4-10 109 0 0,0-72 1 0 0,5 61-177 0 0,9-115 319 0 0,-3 117-352 0 0,-4-24 35 0 0,-1 59-137 0 0,1 0-1 0 0,5-40 1 0 0,12-8 51 0 0,-3 14-24 0 0,-4 8-29 0 0,-4 18-13 0 0,0 1 1 0 0,3 0-1 0 0,19-52 1 0 0,38-73-34 0 0,-1 13 32 0 0,-25 53-22 0 0,51-89 0 0 0,-50 117-35 0 0,-10 17 16 0 0,-25 39 4 0 0,1 0 0 0 0,0 1-1 0 0,0-1 1 0 0,1 2-1 0 0,11-10 1 0 0,1-1 1 0 0,-11 11-26 0 0,0 0 0 0 0,0 1 0 0 0,1 0 0 0 0,0 1 0 0 0,0 0 0 0 0,0 0 0 0 0,0 1 0 0 0,1 1 0 0 0,0 0 0 0 0,13-3 0 0 0,-16 5 14 0 0,0 0 0 0 0,-1 1 1 0 0,1-1-1 0 0,0 1 1 0 0,0 1-1 0 0,0 0 0 0 0,0 0 1 0 0,0 0-1 0 0,10 4 1 0 0,-7-1 3 0 0,1 0 1 0 0,-2 1 0 0 0,1 0-1 0 0,0 0 1 0 0,17 14 0 0 0,2-1-7 0 0,-23-14 8 0 0,0 0 0 0 0,0 1 0 0 0,-1 0 0 0 0,10 8 0 0 0,-6-3-20 0 0,73 76 37 0 0,-67-66-15 0 0,0 0 0 0 0,21 36 1 0 0,-16-23-15 0 0,-14-22 2 0 0,0 0 0 0 0,-1 0 0 0 0,0 1 0 0 0,4 12 0 0 0,5 17 51 0 0,13 49 13 0 0,-2-11 165 0 0,-24-72-212 0 0,-1 1 1 0 0,1 0 0 0 0,0 12-1 0 0,2 15-17 0 0,5-4-26 0 0,3 20 28 0 0,-7-24 143 0 0,13 37 0 0 0,-12-42-102 0 0,-4-12-18 0 0,0 1 0 0 0,0-1 0 0 0,-1 11 0 0 0,4 20 57 0 0,-4-35-69 0 0,2 6 9 0 0,0 0-1 0 0,-1 1 0 0 0,-1-1 1 0 0,0 0-1 0 0,-1 15 0 0 0,-1-9 26 0 0,0 0 1 0 0,1 0-1 0 0,3 22 0 0 0,-1-25-14 0 0,-1 0 0 0 0,-1 0-1 0 0,-2 26 1 0 0,2-30-19 0 0,0-1-1 0 0,1 1 0 0 0,0-1 1 0 0,3 11-1 0 0,-2-8-1 0 0,0 0-1 0 0,0 14 0 0 0,-1-14 6 0 0,0-1-1 0 0,1 0 0 0 0,7 23 0 0 0,-6-23 1 0 0,0 0-1 0 0,-1 0 1 0 0,2 24-1 0 0,-4-24-2 0 0,0-1 1 0 0,1 1-1 0 0,0 0 0 0 0,1-1 0 0 0,1 1 0 0 0,4 12 0 0 0,-5-17-4 0 0,-1 1 1 0 0,1-1-1 0 0,-1 0 0 0 0,-1 1 0 0 0,1 9 0 0 0,-1-8 5 0 0,0 0 0 0 0,3 13 0 0 0,1-6 30 0 0,0-2-17 0 0,-1 0-1 0 0,-1 1 1 0 0,0-1-1 0 0,-1 1 1 0 0,0 14-1 0 0,-2-25-18 0 0,0 5 10 0 0,1 0 1 0 0,0 1-1 0 0,0-1 0 0 0,0 0 1 0 0,1 0-1 0 0,3 14 0 0 0,-3-19-11 0 0,0 0-1 0 0,-1 0 0 0 0,0 1 0 0 0,0-1 0 0 0,0 0 0 0 0,0 0 0 0 0,-2 7 0 0 0,1-6 13 0 0,1 0 1 0 0,-1-1-1 0 0,1 1 0 0 0,0 0 1 0 0,1 8-1 0 0,4 12 53 0 0,-3-19-64 0 0,0 1 1 0 0,-1 0 0 0 0,0 0 0 0 0,0-1 0 0 0,-1 10-1 0 0,0-7 2 0 0,1 1-1 0 0,0-1 1 0 0,1 0-1 0 0,0 0 0 0 0,0 1 1 0 0,7 16-1 0 0,4 18 37 0 0,-12-40-47 0 0,0 1 0 0 0,1 0 0 0 0,-1 0 0 0 0,1-1-1 0 0,4 8 1 0 0,-5-10 3 0 0,0 1 1 0 0,0-1-1 0 0,0 1 0 0 0,-1-1 0 0 0,1 1 0 0 0,-1 0 1 0 0,1-1-1 0 0,-1 1 0 0 0,0 0 0 0 0,0 4 0 0 0,-1-3-39 0 0,1-1 0 0 0,0 0 0 0 0,1 1-1 0 0,-1-1 1 0 0,1 0 0 0 0,0 5-1 0 0,1-4-126 0 0,-1-3 57 0 0,-1 0 0 0 0,0 0 0 0 0,1 0 0 0 0,-1 0-1 0 0,0 0 1 0 0,1 0 0 0 0,-1 0 0 0 0,0 0 0 0 0,0 0-1 0 0,0 0 1 0 0,0 0 0 0 0,0 0 0 0 0,0 0 0 0 0,-1 1 0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37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882 429 7832 0 0,'-23'-7'602'0'0,"22"7"-572"0"0,0 0 0 0 0,0 0-1 0 0,0-1 1 0 0,0 1 0 0 0,1 0-1 0 0,-1-1 1 0 0,0 1 0 0 0,0-1-1 0 0,0 1 1 0 0,1-1 0 0 0,-1 1-1 0 0,0-1 1 0 0,0 0 0 0 0,1 1 0 0 0,-2-2-1 0 0,-2-3 167 0 0,-4 0 194 0 0,1-1 0 0 0,-1 0 0 0 0,2-1-1 0 0,-9-8 1 0 0,12 11-272 0 0,0 1 0 0 0,-1 0-1 0 0,1-1 1 0 0,-1 2-1 0 0,-6-5 1 0 0,-14-12 539 0 0,15 12-454 0 0,0 1 0 0 0,-1-1 0 0 0,0 2 0 0 0,0-1 0 0 0,0 1 0 0 0,-1 1 0 0 0,-20-6 0 0 0,-23-11 330 0 0,36 14-260 0 0,-31-9 0 0 0,2 1-25 0 0,33 11-133 0 0,-23-4 0 0 0,0 0-20 0 0,-72-19 60 0 0,53 14-139 0 0,40 8-16 0 0,-1-1 0 0 0,-22-11 0 0 0,19 7 0 0 0,9 6-69 0 0,0-2 0 0 0,1 0 0 0 0,-1 0 1 0 0,2-1-1 0 0,-1 0 0 0 0,1-1 0 0 0,0 0 1 0 0,0 0-1 0 0,1-1 0 0 0,-14-19 1 0 0,10 12-1132 0 0,10 9 508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38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1 406 5064 0 0,'0'0'389'0'0,"10"-1"1168"0"0,9-6-108 0 0,-1-1 0 0 0,1 0 0 0 0,32-23 0 0 0,47-41-1877 0 0,-45 31 1168 0 0,90-75-247 0 0,-63 49-432 0 0,-20 24-197 0 0,-45 32-32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38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0 199 10136 0 0,'0'-16'1080'0'0,"0"11"-1021"0"0,1 0 0 0 0,-1 0 0 0 0,1 0 0 0 0,0 0 1 0 0,0 0-1 0 0,1 0 0 0 0,-1 0 0 0 0,1 0 0 0 0,0 0 1 0 0,1 1-1 0 0,-1-1 0 0 0,1 1 0 0 0,-1-1 0 0 0,5-4 1 0 0,-2 4 28 0 0,1 0 1 0 0,-1-1 0 0 0,1 2 0 0 0,0-1 0 0 0,0 1-1 0 0,0 0 1 0 0,0 0 0 0 0,1 0 0 0 0,8-2 0 0 0,5-5-89 0 0,-15 9 0 0 0,-1-1 0 0 0,1 1 0 0 0,0 0 0 0 0,5-2 0 0 0,28-8-14 0 0,-23 7 3 0 0,0 0 0 0 0,0 1 0 0 0,0 1 0 0 0,1 0 0 0 0,18 0 0 0 0,-26 3 11 0 0,0 0 0 0 0,0 1 0 0 0,-1 0 0 0 0,1 1 0 0 0,10 2 0 0 0,-5 1 0 0 0,-4 3 0 0 0,-8-7 7 0 0,0 1 0 0 0,0 0 0 0 0,0 0 0 0 0,0 0 0 0 0,-1 0 0 0 0,1 0 0 0 0,-1 0 0 0 0,1 0 0 0 0,-1 1 0 0 0,0-1 0 0 0,0 0 1 0 0,0 4-1 0 0,-6 25 117 0 0,4-24-81 0 0,-1-1 0 0 0,0 1 0 0 0,-1-1-1 0 0,1 0 1 0 0,-1 0 0 0 0,0 0 0 0 0,-8 7 0 0 0,0-1 203 0 0,-24 20 1 0 0,23-22-140 0 0,0 0 0 0 0,-1-2 1 0 0,-1 0-1 0 0,1 0 0 0 0,-19 6 1 0 0,30-13-376 0 0,0 0 1 0 0,0 0 0 0 0,0 0 0 0 0,0-1 0 0 0,0 0-1 0 0,0 1 1 0 0,0-1 0 0 0,0 0 0 0 0,0 0 0 0 0,0-1-1 0 0,0 1 1 0 0,0-1 0 0 0,0 1 0 0 0,-3-2 0 0 0,-7-2-4285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38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660 13 2304 0 0,'-28'-4'178'0'0,"-42"0"0"0"0,-134-1 4916 0 0,159 7-4225 0 0,1 1 0 0 0,0 2 0 0 0,-87 22 0 0 0,113-21-386 0 0,-19 8-1 0 0,5-1 131 0 0,30-13-549 0 0,-3 1 9 0 0,15 6 206 0 0,-2-3-290 0 0,-1-1 1 0 0,1 0-1 0 0,0 0 1 0 0,0-1-1 0 0,0 0 1 0 0,0-1-1 0 0,17 2 1 0 0,60-4-248 0 0,-70 0 137 0 0,21-2-64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39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0 674 5528 0 0,'21'3'750'0'0,"-16"-17"2413"0"0,9-3-1507 0 0,-12 15-1556 0 0,1-1 0 0 0,-1 1 1 0 0,0 0-1 0 0,0-1 0 0 0,0 0 0 0 0,2-5 0 0 0,4-8 15 0 0,0 1-1 0 0,1 1 1 0 0,0-1-1 0 0,1 1 1 0 0,1 1-1 0 0,22-22 1 0 0,-16 16-69 0 0,-1-1 1 0 0,16-25 0 0 0,12-13 18 0 0,12-11-17 0 0,50-54 35 0 0,-61 70-68 0 0,-31 35 0 0 0,21-22 1 0 0,-29 35-14 0 0,-1 0 0 0 0,0 1 0 0 0,1-1 0 0 0,0 1 0 0 0,0 1 0 0 0,0-1 0 0 0,1 1 0 0 0,10-4 0 0 0,14-5-2 0 0,-19 9 0 0 0,-10 3 0 0 0,0 0 0 0 0,-1 0 0 0 0,1 0 0 0 0,-1 0 0 0 0,0 0 0 0 0,1 1 0 0 0,-1-1 0 0 0,0 1 0 0 0,0-1 0 0 0,1 1 0 0 0,-1-1 0 0 0,0 1 0 0 0,0 0 0 0 0,0-1 0 0 0,1 1 0 0 0,-1 0 0 0 0,0 0 0 0 0,0 0 0 0 0,1 1 0 0 0,5 5 12 0 0,-1 0 1 0 0,1 0 0 0 0,-1 1-1 0 0,5 9 1 0 0,10 10-12 0 0,-12-15-2 0 0,0 1 1 0 0,9 18 0 0 0,-11-18 4 0 0,0-1-1 0 0,17 21 1 0 0,-15-22 23 0 0,-2 0-1 0 0,8 12 1 0 0,11 17 11 0 0,-16-27-28 0 0,-2 0 0 0 0,8 14 0 0 0,-8-14 1 0 0,0 0 0 0 0,14 18 1 0 0,-10-16 26 0 0,19 31 1 0 0,-27-39-8 0 0,2-1-1 0 0,-1 1 1 0 0,1-1 0 0 0,0 0-1 0 0,0 0 1 0 0,9 6 0 0 0,-9-7-126 0 0,1 0 1 0 0,-1 0 0 0 0,-1 1-1 0 0,1 0 1 0 0,-1 0 0 0 0,0 0-1 0 0,4 7 1 0 0,3 3-4459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40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1 9848 0 0,'-14'3'183'0'0,"0"2"0"0"0,0 0 0 0 0,1 0 0 0 0,0 1 0 0 0,-24 15 0 0 0,1 5 470 0 0,2 1 0 0 0,-61 63-1 0 0,93-89-632 0 0,-4 5 30 0 0,1 1 1 0 0,-1-1-1 0 0,1 1 1 0 0,0 0-1 0 0,1 0 1 0 0,-1 0-1 0 0,-3 11 1 0 0,8-16 285 0 0,8 2-80 0 0,-5-3-250 0 0,-1-1-1 0 0,0 1 1 0 0,0-1 0 0 0,0 0 0 0 0,0 1 0 0 0,0-1 0 0 0,1 0 0 0 0,-1-1 0 0 0,0 1 0 0 0,0 0 0 0 0,0 0 0 0 0,4-2 0 0 0,28-12 36 0 0,-11 4-33 0 0,8-3-9 0 0,0-2 0 0 0,47-29 0 0 0,-3 5-72 0 0,-5 2-124 0 0,-30 15-90 0 0,3-2-8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40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7832 0 0,'0'0'602'0'0,"1"1"-395"0"0,5 4-133 0 0,0 0 0 0 0,0 0-1 0 0,1 0 1 0 0,0-1 0 0 0,0 0 0 0 0,8 3-1 0 0,50 18 759 0 0,-19-9-557 0 0,-26-9-306 0 0,28 5 1 0 0,-14-3 11 0 0,22 1 105 0 0,-44-9-52 0 0,-1 1 0 0 0,1 0 0 0 0,-1 0 1 0 0,0 1-1 0 0,0 1 0 0 0,0 0 0 0 0,14 8 1 0 0,-2 0 56 0 0,-18-11-75 0 0,-1 1 0 0 0,0 0-1 0 0,0 1 1 0 0,0-1 0 0 0,0 1-1 0 0,0-1 1 0 0,0 1 0 0 0,-1 0-1 0 0,1 1 1 0 0,4 5 0 0 0,-7-8 9 0 0,-1 0 1 0 0,1 0-1 0 0,0 0 1 0 0,-1 1-1 0 0,1-1 1 0 0,-1 0-1 0 0,1 0 0 0 0,-1 1 1 0 0,1-1-1 0 0,-1 0 1 0 0,0 1-1 0 0,0-1 1 0 0,0 0-1 0 0,0 1 1 0 0,0-1-1 0 0,0 0 1 0 0,0 1-1 0 0,0-1 1 0 0,0 0-1 0 0,-1 1 1 0 0,1-1-1 0 0,0 0 1 0 0,-1 0-1 0 0,1 1 1 0 0,-1-1-1 0 0,1 0 1 0 0,-1 0-1 0 0,0 0 0 0 0,0 0 1 0 0,0 0-1 0 0,1 0 1 0 0,-1 0-1 0 0,-2 2 1 0 0,2-3 6 0 0,-6 8 169 0 0,0-2-1 0 0,-1 1 1 0 0,0-1-1 0 0,0-1 0 0 0,-1 1 1 0 0,1-1-1 0 0,-1-1 1 0 0,-11 5-1 0 0,1-3-92 0 0,0 0 1 0 0,0-1-1 0 0,-23 3 1 0 0,2-4-109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41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9328 0 0,'0'0'449'0'0,"0"1"-193"0"0,0 7 0 0 0,0-6 197 0 0,1-1-418 0 0,0 0-1 0 0,-1 0 0 0 0,1-1 0 0 0,0 1 0 0 0,-1 0 0 0 0,1-1 0 0 0,0 1 1 0 0,0 0-1 0 0,0-1 0 0 0,0 1 0 0 0,0-1 0 0 0,0 1 0 0 0,0-1 1 0 0,0 1-1 0 0,1 0 0 0 0,2 0 77 0 0,6 3 84 0 0,0 0 0 0 0,1-1 0 0 0,-1-1 0 0 0,1 0 0 0 0,16 2 0 0 0,-13-3-32 0 0,0 1 0 0 0,-1 1 0 0 0,15 4 0 0 0,266 120 124 0 0,-253-108-197 0 0,61 17 0 0 0,-3-1 7 0 0,-46-15-51 0 0,1-4-1 0 0,65 13 1 0 0,-29-8-31 0 0,111 26 156 0 0,-60-4-107 0 0,-14 8 11 0 0,-104-43-62 0 0,-16-6-4 0 0,-1 0-1 0 0,1 0 1 0 0,-1 1 0 0 0,0 0 0 0 0,0 0-1 0 0,7 5 1 0 0,-7-5 12 0 0,0 0 0 0 0,0 0 0 0 0,0 0 1 0 0,0-1-1 0 0,0 0 0 0 0,8 2 0 0 0,10 3 141 0 0,6 4 78 0 0,-29-10-218 0 0,0 0 1 0 0,0 0 0 0 0,0 0-1 0 0,0 0 1 0 0,0 0 0 0 0,0 0-1 0 0,-1 0 1 0 0,1 0 0 0 0,0 0 0 0 0,0 1-1 0 0,0 1 1 0 0,2 2 75 0 0,-2-4-72 0 0,0 0-1 0 0,-1 1 1 0 0,1-1-1 0 0,0 0 1 0 0,-1 0-1 0 0,1 1 1 0 0,-1-1-1 0 0,1 0 1 0 0,-1 0-1 0 0,0 1 0 0 0,0-1 1 0 0,0 1-1 0 0,1 2 1 0 0,2 14 251 0 0,-1-13-228 0 0,0-1 0 0 0,0 0 0 0 0,-1 1 0 0 0,0 0 0 0 0,0-1 0 0 0,0 1 0 0 0,0 0 0 0 0,-1-1 0 0 0,0 1 0 0 0,0 0 0 0 0,0 0 0 0 0,0-1 0 0 0,-1 1 0 0 0,-2 8 0 0 0,0 1 33 0 0,1 0-1 0 0,0 0 1 0 0,1 20-1 0 0,-3 23 69 0 0,2-41-120 0 0,2 0 0 0 0,0 0 0 0 0,1 0 0 0 0,5 30 0 0 0,1 13 40 0 0,-6-40-58 0 0,-1-3 25 0 0,6 27 0 0 0,-2-25 2 0 0,0 1 61 0 0,4 37-1 0 0,-6-12 21 0 0,12 67 0 0 0,-8-76-209 0 0,1 60-1 0 0,-1-7 45 0 0,9 82 126 0 0,-11-114-44 0 0,7 42 12 0 0,2 23-12 0 0,-8-62 19 0 0,2-1 0 0 0,21 77-1 0 0,-20-99-18 0 0,6 19-37 0 0,-4-28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04.11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275 100 13824 0 0,'-29'11'1224'0'0,"16"-7"-976"0"0,-5 7-248 0 0,7-11 0 0 0,-2 0 504 0 0,-5 0 48 0 0,1 0 15 0 0,6 0 1 0 0,-9-4-216 0 0,2-3-48 0 0,0-2-8 0 0,7-2 0 0 0,-6-4-216 0 0,4-3-80 0 0,-5-2 0 0 0,0-2-4983 0 0,7 2-1049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3:43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1260 10136 0 0,'0'0'777'0'0,"1"-1"-505"0"0,1-3-245 0 0,0 1-1 0 0,0 0 1 0 0,0-1-1 0 0,1 1 1 0 0,0 0-1 0 0,-1 0 1 0 0,7-4-1 0 0,25-19 235 0 0,-33 25-258 0 0,21-13-61 0 0,0 2-1 0 0,1 1 1 0 0,1 0 0 0 0,46-13-1 0 0,-16 5 2 0 0,56-15 3 0 0,299-150-75 0 0,-195 82 88 0 0,265-97 98 0 0,-463 193-60 0 0,265-93-15 0 0,79-33 22 0 0,-334 121-4 0 0,101-44 0 0 0,106-59 0 0 0,-90 40 0 0 0,-80 40 35 0 0,18-8 60 0 0,-69 37-84 0 0,-1 1 0 0 0,1 0 0 0 0,0 1 1 0 0,0 0-1 0 0,14-2 0 0 0,-23 5 1 0 0,0 0 1 0 0,0 0-1 0 0,0 0 1 0 0,0 0-1 0 0,1 0 1 0 0,-1 1-1 0 0,0-1 1 0 0,0 1-1 0 0,0 0 1 0 0,0 0-1 0 0,0 0 1 0 0,5 3-1 0 0,-3 0 57 0 0,1-1 0 0 0,-1 1 0 0 0,0 1-1 0 0,-1-1 1 0 0,6 6 0 0 0,-6-3 97 0 0,1 1 1 0 0,-1-1-1 0 0,0 1 1 0 0,-1-1-1 0 0,1 1 1 0 0,-2 1-1 0 0,5 15 1 0 0,-4-8 67 0 0,-2-5-28 0 0,1-1 0 0 0,7 20 0 0 0,-1-7 20 0 0,-2 1 1 0 0,4 27 0 0 0,-5-22 17 0 0,10 29 0 0 0,37 111 269 0 0,28 103-174 0 0,-44-153-225 0 0,-16-54-52 0 0,80 306 419 0 0,-94-344-551 0 0,-1-1 2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11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1276 320 6248 0 0,'0'0'562'0'0,"-1"-14"-452"0"0,-1 4 369 0 0,-1 0 0 0 0,0 0 0 0 0,-1 0 0 0 0,0 1 1 0 0,-7-12-1 0 0,-33-45 4240 0 0,20 30-3443 0 0,19 30-1138 0 0,1 1 0 0 0,-1-1 1 0 0,0 1-1 0 0,0 0 0 0 0,-1 1 0 0 0,1-1 0 0 0,-1 1 0 0 0,-11-5 0 0 0,-5-3 285 0 0,-26-9 0 0 0,16 9-89 0 0,-1 2-1 0 0,-38-7 0 0 0,21 12-118 0 0,13 2-118 0 0,13 1-53 0 0,0 0 0 0 0,1 2 0 0 0,-1 0-1 0 0,-26 4 1 0 0,-2 2 9 0 0,-49 8-53 0 0,88-10 0 0 0,-23 9 0 0 0,11-3 0 0 0,-2 0-5 0 0,1 2-1 0 0,0 0 1 0 0,1 2-1 0 0,1 0 1 0 0,0 2-1 0 0,1 1 1 0 0,1 0-1 0 0,1 2 1 0 0,0 1-1 0 0,1 0 0 0 0,2 1 1 0 0,-26 37-1 0 0,19-19 6 0 0,-37 78 0 0 0,52-95 0 0 0,2 2 0 0 0,-9 36 0 0 0,13-40 0 0 0,-3 40 0 0 0,5-37 0 0 0,2-9 0 0 0,0 1 0 0 0,2 18 0 0 0,1-5 0 0 0,-2-14 0 0 0,6 26 0 0 0,1-5 0 0 0,2 19 0 0 0,3 0 0 0 0,36 95 0 0 0,-24-81 0 0 0,-13-38 0 0 0,29 51 0 0 0,-27-56 0 0 0,-2-5 50 0 0,1-1-1 0 0,2-1 0 0 0,0 0 1 0 0,0 0-1 0 0,19 14 0 0 0,2-3 209 0 0,-11-11-212 0 0,64 42-99 0 0,-79-54 28 0 0,0-2 0 0 0,0 1 0 0 0,1-1 0 0 0,0-1 0 0 0,-1 0 0 0 0,17 2 0 0 0,23 7 32 0 0,111 29 113 0 0,-143-37-112 0 0,-2-1 16 0 0,0 0 1 0 0,0-2-1 0 0,1 0 0 0 0,31-2 0 0 0,64-15 82 0 0,-61 7 16 0 0,-38 6-82 0 0,0 0 0 0 0,0-1-1 0 0,-1 0 1 0 0,1-1-1 0 0,-1 0 1 0 0,0-1 0 0 0,-1 0-1 0 0,1-1 1 0 0,-1 0 0 0 0,-1-1-1 0 0,1 0 1 0 0,-1-1-1 0 0,15-17 1 0 0,17-19 65 0 0,-24 27-50 0 0,-1-1-1 0 0,-1-1 0 0 0,17-27 1 0 0,-23 29 0 0 0,16-38-1 0 0,-22 47-38 0 0,-1 0-1 0 0,0-1 0 0 0,-1 1 0 0 0,0-1 0 0 0,-1 0 1 0 0,1-12-1 0 0,0-23 83 0 0,-1 26 62 0 0,-1 0 0 0 0,0 1 0 0 0,-4-26 0 0 0,-21-113 384 0 0,15 39-264 0 0,-26-52-10 0 0,33 159-263 0 0,0 1 1 0 0,0 0-1 0 0,-2 0 1 0 0,1 0-1 0 0,-1 0 1 0 0,0 1-1 0 0,-1 0 1 0 0,-7-9-1 0 0,3 6-89 0 0,-1 0 1 0 0,-1 1-1 0 0,0 0 0 0 0,-22-16 0 0 0,-6-3-1752 0 0,14 18-60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11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16 4608 0 0,'-5'-4'240'0'0,"-12"-5"168"0"0,16 9-245 0 0,0-1-1 0 0,0 1 1 0 0,0-1 0 0 0,0 1 0 0 0,0 0-1 0 0,0 0 1 0 0,-1-1 0 0 0,1 1 0 0 0,0 0-1 0 0,0 0 1 0 0,0 0 0 0 0,0 0 0 0 0,0 0-1 0 0,-1 0 1 0 0,1 1 0 0 0,0-1 0 0 0,0 0-1 0 0,0 1 1 0 0,0-1 0 0 0,0 0 0 0 0,0 1-1 0 0,0-1 1 0 0,0 1 0 0 0,0 0 0 0 0,0-1-1 0 0,0 1 1 0 0,0 0 0 0 0,0 0 0 0 0,-1 1-1 0 0,-13 7 626 0 0,11-7-617 0 0,0 0 1 0 0,0 0-1 0 0,0 0 0 0 0,1 0 0 0 0,-1 1 0 0 0,1 0 0 0 0,-1-1 0 0 0,1 1 0 0 0,0 0 0 0 0,0 1 0 0 0,1-1 0 0 0,-5 7 0 0 0,-2 4 308 0 0,2 0-1 0 0,-8 18 0 0 0,1 1 25 0 0,9-24-367 0 0,1 0 1 0 0,0 1 0 0 0,0-1 0 0 0,1 1 0 0 0,-3 12 0 0 0,-2 21 233 0 0,4-28-211 0 0,1 0-1 0 0,0-1 1 0 0,1 2 0 0 0,1-1 0 0 0,1 15-1 0 0,4 75 549 0 0,-2-94-701 0 0,-1 0 0 0 0,2-1 0 0 0,6 21 0 0 0,1 6 54 0 0,-7-27-44 0 0,-1 0 0 0 0,2 0 0 0 0,-1 0 0 0 0,1-1 0 0 0,1 0 0 0 0,0 0 0 0 0,0 0-1 0 0,0-1 1 0 0,1 1 0 0 0,1-1 0 0 0,-1-1 0 0 0,13 12 0 0 0,-7-9 4 0 0,1 0 1 0 0,0-1-1 0 0,0 0 0 0 0,1-1 1 0 0,0-1-1 0 0,0 0 0 0 0,21 6 0 0 0,-27-10 15 0 0,1-1-1 0 0,-1 0 0 0 0,1-1 0 0 0,0 0 0 0 0,0 0 0 0 0,0-1 0 0 0,0 0 0 0 0,0-1 0 0 0,15-2 0 0 0,-13 0 34 0 0,1 0 0 0 0,0 0 0 0 0,-1-1 0 0 0,0-1 0 0 0,0 0 0 0 0,16-9-1 0 0,-17 6-1 0 0,0 0 0 0 0,0-1 0 0 0,-1 0 0 0 0,-1 0-1 0 0,1-1 1 0 0,-1 0 0 0 0,-1 0 0 0 0,12-23-1 0 0,-12 20 54 0 0,-1 0-1 0 0,-1 0 1 0 0,-1-1-1 0 0,0 1 1 0 0,0-1-1 0 0,-2 0 1 0 0,1 0-1 0 0,-2 0 1 0 0,0-1-1 0 0,-1 1 1 0 0,0 0-1 0 0,-1-1 1 0 0,0 1-1 0 0,-5-17 1 0 0,0 0 298 0 0,4 17-301 0 0,-1 1-1 0 0,-5-15 1 0 0,-4-4 35 0 0,7 15-95 0 0,-1 1-1 0 0,0 0 0 0 0,-1 0 0 0 0,-1 1 0 0 0,-14-21 0 0 0,-2 2-9 0 0,-19-23-14 0 0,37 50-58 0 0,0 0 1 0 0,-1 1-1 0 0,0 0 0 0 0,0 1 1 0 0,-15-10-1 0 0,12 10-139 0 0,-1 0-1 0 0,0 0 1 0 0,0 1-1 0 0,0 1 1 0 0,-1-1-1 0 0,-14-1 1 0 0,23 5-59 0 0,-1-1 1 0 0,1 1-1 0 0,-1 0 1 0 0,1 0-1 0 0,-1 0 1 0 0,1 1-1 0 0,-1-1 1 0 0,1 1-1 0 0,0 0 1 0 0,-7 2-1 0 0,-11 3-6730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12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10736 0 0,'-4'7'520'0'0,"-19"57"441"0"0,18-41-347 0 0,2-8-195 0 0,3-14-376 0 0,0 0 0 0 0,0 0 1 0 0,0 0-1 0 0,0 1 0 0 0,0-1 0 0 0,0 0 0 0 0,0 0 0 0 0,0 1 0 0 0,0-1 0 0 0,1 0 0 0 0,-1 0 0 0 0,0 0 1 0 0,1 0-1 0 0,0 3 0 0 0,4 12 941 0 0,8-16-729 0 0,-11 0-225 0 0,0-1 0 0 0,-1 1 0 0 0,1 0 0 0 0,0-1 0 0 0,0 1 0 0 0,-1-1 0 0 0,1 1 0 0 0,0-1 0 0 0,-1 0 0 0 0,1 0 0 0 0,-1 0 0 0 0,1 0 0 0 0,-1 0 0 0 0,1 0 0 0 0,-1 0 0 0 0,0 0 0 0 0,0 0 0 0 0,1-1 0 0 0,-1 1 0 0 0,0-1 0 0 0,1-2 0 0 0,3-4 41 0 0,-1 0 0 0 0,0 0 0 0 0,3-11 0 0 0,4-9-553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13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451 1 4144 0 0,'-5'8'6757'0'0,"1"-4"-6563"0"0,0 1 1 0 0,1-1-1 0 0,0 1 0 0 0,0 0 1 0 0,0 0-1 0 0,1 0 0 0 0,-1 0 0 0 0,1 1 1 0 0,-2 9-1 0 0,-8 15 80 0 0,4-9-34 0 0,-7 25 1 0 0,-5 12 96 0 0,-55 122 980 0 0,61-142-1127 0 0,9-23-85 0 0,0-1-1 0 0,-11 19 1 0 0,-40 83 387 0 0,11-22-182 0 0,23-48-102 0 0,-19 58 0 0 0,7-17 128 0 0,3 1 136 0 0,28-66-385 0 0,-2 6 0 0 0,4-26-80 0 0,1-1 0 0 0,-1 1 0 0 0,1-1 0 0 0,0 0 1 0 0,-1 1-1 0 0,1-1 0 0 0,0 1 0 0 0,0-1 0 0 0,0 1 1 0 0,0 2-1 0 0,-2 28 108 0 0,1-28-124 0 0,0 4 54 0 0,2-7-42 0 0,0 1 0 0 0,0 0 0 0 0,0-1 1 0 0,0 0-1 0 0,0 1 0 0 0,0-1 0 0 0,1 0 0 0 0,1 3 0 0 0,-1-3-3 0 0,-2 0 0 0 0,1 0 0 0 0,0-1 0 0 0,0 1 0 0 0,-1-1 0 0 0,1 1 0 0 0,0-1 0 0 0,0 1 0 0 0,0-1 0 0 0,0 1 0 0 0,-1-1 0 0 0,1 0 0 0 0,0 0 0 0 0,0 0 0 0 0,0 1 0 0 0,0-1 0 0 0,1 0 0 0 0,1 0 9 0 0,-1 0 0 0 0,0 0-1 0 0,1 0 1 0 0,-1 0-1 0 0,0 0 1 0 0,1-1 0 0 0,-1 1-1 0 0,0-1 1 0 0,0 1-1 0 0,0-1 1 0 0,3-1-1 0 0,22-12 71 0 0,-16 4-59 0 0,0 0 0 0 0,0 0 0 0 0,-1-1 0 0 0,-1 0 1 0 0,0-1-1 0 0,9-15 0 0 0,-4 8-23 0 0,-2-1 32 0 0,-1-1 0 0 0,0 0 0 0 0,-2-1 0 0 0,11-35 0 0 0,5-12-14 0 0,24-77-4 0 0,-36 105 32 0 0,68-247-47 0 0,-76 270-108 0 0,2-12-626 0 0,5-33 0 0 0,-9 48 164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13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4608 0 0,'-2'6'308'0'0,"0"0"0"0"0,0 1 0 0 0,1-1 1 0 0,0 0-1 0 0,0 1 0 0 0,1-1 0 0 0,-1 0 0 0 0,2 1 0 0 0,-1-1 0 0 0,1 1 1 0 0,1 6-1 0 0,3 12 1820 0 0,14 36-1 0 0,-10-33-1948 0 0,-7-20-1 0 0,74 225 3020 0 0,-51-168-2408 0 0,51 95-1 0 0,-67-144-654 0 0,1 0 0 0 0,0-1 0 0 0,1 0 0 0 0,1-1 0 0 0,20 19 0 0 0,-29-31-100 0 0,-1 0 1 0 0,0-1 0 0 0,0 1-1 0 0,1-1 1 0 0,-1 0-1 0 0,1 0 1 0 0,-1 0 0 0 0,1 0-1 0 0,-1 0 1 0 0,1-1-1 0 0,-1 1 1 0 0,1-1 0 0 0,0 1-1 0 0,0-1 1 0 0,-1 0-1 0 0,1 0 1 0 0,0 0 0 0 0,-1-1-1 0 0,5 0 1 0 0,-5 1 74 0 0,-2-2-77 0 0,1 0 0 0 0,-1-1 0 0 0,1 1 0 0 0,0 0 0 0 0,0 1 0 0 0,0-1-1 0 0,0 0 1 0 0,3-3 0 0 0,-2 2 23 0 0,0-3-10 0 0,0 1 0 0 0,-1-1 0 0 0,0 1-1 0 0,0-1 1 0 0,0 1 0 0 0,-1-1 0 0 0,0 1 0 0 0,0-9-1 0 0,0 4-19 0 0,-1-1-1 0 0,0 0 0 0 0,-3-14 0 0 0,2 14 7 0 0,0-1 0 0 0,0-15 1 0 0,2 12-19 0 0,0 4 4 0 0,0 0 0 0 0,0 0 1 0 0,-1 0-1 0 0,-3-15 0 0 0,-17-63 35 0 0,18 72-51 0 0,-12-60-121 0 0,9 52-184 0 0,2 0 0 0 0,0 0 0 0 0,0-37 0 0 0,0 28-1397 0 0,-5 2-4630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14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66 433 11952 0 0,'0'0'266'0'0,"-2"-2"44"0"0,-13-8 408 0 0,12 9-706 0 0,0-1 1 0 0,0 0 0 0 0,0 0-1 0 0,0 0 1 0 0,1 0-1 0 0,-1-1 1 0 0,-4-4-1 0 0,7 6 17 0 0,-2-2 128 0 0,0 1-1 0 0,0-1 1 0 0,0 0-1 0 0,1 0 1 0 0,-1 0-1 0 0,1 0 1 0 0,0 0 0 0 0,0 0-1 0 0,0 0 1 0 0,0 0-1 0 0,0 0 1 0 0,1-1-1 0 0,-1 1 1 0 0,1-5 0 0 0,-2-24 535 0 0,1 21-506 0 0,1 1 0 0 0,0 0 0 0 0,0 0 0 0 0,3-14 0 0 0,-1 5-34 0 0,0 0 1 0 0,-2-31-1 0 0,-1 23-90 0 0,1 24-54 0 0,1 0 1 0 0,-1 0-1 0 0,1 0 1 0 0,-1 0-1 0 0,1 0 1 0 0,1-3-1 0 0,3-14 11 0 0,-4 13-19 0 0,0 5-11 0 0,0 0 0 0 0,-1 0 0 0 0,1-1 0 0 0,-1 1 1 0 0,1 0-1 0 0,-1 0 0 0 0,0-1 0 0 0,1-2 0 0 0,-2 4 10 0 0,1 0 0 0 0,0-1 1 0 0,1 1-1 0 0,-1 0 0 0 0,0 0 1 0 0,0 0-1 0 0,0 0 0 0 0,1 0 1 0 0,-1 0-1 0 0,0 0 0 0 0,1 0 1 0 0,-1 0-1 0 0,2-1 0 0 0,1-3-1 0 0,0 0 0 0 0,1 1 0 0 0,-1 0 0 0 0,1 0 0 0 0,0 0 0 0 0,0 0 0 0 0,0 1 0 0 0,6-4 0 0 0,-9 6 1 0 0,1 0-1 0 0,-1 1 1 0 0,1-1-1 0 0,-1 0 1 0 0,1 1-1 0 0,0-1 1 0 0,-1 1-1 0 0,1-1 0 0 0,0 1 1 0 0,-1 0-1 0 0,1 0 1 0 0,0 0-1 0 0,-1 0 1 0 0,1 0-1 0 0,0 0 1 0 0,0 0-1 0 0,-1 1 0 0 0,1-1 1 0 0,0 0-1 0 0,-1 1 1 0 0,1 0-1 0 0,-1-1 1 0 0,1 1-1 0 0,-1 0 1 0 0,1 0-1 0 0,-1 0 0 0 0,1 0 1 0 0,-1 0-1 0 0,0 0 1 0 0,1 0-1 0 0,-1 0 1 0 0,1 2-1 0 0,5 5-56 0 0,-1 0 0 0 0,0 0 0 0 0,0 1 0 0 0,-1 0 0 0 0,7 15 1 0 0,15 51-100 0 0,-9-22 158 0 0,-11-33-42 0 0,-4-12-12 0 0,-1 1-1 0 0,1-1 1 0 0,1-1 0 0 0,-1 1-1 0 0,1 0 1 0 0,1-1 0 0 0,-1 0-1 0 0,11 12 1 0 0,-3-11-537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26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4608 0 0,'-4'1'129'0'0,"-13"6"382"0"0,14-6-182 0 0,1 0-1 0 0,0 0 1 0 0,0 0 0 0 0,-1 0-1 0 0,1 0 1 0 0,0 1 0 0 0,0-1 0 0 0,0 1-1 0 0,0-1 1 0 0,0 1 0 0 0,1 0 0 0 0,-1 0-1 0 0,0-1 1 0 0,1 1 0 0 0,-1 1 0 0 0,1-1-1 0 0,-2 3 1 0 0,-9 18 1930 0 0,12-22-2233 0 0,2 0-286 0 0,8 2-130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27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11056 0 0,'0'0'2216'0'0,"18"-3"-2296"0"0,-5 0-72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27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5528 0 0,'0'0'249'0'0,"-1"1"-1"0"0,1 1-243 0 0,0-1-1 0 0,0 1 1 0 0,0 0-1 0 0,0-1 0 0 0,0 1 1 0 0,0 0-1 0 0,0-1 1 0 0,0 1-1 0 0,1-1 1 0 0,-1 1-1 0 0,1 0 1 0 0,-1-1-1 0 0,1 1 1 0 0,0 1-1 0 0,13 26 897 0 0,-14-28-742 0 0,4 4 203 0 0,-1 0-1 0 0,1-1 1 0 0,0 0 0 0 0,0 0 0 0 0,0 0-1 0 0,0 0 1 0 0,1-1 0 0 0,0 0 0 0 0,-1 0-1 0 0,1 0 1 0 0,9 4 0 0 0,6 4 269 0 0,-12-7-403 0 0,1 0 0 0 0,0 0 1 0 0,0 0-1 0 0,1-1 0 0 0,-1-1 1 0 0,19 4-1 0 0,62 0 359 0 0,-58-5-404 0 0,-3 0-273 0 0,0-3 1 0 0,1 0 0 0 0,-1-2-1 0 0,44-11 1 0 0,-43 6-3298 0 0,-8-3-1183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04.48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185 1 6448 0 0,'0'0'576'0'0,"-11"7"-464"0"0,-6 2-112 0 0,4-3 0 0 0,-5 5 1864 0 0,7-2 352 0 0,-2 2 72 0 0,-5 0 16 0 0,7 0-1832 0 0,-7 0-368 0 0,12-2-104 0 0,-5-2 0 0 0,-2-3 0 0 0,2 3 0 0 0,-3 1-104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29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0 4144 0 0,'0'0'319'0'0,"-1"1"-69"0"0,-6 2 2021 0 0,-11 6 65 0 0,18-9-2230 0 0,-1 0-1 0 0,0 1 0 0 0,1-1 1 0 0,-1 0-1 0 0,1 1 0 0 0,-1-1 0 0 0,1 1 1 0 0,-1-1-1 0 0,1 1 0 0 0,-1-1 1 0 0,1 1-1 0 0,-1-1 0 0 0,1 1 1 0 0,-1-1-1 0 0,1 1 0 0 0,0 0 0 0 0,-1-1 1 0 0,1 1-1 0 0,0 1 0 0 0,-1-1-25 0 0,1 0 0 0 0,-1 0 0 0 0,0 0 0 0 0,0 0-1 0 0,1 0 1 0 0,-1 0 0 0 0,0 0 0 0 0,0 0 0 0 0,0 0 0 0 0,-1 1-1 0 0,-2 2 161 0 0,2-1-151 0 0,-1 0 0 0 0,1 1 1 0 0,0-1-1 0 0,0 1 0 0 0,0 0 1 0 0,1-1-1 0 0,-1 1 0 0 0,1 0 0 0 0,0 0 1 0 0,-1 8-1 0 0,0 5 109 0 0,1 24-1 0 0,-1-4 106 0 0,1 10-7 0 0,1-28-52 0 0,-3 22 0 0 0,2-24-65 0 0,0 0 1 0 0,2 0 0 0 0,0 0 0 0 0,4 21 0 0 0,-2-15-199 0 0,2 3-17 0 0,1 0 0 0 0,2-1 0 0 0,0 1 1 0 0,2-2-1 0 0,15 29 0 0 0,-13-28 59 0 0,-2-6-23 0 0,0-2 0 0 0,1 0 0 0 0,26 29 0 0 0,-17-20 0 0 0,-13-18 5 0 0,1 0 1 0 0,-1-1 0 0 0,1 0 0 0 0,0-1-1 0 0,1 1 1 0 0,0-2 0 0 0,13 8 0 0 0,-8-6-3 0 0,1-1 1 0 0,0 0-1 0 0,0-1 1 0 0,18 4 0 0 0,-26-7 8 0 0,-1 0 2 0 0,0-1 0 0 0,0 0 0 0 0,1 0 0 0 0,-1 0 0 0 0,0 0 1 0 0,1-1-1 0 0,-1 0 0 0 0,1-1 0 0 0,-1 1 0 0 0,0-1 0 0 0,7-2 0 0 0,-9 1 3 0 0,0 1 0 0 0,0-1 1 0 0,0 0-1 0 0,0 0 0 0 0,-1 0 0 0 0,1-1 1 0 0,-1 1-1 0 0,0-1 0 0 0,0 0 0 0 0,0 0 1 0 0,0 0-1 0 0,0 0 0 0 0,0 0 0 0 0,3-6 1 0 0,2-6 18 0 0,-1-1 1 0 0,0 0 0 0 0,-1-1-1 0 0,0 1 1 0 0,5-32 0 0 0,-5 24-17 0 0,-4 13-21 0 0,0-1 1 0 0,0-11-1 0 0,1-9 15 0 0,-2 13 45 0 0,0-1 1 0 0,-1 0 0 0 0,-1 1 0 0 0,-5-28 0 0 0,-1-11 116 0 0,4 32-5 0 0,-10-40-1 0 0,1 11 57 0 0,0 8-6 0 0,3 15-66 0 0,7 25-129 0 0,-1 1 0 0 0,1-1 0 0 0,-1 1 0 0 0,-4-7 1 0 0,-8-19 69 0 0,12 26-43 0 0,2 4-15 0 0,1-2-1480 0 0,0 0 79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29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2304 0 0,'0'0'101'0'0,"-1"2"1"0"0,-2 6 865 0 0,0 0 1 0 0,1 1 0 0 0,0-1-1 0 0,0 0 1 0 0,0 15 0 0 0,2 43 1399 0 0,0-27-1847 0 0,1-18 44 0 0,6 35-1 0 0,1-4 172 0 0,-7-30-398 0 0,2 0-1 0 0,1-1 0 0 0,8 30 1 0 0,-9-43-247 0 0,-2-5 13 0 0,0 0-1 0 0,1 0 0 0 0,-2 0 0 0 0,1 1 1 0 0,0-1-1 0 0,-1 0 0 0 0,1 0 0 0 0,-1 1 1 0 0,0 2-1 0 0,-11-18 259 0 0,8 6-360 0 0,0 0 0 0 0,0-1 0 0 0,1 0 0 0 0,0 1 0 0 0,0-1 0 0 0,0 0 0 0 0,1 0 0 0 0,-1-11 0 0 0,-2-11-52 0 0,3 24 54 0 0,1 1 0 0 0,0-1 0 0 0,0 0 0 0 0,0 0 0 0 0,0 1 0 0 0,2-7 0 0 0,1-17 48 0 0,-2 17-77 0 0,0 1 1 0 0,1-1 0 0 0,4-13-1 0 0,0-2 32 0 0,25-93-6 0 0,-30 115-9 0 0,0 1 1 0 0,0-1 0 0 0,1 1 0 0 0,-1 0 0 0 0,1 0 0 0 0,0 0-1 0 0,0 0 1 0 0,0 0 0 0 0,0 0 0 0 0,0 0 0 0 0,0 0 0 0 0,1 1 0 0 0,0-1-1 0 0,-1 1 1 0 0,1 0 0 0 0,0 0 0 0 0,3-2 0 0 0,2-2-35 0 0,-8 6 43 0 0,1-1-1 0 0,-1 1 0 0 0,1-1 1 0 0,-1 1-1 0 0,0-1 1 0 0,1 1-1 0 0,-1-1 0 0 0,1 1 1 0 0,-1 0-1 0 0,1-1 1 0 0,0 1-1 0 0,-1 0 0 0 0,1 0 1 0 0,-1-1-1 0 0,1 1 1 0 0,-1 0-1 0 0,1 0 0 0 0,0 0 1 0 0,-1 0-1 0 0,1 0 1 0 0,0 0-1 0 0,-1 0 0 0 0,1 0 1 0 0,-1 0-1 0 0,2 0 1 0 0,1 0-9 0 0,3 0-28 0 0,-4 0 29 0 0,1 0 0 0 0,-1-1 0 0 0,0 1 0 0 0,1-1 0 0 0,-1 0 0 0 0,0 1 0 0 0,1-1 0 0 0,1-1 0 0 0,-3 1 14 0 0,-1 1 0 0 0,1 0 1 0 0,0 0-1 0 0,-1 0 0 0 0,1 0 0 0 0,-1 0 1 0 0,1 0-1 0 0,0 0 0 0 0,-1 0 0 0 0,1 0 1 0 0,-1 1-1 0 0,1-1 0 0 0,0 0 0 0 0,-1 0 1 0 0,1 0-1 0 0,-1 1 0 0 0,1-1 0 0 0,-1 0 1 0 0,2 1-1 0 0,0 0 26 0 0,11 4-66 0 0,0-1 1 0 0,0 2-1 0 0,-1 0 0 0 0,1 0 0 0 0,11 9 1 0 0,-14-8 33 0 0,-7-5 8 0 0,0 0-1 0 0,-1 0 1 0 0,1 0-1 0 0,-1 0 1 0 0,1 0-1 0 0,2 4 1 0 0,-4-5-5 0 0,0 1 8 0 0,1 0 1 0 0,0-1-1 0 0,-1 1 1 0 0,0 0-1 0 0,1 0 1 0 0,-1 0-1 0 0,0 1 1 0 0,0-1-1 0 0,0 0 1 0 0,0 0-1 0 0,-1 0 1 0 0,1 1-1 0 0,-1-1 1 0 0,1 0-1 0 0,-1 6 1 0 0,3 25 83 0 0,-2-23-40 0 0,0 0 1 0 0,-1 0 0 0 0,-1 13 0 0 0,-2 9 66 0 0,-7 46 181 0 0,6-37-144 0 0,4-32-117 0 0,0 0 1 0 0,-1 0-1 0 0,-2 10 0 0 0,-18 69 241 0 0,20-85-400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0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339 207 2304 0 0,'-4'-8'200'0'0,"-2"-10"1536"0"0,0 0-1 0 0,-12-18 1 0 0,15 30-1192 0 0,0 0 1 0 0,-1 1-1 0 0,0-1 1 0 0,0 1-1 0 0,0 0 1 0 0,-1 0-1 0 0,0 0 1 0 0,0 0-1 0 0,-8-4 1 0 0,-4-7 285 0 0,14 13-689 0 0,0 0 0 0 0,0 0 0 0 0,0 1 0 0 0,-8-5 1 0 0,-24-13 462 0 0,31 17-529 0 0,0 1 0 0 0,0 0 0 0 0,0 1 1 0 0,0-1-1 0 0,-1 1 0 0 0,-6-2 0 0 0,9 3-34 0 0,-1-1 0 0 0,1 1-1 0 0,-1 0 1 0 0,1 0-1 0 0,0 0 1 0 0,-1 0 0 0 0,1 0-1 0 0,-1 1 1 0 0,1-1-1 0 0,0 1 1 0 0,-1-1 0 0 0,1 1-1 0 0,0 0 1 0 0,-4 2-1 0 0,-3 1 131 0 0,7-3-150 0 0,1-1 0 0 0,0 1 1 0 0,-1-1-1 0 0,1 1 0 0 0,0 0 0 0 0,0 0 0 0 0,0-1 0 0 0,0 1 0 0 0,0 0 0 0 0,0 0 1 0 0,0 0-1 0 0,-2 2 0 0 0,-7 11 94 0 0,4-7-84 0 0,0 0-1 0 0,1 0 1 0 0,0 0-1 0 0,1 1 0 0 0,-1 0 1 0 0,1 0-1 0 0,1 0 1 0 0,-5 15-1 0 0,2-1 15 0 0,-1 15 17 0 0,3-12-33 0 0,2-8 27 0 0,-1 23 0 0 0,3-25 22 0 0,0 1-1 0 0,6 26 1 0 0,-4-35-58 0 0,-1 0-1 0 0,1 0 1 0 0,1 0-1 0 0,0-1 1 0 0,0 1 0 0 0,0-1-1 0 0,0 0 1 0 0,6 7-1 0 0,-7-9-11 0 0,1 0 0 0 0,1 0-1 0 0,-1 0 1 0 0,1 0-1 0 0,-1-1 1 0 0,1 0 0 0 0,0 1-1 0 0,0-1 1 0 0,8 4-1 0 0,5 3 30 0 0,-13-7-25 0 0,0-1-1 0 0,0 1 1 0 0,0-1-1 0 0,0 0 1 0 0,0 0-1 0 0,9 1 1 0 0,-5 0 3 0 0,-6-2-10 0 0,0-1 0 0 0,0 1-1 0 0,0-1 1 0 0,0 1 0 0 0,0-1 0 0 0,0 0-1 0 0,0 0 1 0 0,0 0 0 0 0,0 0 0 0 0,0 0-1 0 0,0 0 1 0 0,0 0 0 0 0,0-1 0 0 0,2 0-1 0 0,4-2 22 0 0,0-1 0 0 0,0 1 0 0 0,-1-2-1 0 0,1 1 1 0 0,-1-1 0 0 0,0 0-1 0 0,-1-1 1 0 0,1 0 0 0 0,-1 0-1 0 0,0 0 1 0 0,0-1 0 0 0,-1 1-1 0 0,0-1 1 0 0,5-9 0 0 0,5-8-25 0 0,-2 4-22 0 0,-1 1 0 0 0,-2-1 0 0 0,10-24 0 0 0,-3-5-134 0 0,5-17 91 0 0,-20 61 52 0 0,-1 0 0 0 0,0 0-1 0 0,2-10 1 0 0,0-6-11 0 0,-2 12 23 0 0,1 1 0 0 0,-2-1 0 0 0,0-13 0 0 0,0 16 0 0 0,1-4 0 0 0,3 1-12 0 0,-7 14-13 0 0,1 0-1 0 0,0 0 1 0 0,1 0-1 0 0,0 0 1 0 0,-1 0-1 0 0,1 1 1 0 0,0 4-1 0 0,-1 26-20 0 0,0-25 38 0 0,1 0-1 0 0,1 13 0 0 0,0 33-51 0 0,0-40 75 0 0,0 0 1 0 0,1 0-1 0 0,3 23 1 0 0,2-3 1 0 0,-4-23-48 0 0,0-1-1 0 0,5 16 0 0 0,-1-10-29 0 0,-6-15 60 0 0,1 0-1 0 0,0-1 0 0 0,0 1 1 0 0,0-1-1 0 0,1 1 0 0 0,0-1 1 0 0,-1 0-1 0 0,4 4 0 0 0,8 15-4 0 0,-11-17-205 0 0,0-1 0 0 0,0 0 1 0 0,1 0-1 0 0,0 0 0 0 0,0 0 0 0 0,0 0 0 0 0,0-1 1 0 0,0 1-1 0 0,6 3 0 0 0,6-1-5458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1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9216 0 0,'0'0'2276'0'0,"0"1"-1936"0"0,2 4-218 0 0,-1-1 0 0 0,0 1 0 0 0,0-1 1 0 0,0 1-1 0 0,0 0 0 0 0,-1 6 0 0 0,2 4-27 0 0,3 47 230 0 0,-3-31-22 0 0,10 48 0 0 0,-7-51-21 0 0,-2 1-1 0 0,0 0 1 0 0,-2 29 0 0 0,2 121 1417 0 0,2-78-1161 0 0,0-50 22 0 0,3-82-470 0 0,-3 7-160 0 0,1 1-1 0 0,1 0 0 0 0,1 0 0 0 0,0 0 0 0 0,2 1 0 0 0,17-28 0 0 0,-19 38 39 0 0,0-1 0 0 0,1 1 0 0 0,0 1 0 0 0,1 0 0 0 0,0 0 0 0 0,18-15 0 0 0,-23 23 27 0 0,0-1-1 0 0,0 1 0 0 0,1 0 1 0 0,-1 1-1 0 0,1-1 0 0 0,-1 1 0 0 0,1 0 1 0 0,0 0-1 0 0,0 1 0 0 0,0 0 0 0 0,0 0 1 0 0,11-1-1 0 0,-11 3-4 0 0,0-1-1 0 0,0 1 1 0 0,0 1 0 0 0,-1-1 0 0 0,1 1-1 0 0,0 0 1 0 0,-1 0 0 0 0,1 1 0 0 0,-1-1-1 0 0,0 1 1 0 0,6 4 0 0 0,1 0 15 0 0,4 2-26 0 0,0 1 0 0 0,15 13-1 0 0,-22-15 14 0 0,-1 0 0 0 0,0 0 0 0 0,0 0 0 0 0,-1 1 0 0 0,-1 0 0 0 0,1 1 0 0 0,7 16 0 0 0,-7-14 10 0 0,-5-8 3 0 0,0-1 0 0 0,0 1-1 0 0,0 1 1 0 0,0-1 0 0 0,-1 0-1 0 0,1 0 1 0 0,-1 1 0 0 0,0-1-1 0 0,-1 0 1 0 0,1 6 0 0 0,-1 13 51 0 0,1-11 44 0 0,0 0 0 0 0,-2 0 0 0 0,1 0 0 0 0,-2 0-1 0 0,1 0 1 0 0,-2-1 0 0 0,0 1 0 0 0,-8 22-1 0 0,7-27-36 0 0,0 1-1 0 0,0-1 1 0 0,-1 0-1 0 0,0 0 1 0 0,-1 0-1 0 0,0 0 1 0 0,0-1-1 0 0,-13 11 0 0 0,14-13 15 0 0,0-1 0 0 0,-1 1 0 0 0,1-1 0 0 0,-1 0-1 0 0,0-1 1 0 0,0 1 0 0 0,0-1 0 0 0,0 0-1 0 0,0-1 1 0 0,-1 1 0 0 0,1-1 0 0 0,-12 0-1 0 0,8-1 30 0 0,0-1 0 0 0,1-1 0 0 0,-1 1-1 0 0,0-2 1 0 0,1 1 0 0 0,-1-1 0 0 0,1-1-1 0 0,-12-5 1 0 0,-7-6 63 0 0,-32-23 0 0 0,56 35-163 0 0,-101-71-344 0 0,104 72 238 0 0,-1 1 0 0 0,1 0 0 0 0,0 0 0 0 0,0 0 0 0 0,0-1 0 0 0,0 1 0 0 0,0-1 0 0 0,0 1 0 0 0,0-1 0 0 0,0 1 0 0 0,0-1 0 0 0,0 0 0 0 0,1 1 0 0 0,-1-1 0 0 0,1 0 0 0 0,-1-3 0 0 0,0-9-4831 0 0,1-2-923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2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8288 0 0,'0'0'756'0'0,"-1"2"-623"0"0,-3 10 187 0 0,1 0 1 0 0,1 1-1 0 0,0-1 0 0 0,0 1 0 0 0,1 22 0 0 0,-1 5 378 0 0,1-17-194 0 0,1 1 1 0 0,5 38-1 0 0,0-8-5 0 0,-3-42-336 0 0,-1 1 0 0 0,6 15 1 0 0,0 8 186 0 0,-4-18-68 0 0,7 20 1 0 0,-5-21-6 0 0,3 26 1 0 0,20 111 857 0 0,-17-88-485 0 0,25 83 0 0 0,-32-128-231 0 0,-5-19 201 0 0,-1-13-335 0 0,-1-3-199 0 0,-1-1-154 0 0,1 0 1 0 0,1-1-1 0 0,0 1 1 0 0,1-1-1 0 0,1-21 0 0 0,-3-7-136 0 0,6 31 139 0 0,0 0 0 0 0,8-19-1 0 0,-7 20-20 0 0,0 0 0 0 0,0 0 0 0 0,1-14 0 0 0,-3 16 44 0 0,0 1-1 0 0,0-1 0 0 0,1 0 0 0 0,1 1 0 0 0,-1-1 0 0 0,1 1 0 0 0,1 0 0 0 0,0 0 1 0 0,0 1-1 0 0,1 0 0 0 0,0 0 0 0 0,7-8 0 0 0,-1 2 6 0 0,-8 9 24 0 0,0 1 1 0 0,0-1 0 0 0,0 1-1 0 0,1 0 1 0 0,-1 0 0 0 0,1 1-1 0 0,7-5 1 0 0,1 4-9 0 0,-1 1-34 0 0,-8 5 55 0 0,-2-1-9 0 0,-1-1 6 0 0,0 1 1 0 0,0-1-1 0 0,0 0 1 0 0,0 1-1 0 0,0-1 1 0 0,0 1-1 0 0,0-1 1 0 0,0 1-1 0 0,0 0 0 0 0,-1-1 1 0 0,1 1-1 0 0,0 0 1 0 0,0-1-1 0 0,-1 1 1 0 0,1 0-1 0 0,0 0 1 0 0,-1 0-1 0 0,1 0 1 0 0,0 0-1 0 0,0 1 1 0 0,3 6 1 0 0,2 1-13 0 0,0 0-1 0 0,0 0 1 0 0,-1 1-1 0 0,-1-1 0 0 0,0 1 1 0 0,0 0-1 0 0,4 17 0 0 0,-3-10 4 0 0,-1 0 59 0 0,-1-1-1 0 0,-1 1 0 0 0,0 0 0 0 0,-2 28 0 0 0,1 2 132 0 0,-2 39 98 0 0,0-31-171 0 0,-1-27-68 0 0,1-21-19 0 0,1 0-1 0 0,-1 0 1 0 0,1-1-1 0 0,1 1 1 0 0,1 9-1 0 0,-1-5-1859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2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381 211 3680 0 0,'0'0'284'0'0,"-1"-9"-176"0"0,-3-3 844 0 0,0-1-1 0 0,-1 0 1 0 0,-1 1 0 0 0,0 0 0 0 0,-12-20-1 0 0,7 14-55 0 0,9 14-707 0 0,0 0 0 0 0,-1 1 0 0 0,1-1-1 0 0,-1 0 1 0 0,1 1 0 0 0,-5-4 0 0 0,-2-1 195 0 0,3 1 18 0 0,0 1 1 0 0,-1 1 0 0 0,0-1-1 0 0,-13-7 1 0 0,14 10-166 0 0,3 1-131 0 0,-1 1-1 0 0,1-1 1 0 0,0 0-1 0 0,0 1 0 0 0,0 0 1 0 0,-1 0-1 0 0,1 0 1 0 0,-1 0-1 0 0,1 1 1 0 0,-1-1-1 0 0,1 1 0 0 0,-1 0 1 0 0,-4 0-1 0 0,3 1-53 0 0,-1-1-18 0 0,1 1 0 0 0,0-1 0 0 0,0 1 0 0 0,0 1 0 0 0,0-1 0 0 0,0 1 1 0 0,1-1-1 0 0,-9 5 0 0 0,7-1-14 0 0,-1-1-1 0 0,1 1 1 0 0,-1 1 0 0 0,2-1 0 0 0,-1 1 0 0 0,1 0-1 0 0,-1 0 1 0 0,2 1 0 0 0,-1 0 0 0 0,-4 8 0 0 0,0 6 80 0 0,0 0 0 0 0,-8 30-1 0 0,17-51-98 0 0,-8 21 111 0 0,6-15-70 0 0,-1 1-1 0 0,1-1 1 0 0,1 0 0 0 0,-3 12-1 0 0,-2 24 117 0 0,4-35-110 0 0,0 0 1 0 0,1 0-1 0 0,0 0 1 0 0,1 0 0 0 0,-1 1-1 0 0,1-1 1 0 0,1 0-1 0 0,-1 0 1 0 0,1 0-1 0 0,1 0 1 0 0,1 7-1 0 0,3 11 94 0 0,2 4-132 0 0,4-3 30 0 0,1 0-1 0 0,23 31 0 0 0,-32-53-32 0 0,-1 0 1 0 0,1 0 0 0 0,0 0-1 0 0,0-1 1 0 0,0 0-1 0 0,0 0 1 0 0,0 0-1 0 0,1 0 1 0 0,-1-1 0 0 0,1 1-1 0 0,8 2 1 0 0,-10-4 3 0 0,1 0 0 0 0,-1 0 0 0 0,1 0 1 0 0,0 0-1 0 0,-1-1 0 0 0,1 1 0 0 0,0-1 1 0 0,-1 0-1 0 0,1 0 0 0 0,0-1 0 0 0,-1 1 1 0 0,1-1-1 0 0,-1 1 0 0 0,1-1 0 0 0,0 0 1 0 0,-1 0-1 0 0,4-2 0 0 0,5-4 83 0 0,18-14-1 0 0,-26 19-76 0 0,-1-2 1 0 0,0 1-1 0 0,1 0 0 0 0,-1-1 1 0 0,0 0-1 0 0,-1 1 0 0 0,1-1 0 0 0,3-7 1 0 0,3-8 25 0 0,-4 9-18 0 0,0 1 1 0 0,-1-1-1 0 0,-1 0 0 0 0,4-13 0 0 0,24-100 16 0 0,-28 109-79 0 0,7-49-54 0 0,-9 56 105 0 0,-1 0 1 0 0,1 0-1 0 0,-2 0 1 0 0,1 0-1 0 0,-1 1 1 0 0,-3-14-1 0 0,0-2-13 0 0,-1-3 0 0 0,3 39-91 0 0,1 11 36 0 0,0 20-2 0 0,0-21 38 0 0,0-1 1 0 0,2 1-1 0 0,1-1 1 0 0,5 24-1 0 0,-1-20-78 0 0,-1-6 194 0 0,11 33 1 0 0,-14-48-211 0 0,0-1 0 0 0,0 0 0 0 0,1 0 0 0 0,0 0 0 0 0,0 0 0 0 0,0-1 1 0 0,1 1-1 0 0,-1-1 0 0 0,1 0 0 0 0,0 0 0 0 0,6 5 0 0 0,1-4-4172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3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6912 0 0,'-13'9'736'0'0,"12"-7"-602"0"0,-1 0 1 0 0,1-1 0 0 0,-1 1-1 0 0,1 0 1 0 0,0 0-1 0 0,-1 0 1 0 0,1 0-1 0 0,0 0 1 0 0,0 0 0 0 0,0 0-1 0 0,1 0 1 0 0,-1 0-1 0 0,1 1 1 0 0,-1-1 0 0 0,1 0-1 0 0,-1 0 1 0 0,1 1-1 0 0,0-1 1 0 0,0 3 0 0 0,1 4 893 0 0,1 0-1 0 0,0 1 1 0 0,4 12 0 0 0,0 0-295 0 0,-4-15-726 0 0,0 0 0 0 0,0 0 1 0 0,1 0-1 0 0,0 0 1 0 0,1 0-1 0 0,0-1 1 0 0,0 1-1 0 0,0-1 0 0 0,1 0 1 0 0,-1-1-1 0 0,2 1 1 0 0,-1-1-1 0 0,7 6 1 0 0,-11-11-8 0 0,-1 1 1 0 0,1-1 0 0 0,0 1 0 0 0,0-1 0 0 0,0 1 0 0 0,0-1-1 0 0,-1 1 1 0 0,1-1 0 0 0,0 0 0 0 0,0 0 0 0 0,0 1 0 0 0,0-1-1 0 0,0 0 1 0 0,0 0 0 0 0,0 0 0 0 0,0 0 0 0 0,0 0 0 0 0,0 0-1 0 0,0 0 1 0 0,0 0 0 0 0,0-1 0 0 0,0 1 0 0 0,0 0 0 0 0,-1-1-1 0 0,1 1 1 0 0,0 0 0 0 0,0-1 0 0 0,0 1 0 0 0,0-1 0 0 0,-1 1-1 0 0,1-1 1 0 0,0 0 0 0 0,1 0 0 0 0,-1-1-7 0 0,1 1 0 0 0,-1-1 0 0 0,0 0-1 0 0,1 1 1 0 0,-1-1 0 0 0,0 0 0 0 0,0 0 0 0 0,0 0 0 0 0,0 0 0 0 0,0 0 0 0 0,-1 0-1 0 0,1 0 1 0 0,0-2 0 0 0,0-2-76 0 0,0 1 0 0 0,0 0 0 0 0,0 0 0 0 0,4-6 0 0 0,3-16-202 0 0,-4-2-9 0 0,-3 17 82 0 0,1-1 1 0 0,1 1-1 0 0,0 0 1 0 0,5-15-1 0 0,-3 11-59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3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1376 0 0,'0'2'107'0'0,"0"31"5237"0"0,5 33-1 0 0,3-23-4391 0 0,-2-17-215 0 0,-1 1-1 0 0,2 26 1 0 0,-5-42-490 0 0,0-1 0 0 0,1 0 0 0 0,0 0 0 0 0,7 15 0 0 0,4 13 505 0 0,1 10 144 0 0,-14-45-251 0 0,-1-4-245 0 0,-2-11-108 0 0,-3-18-153 0 0,-21-93-583 0 0,23 104 222 0 0,3 17 195 0 0,0 0 0 0 0,0-1-1 0 0,-1 1 1 0 0,1 0-1 0 0,-1-1 1 0 0,1 1 0 0 0,-1 0-1 0 0,0 0 1 0 0,-1-3-1 0 0,0 3 0 0 0,2 2 25 0 0,-1 0 0 0 0,1-1-1 0 0,0 1 1 0 0,-1 0-1 0 0,1-1 1 0 0,0 1-1 0 0,0-1 1 0 0,-1 1-1 0 0,1-1 1 0 0,0 1 0 0 0,0-1-1 0 0,0 1 1 0 0,-1-1-1 0 0,1 1 1 0 0,0-1-1 0 0,0 1 1 0 0,0-1 0 0 0,0 1-1 0 0,0-1 1 0 0,0 0-1 0 0,0 1 1 0 0,0-1-1 0 0,0 1 1 0 0,0-1 0 0 0,1 0-1 0 0,-1-7-47 0 0,-1 7 50 0 0,1-1-1 0 0,0 0 0 0 0,0 0 0 0 0,0 1 1 0 0,0-1-1 0 0,1 0 0 0 0,-1 0 0 0 0,0 1 1 0 0,1-1-1 0 0,-1 0 0 0 0,1 1 0 0 0,-1-1 1 0 0,1 0-1 0 0,0 1 0 0 0,1-2 0 0 0,9-19-55 0 0,-10 18 45 0 0,1 0 1 0 0,-1 0-1 0 0,1 0 1 0 0,1 0-1 0 0,3-5 1 0 0,15-19-47 0 0,-15 20 48 0 0,0-1-1 0 0,0 1 1 0 0,1 0-1 0 0,0 1 1 0 0,0-1-1 0 0,1 1 1 0 0,15-10-1 0 0,-8 9-3 0 0,-7 3 3 0 0,0 1-1 0 0,0 0 1 0 0,0 0-1 0 0,11-3 0 0 0,-15 6 12 0 0,0 0 0 0 0,0 0 0 0 0,1 0 0 0 0,-1 0 0 0 0,0 1 0 0 0,1 0 0 0 0,-1 0 0 0 0,1 0 0 0 0,5 1 0 0 0,-5-1 0 0 0,-4 0-1 0 0,0 0 0 0 0,0 0 1 0 0,0 0-1 0 0,0 0 0 0 0,0 0 0 0 0,0 0 0 0 0,0 1 0 0 0,0-1 0 0 0,0 0 0 0 0,0 1 0 0 0,0-1 0 0 0,0 0 0 0 0,1 2 0 0 0,0-1-10 0 0,1 0 0 0 0,-1 1-1 0 0,0 0 1 0 0,0-1 0 0 0,0 1 0 0 0,0 0-1 0 0,-1 0 1 0 0,1 0 0 0 0,0 0 0 0 0,-1 0 0 0 0,3 4-1 0 0,11 24 62 0 0,1 22 38 0 0,-10-29-35 0 0,11 51 83 0 0,-3-9-15 0 0,-12-53-107 0 0,0-1 0 0 0,0 0-1 0 0,-2 1 1 0 0,0 12-1 0 0,2 22 78 0 0,-1-27-908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4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421 377 2760 0 0,'0'0'125'0'0,"5"-4"22"0"0,9-21 197 0 0,2-17 4383 0 0,-7 16-2474 0 0,-7 19-2015 0 0,0 0-1 0 0,-1 0 1 0 0,0 0 0 0 0,0 0 0 0 0,-1 1 0 0 0,1-1 0 0 0,-1 0-1 0 0,-3-14 1 0 0,1 6 256 0 0,-1 0 0 0 0,-1 1 0 0 0,-6-17 0 0 0,6 21-108 0 0,-1 1 0 0 0,0 0 0 0 0,-11-15 0 0 0,-2-2 379 0 0,15 21-663 0 0,-1 1 0 0 0,1 0 0 0 0,-1 0 0 0 0,0 0 1 0 0,-1 1-1 0 0,1-1 0 0 0,-1 1 0 0 0,1 0 0 0 0,-1 0 0 0 0,0 1 1 0 0,0-1-1 0 0,0 1 0 0 0,-1 0 0 0 0,1 0 0 0 0,-8-1 0 0 0,10 3-79 0 0,0 1 0 0 0,0-1 0 0 0,1 0-1 0 0,-1 1 1 0 0,0-1 0 0 0,0 1-1 0 0,0 0 1 0 0,0 0 0 0 0,1 0-1 0 0,-1 1 1 0 0,0-1 0 0 0,1 1 0 0 0,-1-1-1 0 0,-2 3 1 0 0,-2 2-5 0 0,0-1-1 0 0,0 1 1 0 0,-9 12-1 0 0,8-8-11 0 0,1 0 0 0 0,1 1 0 0 0,0-1 0 0 0,0 1 0 0 0,1 1 0 0 0,-5 14 0 0 0,3-3-61 0 0,1 1 0 0 0,-4 30 0 0 0,6-17 44 0 0,-1 66 0 0 0,6-82 23 0 0,1 0 0 0 0,0 0 0 0 0,2-1 0 0 0,10 37 0 0 0,-12-52-9 0 0,0 1 0 0 0,1 0 0 0 0,-1-1 0 0 0,1 0 0 0 0,0 0 0 0 0,1 0 0 0 0,-1 0 0 0 0,1 0 0 0 0,0-1 0 0 0,5 5 1 0 0,-6-7 1 0 0,-1 0 0 0 0,0 0 0 0 0,1 0 0 0 0,-1-1 0 0 0,1 0 0 0 0,-1 1 1 0 0,1-1-1 0 0,0 0 0 0 0,0 0 0 0 0,-1 0 0 0 0,1-1 0 0 0,0 1 0 0 0,0-1 1 0 0,0 1-1 0 0,0-1 0 0 0,0 0 0 0 0,0 0 0 0 0,0 0 0 0 0,0-1 1 0 0,0 1-1 0 0,-1-1 0 0 0,1 1 0 0 0,4-2 0 0 0,-5 1 1 0 0,3-1-2 0 0,1 0 1 0 0,-1 0 0 0 0,1 0 0 0 0,-1-1-1 0 0,0 0 1 0 0,0 0 0 0 0,0 0 0 0 0,0-1 0 0 0,7-7-1 0 0,-3 2-16 0 0,-2 2-68 0 0,0-1-1 0 0,0 0 1 0 0,-1 0-1 0 0,0 0 1 0 0,0 0-1 0 0,8-18 0 0 0,-3 1-13 0 0,-1-1 0 0 0,-2 0 0 0 0,10-43 0 0 0,-17 41 94 0 0,-1 28 0 0 0,0-1 0 0 0,0 1 0 0 0,0-1 0 0 0,0 1 0 0 0,0 0 0 0 0,0-1 0 0 0,0 1 0 0 0,0-1 0 0 0,0 1 0 0 0,0-1 0 0 0,0 1 0 0 0,-1 0 0 0 0,1-1 0 0 0,0 1 0 0 0,0-1 0 0 0,0 1 0 0 0,-1 0 0 0 0,1-1 0 0 0,0 1 0 0 0,-1-1 0 0 0,-5 2 1 0 0,-2 7-12 0 0,5-4-3 0 0,1 0 0 0 0,0 0 0 0 0,0 0 0 0 0,1 0 0 0 0,-1 0 0 0 0,1 0 0 0 0,0 0 0 0 0,-1 8 0 0 0,0-3 12 0 0,-4 31-52 0 0,4-15 44 0 0,-3 55-44 0 0,5-73 54 0 0,0-1 0 0 0,0 1 0 0 0,2 11 0 0 0,0 7 0 0 0,-1-9 10 0 0,1 0 0 0 0,5 25 0 0 0,2 14 84 0 0,-8-43-66 0 0,1 0-1 0 0,5 15 1 0 0,-4-15 3 0 0,3 22 1 0 0,4 89 258 0 0,-10-107-198 0 0,-2 27-1 0 0,0-3 38 0 0,2-33-97 0 0,-1 0 0 0 0,0 0 0 0 0,-2 11 0 0 0,-2 10 48 0 0,4-21-20 0 0,0 1-1 0 0,0 0 0 0 0,-1-1 0 0 0,0 0 0 0 0,0 1 0 0 0,0-1 0 0 0,-1 0 1 0 0,-1 0-1 0 0,1 0 0 0 0,-1-1 0 0 0,0 1 0 0 0,0-1 0 0 0,-7 8 0 0 0,8-12 7 0 0,0 0-1 0 0,0 0 1 0 0,0 0-1 0 0,0 0 0 0 0,0-1 1 0 0,0 1-1 0 0,-1-1 0 0 0,1 0 1 0 0,-1 0-1 0 0,1 0 0 0 0,-1 0 1 0 0,1-1-1 0 0,-6 1 1 0 0,-1-1 159 0 0,1 0 1 0 0,-1 0-1 0 0,-18-3 1 0 0,25 2-201 0 0,-12-1 77 0 0,1-1 0 0 0,-1 0 0 0 0,1-1 1 0 0,0 0-1 0 0,0-1 0 0 0,1-1 0 0 0,-18-10 0 0 0,8 3-27 0 0,12 7-64 0 0,1-1 0 0 0,-1 0-1 0 0,1 0 1 0 0,-16-15-1 0 0,11 6-5 0 0,9 11-41 0 0,0-1 1 0 0,1 0-1 0 0,-1 0 0 0 0,-5-9 0 0 0,8 10-369 0 0,-15-29 53 0 0,10 11-6220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5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5528 0 0,'0'0'497'0'0,"0"2"-405"0"0,1 7 238 0 0,-1 11 2537 0 0,-2-10-1433 0 0,1 1-1 0 0,1 17 1 0 0,8 46 381 0 0,-2-26-1093 0 0,-3-18-321 0 0,8 63 565 0 0,-9-87-889 0 0,0 0-1 0 0,0-1 0 0 0,5 10 1 0 0,-5-10-46 0 0,0 0 1 0 0,0 0 0 0 0,0 0 0 0 0,0 0 0 0 0,0 6-1 0 0,1 1 40 0 0,3-5-6 0 0,-4-6-147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04.86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7832 0 0,'0'0'344'0'0,"0"16"72"0"0,7-1-328 0 0,-7-4-88 0 0,6 0 0 0 0,5 5 0 0 0,-4-1 1728 0 0,4 0 336 0 0,2-4 64 0 0,-2 5 15 0 0,7-5-1727 0 0,-5 0-352 0 0,-2 0-64 0 0,7 0-4591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5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71 2760 0 0,'0'0'272'0'0,"-10"-5"-272"0"0,7-2 0 0 0,-2-1 0 0 0,0 0 2240 0 0,5 0 424 0 0,0 0 88 0 0,5 1 8 0 0,0-6-2112 0 0,-2 7-648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6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321 215 2304 0 0,'0'0'101'0'0,"2"-8"333"0"0,-2 3 1047 0 0,0-1 1 0 0,-1 1 0 0 0,0 0-1 0 0,-3-10 1 0 0,-11-20 1889 0 0,2 14-2778 0 0,-18-23-1 0 0,6 9 885 0 0,23 32-1404 0 0,-1-1 0 0 0,1 1 0 0 0,-1 0 0 0 0,0 0 0 0 0,0 0 1 0 0,0 1-1 0 0,-1-1 0 0 0,-3-2 0 0 0,6 4-54 0 0,0 0 0 0 0,-1 1 0 0 0,1-1 0 0 0,-1 0 0 0 0,1 1 0 0 0,-1-1 0 0 0,1 1 0 0 0,-1-1 0 0 0,1 1 0 0 0,-1 0 0 0 0,1 0 0 0 0,-1 0 0 0 0,0 0 0 0 0,1 0 0 0 0,-1 0 0 0 0,1 0 0 0 0,-1 0 0 0 0,1 1 0 0 0,-1-1 0 0 0,1 0 0 0 0,-1 1 0 0 0,-2 1 0 0 0,-6 3 67 0 0,7-4-74 0 0,1 1-1 0 0,-1-1 1 0 0,1 0-1 0 0,0 1 1 0 0,-1-1-1 0 0,1 1 1 0 0,0 0-1 0 0,0 0 1 0 0,0 0-1 0 0,0 0 1 0 0,0 0 0 0 0,1 0-1 0 0,-1 1 1 0 0,-1 3-1 0 0,-10 15 36 0 0,7-12-46 0 0,1 1 0 0 0,-1 0 0 0 0,2 0 0 0 0,0 0 0 0 0,-6 20 0 0 0,4-3 40 0 0,2 0 0 0 0,1 0 0 0 0,1 0 0 0 0,2 0 0 0 0,0 0 0 0 0,2 0 0 0 0,1 0 0 0 0,7 31-1 0 0,-8-48-9 0 0,2-1-1 0 0,-1 1 0 0 0,8 14 0 0 0,-9-19-17 0 0,1-1-1 0 0,0 0 0 0 0,-1 0 1 0 0,2 0-1 0 0,-1 0 0 0 0,0 0 1 0 0,1-1-1 0 0,-1 1 0 0 0,7 3 0 0 0,-8-6-5 0 0,0 0 0 0 0,0-1 0 0 0,0 1 0 0 0,0 0 0 0 0,0-1 0 0 0,1 1 0 0 0,-1-1 0 0 0,0 0-1 0 0,0 0 1 0 0,0 0 0 0 0,1 0 0 0 0,-1 0 0 0 0,0-1 0 0 0,0 1 0 0 0,0-1 0 0 0,4 0 0 0 0,-3 0-4 0 0,0 0 0 0 0,0 0 0 0 0,0 0 0 0 0,0-1 0 0 0,-1 1 0 0 0,1-1 0 0 0,0 0 0 0 0,-1 1 0 0 0,1-1 0 0 0,3-5 0 0 0,11-14-240 0 0,24-42 1 0 0,-35 52 156 0 0,-1-1 1 0 0,0 1-1 0 0,0-1 1 0 0,-1-1-1 0 0,5-23 0 0 0,-7 23 58 0 0,-1 9 14 0 0,0-1 1 0 0,0 0-1 0 0,-1 0 0 0 0,0 0 1 0 0,0 0-1 0 0,0-8 0 0 0,-5 1 8 0 0,1 4 0 0 0,4 2 11 0 0,-2 6 32 0 0,1 1-43 0 0,-1 1 1 0 0,1-1-1 0 0,0 0 1 0 0,-1 0 0 0 0,1 0-1 0 0,0 1 1 0 0,0-1-1 0 0,0 1 1 0 0,0-1-1 0 0,0 1 1 0 0,0-1-1 0 0,1 1 1 0 0,-1 0-1 0 0,0-1 1 0 0,1 1-1 0 0,-1 0 1 0 0,0 2 0 0 0,0 1-1 0 0,0 6-10 0 0,-1 0-1 0 0,2 0 1 0 0,-1 0-1 0 0,1 0 1 0 0,1 0-1 0 0,0 1 1 0 0,1-1-1 0 0,0-1 1 0 0,4 13-1 0 0,-1-3-27 0 0,2 28 0 0 0,-5-34 41 0 0,1 0 0 0 0,0 0 0 0 0,1 0 0 0 0,6 13-1 0 0,4 16 61 0 0,3 13 52 0 0,10 43-72 0 0,-11-5 215 0 0,-12-76-115 0 0,-1 1 0 0 0,0 23-1 0 0,-3-34-98 0 0,0 0-1 0 0,0 0 0 0 0,-1 0 1 0 0,0-1-1 0 0,-1 1 0 0 0,1 0 1 0 0,-7 14-1 0 0,3-11 99 0 0,3-4-8 0 0,-1 0 0 0 0,-1 0 0 0 0,1 0-1 0 0,-1-1 1 0 0,0 0 0 0 0,0 1 0 0 0,-1-2 0 0 0,0 1 0 0 0,0 0 0 0 0,-8 5 0 0 0,0 0 141 0 0,-1-1-1 0 0,0-1 1 0 0,-1-1 0 0 0,-29 13 0 0 0,37-18-220 0 0,1-1 0 0 0,-1 0 0 0 0,1 0 1 0 0,-1-1-1 0 0,0 0 0 0 0,0 0 0 0 0,1-1 0 0 0,-1 0 1 0 0,0 0-1 0 0,0 0 0 0 0,0-1 0 0 0,1 0 0 0 0,-1 0 1 0 0,0-1-1 0 0,-6-2 0 0 0,-2-2-768 0 0,1-1 0 0 0,0 0 0 0 0,0-1 0 0 0,-21-15 0 0 0,12 4-6208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7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0 666 1840 0 0,'6'-3'32'0'0,"1"0"0"0"0,-1 1 0 0 0,1 0 0 0 0,11-3 0 0 0,31-11 1829 0 0,-25 11-870 0 0,-1-1 0 0 0,23-9-1 0 0,-8 2-377 0 0,-19 6-79 0 0,29-15 0 0 0,8-4 304 0 0,31-10 146 0 0,15-6-134 0 0,-16 6-393 0 0,-19 6-163 0 0,97-39 49 0 0,24-9 183 0 0,9 0 20 0 0,-179 69-450 0 0,18-11 1 0 0,12-6 30 0 0,-2 3-61 0 0,38-16 12 0 0,-37 20 116 0 0,-27 10-150 0 0,23-7 0 0 0,-28 13-400 0 0,10-5-962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7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23 3680 0 0,'0'0'6264'0'0,"-1"-8"-5192"0"0,-4 4-782 0 0,5 2-71 0 0,-1 1 0 0 0,0 0 0 0 0,0 1 0 0 0,0-1 0 0 0,0 0 0 0 0,0 0 0 0 0,0 0 0 0 0,0 0 0 0 0,0 1 0 0 0,-2-2 0 0 0,0 6 827 0 0,2 8-783 0 0,1-6-192 0 0,0 0 1 0 0,0 0 0 0 0,1 0-1 0 0,0 0 1 0 0,0 0 0 0 0,1 0 0 0 0,0-1-1 0 0,0 1 1 0 0,0-1 0 0 0,1 1-1 0 0,-1-1 1 0 0,1 0 0 0 0,1 0-1 0 0,-1 0 1 0 0,1 0 0 0 0,0 0 0 0 0,0-1-1 0 0,0 0 1 0 0,0 0 0 0 0,1 0-1 0 0,0 0 1 0 0,10 5 0 0 0,-9-5 42 0 0,0-1 0 0 0,1 0-1 0 0,0-1 1 0 0,0 1 0 0 0,-1-1 0 0 0,2-1 0 0 0,-1 1 0 0 0,0-1 0 0 0,0-1 0 0 0,0 1 0 0 0,9-1-1 0 0,14-6 197 0 0,-26 6-312 0 0,-2 0 11 0 0,-1 0 1 0 0,0 0-1 0 0,1 0 0 0 0,-1-1 0 0 0,0 1 1 0 0,1 0-1 0 0,-1-1 0 0 0,0 1 1 0 0,0-1-1 0 0,1 0 0 0 0,-1 1 0 0 0,0-1 1 0 0,0 0-1 0 0,0 0 0 0 0,0 0 1 0 0,0 1-1 0 0,0-1 0 0 0,0 0 1 0 0,0 0-1 0 0,1-2 0 0 0,-1 2 71 0 0,1 0-8 0 0,4-4-7 0 0,-4 4 127 0 0,-4 2-138 0 0,-18 5-43 0 0,8-2-7 0 0,0 0 0 0 0,0 0-1 0 0,-14 8 1 0 0,17-7 50 0 0,1-1 0 0 0,-14 3 0 0 0,15-5-7 0 0,1 1 0 0 0,-1 0-1 0 0,0-1 1 0 0,1 2 0 0 0,-9 5 0 0 0,6-4 61 0 0,0 1-1 0 0,0-2 1 0 0,-1 1 0 0 0,1-1-1 0 0,-1-1 1 0 0,0 0 0 0 0,-17 3-1 0 0,23-6-75 0 0,3 0-30 0 0,0 0 0 0 0,-1 0 0 0 0,1 1-1 0 0,0-1 1 0 0,0 0 0 0 0,0 0 0 0 0,0 1 0 0 0,0-1 0 0 0,0 0-1 0 0,0 1 1 0 0,0-1 0 0 0,0 1 0 0 0,-2 0 0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8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7832 0 0,'0'0'602'0'0,"1"2"-395"0"0,85 94 3894 0 0,-80-89-3864 0 0,-1 0-1 0 0,8 12 1 0 0,-10-13-180 0 0,0-1 0 0 0,0 0 0 0 0,1 0 0 0 0,0 0-1 0 0,0-1 1 0 0,7 7 0 0 0,33 19-741 0 0,-35-25 284 0 0,1-4-14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8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6448 0 0,'0'0'585'0'0,"-4"7"590"0"0,3-4-920 0 0,0 0 0 0 0,1 0 0 0 0,-1 0 0 0 0,1 0 0 0 0,0 0 0 0 0,0 0 0 0 0,0 0 0 0 0,1 0 0 0 0,-1-1 0 0 0,1 1 0 0 0,-1 0 0 0 0,1 0 0 0 0,0 0 0 0 0,0 0 0 0 0,1-1 0 0 0,-1 1 0 0 0,3 4 0 0 0,4 5-64 0 0,0-1 0 0 0,15 17 0 0 0,-6-9 24 0 0,86 98-613 0 0,-92-106 82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39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71 1376 0 0,'-1'1'107'0'0,"-11"21"1901"0"0,9-18-777 0 0,0 1 0 0 0,0 0 0 0 0,1 0 0 0 0,-1 1 0 0 0,-1 8 0 0 0,-2 3-1011 0 0,0 0 1 0 0,0-1-1 0 0,-12 20 0 0 0,9-18-607 0 0,1-1 0 0 0,-10 33 0 0 0,16-46 313 0 0,1 1-1 0 0,-1-1 1 0 0,0 0 0 0 0,0-1 0 0 0,0 1-1 0 0,0 0 1 0 0,-3 3 0 0 0,3-4 31 0 0,-9 14-277 0 0</inkml:trace>
  <inkml:trace contextRef="#ctx0" brushRef="#br0" timeOffset="1">283 1 11232 0 0,'0'0'1216'0'0,"8"11"-1216"0"0,-3 4 104 0 0,3 1 0 0 0,-3 0 0 0 0,-5 4 0 0 0,3 2 48 0 0,-3 3 8 0 0,0-3 0 0 0,0 1 0 0 0,-3 1-56 0 0,3-1-8 0 0,-5 1 0 0 0,0-1-5600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40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352 242 6448 0 0,'-1'-2'79'0'0,"-1"-1"1"0"0,0 1 0 0 0,1-1-1 0 0,-1 0 1 0 0,1 1 0 0 0,0-1-1 0 0,0 0 1 0 0,0 0-1 0 0,1 0 1 0 0,-1 0 0 0 0,0 0-1 0 0,1 0 1 0 0,0-3-1 0 0,-1 1 144 0 0,1 1-1 0 0,-1 0 0 0 0,0-1 0 0 0,0 1 0 0 0,-1 0 0 0 0,1 0 0 0 0,-1-1 0 0 0,0 1 1 0 0,0 0-1 0 0,-4-6 0 0 0,-9-19 1213 0 0,14 28-1406 0 0,-1-7 239 0 0,-1-1 0 0 0,0 1 0 0 0,-1-1 1 0 0,0 1-1 0 0,0 0 0 0 0,-1 1 0 0 0,-9-12 1 0 0,-8-1 470 0 0,16 16-623 0 0,-1 1 1 0 0,0 0-1 0 0,-10-4 1 0 0,16 7-106 0 0,0 0-6 0 0,0-1 0 0 0,0 1 0 0 0,1-1 1 0 0,-1 1-1 0 0,0 0 0 0 0,0 0 1 0 0,0-1-1 0 0,0 1 0 0 0,1 0 1 0 0,-1 0-1 0 0,0 0 0 0 0,0 0 1 0 0,0 0-1 0 0,0 0 0 0 0,0 0 0 0 0,0 0 1 0 0,0 0-1 0 0,1 0 0 0 0,-1 1 1 0 0,0-1-1 0 0,0 0 0 0 0,0 1 1 0 0,0-1-1 0 0,1 0 0 0 0,-1 1 1 0 0,0-1-1 0 0,-1 2 0 0 0,-1 0 9 0 0,-7 0 30 0 0,7-1-43 0 0,1-1 0 0 0,0 1 0 0 0,-1-1-1 0 0,1 1 1 0 0,0 0 0 0 0,0 0 0 0 0,0 0-1 0 0,0 0 1 0 0,0 0 0 0 0,0 1 0 0 0,-3 2 0 0 0,-11 7-1 0 0,13-9 0 0 0,1-1 0 0 0,-1 1 0 0 0,1 0 0 0 0,-1 0 0 0 0,1 0 0 0 0,0 0 0 0 0,-4 5 0 0 0,-8 12 3 0 0,10-13 8 0 0,-1 1 0 0 0,1-1 0 0 0,0 1 0 0 0,0-1 0 0 0,1 1 0 0 0,-3 8 0 0 0,-17 41 245 0 0,12-4-36 0 0,5-19-104 0 0,1-2 108 0 0,1-1 0 0 0,0 61 0 0 0,16 51 267 0 0,-1-29-207 0 0,2 14-14 0 0,-4-44-111 0 0,-2-28-20 0 0,-6-46-110 0 0,2 19 80 0 0,11 47-1 0 0,-1-21-26 0 0,-12-36-160 0 0,-1-16 4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40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7832 0 0,'0'0'705'0'0,"2"0"-502"0"0,78 4 2079 0 0,-49-3-1908 0 0,-20 0-270 0 0,-1-1 0 0 0,1 0 0 0 0,13-2 0 0 0,30-6 65 0 0,33-6 2 0 0,-40 8-18 0 0,-18 4-1048 0 0,-12 1-3211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40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119 214 3224 0 0,'0'0'143'0'0,"-13"5"26"0"0,10-3 635 0 0,1 1 0 0 0,0-1-1 0 0,-1 1 1 0 0,1 0 0 0 0,0 0 0 0 0,0 0 0 0 0,0 0 0 0 0,1 0-1 0 0,-3 7 1 0 0,1 3-318 0 0,0 0-1 0 0,1 0 1 0 0,1 0-1 0 0,0 1 0 0 0,2 22 1 0 0,0-10-269 0 0,-2 0-27 0 0,2 1 1 0 0,1-1 0 0 0,1-1-1 0 0,1 1 1 0 0,12 42 0 0 0,-13-61-320 0 0,0 1-134 0 0,0 0 0 0 0,0 1-1 0 0,-1-1 1 0 0,0 1 0 0 0,1 9 0 0 0</inkml:trace>
  <inkml:trace contextRef="#ctx0" brushRef="#br0" timeOffset="1">0 28 9992 0 0,'0'0'1080'0'0,"0"-9"-744"0"0,3 1-160 0 0,7 0 0 0 0,-5 5-304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1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0 225 7080 0 0,'0'0'840'0'0,"2"-2"-395"0"0,16-14 237 0 0,1 1 1 0 0,1 1-1 0 0,1 1 1 0 0,42-21-1 0 0,5 6-856 0 0,1 2 1 0 0,2 4-1 0 0,128-24 0 0 0,-143 38-3812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41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42 8952 0 0,'0'6'127'0'0,"0"0"1"0"0,-1 0 0 0 0,0 0-1 0 0,0 0 1 0 0,0 0-1 0 0,-3 10 1 0 0,1-7-38 0 0,1 0 0 0 0,0 0 0 0 0,1 1 0 0 0,0-1 0 0 0,1 0 0 0 0,-1 1 0 0 0,2-1 0 0 0,1 11 0 0 0,0 18 1053 0 0,-2-28-882 0 0,0 1-1 0 0,1-1 0 0 0,1 1 1 0 0,0-1-1 0 0,0 1 0 0 0,1-1 1 0 0,1 0-1 0 0,-1 0 1 0 0,1 0-1 0 0,9 14 0 0 0,-12-22-66 0 0,17 13 1517 0 0,-22-33-1585 0 0,3 16-131 0 0,0 0-1 0 0,0 0 1 0 0,1 0-1 0 0,-1 0 1 0 0,1 1-1 0 0,-1-1 1 0 0,1 0-1 0 0,0 0 1 0 0,0 0 0 0 0,0 0-1 0 0,0 0 1 0 0,0-4-1 0 0,2-2-66 0 0,2-9-250 0 0,1 1 0 0 0,12-29 0 0 0,-11 31 186 0 0,1-1 66 0 0,0 0 0 0 0,1 0 0 0 0,1 1 0 0 0,10-14 0 0 0,29-38 6 0 0,-32 46 49 0 0,12-14 27 0 0,-27 33-18 0 0,1-1-1 0 0,-1 1 1 0 0,1-1 0 0 0,0 1 0 0 0,0 0 0 0 0,-1 0-1 0 0,1 0 1 0 0,0 0 0 0 0,0 0 0 0 0,0 0 0 0 0,0 0-1 0 0,0 1 1 0 0,0-1 0 0 0,1 1 0 0 0,2-1 0 0 0,-4 1 2 0 0,0 1 0 0 0,0-1 0 0 0,1 1 0 0 0,-1-1 0 0 0,0 1 0 0 0,0 0 0 0 0,0-1 0 0 0,0 1 0 0 0,0 0 0 0 0,0 0 0 0 0,0-1 0 0 0,0 1 0 0 0,-1 0 0 0 0,1 0 0 0 0,0 0 0 0 0,0 0 0 0 0,-1 0 0 0 0,1 1 0 0 0,0 1 0 0 0,3 3-36 0 0,0-1 60 0 0,-1 1 1 0 0,0 0-1 0 0,0 0 1 0 0,0 0 0 0 0,-1 0-1 0 0,0 0 1 0 0,0 0 0 0 0,1 9-1 0 0,5 54 207 0 0,-5-34-169 0 0,4 2 4 0 0,-5-28-46 0 0,0 1 1 0 0,-1-1 0 0 0,1 14-1 0 0,-3 15 35 0 0,2 47-831 0 0,2-70-2788 0 0,2-1-1209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42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308 231 5064 0 0,'0'0'389'0'0,"0"-2"-250"0"0,0-2-35 0 0,-1 0 0 0 0,1 0 0 0 0,-1 0 0 0 0,0 0 0 0 0,0 0-1 0 0,-1 1 1 0 0,1-1 0 0 0,-3-3 0 0 0,-19-33 2691 0 0,0-1-1031 0 0,12 20-846 0 0,-21-29 0 0 0,26 40-707 0 0,5 9-185 0 0,0 0-1 0 0,0 0 1 0 0,0-1-1 0 0,-1 1 1 0 0,1 0-1 0 0,0 0 1 0 0,0 1 0 0 0,-1-1-1 0 0,1 0 1 0 0,-1 0-1 0 0,-1 0 1 0 0,-10-6 175 0 0,11 5-179 0 0,0 1 0 0 0,0 0 0 0 0,0 0 1 0 0,0 0-1 0 0,-1 0 0 0 0,1 1 0 0 0,0-1 0 0 0,0 0 0 0 0,-1 1 1 0 0,1 0-1 0 0,0-1 0 0 0,-1 1 0 0 0,1 0 0 0 0,0 0 0 0 0,-1 0 1 0 0,1 1-1 0 0,0-1 0 0 0,0 0 0 0 0,-1 1 0 0 0,1 0 1 0 0,0-1-1 0 0,0 1 0 0 0,0 0 0 0 0,-1 0 0 0 0,1 0 0 0 0,-3 3 1 0 0,0-1 1 0 0,1 0 0 0 0,-1 0 0 0 0,1 1 0 0 0,0 0 0 0 0,0 0 0 0 0,0 0 0 0 0,0 0 0 0 0,1 0 0 0 0,-1 1 0 0 0,-2 6 0 0 0,-4 8 14 0 0,1 1 1 0 0,2 0-1 0 0,0 0 0 0 0,0 1 1 0 0,2-1-1 0 0,-3 27 1 0 0,5-20 3 0 0,-3 49 179 0 0,6-66-162 0 0,0 0 1 0 0,1 0-1 0 0,1 0 1 0 0,-1 0-1 0 0,5 13 1 0 0,-4-15 10 0 0,1 0 1 0 0,0 0 0 0 0,1 0-1 0 0,0 0 1 0 0,0 0-1 0 0,7 9 1 0 0,-8-13-44 0 0,1 0-1 0 0,0 0 1 0 0,0-1-1 0 0,0 1 1 0 0,0-1-1 0 0,0 0 1 0 0,1-1-1 0 0,-1 1 0 0 0,1-1 1 0 0,-1 1-1 0 0,1-1 1 0 0,6 1 0 0 0,-6-2-7 0 0,0 0 1 0 0,0 0 0 0 0,0-1 0 0 0,0 1 0 0 0,0-1 0 0 0,0-1 0 0 0,0 1-1 0 0,0-1 1 0 0,0 0 0 0 0,0 0 0 0 0,0 0 0 0 0,0 0 0 0 0,0-1 0 0 0,-1 0 0 0 0,1 0-1 0 0,-1 0 1 0 0,1-1 0 0 0,-1 0 0 0 0,0 0 0 0 0,0 0 0 0 0,0 0 0 0 0,6-7-1 0 0,-2 1 13 0 0,0 2-31 0 0,-1 0 0 0 0,-1-1 0 0 0,0 1 0 0 0,0-1 0 0 0,0-1 0 0 0,-1 1 0 0 0,8-18-1 0 0,-3-4-112 0 0,-3 14 25 0 0,-2 0 0 0 0,0 0 0 0 0,-1 0 0 0 0,-1-1 1 0 0,3-27-1 0 0,-7 30 47 0 0,0 0 0 0 0,-5-17 0 0 0,4 29 39 0 0,-3 6 0 0 0,-1 5 0 0 0,2-2 26 0 0,1 0 0 0 0,1 0 0 0 0,-1 0 0 0 0,1 0 1 0 0,0 0-1 0 0,1 1 0 0 0,0-1 0 0 0,0 10 1 0 0,3 66 564 0 0,0-29-51 0 0,-2-51-507 0 0,1 0 0 0 0,-1 0 0 0 0,1 0-1 0 0,-1-1 1 0 0,1 1 0 0 0,0 0 0 0 0,2 5-1 0 0,4 10 146 0 0,-6-8-87 0 0,-1-8-18 0 0,0-2-73 0 0,0 1-1 0 0,0-1 1 0 0,0 0-1 0 0,0 0 1 0 0,1 0-1 0 0,-1 1 0 0 0,0-1 1 0 0,0 0-1 0 0,0 0 1 0 0,1 0-1 0 0,-1 1 1 0 0,0-1-1 0 0,0 0 0 0 0,0 0 1 0 0,1 0-1 0 0,-1 0 1 0 0,0 0-1 0 0,0 0 1 0 0,1 0-1 0 0,-1 1 1 0 0,0-1-1 0 0,0 0 0 0 0,1 0 1 0 0,-1 0-1 0 0,0 0 1 0 0,0 0-1 0 0,1 0 1 0 0,-1 0-1 0 0,0 0 0 0 0,0 0 1 0 0,1 0-1 0 0,-1 0 1 0 0,0-1-1 0 0,0 1 1 0 0,1 0-1 0 0,-1 0 0 0 0,0 0 1 0 0,0 0-1 0 0,1 0 1 0 0,-1 0-1 0 0,0-1 1 0 0,0 1-1 0 0,0 0 0 0 0,1 0 1 0 0,-1-1-1 0 0,11-5-625 0 0,-8 2 346 0 0,0 1-1 0 0,0-1 1 0 0,-1 0-1 0 0,0 0 1 0 0,0 1-1 0 0,0-2 1 0 0,3-7-1 0 0,-2 2 14 0 0,-2 9 45 0 0,0 0-196 0 0,3-6 1251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42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84 7832 0 0,'0'0'705'0'0,"0"2"-577"0"0,-4 37 245 0 0,3-29 45 0 0,0 0-1 0 0,0 0 1 0 0,1-1 0 0 0,1 17-1 0 0,1-7 286 0 0,-1 0 0 0 0,-2 25 0 0 0,0-8 455 0 0,0-20-624 0 0,1 9 291 0 0,0-25-768 0 0,0 1 1 0 0,1 0-1 0 0,-1 0 1 0 0,0-1-1 0 0,0 1 1 0 0,0 0-1 0 0,0 0 1 0 0,0 0-1 0 0,0-1 1 0 0,0 1-1 0 0,0 0 1 0 0,-1 0-1 0 0,1 0 1 0 0,0-1-1 0 0,-1 2 1 0 0,-1-3 668 0 0,1-7-477 0 0,1-24-293 0 0,-7-47 0 0 0,6 75 11 0 0,1 0 0 0 0,0-1 0 0 0,0 1 0 0 0,0 0 0 0 0,2-7 0 0 0,1-14-46 0 0,-4 20 56 0 0,1-3 1 0 0,9-12-77 0 0,-4 11 40 0 0,1 0 1 0 0,1 1-1 0 0,-1 0 0 0 0,1 0 1 0 0,0 0-1 0 0,10-7 0 0 0,-6 5 83 0 0,1 1-33 0 0,0-1-1 0 0,1 2 0 0 0,0-1 1 0 0,0 2-1 0 0,1 0 0 0 0,15-6 0 0 0,-18 10-73 0 0,0 0 0 0 0,1 0 0 0 0,18-2-1 0 0,-28 5 78 0 0,0 0-1 0 0,0 0 1 0 0,0 0-1 0 0,0 0 0 0 0,-1 1 1 0 0,1-1-1 0 0,0 0 1 0 0,0 1-1 0 0,-1-1 1 0 0,1 1-1 0 0,0 0 1 0 0,-1 0-1 0 0,1-1 0 0 0,0 1 1 0 0,-1 0-1 0 0,1 0 1 0 0,-1 1-1 0 0,0-1 1 0 0,1 0-1 0 0,-1 0 1 0 0,0 1-1 0 0,0-1 1 0 0,1 0-1 0 0,-1 1 0 0 0,0 0 1 0 0,-1-1-1 0 0,1 1 1 0 0,0-1-1 0 0,0 1 1 0 0,0 2-1 0 0,2 5-17 0 0,0 0 0 0 0,-1 0 0 0 0,0 0-1 0 0,1 13 1 0 0,1 2 13 0 0,1 18 12 0 0,-6-2-3 0 0,1-14-2 0 0,0 0 0 0 0,1 1 0 0 0,7 38 0 0 0,1-19-1336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42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 4144 0 0,'0'-8'428'0'0,"0"4"-538"0"0,0 3 257 0 0,0 0 1 0 0,0 0 0 0 0,0 0 0 0 0,0 0-1 0 0,0 0 1 0 0,0 0 0 0 0,0 0-1 0 0,0 0 1 0 0,0 0 0 0 0,0 0-1 0 0,1 0 1 0 0,-1 0 0 0 0,0 0-1 0 0,1 0 1 0 0,-1 0 0 0 0,1 0-1 0 0,-1 0 1 0 0,1 0 0 0 0,0 0-1 0 0,-1 0 1 0 0,1 0 0 0 0,0 1-1 0 0,-1-1 1 0 0,1 0 0 0 0,0 1-1 0 0,0-1 1 0 0,0 0 0 0 0,0 1-1 0 0,0-1 1 0 0,1 0 0 0 0,10-6 112 0 0,-9 4-197 0 0,1 1-1 0 0,-1 0 1 0 0,1 0-1 0 0,0 0 1 0 0,4-2 0 0 0,44-17 50 0 0,-44 16-104 0 0,1 1 0 0 0,0 0-1 0 0,1 1 1 0 0,-1 0 0 0 0,1 0 0 0 0,0 1-1 0 0,-1 0 1 0 0,13-1 0 0 0,-16 3-3 0 0,-1 0 0 0 0,0 0 1 0 0,1 0-1 0 0,-1 0 0 0 0,0 1 1 0 0,1 0-1 0 0,-1 0 0 0 0,0 1 1 0 0,0-1-1 0 0,0 1 0 0 0,7 4 1 0 0,-11-5 12 0 0,1 0 1 0 0,-1 1 0 0 0,0-1-1 0 0,1 1 1 0 0,-1-1 0 0 0,0 1-1 0 0,0-1 1 0 0,0 1 0 0 0,0 0-1 0 0,-1 0 1 0 0,1-1 0 0 0,0 1-1 0 0,-1 0 1 0 0,1 0 0 0 0,-1 0-1 0 0,0 0 1 0 0,1 0 0 0 0,-1 2-1 0 0,0 4 158 0 0,0-1 0 0 0,-2 15 0 0 0,-2-2 236 0 0,-10 31 0 0 0,4-20-78 0 0,-2 6 98 0 0,7-23-83 0 0,-7 24 0 0 0,3-1 156 0 0,6-28-329 0 0,0 0 0 0 0,1 0 0 0 0,0 0 0 0 0,1 0 0 0 0,-1 10 0 0 0,2-16-75 0 0,0 1-1 0 0,0-1 1 0 0,0 1-1 0 0,1-1 1 0 0,-1 0-1 0 0,2 6 1 0 0,-1-7-63 0 0,0-1 1 0 0,0 1-1 0 0,0-1 0 0 0,0 1 1 0 0,0-1-1 0 0,0 0 0 0 0,1 1 1 0 0,-1-1-1 0 0,0 0 0 0 0,1 0 1 0 0,-1 0-1 0 0,1 0 0 0 0,2 1 1 0 0,0 0-18 0 0,-1 0 1 0 0,1-1 0 0 0,0 1 0 0 0,-1-1 0 0 0,1 0-1 0 0,0 0 1 0 0,0-1 0 0 0,0 1 0 0 0,0-1 0 0 0,0 0-1 0 0,0 0 1 0 0,0 0 0 0 0,5-1 0 0 0,5-2 11 0 0,0 0 0 0 0,19-8 0 0 0,-4 1-155 0 0,-20 7-154 0 0,0 0 0 0 0,1-1 0 0 0,13-9 0 0 0,-9 3-297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43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1 165 6912 0 0,'0'0'905'0'0,"6"0"1422"0"0,-1-1-1952 0 0,-1 0-1 0 0,1 0 1 0 0,0 0 0 0 0,-1-1 0 0 0,1 0 0 0 0,-1 0 0 0 0,1 0-1 0 0,5-4 1 0 0,11-5-246 0 0,7-2 77 0 0,39-27 0 0 0,-21 12-159 0 0,-37 23-73 0 0,1-2-31 0 0,1 1 1 0 0,0 1-1 0 0,18-7 1 0 0,-13 6-116 0 0,-9 4-48 0 0,-1-1 1 0 0,1 1-1 0 0,0 0 1 0 0,11-2 0 0 0,-16 4 199 0 0,-1 0 0 0 0,0 0 0 0 0,1 0 1 0 0,-1 0-1 0 0,0 0 0 0 0,1 0 0 0 0,-1 0 1 0 0,0 0-1 0 0,0 1 0 0 0,1-1 0 0 0,-1 0 1 0 0,0 1-1 0 0,0-1 0 0 0,1 1 0 0 0,-1-1 1 0 0,0 1-1 0 0,0 0 0 0 0,0 0 0 0 0,0-1 1 0 0,0 1-1 0 0,0 0 0 0 0,0 0 0 0 0,0 0 1 0 0,0 0-1 0 0,-1 0 0 0 0,1 0 0 0 0,0 0 1 0 0,0 0-1 0 0,-1 1 0 0 0,1-1 0 0 0,0 2 1 0 0,0 1 8 0 0,0 0 0 0 0,-1 1 0 0 0,1-1 0 0 0,-1 1 0 0 0,0 7 0 0 0,1 15 13 0 0,-1-21 62 0 0,0 0 1 0 0,0 1-1 0 0,-1-1 1 0 0,-2 12-1 0 0,-1 15 510 0 0,2 4 232 0 0,1-27-485 0 0,1-1 1 0 0,-1 1 0 0 0,2 0 0 0 0,1 17-1 0 0,-1-9 529 0 0,-1-16-784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43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 9216 0 0,'0'0'976'0'0,"-10"0"2128"0"0,20-5-3368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44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52 151 10680 0 0,'0'2'489'0'0,"-13"29"204"0"0,10-24-651 0 0,-1 0-1 0 0,2 0 0 0 0,-1 1 1 0 0,-2 9-1 0 0,5 19 648 0 0,0-2 1359 0 0,0-34-2029 0 0,0 1 0 0 0,0-1 0 0 0,0 1 0 0 0,1-1 0 0 0,-1 0 0 0 0,0 1-1 0 0,1-1 1 0 0,-1 1 0 0 0,0-1 0 0 0,1 0 0 0 0,-1 1 0 0 0,0-1 0 0 0,1 0 0 0 0,-1 1-1 0 0,1-1 1 0 0,-1 0 0 0 0,1 0 0 0 0,-1 1 0 0 0,1-1 0 0 0,-1 0 0 0 0,1 0 0 0 0,-1 0-1 0 0,1 0 1 0 0,-1 0 0 0 0,1 0 0 0 0,-1 1 0 0 0,1-1 0 0 0,-1 0 0 0 0,2-1 0 0 0,16 0 216 0 0,-14-2-171 0 0,0-1 1 0 0,1 0 0 0 0,-1 0 0 0 0,-1-1 0 0 0,1 1-1 0 0,-1-1 1 0 0,1 0 0 0 0,-1 0 0 0 0,2-5 0 0 0,4-12-41 0 0,0-1 0 0 0,-2 0 0 0 0,-1 0 0 0 0,0 0 0 0 0,-2-1 0 0 0,-1 0 0 0 0,0 0 0 0 0,-2-27 0 0 0,-2 38-14 0 0,1 13-8 0 0,0 0 0 0 0,0-1-1 0 0,0 1 1 0 0,0 0 0 0 0,0 0 0 0 0,0-1 0 0 0,0 1-1 0 0,0 0 1 0 0,0-1 0 0 0,-1 1 0 0 0,1 0-1 0 0,0 0 1 0 0,0-1 0 0 0,0 1 0 0 0,0 0 0 0 0,-1 0-1 0 0,1-1 1 0 0,0 1 0 0 0,0 0 0 0 0,-1 0-1 0 0,1 0 1 0 0,0-1 0 0 0,-1 1 0 0 0,0 0-2 0 0,0-1 1 0 0,0 1-1 0 0,0 0 1 0 0,0 0-1 0 0,0 0 0 0 0,-1 0 1 0 0,1 0-1 0 0,0 0 1 0 0,0 0-1 0 0,0 1 1 0 0,0-1-1 0 0,0 0 0 0 0,0 0 1 0 0,0 1-1 0 0,0-1 1 0 0,0 1-1 0 0,0-1 1 0 0,0 1-1 0 0,0-1 1 0 0,0 1-1 0 0,0 0 0 0 0,0-1 1 0 0,1 1-1 0 0,-1 0 1 0 0,0 0-1 0 0,0 1 1 0 0,-21 27-3 0 0,19-23 2 0 0,-8 13-9 0 0,1 1 0 0 0,-7 22-1 0 0,9-22-41 0 0,0 0 49 0 0,1 1 0 0 0,1 0 0 0 0,1-1 0 0 0,1 2 0 0 0,1-1 0 0 0,1 0 0 0 0,1 24-1 0 0,1-40 12 0 0,0 0-1 0 0,1 0 1 0 0,0 0-1 0 0,0 0 1 0 0,1 0-1 0 0,-1 0 0 0 0,1 0 1 0 0,0 0-1 0 0,0-1 1 0 0,1 1-1 0 0,-1-1 1 0 0,1 0-1 0 0,0 1 0 0 0,0-1 1 0 0,1-1-1 0 0,-1 1 1 0 0,1 0-1 0 0,7 5 1 0 0,-7-6-75 0 0,0-1 0 0 0,-1 1 1 0 0,1-1-1 0 0,0 0 1 0 0,1 0-1 0 0,-1 0 1 0 0,0 0-1 0 0,1-1 0 0 0,-1 0 1 0 0,0 0-1 0 0,1 0 1 0 0,-1 0-1 0 0,1-1 0 0 0,0 0 1 0 0,-1 0-1 0 0,1 0 1 0 0,-1 0-1 0 0,1-1 1 0 0,-1 0-1 0 0,1 0 0 0 0,7-2 1 0 0,15-10-582 0 0,-4 0-7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4:44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59 11952 0 0,'0'0'1082'0'0,"0"2"-832"0"0,-2 14 345 0 0,1-12-448 0 0,1 0-1 0 0,-1 0 1 0 0,1 1-1 0 0,0-1 1 0 0,0 5-1 0 0,16 191 995 0 0,-11-101-824 0 0,9 21 128 0 0,-8-75-368 0 0,-3-29 6 0 0,1 29 1 0 0,-1-9-727 0 0,-3-34 381 0 0</inkml:trace>
  <inkml:trace contextRef="#ctx0" brushRef="#br0" timeOffset="1">140 1 9672 0 0,'0'0'748'0'0,"0"2"-371"0"0,2 122 4032 0 0,1 7-3841 0 0,-8 239 681 0 0,5-346-1444 0 0,2-1 0 0 0,0 1 1 0 0,12 45-1 0 0,-5-42-449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25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68 285 2760 0 0,'0'0'125'0'0,"4"-8"22"0"0,-4 7-148 0 0,0 1 1 0 0,0-1-1 0 0,0 0 1 0 0,0 0-1 0 0,0 0 1 0 0,0 0-1 0 0,0 0 1 0 0,-1 0-1 0 0,1 0 1 0 0,0 1-1 0 0,-1-1 1 0 0,1 0-1 0 0,0 0 1 0 0,-1 0-1 0 0,1 1 1 0 0,-1-1-1 0 0,-1-1 1 0 0,-3-9 186 0 0,3 5 537 0 0,0-1-1 0 0,0 1 1 0 0,-1 0-1 0 0,-4-9 1 0 0,4 9-249 0 0,0 0 1 0 0,0 0-1 0 0,1-1 1 0 0,-2-6-1 0 0,3 10-305 0 0,0 1 1 0 0,0-1-1 0 0,0 0 0 0 0,0 1 0 0 0,-1-1 0 0 0,-2-3 0 0 0,3 4-37 0 0,0 0 1 0 0,-1 1-1 0 0,1-1 1 0 0,0 0-1 0 0,0 0 1 0 0,1 0-1 0 0,-1 0 1 0 0,0 0-1 0 0,1 0 1 0 0,-1 0-1 0 0,-7-12 4544 0 0,11 17-4616 0 0,0 0-1 0 0,0 0 1 0 0,-1 0-1 0 0,1 0 1 0 0,-1 0-1 0 0,1 0 1 0 0,-1 1-1 0 0,0-1 1 0 0,0 1-1 0 0,0 0 1 0 0,-1-1-1 0 0,1 1 1 0 0,-1 0-1 0 0,0 0 1 0 0,1 7-1 0 0,-1-7-32 0 0,0 1 0 0 0,0 0-1 0 0,1-1 1 0 0,0 0-1 0 0,-1 1 1 0 0,1-1-1 0 0,4 5 1 0 0,6 18 64 0 0,-12-27-90 0 0,59 160 313 0 0,30 62-110 0 0,-38-91-104 0 0,10 29 241 0 0,-12-24 93 0 0,-20-67-130 0 0,-28-67 169 0 0,-1-4-518 0 0,-4-71 186 0 0,0 19-72 0 0,-1 7-52 0 0,3 33 7 0 0,-1-23-1 0 0,3 7-23 0 0,0-8 0 0 0,5-52 0 0 0,2 1-62 0 0,0-2-28 0 0,2 60 37 0 0,-8 30 49 0 0,-1 1 1 0 0,0 0-1 0 0,0 0 0 0 0,0-1 1 0 0,1 1-1 0 0,-1 0 1 0 0,0 0-1 0 0,1-1 0 0 0,-1 1 1 0 0,0 0-1 0 0,1 0 0 0 0,-1 0 1 0 0,0 0-1 0 0,1 0 0 0 0,-1-1 1 0 0,0 1-1 0 0,1 0 0 0 0,-1 0 1 0 0,0 0-1 0 0,1 0 1 0 0,-1 0-1 0 0,0 0 0 0 0,1 0 1 0 0,-1 0-1 0 0,0 0 0 0 0,1 0 1 0 0,-1 0-1 0 0,0 0 0 0 0,1 0 1 0 0,-1 1-1 0 0,0-1 0 0 0,1 0 1 0 0,-1 0-1 0 0,0 0 1 0 0,1 1-1 0 0,12 6-33 0 0,0 4-7 0 0,-5-5 28 0 0,-1 1 0 0 0,0 0 1 0 0,0 0-1 0 0,0 1 0 0 0,6 10 0 0 0,13 20-33 0 0,-18-28 32 0 0,-2-1 0 0 0,1 1 0 0 0,-1 0 0 0 0,0 1-1 0 0,5 15 1 0 0,-7-15 11 0 0,1 0-1 0 0,-1-1 1 0 0,2 0-1 0 0,12 19 0 0 0,35 36-29 0 0,-7-8 41 0 0,-40-48-5 0 0,21 25 33 0 0,-25-31-19 0 0,1-1 0 0 0,0 1 0 0 0,-1 0 1 0 0,2-1-1 0 0,-1 0 0 0 0,0 1 0 0 0,0-1 0 0 0,5 2 0 0 0,-5-4 61 0 0,12 0 89 0 0,-14 0-76 0 0,0-2-7 0 0,0-1-36 0 0,0 0-1 0 0,0-1 1 0 0,0 1-1 0 0,-1-1 1 0 0,1 1-1 0 0,-1-1 1 0 0,0 0-1 0 0,0 1 0 0 0,0-1 1 0 0,0 1-1 0 0,-1-1 1 0 0,1 1-1 0 0,-3-7 1 0 0,1 0 20 0 0,-35-125 729 0 0,25 95-654 0 0,-36-134 237 0 0,31 99-259 0 0,-10-53 5 0 0,21 87-123 0 0,-15-140 0 0 0,20 158-438 0 0,-1-32 569 0 0,6 19-6527 0 0,1 20-292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26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0 211 10280 0 0,'0'0'926'0'0,"2"2"-759"0"0,4 7-40 0 0,0 0 0 0 0,0 1 0 0 0,7 16 0 0 0,-1-1 177 0 0,-6-15-166 0 0,-1 0 1 0 0,2 0-1 0 0,-1 0 1 0 0,1-1-1 0 0,0 0 0 0 0,1 0 1 0 0,0-1-1 0 0,1 0 1 0 0,0-1-1 0 0,0 0 0 0 0,0 0 1 0 0,1 0-1 0 0,0-2 1 0 0,16 8-1 0 0,-23-12-118 0 0,0 0 0 0 0,0 0 0 0 0,0-1 1 0 0,0 0-1 0 0,1 1 0 0 0,-1-1 0 0 0,0 0 0 0 0,0-1 0 0 0,0 1 0 0 0,1 0 1 0 0,-1-1-1 0 0,0 0 0 0 0,0 0 0 0 0,0 0 0 0 0,0 0 0 0 0,0 0 1 0 0,5-3-1 0 0,-4 2 6 0 0,-1-1 0 0 0,0 1 1 0 0,1 0-1 0 0,-1-1 0 0 0,0 0 0 0 0,0 0 1 0 0,0 0-1 0 0,-1 0 0 0 0,1 0 0 0 0,-1-1 1 0 0,1 1-1 0 0,-1-1 0 0 0,3-6 1 0 0,3-11 107 0 0,-5 14-97 0 0,0 0-1 0 0,0 0 1 0 0,-1 0 0 0 0,0-1-1 0 0,-1 1 1 0 0,1-1-1 0 0,-1 0 1 0 0,0-13 0 0 0,-2 5 15 0 0,0 0 0 0 0,-2 1 0 0 0,1-1 0 0 0,-2 0 0 0 0,0 1 0 0 0,-1 0 0 0 0,0 0 0 0 0,-2 1 0 0 0,-7-16 0 0 0,8 20-22 0 0,5 7-7 0 0,-1-1-1 0 0,0 1 1 0 0,0 0 0 0 0,-1 0 0 0 0,1-1 0 0 0,0 1 0 0 0,-1 1-1 0 0,0-1 1 0 0,0 0 0 0 0,-4-3 0 0 0,-13-7 155 0 0,9 5 81 0 0,-21-11 0 0 0,29 17-190 0 0,-1 1 1 0 0,1 0 0 0 0,-1-1 0 0 0,1 1 0 0 0,-1 0 0 0 0,0 1 0 0 0,1-1 0 0 0,-1 1 0 0 0,0-1 0 0 0,1 1 0 0 0,-6 1-1 0 0,6-1-39 0 0,0 1-1 0 0,0 0 1 0 0,0 0-1 0 0,0 1 1 0 0,0-1-1 0 0,0 1 1 0 0,0-1-1 0 0,1 1 1 0 0,-1 0-1 0 0,0 0 0 0 0,1 0 1 0 0,0 0-1 0 0,-4 4 1 0 0,2-1-25 0 0,0-1 0 0 0,1 1 0 0 0,0 0 0 0 0,-1 0 0 0 0,2 0 0 0 0,-5 9 0 0 0,2 3-19 0 0,1 1 0 0 0,0-1-1 0 0,1 1 1 0 0,1-1-1 0 0,1 1 1 0 0,0 0 0 0 0,1 0-1 0 0,1 0 1 0 0,5 24-1 0 0,-2-6 15 0 0,-2-19 0 0 0,5 23 0 0 0,-2-19 4 0 0,0 2 32 0 0,10 23 0 0 0,-10-32-17 0 0,2 3 14 0 0,-1-1 0 0 0,2 1 0 0 0,14 23 0 0 0,-17-33-26 0 0,0-1 0 0 0,0 0 0 0 0,0 1 0 0 0,1-2 0 0 0,0 1 0 0 0,0-1 0 0 0,0 0 0 0 0,1 0 0 0 0,-1 0 0 0 0,1-1 0 0 0,0 0 0 0 0,1-1 0 0 0,-1 1 0 0 0,0-1 0 0 0,1-1 0 0 0,0 0 0 0 0,0 0 0 0 0,0 0 0 0 0,0-1 0 0 0,0 0 0 0 0,0 0 0 0 0,0-1 0 0 0,0 0-1 0 0,0-1 1 0 0,14-2 0 0 0,5-2 49 0 0,-1 0 0 0 0,0-2 0 0 0,26-10 0 0 0,77-41 209 0 0,-70 31-242 0 0,-51 23-1 0 0,1 1-1 0 0,1 0 1 0 0,10-1-1 0 0,-10 1 11 0 0,3 2-26 0 0,4 2 64 0 0,-8 1 1010 0 0,-13-7-1042 0 0,3 4 17 0 0,1 0-1 0 0,-1 0 0 0 0,0 0 1 0 0,0 0-1 0 0,0 0 0 0 0,0 1 1 0 0,0-1-1 0 0,0 0 0 0 0,-1 0 1 0 0,1 1-1 0 0,0-1 0 0 0,-2 0 1 0 0,-7-4 161 0 0,5 0-184 0 0,0-1 1 0 0,0 1-1 0 0,1-1 0 0 0,0 0 1 0 0,0 0-1 0 0,0 0 0 0 0,1-1 1 0 0,0 0-1 0 0,-4-13 0 0 0,-1-1-30 0 0,6 15-2 0 0,0-1 0 0 0,0 0 0 0 0,1 1 0 0 0,0-1 0 0 0,1-12 0 0 0,-2-2 0 0 0,2 1 0 0 0,1 0-1 0 0,0-1 1 0 0,1 1 0 0 0,2 0-1 0 0,5-20 1 0 0,11-34-1104 0 0,-10 43-4679 0 0,-4 16-543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2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7080 0 0,'0'0'2829'0'0,"6"14"-2458"0"0,0 18-260 0 0,-5-18-2870 0 0,-1-4-521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1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9216 0 0,'1'1'706'0'0,"7"2"-406"0"0,0 0 0 0 0,0-1 1 0 0,1 1-1 0 0,-1-2 0 0 0,16 3 0 0 0,-6-2 305 0 0,44 5 829 0 0,17 3-470 0 0,69 13-738 0 0,57 12-226 0 0,-34 16-1279 0 0,-130-32-154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26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13616 0 0,'0'0'628'0'0,"-1"2"-18"0"0,-1 3-572 0 0,0 1 0 0 0,0 0 0 0 0,1-1 0 0 0,0 1 0 0 0,0 0 0 0 0,1 0 0 0 0,0 0 0 0 0,0 0 0 0 0,1 11 0 0 0,2 4 163 0 0,9 30 0 0 0,-2-11 107 0 0,39 162 586 0 0,-20-111-520 0 0,0-6 31 0 0,23 98 409 0 0,10 8-174 0 0,-57-180-629 0 0,-4-9 54 0 0,0 0 0 0 0,0 0 0 0 0,0 1-1 0 0,0-1 1 0 0,-1 0 0 0 0,1 1-1 0 0,-1-1 1 0 0,1 5 0 0 0,7-13 267 0 0,-7 3-320 0 0,0 1 1 0 0,0-1 0 0 0,-1 0 0 0 0,1 0-1 0 0,-1 0 1 0 0,0 0 0 0 0,0-3 0 0 0,2-9 21 0 0,4-4-22 0 0,-5 16-3 0 0,0 0-1 0 0,0 0 0 0 0,0-1 0 0 0,0 1 1 0 0,-1 0-1 0 0,1-5 0 0 0,-2-14 6 0 0,1 15 0 0 0,0 0 1 0 0,0 1 0 0 0,2-11-1 0 0,33-144 70 0 0,6 32-84 0 0,-31 98 0 0 0,-2 6 1 0 0,-3 9-21 0 0,0 1 0 0 0,9-17-1 0 0,-4 12 14 0 0,-1 0-70 0 0,2 1 0 0 0,0-1 0 0 0,27-33-1 0 0,-35 50 77 0 0,-1 0 0 0 0,1 1-1 0 0,0 0 1 0 0,0 0 0 0 0,0-1-1 0 0,0 2 1 0 0,5-4 0 0 0,2 2-42 0 0,1 6 22 0 0,8 7-36 0 0,-14-3 63 0 0,-3-1-9 0 0,2-1 0 0 0,-1 0 0 0 0,-1 0 0 0 0,1 0-1 0 0,-1 0 1 0 0,1 0 0 0 0,-2 1 0 0 0,1-1 0 0 0,-1 1-1 0 0,2 8 1 0 0,-2 0-7 0 0,0 0-1 0 0,-2 27 0 0 0,-2-25 11 0 0,-1 0 0 0 0,0 0 0 0 0,-1-1 0 0 0,0 1 0 0 0,-2-1 0 0 0,-10 18 0 0 0,6-9 0 0 0,-3 1 0 0 0,-1-1 0 0 0,0 0 0 0 0,-2-1 0 0 0,-21 22 0 0 0,29-35 0 0 0,6-6 0 0 0,0-1 0 0 0,0 0 0 0 0,1 0 0 0 0,-1 0 0 0 0,0-1 0 0 0,-1 1 0 0 0,1-1 0 0 0,0 0 0 0 0,-1 0 0 0 0,-6 3 0 0 0,6-1-13 0 0,3-3-59 0 0,10 3-113 0 0,0 0 168 0 0,-1 0 0 0 0,1-1 1 0 0,0 0-1 0 0,0 0 0 0 0,0-1 0 0 0,0 0 1 0 0,0-1-1 0 0,13 1 0 0 0,-7-1 19 0 0,0 1 0 0 0,20 5-1 0 0,-35-6 0 0 0,5 1 12 0 0,1-1 0 0 0,-1 1 0 0 0,0-1 1 0 0,1 0-1 0 0,-1 0 0 0 0,1-1 0 0 0,-1 1 0 0 0,9-2 0 0 0,-6 1-82 0 0,-1 1 0 0 0,1 0 0 0 0,0 0 0 0 0,0 0 1 0 0,-1 1-1 0 0,12 4 0 0 0,-10-3-940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27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339 190 11664 0 0,'-5'-2'158'0'0,"-1"-1"0"0"0,1 0 1 0 0,-1 0-1 0 0,1 0 0 0 0,0 0 1 0 0,0-1-1 0 0,-7-6 0 0 0,-12-10 257 0 0,-79-54 3000 0 0,64 44-2242 0 0,14 17-669 0 0,6 3-211 0 0,16 8-235 0 0,-1 0 0 0 0,1 1 0 0 0,-1 0 0 0 0,1-1 0 0 0,-1 1 0 0 0,1 0 0 0 0,-1 1 0 0 0,0-1 0 0 0,-6 0 0 0 0,8 1 30 0 0,2 6-23 0 0,-1 0-1 0 0,0 0 1 0 0,0-1 0 0 0,-2 8 0 0 0,1-9-44 0 0,1 0 1 0 0,0 1 0 0 0,0-1 0 0 0,1 0 0 0 0,-1 1 0 0 0,1-1 0 0 0,0 7 0 0 0,2-2-20 0 0,-1 0-1 0 0,0 0 1 0 0,-1 0 0 0 0,0-1 0 0 0,0 1 0 0 0,-1 0 0 0 0,-3 12-1 0 0,3-14-1 0 0,0 0 0 0 0,0 0 0 0 0,0 0 0 0 0,1 0 0 0 0,0 0 0 0 0,1 8 0 0 0,-1-12 0 0 0,1 1 0 0 0,0 0 0 0 0,0-1 0 0 0,0 1 0 0 0,0-1 0 0 0,1 1 0 0 0,-1-1 0 0 0,1 1 0 0 0,0-1 0 0 0,0 0 0 0 0,0 0 0 0 0,1 0 0 0 0,2 3 0 0 0,0 0 0 0 0,1-1 0 0 0,-1 1 0 0 0,1-1 0 0 0,0 0 0 0 0,1-1 0 0 0,-1 0 0 0 0,1 0 0 0 0,0 0 0 0 0,0 0 0 0 0,0-1 0 0 0,1-1 0 0 0,-1 1 0 0 0,1-1 0 0 0,-1 0 0 0 0,10 0 0 0 0,27 4 0 0 0,-21-2 32 0 0,35 1 0 0 0,-55-6-30 0 0,-2 1 1 0 0,0 0 0 0 0,0 0 0 0 0,0 0 0 0 0,0 0 0 0 0,-1 0 0 0 0,1 0-1 0 0,0 0 1 0 0,0 1 0 0 0,0-1 0 0 0,0 0 0 0 0,-1 0 0 0 0,1 1-1 0 0,0-1 1 0 0,0 1 0 0 0,-1-1 0 0 0,1 1 0 0 0,1 0 0 0 0,0 0 5 0 0,0 1 1 0 0,0-1 0 0 0,0 0 0 0 0,0 1-1 0 0,0 0 1 0 0,0-1 0 0 0,0 1 0 0 0,-1 0-1 0 0,1 0 1 0 0,-1 0 0 0 0,1 0 0 0 0,-1 0-1 0 0,0 0 1 0 0,0 1 0 0 0,0-1-1 0 0,0 0 1 0 0,0 1 0 0 0,0-1 0 0 0,-1 1-1 0 0,1-1 1 0 0,-1 0 0 0 0,0 1 0 0 0,1 3-1 0 0,-1 5 85 0 0,-1-1 0 0 0,0 1 0 0 0,-1 0 0 0 0,-2 10-1 0 0,3-17-44 0 0,-2 8 107 0 0,-1 0 0 0 0,0-1 1 0 0,-1 1-1 0 0,-1-1 0 0 0,0 0 0 0 0,0-1 0 0 0,-1 1 1 0 0,0-1-1 0 0,0-1 0 0 0,-2 1 0 0 0,1-1 0 0 0,-1-1 1 0 0,0 1-1 0 0,-11 6 0 0 0,13-11-110 0 0,0 1 0 0 0,0-2 0 0 0,-1 1-1 0 0,0-1 1 0 0,1 0 0 0 0,-1-1 0 0 0,0 0 0 0 0,0 0 0 0 0,-1-1 0 0 0,1 1-1 0 0,0-2 1 0 0,0 1 0 0 0,-9-2 0 0 0,11 0-199 0 0,1 0 0 0 0,0-1 0 0 0,-1 0 0 0 0,1 1 0 0 0,0-2 0 0 0,0 1 0 0 0,0-1 0 0 0,0 0 0 0 0,1 0 0 0 0,-1 0 0 0 0,1 0 0 0 0,0-1 0 0 0,-1 0 0 0 0,2 0 0 0 0,-1 0 0 0 0,0 0 0 0 0,1-1 0 0 0,0 1 0 0 0,-3-6 0 0 0,1-4-1753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27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7832 0 0,'0'0'602'0'0,"0"2"-395"0"0,1 14 742 0 0,1-1 0 0 0,4 16 0 0 0,36 134 2369 0 0,-9-37-1317 0 0,27 89 703 0 0,-49-181-2176 0 0,17 43-1 0 0,-5-20-92 0 0,-16-40-381 0 0,0-1 0 0 0,1 0 0 0 0,1 0 0 0 0,13 20 0 0 0,-14-28-54 0 0,-5-5 0 0 0,0-1 0 0 0,0 0 0 0 0,0 1 0 0 0,0-1 0 0 0,-1 1 0 0 0,3 8 0 0 0,8 7-527 0 0,-9-13-1369 0 0,-13-14 581 0 0,-12-14-707 0 0,1-1 0 0 0,1-1 0 0 0,0-1 0 0 0,-14-26 1 0 0,-25-32 199 0 0,42 65 3377 0 0,14 15-1194 0 0,-1 0 0 0 0,1 0-1 0 0,0 0 1 0 0,0-1-1 0 0,0 1 1 0 0,0-1-1 0 0,0 1 1 0 0,1-1-1 0 0,-1 0 1 0 0,1 1-1 0 0,-1-1 1 0 0,1 0-1 0 0,0 0 1 0 0,0 0-1 0 0,1 0 1 0 0,-2-5-1 0 0,2 0-126 0 0,0 1-1 0 0,1-1 1 0 0,0 1 0 0 0,0 0-1 0 0,0 0 1 0 0,1 0-1 0 0,0 0 1 0 0,1 0-1 0 0,-1 0 1 0 0,1 0 0 0 0,1 1-1 0 0,-1-1 1 0 0,1 1-1 0 0,0 0 1 0 0,6-7-1 0 0,-5 7-332 0 0,1 0 0 0 0,0 0-1 0 0,-1 0 1 0 0,2 1 0 0 0,-1 0-1 0 0,1 0 1 0 0,0 0 0 0 0,0 1 0 0 0,0 0-1 0 0,0 0 1 0 0,11-3 0 0 0,2 3-5581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28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344 153 11288 0 0,'-2'0'514'0'0,"-1"-2"-396"0"0,-1 0-1 0 0,0-1 0 0 0,1 1 0 0 0,-7-6 1 0 0,-3-2 5 0 0,0 1 650 0 0,-22-21 0 0 0,-2-1 529 0 0,35 30-1220 0 0,-50-35 1305 0 0,47 34-1260 0 0,0-1-1 0 0,0 1 1 0 0,0 0 0 0 0,0 0-1 0 0,0 0 1 0 0,0 0 0 0 0,-1 1-1 0 0,1 0 1 0 0,-8 0-1 0 0,8 1-50 0 0,0 0 0 0 0,-1 1 0 0 0,1 0 0 0 0,0 0 0 0 0,0 0 0 0 0,0 0 0 0 0,0 1 0 0 0,0 0 0 0 0,-8 4 0 0 0,10-4-63 0 0,0-1 0 0 0,1 1 0 0 0,-1 0 0 0 0,0 0 0 0 0,0 1-1 0 0,1-1 1 0 0,0 1 0 0 0,-1-1 0 0 0,1 1 0 0 0,0 0 0 0 0,0 0-1 0 0,0 0 1 0 0,1 0 0 0 0,-1 0 0 0 0,-1 5 0 0 0,0 2-11 0 0,1 1 0 0 0,0-1-1 0 0,1 1 1 0 0,0 0 0 0 0,0 12 0 0 0,7 55-2 0 0,-3-38 11 0 0,17 96 49 0 0,-15-112-12 0 0,14 34-1 0 0,-5-14 50 0 0,-9-28-52 0 0,1-1 0 0 0,1 0 0 0 0,10 19-1 0 0,-12-26 3 0 0,0 0 0 0 0,0 0-1 0 0,0-1 1 0 0,1 0-1 0 0,1-1 1 0 0,-1 1 0 0 0,12 8-1 0 0,-17-14-42 0 0,1 0 0 0 0,-1 0 0 0 0,1 0 0 0 0,0 0 0 0 0,-1 0 0 0 0,1 0-1 0 0,0-1 1 0 0,0 1 0 0 0,0-1 0 0 0,-1 1 0 0 0,1-1 0 0 0,0 0 0 0 0,0 0 0 0 0,0 1-1 0 0,0-1 1 0 0,0 0 0 0 0,0-1 0 0 0,3 1 0 0 0,-2-1 0 0 0,-1 0-1 0 0,1 0 1 0 0,-1-1 0 0 0,1 1 0 0 0,-1 0-1 0 0,0-1 1 0 0,0 0 0 0 0,1 1 0 0 0,-1-1 0 0 0,0 0-1 0 0,2-3 1 0 0,3-3 16 0 0,-1-1 0 0 0,-1 0-1 0 0,0 0 1 0 0,0 0 0 0 0,6-17 0 0 0,-5 10-47 0 0,-2-1 1 0 0,0-1 0 0 0,0 1 0 0 0,1-25-1 0 0,-2-72-378 0 0,-3 98 407 0 0,-4-166-134 0 0,4 181 379 0 0,1 2-221 0 0,0 1 0 0 0,-1-1-1 0 0,1 1 1 0 0,-1-1 0 0 0,0 0 0 0 0,0 1 0 0 0,1-1 0 0 0,-1 1 0 0 0,0-1 0 0 0,0 1 0 0 0,0 2 0 0 0,0-4-19 0 0,1 21 45 0 0,2-1 0 0 0,0 1-1 0 0,12 38 1 0 0,-6-21 21 0 0,0-4-46 0 0,1 0 0 0 0,15 35-1 0 0,-21-62-26 0 0,-1 0 0 0 0,11 12 0 0 0,0 1 0 0 0,-13-18-58 0 0,0 0 0 0 0,1 0-1 0 0,-1 0 1 0 0,1 0-1 0 0,-1-1 1 0 0,1 1-1 0 0,0 0 1 0 0,0-1-1 0 0,0 1 1 0 0,0-1 0 0 0,0 0-1 0 0,0 0 1 0 0,0 0-1 0 0,0 0 1 0 0,0 0-1 0 0,0 0 1 0 0,1 0 0 0 0,-1-1-1 0 0,0 1 1 0 0,0-1-1 0 0,1 0 1 0 0,-1 0-1 0 0,1 1 1 0 0,-1-1-1 0 0,0-1 1 0 0,1 1 0 0 0,-1 0-1 0 0,0-1 1 0 0,1 1-1 0 0,-1-1 1 0 0,0 0-1 0 0,0 1 1 0 0,0-1 0 0 0,4-2-1 0 0,11-8-1032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28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13560 0 0,'0'0'2057'0'0,"0"3"-1746"0"0,20 54 852 0 0,21 70 49 0 0,-10-13-388 0 0,13 44 181 0 0,-5-18-284 0 0,39 117-45 0 0,-60-203-678 0 0,0-14-424 0 0,-17-38-46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29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 10656 0 0,'0'0'5054'0'0,"2"0"-4484"0"0,5-1-339 0 0,-1 0 1 0 0,1 0 0 0 0,0-1 0 0 0,6-2 0 0 0,19-3-34 0 0,-27 6-174 0 0,0 0 0 0 0,1 0 0 0 0,-1-1 1 0 0,0 0-1 0 0,0 0 0 0 0,0 0 0 0 0,0-1 1 0 0,0 1-1 0 0,7-7 0 0 0,-1 1-815 0 0,1-2-1 0 0,13-15 1 0 0,-12 10-434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29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9216 0 0,'0'0'421'0'0,"0"2"-12"0"0,-1 33-9 0 0,0-17 1357 0 0,1 1 0 0 0,1 0-1 0 0,4 29 1 0 0,5 4-935 0 0,6 25-111 0 0,21 76 448 0 0,-11-41-211 0 0,-16-70-449 0 0,18 41 0 0 0,6 21 39 0 0,7 14-396 0 0,-30-93-215 0 0,5 11 55 0 0,-8-11-2855 0 0,-14-34 228 0 0,4 7 2128 0 0,-8-6-1252 0 0</inkml:trace>
  <inkml:trace contextRef="#ctx0" brushRef="#br0" timeOffset="1">7 688 11232 0 0,'0'0'1908'0'0,"5"-8"-327"0"0,-5 6-1478 0 0,0 0 1 0 0,1 0-1 0 0,-1 0 1 0 0,1 1 0 0 0,0-1-1 0 0,-1 0 1 0 0,1 1-1 0 0,0-1 1 0 0,0 0-1 0 0,0 1 1 0 0,0 0-1 0 0,0-1 1 0 0,1 1-1 0 0,-1-1 1 0 0,0 1-1 0 0,1 0 1 0 0,-1 0-1 0 0,0 0 1 0 0,3-1-1 0 0,4-5 178 0 0,0 1 0 0 0,10-13 0 0 0,6-5 22 0 0,59-51-1345 0 0,-65 57-157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0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0 172 10800 0 0,'0'0'496'0'0,"0"2"-14"0"0,2 12-414 0 0,0 0-1 0 0,1 0 1 0 0,1 0 0 0 0,8 22-1 0 0,-4-13 137 0 0,71 191 2172 0 0,-41-113-670 0 0,-36-98-1648 0 0,2 18 1241 0 0,-5-22-1121 0 0,-2 0-168 0 0,0 0 0 0 0,1-1 0 0 0,-1 1 0 0 0,1-1 0 0 0,-1 0 0 0 0,1 0-1 0 0,0 0 1 0 0,0 0 0 0 0,0 0 0 0 0,0 0 0 0 0,-2-3 0 0 0,-16-31 75 0 0,5 9-75 0 0,8 14-19 0 0,2 1 0 0 0,-1 0 0 0 0,1-1 0 0 0,1 0 0 0 0,0-1 0 0 0,1 1 0 0 0,-1-15 0 0 0,-1-38-55 0 0,5 55 42 0 0,0-1 0 0 0,1 1 0 0 0,0-1 0 0 0,1 1 0 0 0,0-1 0 0 0,1 1 0 0 0,6-15 0 0 0,-5 13-111 0 0,2-1-1 0 0,-1 1 0 0 0,2 0 0 0 0,10-16 0 0 0,-15 27 121 0 0,0-1-1 0 0,0 1 1 0 0,0 0 0 0 0,1 0-1 0 0,-1 0 1 0 0,1 1-1 0 0,-1-1 1 0 0,1 1-1 0 0,-1-1 1 0 0,1 1 0 0 0,0 0-1 0 0,0 0 1 0 0,0 0-1 0 0,0 0 1 0 0,0 1 0 0 0,0-1-1 0 0,0 1 1 0 0,0 0-1 0 0,0-1 1 0 0,0 1 0 0 0,0 1-1 0 0,0-1 1 0 0,0 0-1 0 0,0 1 1 0 0,-1 0 0 0 0,1-1-1 0 0,0 1 1 0 0,0 0-1 0 0,0 0 1 0 0,0 1 0 0 0,-1-1-1 0 0,1 1 1 0 0,-1-1-1 0 0,1 1 1 0 0,3 4-1 0 0,5 3 2 0 0,-1 2 0 0 0,0-1 0 0 0,0 2 0 0 0,11 17 0 0 0,26 54 8 0 0,5 14 644 0 0,-52-97-626 0 0,1 0 0 0 0,-1 0-1 0 0,0 1 1 0 0,0-1-1 0 0,0 0 1 0 0,1 0 0 0 0,-1 1-1 0 0,0-1 1 0 0,0 0-1 0 0,0 1 1 0 0,0-1 0 0 0,1 0-1 0 0,-1 1 1 0 0,0-1-1 0 0,0 0 1 0 0,0 1 0 0 0,0-1-1 0 0,0 0 1 0 0,0 1-1 0 0,0-1 1 0 0,0 0 0 0 0,0 1-1 0 0,0-1 1 0 0,0 0-1 0 0,0 1 1 0 0,0-1 0 0 0,-1 0-1 0 0,1 1 1 0 0,0-1-1 0 0,0 0 1 0 0,0 1 0 0 0,0-1-1 0 0,0 0 1 0 0,-1 0-1 0 0,1 1 1 0 0,0-1 0 0 0,0 0-1 0 0,-1 0 1 0 0,1 1-1 0 0,0-1 1 0 0,0 0 0 0 0,-1 0-1 0 0,1 0 1 0 0,0 1-1 0 0,-1-1 1 0 0,1 0 0 0 0,-1 0 11 0 0,0 1 0 0 0,0-1 0 0 0,0 0 0 0 0,0 0 1 0 0,0 0-1 0 0,0 0 0 0 0,1 0 0 0 0,-1 0 0 0 0,0 0 1 0 0,0 0-1 0 0,0 0 0 0 0,0-1 0 0 0,-1 1 0 0 0,0-1-13 0 0,0 0 0 0 0,0 0 0 0 0,0-1 0 0 0,0 1 0 0 0,0 0 0 0 0,0-1 0 0 0,0 1-1 0 0,0-1 1 0 0,1 1 0 0 0,-1-1 0 0 0,1 0 0 0 0,-1 0 0 0 0,1 0 0 0 0,0 0-1 0 0,0 0 1 0 0,0 0 0 0 0,0 0 0 0 0,0 0 0 0 0,-1-3 0 0 0,-1-5-10 0 0,0 0-1 0 0,1 0 1 0 0,0 0 0 0 0,1-1 0 0 0,-1-19-1 0 0,1 13-1 0 0,0 15-1 0 0,1-1 0 0 0,0 0 0 0 0,0 1 0 0 0,0-1-1 0 0,0 0 1 0 0,0 0 0 0 0,0 1 0 0 0,1-1 0 0 0,1-4-1 0 0,0 2-15 0 0,0-1-1 0 0,-1 1 1 0 0,0-1-1 0 0,0 1 1 0 0,0-1-1 0 0,0 0 1 0 0,-1-5-1 0 0,1 1-21 0 0,0 1 0 0 0,0 0 0 0 0,1 0-1 0 0,3-10 1 0 0,-2 12 7 0 0,-1 0 1 0 0,0-1-1 0 0,-1 1 1 0 0,0-1-1 0 0,0 1 0 0 0,-1-1 1 0 0,0-8-1 0 0,0 13 23 0 0,-1 1-1 0 0,1-1 1 0 0,0 0-1 0 0,0 1 1 0 0,0-1 0 0 0,0 0-1 0 0,0 1 1 0 0,1-1-1 0 0,-1 0 1 0 0,1 1 0 0 0,0-1-1 0 0,0 0 1 0 0,0 1-1 0 0,0-1 1 0 0,0 1 0 0 0,0 0-1 0 0,3-4 1 0 0,-1 3 2 0 0,-1 0 0 0 0,1 0 0 0 0,0 0 0 0 0,0 0 0 0 0,0 1 0 0 0,0-1 0 0 0,1 1 1 0 0,-1 0-1 0 0,1 0 0 0 0,0 0 0 0 0,-1 0 0 0 0,1 1 0 0 0,0-1 0 0 0,0 1 0 0 0,0 0 0 0 0,7 0 0 0 0,-10 0 5 0 0,1 1-1 0 0,0 0 0 0 0,-1 0 1 0 0,1 1-1 0 0,0-1 0 0 0,-1 0 1 0 0,1 0-1 0 0,0 1 0 0 0,-1-1 0 0 0,1 1 1 0 0,-1 0-1 0 0,1-1 0 0 0,-1 1 1 0 0,1 0-1 0 0,-1 0 0 0 0,1 0 0 0 0,-1 0 1 0 0,0 0-1 0 0,1 0 0 0 0,-1 0 1 0 0,0 1-1 0 0,1 1 0 0 0,2 1 1 0 0,4 6 96 0 0,-1 1-1 0 0,0 0 0 0 0,0 0 0 0 0,-1 0 0 0 0,-1 1 1 0 0,8 23-1 0 0,9 19 318 0 0,-15-38-227 0 0,7 27-1 0 0,4 12 112 0 0,-6-17-189 0 0,-10-30-107 0 0,0-1-1 0 0,0 0 1 0 0,0 1-1 0 0,1-1 1 0 0,7 13-1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0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78 13448 0 0,'0'0'1216'0'0,"1"3"-1000"0"0,22 92 1825 0 0,40 157 1072 0 0,-58-237-3013 0 0,9 24 0 0 0,4 13-76 0 0,-18-50-103 0 0,9 22-914 0 0</inkml:trace>
  <inkml:trace contextRef="#ctx0" brushRef="#br0" timeOffset="1">62 34 6912 0 0,'-8'8'608'0'0,"3"-4"-480"0"0,-3 1-128 0 0,-1-5 0 0 0,4 0 2064 0 0,-16 0 6183 0 0,16-9-8175 0 0,5 1-8 0 0,0-3-864 0 0,5 3-159 0 0,0-7-41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1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6912 0 0,'0'0'528'0'0,"0"8"-320"0"0,1 1 1482 0 0,0-1 0 0 0,0 1 1 0 0,5 12-1 0 0,-2-2 864 0 0,18 61-1021 0 0,-4-19-1091 0 0,39 129 798 0 0,-27-96-851 0 0,-11-32 176 0 0,2-2-1 0 0,45 90 1 0 0,-64-146-564 0 0,41 80 9 0 0,-36-68-10 0 0,-1 0 0 0 0,0-1 0 0 0,5 26-1 0 0,-9-33-139 0 0,0 0 0 0 0,0 0 0 0 0,1-1 0 0 0,0 1-1 0 0,1-1 1 0 0,0 0 0 0 0,4 7 0 0 0,-6-11-40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12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505 839 6912 0 0,'0'0'5914'0'0,"0"-1"-5679"0"0,-1 1 0 0 0,1-1 1 0 0,0 0-1 0 0,0 1 0 0 0,0-1 0 0 0,0 0 0 0 0,-3-4 2116 0 0,2 4-2116 0 0,-1 2-214 0 0,0 0-1 0 0,0 0 1 0 0,1 0-1 0 0,-1 0 1 0 0,1 0-1 0 0,-1 0 1 0 0,1 0-1 0 0,-1 1 0 0 0,1-1 1 0 0,-1 0-1 0 0,1 1 1 0 0,0 0-1 0 0,0-1 1 0 0,0 1-1 0 0,0-1 1 0 0,0 1-1 0 0,0 0 1 0 0,0 3-1 0 0,-3 5 74 0 0,2 0 0 0 0,-3 15-1 0 0,-1 1-6 0 0,-38 100 248 0 0,18-61-208 0 0,4-7-42 0 0,19-50-69 0 0,0-1-1 0 0,-1 0 1 0 0,1 0 0 0 0,-1 0-1 0 0,-1 0 1 0 0,0-1 0 0 0,-7 9-1 0 0,-3 8 225 0 0,12-19-207 0 0,0 0 3 0 0,-10 6 213 0 0,2 3-183 0 0,7-12-66 0 0,1-1 11 0 0,2 0-2 0 0,-4-2 38 0 0,1-9-50 0 0,0 1 4 0 0,3 8 5 0 0,0 0 0 0 0,0 0 0 0 0,1-1 0 0 0,-1 1-1 0 0,1 0 1 0 0,-1-1 0 0 0,1 1 0 0 0,0-4 0 0 0,-5-45 4 0 0,-3 8 1 0 0,7 37-3 0 0,0-1-1 0 0,0 0 0 0 0,-1 1 1 0 0,1-1-1 0 0,-2 1 1 0 0,-2-7-1 0 0,-3-10-6 0 0,-14-33 64 0 0,9 27-66 0 0,7 12 14 0 0,0-1 0 0 0,1 1-1 0 0,1-1 1 0 0,0 0-1 0 0,1 0 1 0 0,0-24-1 0 0,3 32-12 0 0,-1-1 0 0 0,-1 1 0 0 0,0 0 0 0 0,0 0 0 0 0,-1 0 0 0 0,0 0 0 0 0,-1 1 0 0 0,0-1 0 0 0,0 1 0 0 0,-1 0 0 0 0,-8-11 0 0 0,11 17 0 0 0,-6-5 0 0 0,5 6 0 0 0,-5-5 0 0 0,4 4 0 0 0,1-1 0 0 0,-1 1 0 0 0,0-1 0 0 0,1 1 0 0 0,0-1 0 0 0,0 0 0 0 0,0-1 0 0 0,-3-5 0 0 0,6 10 0 0 0,-1-3 0 0 0,0 1 0 0 0,-1-1 0 0 0,1 1 0 0 0,-1 0 0 0 0,0 0 0 0 0,0 0 0 0 0,-3-4 0 0 0,-5-3 0 0 0,5 3 0 0 0,4 4-1 0 0,0 1 1 0 0,0 0-1 0 0,0 0 0 0 0,0-1 1 0 0,0 1-1 0 0,0 0 0 0 0,0 0 1 0 0,0 0-1 0 0,-1 0 0 0 0,1 0 0 0 0,0 1 1 0 0,-1-1-1 0 0,1 0 0 0 0,-2 0 1 0 0,0 0-43 0 0,0-3 11 0 0,2 4-71 0 0,7-2-62 0 0,-5 2 165 0 0,1 0 0 0 0,-1-1 1 0 0,0 1-1 0 0,0 0 0 0 0,0-1 0 0 0,0 1 0 0 0,-1 0 0 0 0,1-1 0 0 0,0 1 0 0 0,0-1 0 0 0,0 0 0 0 0,0 1 0 0 0,0-1 0 0 0,0 0 0 0 0,-1 1 0 0 0,1-1 0 0 0,1-1 0 0 0,31-24 0 0 0,-2 2 0 0 0,-7 4 0 0 0,-16 14-2 0 0,0-1 1 0 0,0 0-1 0 0,-1 0 0 0 0,0 0 0 0 0,10-14 1 0 0,-12 14-13 0 0,0 1-1 0 0,1-1 1 0 0,7-7 0 0 0,-6 9 15 0 0,-2-2 0 0 0,1 1 0 0 0,4-7-1 0 0,34-38 0 0 0,-21 23 0 0 0,-19 24 0 0 0,0 0 0 0 0,0 0 0 0 0,-1-1 0 0 0,1 0 0 0 0,-1 0 0 0 0,0 0 0 0 0,2-5 0 0 0,-3 6 0 0 0,-1 1 0 0 0,1 0 0 0 0,0-1 0 0 0,0 1 0 0 0,3-3 0 0 0,7-15 0 0 0,-3 5-1 0 0,-8 13 10 0 0,1 0 0 0 0,0 0 0 0 0,-1-1 0 0 0,1 1 1 0 0,0-4-1 0 0,-1 3-6 0 0,1 1 0 0 0,-1 0 0 0 0,1 0 1 0 0,0 0-1 0 0,0 0 0 0 0,0 0 0 0 0,3-4 1 0 0,-2 4 5 0 0,0-1 1 0 0,0 0 0 0 0,-1 0 0 0 0,3-5-1 0 0,-4 7-9 0 0,0-1 0 0 0,1 1 0 0 0,-1 0 0 0 0,0-1 0 0 0,1 1 0 0 0,-1 0 0 0 0,1 0 0 0 0,0 0 0 0 0,-1 0 0 0 0,1 0 0 0 0,0 0 0 0 0,5-3 0 0 0,3-4 0 0 0,-8 6 0 0 0,-2 2 0 0 0,0 1 0 0 0,0-1 0 0 0,0 1 0 0 0,1-1 0 0 0,-1 0 0 0 0,0 1 0 0 0,0-1 0 0 0,1 1 0 0 0,-1-1 0 0 0,0 1 0 0 0,1-1 0 0 0,-1 1 0 0 0,1-1 0 0 0,-1 1 0 0 0,1-1 0 0 0,-1 1 0 0 0,1-1 0 0 0,-1 1 0 0 0,1 0 0 0 0,-1-1 0 0 0,2 0 0 0 0,0 0 7 0 0,-1 0 0 0 0,1-1-1 0 0,-1 1 1 0 0,1 0-1 0 0,-1 0 1 0 0,1 0 0 0 0,0 0-1 0 0,0 0 1 0 0,0 0 0 0 0,2 0-1 0 0,5-3-23 0 0,18-9-261 0 0,-21 11 118 0 0,-1 0 1 0 0,0 0-1 0 0,0-1 1 0 0,0 1 0 0 0,0-1-1 0 0,6-6 1 0 0,-6 4-30 0 0,22-16-5375 0 0,-14 13 360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1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0 192 9216 0 0,'0'0'830'0'0,"16"-1"2282"0"0,-13 0-2730 0 0,1-1-1 0 0,-1 0 1 0 0,0 0-1 0 0,0 0 1 0 0,0-1-1 0 0,0 1 1 0 0,0-1-1 0 0,-1 1 1 0 0,1-1-1 0 0,2-3 1 0 0,4-4-26 0 0,65-60 296 0 0,-38 29-949 0 0,-17 18-4547 0 0,-2 4-850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1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13360 0 0,'1'28'1408'0'0,"0"-17"-1164"0"0,-2 24 0 0 0,1-29-38 0 0,0 0 1 0 0,0 0-1 0 0,0 0 0 0 0,3 11 1 0 0,1 5 248 0 0,-2 7-95 0 0,3 0 0 0 0,7 30 0 0 0,-10-56-189 0 0</inkml:trace>
  <inkml:trace contextRef="#ctx0" brushRef="#br0" timeOffset="1">114 9 13792 0 0,'0'0'1496'0'0,"0"11"-1496"0"0,4 5 0 0 0,-4-4 0 0 0,0 4 272 0 0,5-5 24 0 0,-1 9 8 0 0,-4-4-1 0 0,4-2-151 0 0,5 3-32 0 0,-5 2-8 0 0,-4 1 0 0 0,5-4-112 0 0,0-2-104 0 0,-5-2 16 0 0,3 1 8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2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359 203 4144 0 0,'-2'-2'158'0'0,"-4"-5"217"0"0,0 0 0 0 0,1-1 0 0 0,0 1 0 0 0,-7-13 0 0 0,7 11 878 0 0,-1 1 0 0 0,0 0-1 0 0,0 0 1 0 0,-10-8 0 0 0,12 11-1048 0 0,-18-12 850 0 0,1-1-66 0 0,14 12-718 0 0,1 0-1 0 0,-2 0 1 0 0,1 0-1 0 0,-1 1 1 0 0,1 0-1 0 0,-1 1 0 0 0,-1-1 1 0 0,1 1-1 0 0,-1 1 1 0 0,1 0-1 0 0,-1 0 1 0 0,0 1-1 0 0,-12-2 1 0 0,18 4-218 0 0,0 0 1 0 0,0 0 0 0 0,1 0 0 0 0,-1 0-1 0 0,0 0 1 0 0,0 1 0 0 0,0 0-1 0 0,1-1 1 0 0,-1 1 0 0 0,0 0-1 0 0,1 0 1 0 0,-1 1 0 0 0,1-1-1 0 0,-1 0 1 0 0,1 1 0 0 0,0-1-1 0 0,-1 1 1 0 0,1 0 0 0 0,0 0-1 0 0,0 0 1 0 0,0 0 0 0 0,1 0-1 0 0,-1 1 1 0 0,0-1 0 0 0,1 0 0 0 0,-1 1-1 0 0,0 2 1 0 0,-4 8-2 0 0,0 1 0 0 0,1-1 0 0 0,1 1 0 0 0,-3 14 0 0 0,6-23-61 0 0,-5 25 18 0 0,1 1-1 0 0,1 0 0 0 0,1 32 1 0 0,8 93 262 0 0,-5-151-257 0 0,1 9 31 0 0,1 0-1 0 0,1 0 1 0 0,7 24-1 0 0,0-6 85 0 0,-7-21-55 0 0,1 0 0 0 0,1 0-1 0 0,0-1 1 0 0,0 1 0 0 0,1-1 0 0 0,0 0 0 0 0,1-1 0 0 0,0 1 0 0 0,1-2 0 0 0,0 1 0 0 0,0-1 0 0 0,1 0 0 0 0,0 0 0 0 0,0-1-1 0 0,13 7 1 0 0,-3-2-158 0 0,-14-9 59 0 0,0 1-1 0 0,0-1 0 0 0,0 0 1 0 0,1-1-1 0 0,-1 1 0 0 0,11 2 0 0 0,-10-4 37 0 0,1 0-1 0 0,-1 0 1 0 0,0 0-1 0 0,1-1 0 0 0,-1 1 1 0 0,0-2-1 0 0,1 1 1 0 0,-1-1-1 0 0,0 0 0 0 0,1 0 1 0 0,-1-1-1 0 0,0 1 1 0 0,0-1-1 0 0,11-6 0 0 0,-9 4-128 0 0,1-1-1 0 0,-1 0 0 0 0,0-1 0 0 0,11-10 0 0 0,-15 12-371 0 0,-1 1 0 0 0,1-2 0 0 0,-1 1 0 0 0,0 0 0 0 0,0-1 0 0 0,-1 1 0 0 0,1-1 0 0 0,-1 0 0 0 0,0 0 0 0 0,2-5 1 0 0,-1-5-5467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2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 11232 0 0,'0'0'1684'0'0,"10"0"-98"0"0,25-16 75 0 0,-26 11-1506 0 0,0 1-1 0 0,-1 0 0 0 0,1 0 1 0 0,0 1-1 0 0,1 0 0 0 0,17-2 0 0 0,-23 4-144 0 0,-1 1-1 0 0,1-1 1 0 0,-1 1-1 0 0,1 0 1 0 0,-1 0-1 0 0,1 1 0 0 0,-1-1 1 0 0,1 1-1 0 0,-1 0 1 0 0,1 0-1 0 0,-1 0 1 0 0,1 0-1 0 0,-1 0 1 0 0,0 1-1 0 0,0 0 0 0 0,0 0 1 0 0,0-1-1 0 0,0 2 1 0 0,0-1-1 0 0,-1 0 1 0 0,1 0-1 0 0,0 1 0 0 0,-1 0 1 0 0,0-1-1 0 0,3 5 1 0 0,2 5 41 0 0,0 1 0 0 0,-1 0 0 0 0,-1 0 0 0 0,9 27 0 0 0,-3-5-65 0 0,1-7-635 0 0,-4-10-3744 0 0,-2-5-1063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3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0 322 4608 0 0,'0'0'208'0'0,"1"1"-9"0"0,5 10 1628 0 0,0 0 0 0 0,12 15 0 0 0,-4-6-505 0 0,-12-17-1171 0 0,1-1-1 0 0,0 1 1 0 0,-1 0 0 0 0,1-1-1 0 0,1 0 1 0 0,-1 0-1 0 0,0 0 1 0 0,4 2-1 0 0,27 11 911 0 0,-32-14-996 0 0,1 0 0 0 0,-1 0-1 0 0,1-1 1 0 0,-1 1 0 0 0,1-1-1 0 0,0 1 1 0 0,-1-1 0 0 0,1 0-1 0 0,0 0 1 0 0,-1 0 0 0 0,1 0-1 0 0,0-1 1 0 0,-1 1-1 0 0,1-1 1 0 0,-1 1 0 0 0,1-1-1 0 0,-1 0 1 0 0,1 0 0 0 0,-1 0-1 0 0,1 0 1 0 0,-1-1 0 0 0,0 1-1 0 0,1-1 1 0 0,-1 1 0 0 0,0-1-1 0 0,0 0 1 0 0,0 0 0 0 0,-1 0-1 0 0,1 0 1 0 0,0 0 0 0 0,-1 0-1 0 0,1 0 1 0 0,-1 0 0 0 0,0-1-1 0 0,2-2 1 0 0,1-6 21 0 0,1 0 1 0 0,-1-1-1 0 0,-1 0 1 0 0,0 1-1 0 0,-1-1 1 0 0,1-17-1 0 0,0-3 224 0 0,-3-63 0 0 0,-1 82-308 0 0,0 1 0 0 0,-1 0 0 0 0,-1-1 1 0 0,0 1-1 0 0,-1 0 0 0 0,0 0 0 0 0,-1 1 0 0 0,-6-13 0 0 0,8 20 88 0 0,1 0 0 0 0,-1-1 0 0 0,0 2 0 0 0,0-1 0 0 0,-1 0 0 0 0,1 1 0 0 0,-1-1 0 0 0,0 1 0 0 0,0 0 0 0 0,-7-4 0 0 0,10 6-56 0 0,-1 0 0 0 0,1 1 0 0 0,-1-1 0 0 0,1 1 0 0 0,-1-1 0 0 0,1 1 0 0 0,-1 0 1 0 0,1-1-1 0 0,-1 1 0 0 0,0 0 0 0 0,1 0 0 0 0,-1 0 0 0 0,1 0 0 0 0,-1 0 0 0 0,0 1 0 0 0,1-1 0 0 0,-1 0 0 0 0,1 1 0 0 0,-1-1 0 0 0,1 1 0 0 0,-1 0 0 0 0,1-1 0 0 0,0 1 0 0 0,-1 0 0 0 0,1 0 1 0 0,0 0-1 0 0,-1 0 0 0 0,1 0 0 0 0,0 0 0 0 0,0 0 0 0 0,0 1 0 0 0,0-1 0 0 0,0 0 0 0 0,0 0 0 0 0,-1 3 0 0 0,-4 8 63 0 0,0 1 1 0 0,0 0-1 0 0,1 0 0 0 0,-4 18 1 0 0,3-9-96 0 0,1 0 0 0 0,1 0 0 0 0,0 1 0 0 0,1 31 0 0 0,7 69-6 0 0,-1-99 18 0 0,0 0 1 0 0,2 0-1 0 0,7 22 1 0 0,-9-36-9 0 0,0-1-1 0 0,1 0 1 0 0,0-1 0 0 0,1 1 0 0 0,0-1 0 0 0,0 0 0 0 0,1 0 0 0 0,0 0 0 0 0,8 8-1 0 0,-11-14-2 0 0,0 1 0 0 0,0 0 0 0 0,1 0 0 0 0,-1-1 0 0 0,1 0 0 0 0,0 0 0 0 0,-1 0-1 0 0,1 0 1 0 0,0 0 0 0 0,0-1 0 0 0,0 0 0 0 0,0 0 0 0 0,0 0 0 0 0,1 0 0 0 0,-1-1 0 0 0,0 1-1 0 0,0-1 1 0 0,1 0 0 0 0,-1 0 0 0 0,0-1 0 0 0,0 1 0 0 0,0-1 0 0 0,5-1 0 0 0,1-2-42 0 0,0 0 1 0 0,0 0-1 0 0,0-1 1 0 0,-1 0-1 0 0,18-13 1 0 0,-19 11-1390 0 0,1 0 0 0 0,-1 0 0 0 0,7-10 0 0 0,5-10-4914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3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13360 0 0,'-8'13'737'0'0,"6"-10"-666"0"0,0-1-1 0 0,0 1 0 0 0,0 0 0 0 0,1 0 0 0 0,-1 0 0 0 0,1 0 1 0 0,0 0-1 0 0,0 0 0 0 0,0 0 0 0 0,0 0 0 0 0,-1 7 1 0 0,3 6 493 0 0,0 0 0 0 0,1-1 0 0 0,1 1 1 0 0,0 0-1 0 0,1-1 0 0 0,10 24 0 0 0,46 85 128 0 0,-39-85-282 0 0,24 63 1 0 0,-30-62-48 0 0,2-1 1 0 0,2-1-1 0 0,39 61 0 0 0,17 24 659 0 0,-36-65-492 0 0,-36-53-85 0 0,-6-6-153 0 0,-10-9-41 0 0,-17-19-209 0 0,-17-29-409 0 0,43 50 314 0 0,0 1 0 0 0,0-1 0 0 0,0 0 1 0 0,1 0-1 0 0,1 0 0 0 0,-1-1 0 0 0,1 1 0 0 0,-1-15 0 0 0,1 11-6 0 0,1 5 29 0 0,2-1-1 0 0,-1 0 1 0 0,1 1-1 0 0,0 0 1 0 0,0-1-1 0 0,1 1 1 0 0,0 0-1 0 0,1-1 1 0 0,4-9-1 0 0,13-19-48 0 0,-14 27 21 0 0,0-1 0 0 0,5-13 0 0 0,-7 14 13 0 0,0 0 1 0 0,1 1-1 0 0,0 0 1 0 0,1 0 0 0 0,-1 0-1 0 0,1 1 1 0 0,1 0-1 0 0,0 0 1 0 0,0 1 0 0 0,0-1-1 0 0,1 1 1 0 0,9-5-1 0 0,-15 10 37 0 0,-1 0-1 0 0,1 0 0 0 0,0 0 1 0 0,0 0-1 0 0,-1 1 1 0 0,1-1-1 0 0,0 1 0 0 0,0-1 1 0 0,0 1-1 0 0,-1-1 0 0 0,1 1 1 0 0,0 0-1 0 0,0 0 1 0 0,0 0-1 0 0,0 0 0 0 0,0 1 1 0 0,3 0-1 0 0,-2 0-1 0 0,1 0-1 0 0,-1 1 1 0 0,0-1-1 0 0,0 1 1 0 0,0 0-1 0 0,0-1 1 0 0,-1 2-1 0 0,1-1 1 0 0,3 3-1 0 0,2 4-8 0 0,-1 0-1 0 0,0 0 1 0 0,0 0-1 0 0,9 19 1 0 0,-3-2 4 0 0,10 32-1 0 0,-13-32-126 0 0,15 30 0 0 0,-15-37-84 0 0,-6-10-1011 0 0,0 0-1 0 0,1-1 1 0 0,11 15 0 0 0,-3-13-587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4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186 683 7368 0 0,'0'0'333'0'0,"-1"-1"0"0"0,-1 0-316 0 0,0 0 0 0 0,0 0 0 0 0,0 0 0 0 0,1 0 0 0 0,-1-1 0 0 0,1 1 0 0 0,-1-1 0 0 0,1 1 0 0 0,-1-1 0 0 0,1 0 0 0 0,-3-3 0 0 0,-11-25 1417 0 0,6 11 495 0 0,8 17-1750 0 0,0 0 0 0 0,0 0 0 0 0,1 0 0 0 0,-1 0 0 0 0,1-1 1 0 0,0 1-1 0 0,0 0 0 0 0,0 0 0 0 0,0 0 0 0 0,0-5 0 0 0,-1-15 626 0 0,-2 15-548 0 0,0 1 0 0 0,0-1 0 0 0,-1 1 0 0 0,1 0 1 0 0,-1-1-1 0 0,-1 2 0 0 0,1-1 0 0 0,-1 0 1 0 0,0 1-1 0 0,-1 0 0 0 0,1 0 0 0 0,-12-7 0 0 0,15 11-187 0 0,1 0-1 0 0,-1 0 0 0 0,0 0 0 0 0,0 0 0 0 0,0 1 0 0 0,0-1 0 0 0,1 1 1 0 0,-1-1-1 0 0,0 1 0 0 0,0-1 0 0 0,0 1 0 0 0,0 0 0 0 0,-2 0 0 0 0,-3 6 421 0 0,6-4-402 0 0,-2 1-29 0 0,0 1 0 0 0,0-1 0 0 0,1 1 0 0 0,-1 0 1 0 0,1 0-1 0 0,0 0 0 0 0,0 0 0 0 0,0 0 0 0 0,1 0 1 0 0,-1 0-1 0 0,1 1 0 0 0,0-1 0 0 0,-1 9 0 0 0,1 7-13 0 0,1 38 0 0 0,0-28 27 0 0,2 4-6 0 0,8 48 0 0 0,-4-38-44 0 0,-2-20 4 0 0,0 0 0 0 0,9 27 0 0 0,-9-40-11 0 0,0 1 1 0 0,1-1 0 0 0,1 0 0 0 0,-1 0-1 0 0,2 0 1 0 0,7 10 0 0 0,-10-16-34 0 0,9 10 122 0 0,-7-15 12 0 0,-2-9 31 0 0,2-12-21 0 0,-3 13-108 0 0,-1-2 0 0 0,0 1-1 0 0,0 0 1 0 0,0-16 0 0 0,7-41-20 0 0,-9 63-7 0 0,0-30-53 0 0,-8-62-1 0 0,7 77 68 0 0,1-2-80 0 0,0 18-8 0 0,3 2 3 0 0,7 3 23 0 0,8 1 15 0 0,-14 1 24 0 0,-2-2 4 0 0,11 6 1 0 0,-11-8 11 0 0,0 1 0 0 0,0-1 0 0 0,0 1 0 0 0,0-1 0 0 0,0 1 0 0 0,0 0 0 0 0,-1-1 0 0 0,1 1 0 0 0,1 3 0 0 0,5 4-9 0 0,0 0 0 0 0,0 0 0 0 0,0 0 0 0 0,15 10 0 0 0,-11-9 6 0 0,-8-7 4 0 0,-1 0 0 0 0,1-1 0 0 0,0 1 0 0 0,0-1 0 0 0,0 0 0 0 0,0 0 0 0 0,5 1 0 0 0,14 3 0 0 0,-13-9 0 0 0,-5 0 0 0 0,-2 2 8 0 0,1 0-1 0 0,-1-1 1 0 0,0 1-1 0 0,0-1 1 0 0,0 0-1 0 0,0 0 1 0 0,-1 0-1 0 0,1 0 1 0 0,0-1-1 0 0,-1 1 1 0 0,0-1-1 0 0,1 1 0 0 0,-1-1 1 0 0,0 0-1 0 0,0 0 1 0 0,-1 0-1 0 0,1 0 1 0 0,2-6-1 0 0,0-4 27 0 0,0 0-1 0 0,0-1 1 0 0,1-18-1 0 0,-2 17-15 0 0,0-4-15 0 0,-2-1 0 0 0,0 1 0 0 0,-2-31 0 0 0,-12-56-18 0 0,-31-89-105 0 0,22 132 108 0 0,14 41 18 0 0,-9-33 0 0 0,13 42 31 0 0,-9-23-1 0 0,-1-4 44 0 0,12 34-21 0 0,-1 0-1 0 0,1 0 0 0 0,-1 1 0 0 0,-5-9 1 0 0,4 8 20 0 0,3 4 162 0 0,0 10-223 0 0,1 1-1 0 0,0-1 0 0 0,0 0 0 0 0,1 0 1 0 0,0 0-1 0 0,0 0 0 0 0,1 0 1 0 0,5 13-1 0 0,3 3-55 0 0,17 33 0 0 0,-4-13 30 0 0,78 178 448 0 0,-92-205-413 0 0,0 0 0 0 0,2-1 0 0 0,0 0 0 0 0,1-1 0 0 0,0 0-1 0 0,17 14 1 0 0,-28-27-33 0 0,0-1 0 0 0,1 0 1 0 0,-1 1-1 0 0,1-1 0 0 0,-1 0 0 0 0,1 0 0 0 0,0 0 0 0 0,-1 0 0 0 0,1 0 0 0 0,0 0 0 0 0,0 0 0 0 0,0-1 0 0 0,-1 1 0 0 0,1 0 0 0 0,0-1 0 0 0,0 0 0 0 0,0 1 0 0 0,0-1 1 0 0,0 0-1 0 0,0 0 0 0 0,0 0 0 0 0,0 0 0 0 0,0-1 0 0 0,0 1 0 0 0,0-1 0 0 0,0 1 0 0 0,0-1 0 0 0,0 1 0 0 0,-1-1 0 0 0,1 0 0 0 0,0 0 0 0 0,0 0 0 0 0,-1 0 0 0 0,1 0 1 0 0,2-2-1 0 0,0-1-220 0 0,1-1 0 0 0,-1 1 1 0 0,0-1-1 0 0,0 0 0 0 0,0 0 1 0 0,-1-1-1 0 0,0 1 0 0 0,0-1 1 0 0,0 1-1 0 0,2-9 0 0 0,17-43-3871 0 0,-13 29-1753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4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84 9848 0 0,'-1'-14'242'0'0,"0"1"1"0"0,0-1 0 0 0,-1 1-1 0 0,-5-16 1 0 0,12 50 7020 0 0,1 9-4144 0 0,1 6-2794 0 0,18 52 1 0 0,2-17 235 0 0,38 92 967 0 0,-44-121-1352 0 0,-14-27-100 0 0,1 0 0 0 0,-2 1 0 0 0,9 28 0 0 0,-12-31 2 0 0,2 1-1 0 0,0-1 1 0 0,0 0-1 0 0,10 16 0 0 0,-9-17 18 0 0,-4-6-93 0 0,-4-6-95 0 0,-5-9-55 0 0,0-6-21 0 0,-2 2 0 0 0,1-1-1 0 0,-1 1 1 0 0,-18-19 0 0 0,5 6-172 0 0,-11-17-24 0 0,-51-62 46 0 0,80 101 257 0 0,4 4 56 0 0,-1 0 1 0 0,1-1 0 0 0,0 1-1 0 0,0 0 1 0 0,0-1 0 0 0,0 1-1 0 0,0 0 1 0 0,-1-1 0 0 0,1 1-1 0 0,0 0 1 0 0,0-1 0 0 0,0 1 0 0 0,0 0-1 0 0,0-1 1 0 0,0 1 0 0 0,0 0-1 0 0,0-1 1 0 0,0 1 0 0 0,0 0-1 0 0,0-1 1 0 0,1 1 0 0 0,-1 0-1 0 0,0-1 1 0 0,0 1 0 0 0,0 0-1 0 0,0-1 1 0 0,0 1 0 0 0,1 0 0 0 0,-1 0-1 0 0,0-1 1 0 0,0 1 0 0 0,1 0-1 0 0,-1 0 1 0 0,0-1 0 0 0,0 1-1 0 0,1 0 1 0 0,-1 0 0 0 0,1-1-1 0 0,14-9-137 0 0,-11 8 32 0 0,48-40-3498 0 0,-35 29 1762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34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11976 0 0,'-3'3'326'0'0,"0"1"0"0"0,0-1 1 0 0,0 1-1 0 0,1 0 0 0 0,-1 0 0 0 0,1 0 1 0 0,0 0-1 0 0,0 0 0 0 0,0 1 1 0 0,1-1-1 0 0,0 1 0 0 0,-2 7 1 0 0,2-9-24 0 0,0 2-92 0 0,1 0 1 0 0,-1 0 0 0 0,1 0-1 0 0,0 0 1 0 0,1 1-1 0 0,-1-1 1 0 0,1 0-1 0 0,2 8 1 0 0,2 16 265 0 0,14 82 128 0 0,-11-72-481 0 0,5 11 91 0 0,-10-39-172 0 0,-2-10-38 0 0,-1-1 0 0 0,0 1 0 0 0,0-1 0 0 0,0 1-1 0 0,0-1 1 0 0,1 1 0 0 0,-1-1 0 0 0,0 1 0 0 0,0-1 0 0 0,1 0 0 0 0,-1 1 0 0 0,0-1 0 0 0,1 1 0 0 0,-1-1 0 0 0,1 0 0 0 0,-1 1 0 0 0,0-1-1 0 0,1 0 1 0 0,-1 0 0 0 0,1 1 0 0 0,-1-1 0 0 0,1 0 0 0 0,10-2 54 0 0,-8 0-59 0 0,0 0 1 0 0,0 0 0 0 0,-1-1 0 0 0,1 0-1 0 0,-1 1 1 0 0,1-1 0 0 0,-1 0-1 0 0,0 0 1 0 0,0-1 0 0 0,2-3-1 0 0,3-4-11 0 0,1-4-84 0 0,-1 1 1 0 0,0-1 0 0 0,-1 0-1 0 0,5-22 1 0 0,3-3-133 0 0,-1 0-4 0 0,16-40-114 0 0,-16 54 256 0 0,-8 37 35 0 0,23 97 250 0 0,-20-73-409 0 0,-5-19 54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1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299 140 3224 0 0,'0'0'143'0'0,"-5"-12"26"0"0,-16-12 1707 0 0,16 18-1032 0 0,0 0-1 0 0,0 0 1 0 0,-1 1 0 0 0,-8-7-1 0 0,-7-4 41 0 0,14 10-561 0 0,-1 0 0 0 0,1 1 0 0 0,-1 0 0 0 0,-17-7 0 0 0,13 8 159 0 0,0 0 1 0 0,0 1-1 0 0,-13-3 1 0 0,22 6-380 0 0,-1-1 0 0 0,1 1 1 0 0,0 0-1 0 0,0 0 1 0 0,-1 0-1 0 0,1 0 0 0 0,0 0 1 0 0,-1 1-1 0 0,1 0 0 0 0,0-1 1 0 0,0 1-1 0 0,0 0 1 0 0,0 1-1 0 0,0-1 0 0 0,0 0 1 0 0,0 1-1 0 0,-4 3 1 0 0,-1 2 94 0 0,3-4-121 0 0,1 1 1 0 0,0 0-1 0 0,-6 7 1 0 0,9-9-75 0 0,0-1 0 0 0,0 1 1 0 0,0-1-1 0 0,0 1 0 0 0,1-1 1 0 0,-1 1-1 0 0,1-1 0 0 0,-1 1 1 0 0,1 0-1 0 0,-1-1 0 0 0,1 1 1 0 0,0 0-1 0 0,0-1 0 0 0,0 1 1 0 0,0 0-1 0 0,0-1 0 0 0,0 4 1 0 0,6 13-25 0 0,0 1 1 0 0,1-1 0 0 0,0-1-1 0 0,17 28 1 0 0,-21-41 23 0 0,57 90-67 0 0,-24-30 0 0 0,47 61 0 0 0,-76-117 56 0 0,-1 0 1 0 0,2 0-1 0 0,-1-1 0 0 0,1 0 1 0 0,0 0-1 0 0,18 11 1 0 0,-24-16 7 0 0,1 0 0 0 0,14-2 0 0 0,-15-1 0 0 0,1 1 0 0 0,0-1 0 0 0,-1 1 0 0 0,1-1 0 0 0,-1 0 0 0 0,1 0 0 0 0,-1 0 0 0 0,1 0 0 0 0,-1 0 0 0 0,0-1 0 0 0,1 1 0 0 0,-1-1 0 0 0,0 1 0 0 0,0-1 0 0 0,0 0 0 0 0,0 0 0 0 0,-1 0 0 0 0,3-2 0 0 0,-2-1 0 0 0,1 1 0 0 0,-1-1 0 0 0,0 0 0 0 0,0 0 0 0 0,0 0 0 0 0,-1 1 0 0 0,0-2 0 0 0,1-7 0 0 0,1-2 19 0 0,-2-1 1 0 0,0 1 0 0 0,0 0 0 0 0,-2-1 0 0 0,0 1-1 0 0,-4-21 1 0 0,-8-46 34 0 0,13 78-58 0 0,-6-20 26 0 0,-1-1 1 0 0,-14-32 0 0 0,14 41-5 0 0,6 12-10 0 0,-1-1-1 0 0,0 1 1 0 0,0-1-1 0 0,-1 1 1 0 0,-2-5-1 0 0,-8-9 57 0 0,13 41 0 0 0,3-14-75 0 0,-1-1-1 0 0,1 0 1 0 0,1 0-1 0 0,-1 0 0 0 0,1-1 1 0 0,1 1-1 0 0,-1-1 0 0 0,1 0 1 0 0,1 0-1 0 0,6 6 1 0 0,-8-8 9 0 0,-1 0 0 0 0,0 0 0 0 0,0 0 0 0 0,3 7 0 0 0,6 10-42 0 0,45 69 34 0 0,-45-71-2 0 0,-1 2 1 0 0,16 40 0 0 0,-9-19-19 0 0,-14-35 29 0 0,0-1 1 0 0,1 1 0 0 0,0-1 0 0 0,1 0 0 0 0,7 8-1 0 0,13 15 16 0 0,50 63 177 0 0,-28-37 34 0 0,13 31 163 0 0,-39-55-224 0 0,-18-25-106 0 0,0-1 1 0 0,0 1-1 0 0,-1 0 1 0 0,0 0-1 0 0,0 0 1 0 0,2 12-1 0 0,-4-17-30 0 0,0 1 0 0 0,-1-1 0 0 0,1 1 0 0 0,-1-1 0 0 0,0 1-1 0 0,0 0 1 0 0,0-1 0 0 0,0 1 0 0 0,0 0 0 0 0,-1-1 0 0 0,1 1-1 0 0,-1-1 1 0 0,0 1 0 0 0,1-1 0 0 0,-1 1 0 0 0,0-1 0 0 0,0 0 0 0 0,-1 1-1 0 0,1-1 1 0 0,-1 0 0 0 0,1 0 0 0 0,-3 3 0 0 0,-3 0 52 0 0,0 1 0 0 0,0-1 1 0 0,-1-1-1 0 0,1 0 0 0 0,-1 0 1 0 0,0 0-1 0 0,0-1 0 0 0,-1 0 1 0 0,1 0-1 0 0,-1-1 0 0 0,-10 1 0 0 0,0 0-48 0 0,-1-1-1 0 0,0-2 1 0 0,-37-2-1 0 0,52 1-275 0 0,1 0 0 0 0,-1 0 0 0 0,1 0 1 0 0,0-1-1 0 0,0 1 0 0 0,0-1 0 0 0,0 0 0 0 0,0 0 0 0 0,0-1 0 0 0,-3-2 0 0 0,-3-2-3178 0 0,-7-3-2352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0.12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1983 14 8608 0 0,'0'0'780'0'0,"2"-1"-640"0"0,8-12 4613 0 0,-13 19-5162 0 0,-1 0 524 0 0,1-1 0 0 0,-1 0 0 0 0,0 0 0 0 0,-8 7 0 0 0,8-7-23 0 0,0-1 1 0 0,-1 1-1 0 0,2 0 0 0 0,-7 9 1 0 0,-9 13 199 0 0,16-23-256 0 0,0 0 0 0 0,0 0 0 0 0,0 0 0 0 0,-4 8 0 0 0,3-3-6 0 0,-1-1 0 0 0,0 1-1 0 0,-9 11 1 0 0,-8 12 40 0 0,17-23-47 0 0,-1-1 1 0 0,-9 11-1 0 0,-3 3 62 0 0,12-14-37 0 0,0-1 0 0 0,-10 9 0 0 0,-8 9 56 0 0,9-5-36 0 0,-1-2-1 0 0,-1 0 1 0 0,0-1 0 0 0,-26 19 0 0 0,22-20-17 0 0,2 1 0 0 0,-27 30 1 0 0,25-25 72 0 0,-32 28 0 0 0,-17-1 141 0 0,35-25-199 0 0,-27 24 67 0 0,48-39-129 0 0,-78 45 69 0 0,51-29-53 0 0,29-17-5 0 0,0-1 0 0 0,-23 11-1 0 0,22-12 5 0 0,0 1 0 0 0,-15 11-1 0 0,-10 5-10 0 0,-199 106 282 0 0,189-100-331 0 0,30-18 207 0 0,-37 18-1 0 0,33-19-150 0 0,-37 22 0 0 0,37-19 39 0 0,-16 7 29 0 0,-72 26-1 0 0,57-26-87 0 0,-26 11 107 0 0,62-23-10 0 0,-1-1 0 0 0,0-1 1 0 0,0-1-1 0 0,-29 5 0 0 0,33-6-51 0 0,10-3-3 0 0,0 0 0 0 0,0 0 0 0 0,0-1 0 0 0,-1 1 0 0 0,1-1-1 0 0,0 0 1 0 0,-5 0 0 0 0,11-1-46 0 0,-1 1 0 0 0,1-1-1 0 0,0 1 1 0 0,-1-1 0 0 0,1 0 0 0 0,0 0-1 0 0,-1 0 1 0 0,1 0 0 0 0,1-2 0 0 0,5-2 7 0 0,12-5 1 0 0,-13 8 0 0 0,0-1 0 0 0,-1-1 0 0 0,1 1 0 0 0,-1-1 0 0 0,11-10 0 0 0,-10 9 0 0 0,-1 0 0 0 0,1 1 0 0 0,0 0 0 0 0,10-5 0 0 0,-8 4 0 0 0,-1 1 0 0 0,14-11 0 0 0,-9 6 7 0 0,1 1-1 0 0,27-14 1 0 0,-23 14 22 0 0,29-20 0 0 0,122-80 165 0 0,-134 87-193 0 0,35-18 9 0 0,75-47 41 0 0,-97 55-49 0 0,25-15 62 0 0,122-102 0 0 0,-53 24 76 0 0,-129 113-112 0 0,1 1-1 0 0,27-16 0 0 0,9-6 15 0 0,-25 14-24 0 0,-11 9 27 0 0,-1 0 0 0 0,18-17-1 0 0,-25 21-29 0 0,0 0 0 0 0,0 0-1 0 0,9-5 1 0 0,12-8 6 0 0,-14 7-22 0 0,23-19-1 0 0,1 1 0 0 0,50-29-1 0 0,-64 46 3 0 0,-13 7 0 0 0,-1 1 0 0 0,0-1 0 0 0,10-8 0 0 0,24-19 0 0 0,-26 21 11 0 0,-12 6 32 0 0,-2-1-22 0 0,-2 5 234 0 0,-2 1-190 0 0,-3 0-63 0 0,0 0-1 0 0,-1 1 0 0 0,1-1 1 0 0,0 1-1 0 0,-1 0 1 0 0,1 0-1 0 0,0 1 1 0 0,-8 3-1 0 0,-11 4-1 0 0,15-7 0 0 0,1 2 0 0 0,-1-1 0 0 0,-7 6 0 0 0,-8 3 0 0 0,4-2 0 0 0,1 1 0 0 0,1 0 0 0 0,0 1 0 0 0,0 1 0 0 0,-14 16 0 0 0,-280 275-296 0 0,192-179 296 0 0,4-22 0 0 0,49-46 0 0 0,21-20 0 0 0,19-16 0 0 0,-24 26 0 0 0,-86 86 72 0 0,85-83-72 0 0,-30 33 0 0 0,59-58 0 0 0,-6 8 0 0 0,-1-2 0 0 0,-1-1 0 0 0,-49 38 0 0 0,50-48 22 0 0,-1 0-1 0 0,-47 22 0 0 0,66-37-21 0 0,7-3 0 0 0,0 0 0 0 0,0 0 0 0 0,-1 0 0 0 0,1 0 0 0 0,-1-1 0 0 0,1 0 0 0 0,-1 0 0 0 0,-6 1 0 0 0,0-2 0 0 0,0 1 0 0 0,-12 3 0 0 0,12-2 0 0 0,-1 0 0 0 0,-13 0 0 0 0,16-1 0 0 0,1 0 0 0 0,-1 0 0 0 0,0 1 0 0 0,-10 4 0 0 0,-18 3 0 0 0,25-5 1 0 0,10-2 7 0 0,0-1 0 0 0,-1 1 0 0 0,1-1 0 0 0,-1 0-1 0 0,1 0 1 0 0,-1 0 0 0 0,-4 1 0 0 0,4-1-4 0 0,-14-9-85 0 0,16 7 109 0 0,2 1-248 0 0,8-7 209 0 0,-2 5 12 0 0,6 1-2 0 0,9-3 1 0 0,-13 2 0 0 0,1 1 0 0 0,0 0 0 0 0,14 0 0 0 0,52 0-3 0 0,124 5-444 0 0,-166-2 537 0 0,67-3 0 0 0,41-10-66 0 0,-15-2 69 0 0,-73 9-146 0 0,56 3 0 0 0,-60 2 24 0 0,52 7 29 0 0,-27-1 0 0 0,-28-1 0 0 0,-27-3 0 0 0,26 0 0 0 0,371-26 75 0 0,-326 17-80 0 0,102 6 0 0 0,-78 2 4 0 0,77 3 1 0 0,-173-5 7 0 0,15 0 22 0 0,41-5-1 0 0,-7 0-28 0 0,-42 4 0 0 0,39-7 0 0 0,83-17 0 0 0,220-17 128 0 0,-145 33-128 0 0,-125-3 0 0 0,-47 5 0 0 0,249-12 76 0 0,-261 20 19 0 0,-19 0 80 0 0,32-3-1 0 0,-31 0-104 0 0,-11 2-35 0 0,0-1-1 0 0,19-4 1 0 0,10-3 55 0 0,-27 7-59 0 0,0-2 1 0 0,21-6-1 0 0,11-3 43 0 0,-33 9-47 0 0,0 0 1 0 0,0 0-1 0 0,17-9 1 0 0,-20 8 6 0 0,0 1 1 0 0,15-5-1 0 0,-16 6-15 0 0,0 0 1 0 0,0 0-1 0 0,0-1 0 0 0,9-5 1 0 0,-11 5-16 0 0,1 0 1 0 0,-1 1-1 0 0,0 0 1 0 0,8-2-1 0 0,-9 3-61 0 0,0 0-1 0 0,0 0 1 0 0,0-1-1 0 0,0 1 1 0 0,-1-1-1 0 0,1 0 1 0 0,6-4-1 0 0,-8 4-52 0 0,-1 1 0 0 0,1 0-1 0 0,0 0 1 0 0,-1 0 0 0 0,1 0-1 0 0,0 1 1 0 0,3-2-1 0 0,-3 2-223 0 0,0-1 0 0 0,0 0-1 0 0,0 1 1 0 0,0-1-1 0 0,-1 0 1 0 0,1 0 0 0 0,0 0-1 0 0,0 0 1 0 0,-1-1-1 0 0,1 1 1 0 0,1-2 0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1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65 311 5528 0 0,'0'0'422'0'0,"6"8"1904"0"0,-2-7-2149 0 0,-1 0 1 0 0,1 0 0 0 0,-1 0-1 0 0,0 0 1 0 0,0 1-1 0 0,1 0 1 0 0,-1-1 0 0 0,0 1-1 0 0,0 0 1 0 0,0 0-1 0 0,-1 0 1 0 0,1 1-1 0 0,0-1 1 0 0,4 6 0 0 0,-5-5-149 0 0,1-1 214 0 0,15 5 302 0 0,-18-7-549 0 0,0 0 1 0 0,1 0-1 0 0,-1 1 0 0 0,1-1 1 0 0,-1 0-1 0 0,0 0 0 0 0,1 0 1 0 0,-1 0-1 0 0,1 0 0 0 0,-1 0 1 0 0,0 0-1 0 0,1 0 0 0 0,-1 0 1 0 0,1 0-1 0 0,-1 0 0 0 0,1 0 1 0 0,-1 0-1 0 0,0 0 0 0 0,1 0 1 0 0,-1-1-1 0 0,1 1 0 0 0,-1 0 1 0 0,0 0-1 0 0,1 0 0 0 0,-1-1 1 0 0,0 1-1 0 0,1 0 0 0 0,-1 0 1 0 0,0-1-1 0 0,1 1 0 0 0,-1 0 1 0 0,1-1-1 0 0,0-1 14 0 0,0 0 0 0 0,-1 1 0 0 0,1-1-1 0 0,0 0 1 0 0,-1 0 0 0 0,1 1 0 0 0,-1-1 0 0 0,1-2 0 0 0,0-5 65 0 0,0 0 1 0 0,-2-15 0 0 0,-1-4 94 0 0,-1-1 0 0 0,-1 1 0 0 0,-13-41 0 0 0,-9 8 350 0 0,22 51-320 0 0,-1 3 32 0 0,1 0 0 0 0,-1 1 0 0 0,0 0 0 0 0,0-1 1 0 0,-1 2-1 0 0,-9-8 0 0 0,12 10-49 0 0,-1 0-17 0 0,0 0 1 0 0,0 0 0 0 0,0 1-1 0 0,0-1 1 0 0,-9-2 0 0 0,12 4-1 0 0,-9 5 67 0 0,9-3-220 0 0,-1 1-1 0 0,1-1 0 0 0,-1 1 0 0 0,1-1 1 0 0,0 1-1 0 0,0 0 0 0 0,0-1 0 0 0,0 1 0 0 0,0 0 1 0 0,0 0-1 0 0,0-1 0 0 0,1 1 0 0 0,-1 0 0 0 0,1 0 1 0 0,-1 0-1 0 0,1 0 0 0 0,0 0 0 0 0,0 0 0 0 0,0 0 1 0 0,0 4-1 0 0,0 5 6 0 0,2 1 0 0 0,2 15 0 0 0,-2-21 5 0 0,6 36-47 0 0,3 0-1 0 0,25 64 1 0 0,-26-82 82 0 0,1-1 0 0 0,1 0-1 0 0,1-1 1 0 0,2 0 0 0 0,27 33-1 0 0,-33-46-31 0 0,0 0 0 0 0,1 0 0 0 0,0-1-1 0 0,15 10 1 0 0,-19-14-18 0 0,1 0-1 0 0,0-1 1 0 0,0 0-1 0 0,0 0 0 0 0,0 0 1 0 0,0-1-1 0 0,0 0 1 0 0,14 2-1 0 0,-18-4-24 0 0,0 0-1 0 0,0 0 1 0 0,0-1-1 0 0,0 1 1 0 0,0-1 0 0 0,-1 0-1 0 0,1 0 1 0 0,0 0-1 0 0,0 0 1 0 0,-1 0 0 0 0,1 0-1 0 0,-1-1 1 0 0,1 1-1 0 0,2-3 1 0 0,-1 1-180 0 0,-1 0 0 0 0,1 0 0 0 0,-1-1 0 0 0,1 1 1 0 0,-1-1-1 0 0,0 0 0 0 0,4-7 0 0 0,2-8-1185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2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0 586 7368 0 0,'0'10'314'0'0,"0"0"0"0"0,3 15 1 0 0,-2-21-57 0 0,0 0 1 0 0,0 0 0 0 0,1 0-1 0 0,-1 0 1 0 0,1 0 0 0 0,0 0-1 0 0,0-1 1 0 0,0 1-1 0 0,4 3 1 0 0,40 59 1668 0 0,-38-57-1726 0 0,-1 0 1 0 0,0 1-1 0 0,0 0 1 0 0,9 20 0 0 0,-11-23-28 0 0,-1 0 0 0 0,1-1 0 0 0,1 1 0 0 0,-1-1 0 0 0,1 0 0 0 0,0-1 0 0 0,14 10 0 0 0,-2-1 602 0 0,20 20 1123 0 0,-46-36-1583 0 0,0-3-253 0 0,1 0 0 0 0,0 0 0 0 0,0-1 0 0 0,0 0-1 0 0,1 0 1 0 0,0-1 0 0 0,0 0 0 0 0,-8-13 0 0 0,-5-5-53 0 0,4 8-10 0 0,2-1 0 0 0,-20-35 0 0 0,20 20 0 0 0,11 30-9 0 0,1 0-1 0 0,0 0 1 0 0,0 0 0 0 0,0 0-1 0 0,0 0 1 0 0,1-1-1 0 0,-1 1 1 0 0,1 0-1 0 0,0 0 1 0 0,0-1-1 0 0,0-3 1 0 0,9-37-51 0 0,-4 20 9 0 0,-3 14 56 0 0,-1 3-14 0 0,0 1 1 0 0,0 0-1 0 0,0 0 0 0 0,1-1 0 0 0,0 1 1 0 0,0 0-1 0 0,1 1 0 0 0,-1-1 0 0 0,5-6 1 0 0,4 1-47 0 0,-6 11 60 0 0,-4 0-9 0 0,9-1 4 0 0,6 3 0 0 0,-13 3 0 0 0,-2-3 0 0 0,32 37 0 0 0,-18-21 0 0 0,26 25 0 0 0,-9-12 0 0 0,-20-19 0 0 0,0 0 0 0 0,1-1 0 0 0,0 0 0 0 0,23 13 0 0 0,-27-20 0 0 0,6-4 29 0 0,-13-3-12 0 0,-1 2-9 0 0,0 0-5 0 0,1-1 0 0 0,-1 1 0 0 0,0-1 1 0 0,0 1-1 0 0,0-1 0 0 0,0 0 0 0 0,0 1 1 0 0,0-1-1 0 0,-1 0 0 0 0,1 0 0 0 0,0 0 0 0 0,-1 0 1 0 0,1 1-1 0 0,-1-1 0 0 0,0 0 0 0 0,0 0 1 0 0,0 0-1 0 0,0 0 0 0 0,0 0 0 0 0,0 0 1 0 0,-1-3-1 0 0,-1-5 23 0 0,0 0-1 0 0,-8-20 1 0 0,1 5 26 0 0,-1-12-47 0 0,-18-39 0 0 0,10 23-5 0 0,-3-6 0 0 0,6 19 0 0 0,12 29 0 0 0,-1 0 0 0 0,-9-15 0 0 0,3 3 0 0 0,-6-10 11 0 0,14 32 32 0 0,5 8-32 0 0,4 6-12 0 0,4 5-48 0 0,26 30 0 0 0,8 4-9 0 0,20 21 62 0 0,-51-59-17 0 0,1-1 0 0 0,1 0-1 0 0,22 13 1 0 0,-36-24 12 0 0,1-1 0 0 0,0 0 0 0 0,-1 0-1 0 0,1 0 1 0 0,0 0 0 0 0,0 0 0 0 0,-1-1 0 0 0,1 1 0 0 0,5-1-1 0 0,-7 0 3 0 0,1 0-1 0 0,-1 0 0 0 0,1 0 0 0 0,-1 0 0 0 0,0 0 0 0 0,1 0 0 0 0,-1-1 0 0 0,1 1 0 0 0,-1 0 0 0 0,1-1 0 0 0,-1 0 0 0 0,0 1 0 0 0,1-1 0 0 0,-1 0 0 0 0,0 1 0 0 0,0-1 0 0 0,0 0 0 0 0,1 0 0 0 0,-1 0 0 0 0,0 0 0 0 0,1-2 0 0 0,2-3 6 0 0,0 0 0 0 0,-1 0 0 0 0,1-1 0 0 0,-1 1 0 0 0,-1-1-1 0 0,1 0 1 0 0,-1 0 0 0 0,0 0 0 0 0,-1 0 0 0 0,2-13-1 0 0,-2 5 18 0 0,0 0-1 0 0,-1 0 1 0 0,0-1 0 0 0,-2 1-1 0 0,0 0 1 0 0,0 0-1 0 0,-1 0 1 0 0,-9-24-1 0 0,-38-72 115 0 0,41 95-111 0 0,-1 0 0 0 0,0 0 0 0 0,-1 1 0 0 0,-22-22 0 0 0,22 25-15 0 0,8 8-11 0 0,0 1 0 0 0,0 0 0 0 0,0 0-1 0 0,-7-5 1 0 0,4 2 0 0 0,24 25 0 0 0,21 16 0 0 0,-25-22 0 0 0,13 10-50 0 0,56 37-1 0 0,-77-57-220 0 0,0 1 1 0 0,0-1-1 0 0,0 0 0 0 0,1-1 1 0 0,-1 0-1 0 0,1 0 0 0 0,0 0 1 0 0,0-1-1 0 0,-1 0 1 0 0,1 0-1 0 0,0-1 0 0 0,0 1 1 0 0,0-2-1 0 0,10 0 0 0 0,-4-2-1103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3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344 191 10592 0 0,'-4'0'108'0'0,"0"-1"0"0"0,1 1 0 0 0,-1-1-1 0 0,1 0 1 0 0,-1 0 0 0 0,0 0 0 0 0,1 0 0 0 0,0-1 0 0 0,-4-2 0 0 0,-29-19 6 0 0,-82-75 2931 0 0,95 79-2563 0 0,19 14-392 0 0,0 1 1 0 0,-1 0-1 0 0,0 0 0 0 0,0 0 1 0 0,0 1-1 0 0,0-1 0 0 0,0 1 1 0 0,-1 1-1 0 0,-6-4 1 0 0,11 6-69 0 0,0 0 0 0 0,0 0 1 0 0,0 0-1 0 0,0 0 0 0 0,0 0 1 0 0,0 0-1 0 0,0 1 1 0 0,0-1-1 0 0,0 0 0 0 0,0 0 1 0 0,0 1-1 0 0,0-1 1 0 0,0 1-1 0 0,0-1 0 0 0,0 1 1 0 0,0-1-1 0 0,0 1 0 0 0,-1 1 1 0 0,-15 15 328 0 0,10-9-233 0 0,5-5-84 0 0,-1 1-1 0 0,1 0 1 0 0,0 0 0 0 0,0 0-1 0 0,0 0 1 0 0,1 1-1 0 0,-3 7 1 0 0,1-1-30 0 0,1-2 8 0 0,0-1-1 0 0,1 0 0 0 0,0 1 0 0 0,0-1 0 0 0,1 1 0 0 0,0-1 0 0 0,1 1 0 0 0,0-1 0 0 0,2 11 0 0 0,4 13 109 0 0,12 31 0 0 0,-18-59-111 0 0,5 12 72 0 0,0 0 0 0 0,0-1-1 0 0,2 0 1 0 0,0 0-1 0 0,0 0 1 0 0,14 16-1 0 0,-22-31-76 0 0,1 1 0 0 0,-1-1-1 0 0,1 1 1 0 0,-1-1 0 0 0,1 1-1 0 0,0-1 1 0 0,-1 0-1 0 0,1 1 1 0 0,-1-1 0 0 0,1 0-1 0 0,0 1 1 0 0,-1-1 0 0 0,1 0-1 0 0,0 0 1 0 0,-1 0-1 0 0,1 1 1 0 0,0-1 0 0 0,1 0-1 0 0,1 0 7 0 0,9 2 33 0 0,-9-3-39 0 0,0-1 1 0 0,0 1 0 0 0,-1-1-1 0 0,1 1 1 0 0,-1-1 0 0 0,1 0-1 0 0,-1 0 1 0 0,1 0 0 0 0,-1 0-1 0 0,0-1 1 0 0,0 1 0 0 0,0-1-1 0 0,0 1 1 0 0,-1-1 0 0 0,3-4-1 0 0,-2 3-6 0 0,33-97 36 0 0,-32 89-31 0 0,0 0-1 0 0,-1 0 1 0 0,-1 0-1 0 0,0 0 1 0 0,-1 0-1 0 0,-2-22 1 0 0,3 4-74 0 0,0 26 71 0 0,-1-1 0 0 0,0 1-1 0 0,0 0 1 0 0,0-1-1 0 0,0 1 1 0 0,-2-7-1 0 0,2 10 2 0 0,-1 0 0 0 0,1 0-1 0 0,0 1 0 0 0,0-1 1 0 0,0 1-1 0 0,0-1 0 0 0,0 0 1 0 0,0 1-1 0 0,0-1 1 0 0,0 1-1 0 0,0-1 0 0 0,0 0 1 0 0,0 1-1 0 0,0-1 0 0 0,0 0 1 0 0,0 1-1 0 0,0-1 0 0 0,1 1 1 0 0,-1-1-1 0 0,0 1 1 0 0,1-1-1 0 0,-1 1 0 0 0,0-1 1 0 0,1 1-1 0 0,-1-1 0 0 0,0 1 1 0 0,2-2-1 0 0,11 13-11 0 0,-11-9 11 0 0,0 0-1 0 0,0 0 0 0 0,-1 0 0 0 0,1 0 1 0 0,-1 0-1 0 0,2 3 0 0 0,-2-2-6 0 0,1-1 1 0 0,-1 0-1 0 0,0 0 0 0 0,1 0 0 0 0,0 0 0 0 0,2 3 0 0 0,9 7-21 0 0,-1-1 1 0 0,0 2-1 0 0,-1 0 0 0 0,17 24 0 0 0,-21-25 28 0 0,1 0 0 0 0,0-1 0 0 0,0 1 0 0 0,1-1 0 0 0,13 12 0 0 0,34 24 0 0 0,27 24 23 0 0,-76-62 55 0 0,-1-1 0 0 0,1 1 0 0 0,-2 1 0 0 0,1-1 0 0 0,-1 1 0 0 0,-1 0 0 0 0,1 0 0 0 0,-2 1 0 0 0,0-1-1 0 0,3 15 1 0 0,-3-13 23 0 0,-1 0 0 0 0,0 0-1 0 0,0 0 1 0 0,-2 0-1 0 0,1 0 1 0 0,-2 13-1 0 0,-3-4 79 0 0,0 0 1 0 0,-11 32-1 0 0,11-42-134 0 0,0-1 1 0 0,-1 1-1 0 0,-1-1 1 0 0,1 0-1 0 0,-2-1 1 0 0,-10 14-1 0 0,12-18-47 0 0,0 0-1 0 0,-1 0 0 0 0,1-1 0 0 0,-1 0 0 0 0,0 0 0 0 0,-6 3 1 0 0,7-4-99 0 0,1-1 1 0 0,0 0-1 0 0,0-1 1 0 0,-1 1-1 0 0,1-1 1 0 0,-1 0-1 0 0,1 0 1 0 0,-1 0-1 0 0,0 0 1 0 0,-6-1-1 0 0,1-2-1085 0 0,0 0 0 0 0,1 0 1 0 0,-1-1-1 0 0,-11-6 0 0 0,-10-5-4711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4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 10104 0 0,'-37'-1'834'0'0,"-37"2"309"0"0,66-1-820 0 0,-1 1 0 0 0,0 1 1 0 0,0 0-1 0 0,1 0 0 0 0,-1 1 0 0 0,-8 3 1 0 0,14-4-204 0 0,-1 0 0 0 0,0 1 1 0 0,1-1-1 0 0,0 1 0 0 0,0 0 1 0 0,0 0-1 0 0,0 0 0 0 0,0 0 1 0 0,0 0-1 0 0,1 1 0 0 0,-1-1 1 0 0,1 1-1 0 0,0 0 1 0 0,0-1-1 0 0,-1 6 0 0 0,-2 6 57 0 0,0-1-1 0 0,-4 28 0 0 0,2-3 40 0 0,-1 70 1 0 0,7-84-129 0 0,2-1 0 0 0,1 1 0 0 0,1 0 0 0 0,7 23 0 0 0,-7-35-47 0 0,5 18 196 0 0,0 0-1 0 0,26 56 0 0 0,25 26 287 0 0,-44-90-379 0 0,0 0 0 0 0,31 35-1 0 0,-33-45-93 0 0,20 15-1 0 0,-9-8 23 0 0,-22-19-64 0 0,0 1-1 0 0,0-1 1 0 0,1 0-1 0 0,-1 0 1 0 0,0 0 0 0 0,1 0-1 0 0,-1 0 1 0 0,1-1-1 0 0,-1 1 1 0 0,1-1-1 0 0,-1 1 1 0 0,1-1 0 0 0,-1 0-1 0 0,1 0 1 0 0,-1 0-1 0 0,1-1 1 0 0,0 1 0 0 0,-1 0-1 0 0,1-1 1 0 0,-1 0-1 0 0,0 1 1 0 0,1-1-1 0 0,3-2 1 0 0,3-1 32 0 0,1-1 0 0 0,0-1 0 0 0,-1 1 0 0 0,9-8-1 0 0,-14 10-18 0 0,1 0-1 0 0,-1-1 1 0 0,-1 1 0 0 0,1-1-1 0 0,0 0 1 0 0,-1 0-1 0 0,0 0 1 0 0,0 0-1 0 0,0 0 1 0 0,0-1-1 0 0,-1 0 1 0 0,0 1-1 0 0,0-1 1 0 0,0 0 0 0 0,-1 0-1 0 0,1 0 1 0 0,-1 0-1 0 0,0 0 1 0 0,0 0-1 0 0,-1 0 1 0 0,0-1-1 0 0,0 1 1 0 0,0 0-1 0 0,0 0 1 0 0,-1 0-1 0 0,-1-7 1 0 0,0 4-25 0 0,0 0 0 0 0,0 0 0 0 0,0 0 0 0 0,-1 0 0 0 0,0 1 0 0 0,0-1 0 0 0,-7-9 0 0 0,6 10-38 0 0,1 1 0 0 0,-1 1 0 0 0,0-1 0 0 0,0 1 0 0 0,0-1 0 0 0,-1 1 0 0 0,0 1-1 0 0,-11-10 1 0 0,13 13 36 0 0,0-2 1 0 0,0 1-1 0 0,0 0 0 0 0,0-1 0 0 0,1 1 0 0 0,-1-1 0 0 0,1 0 0 0 0,-1 0 0 0 0,1 0 0 0 0,0 0 0 0 0,0 0 1 0 0,0 0-1 0 0,-1-4 0 0 0,1 3 4 0 0,0 0 1 0 0,0 1-1 0 0,-1-1 0 0 0,1 1 1 0 0,-1 0-1 0 0,0 0 1 0 0,-6-5-1 0 0,-8-8-13 0 0,10 10-129 0 0,5 6 38 0 0,8 14-18 0 0,15 16 19 0 0,-4-11 49 0 0,-9-9 35 0 0,2 0 0 0 0,-1 0 0 0 0,1-1 0 0 0,1 0 0 0 0,0-1 0 0 0,17 11 0 0 0,-9-9 21 0 0,-1 0 0 0 0,21 16 0 0 0,-37-24-33 0 0,1 0-1 0 0,0 0 1 0 0,0-1-1 0 0,0 1 0 0 0,1-1 1 0 0,-1 1-1 0 0,6 0 1 0 0,15 1-3749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4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95 263 3680 0 0,'0'0'167'0'0,"0"1"-7"0"0,-1 5-127 0 0,-2-2 211 0 0,11 5 2696 0 0,-6-1-2079 0 0,2-1 270 0 0,13 8 831 0 0,-7-8-1932 0 0,-8-6 332 0 0,6-9-130 0 0,-5 6-191 0 0,-1 0-1 0 0,0 0 0 0 0,0 0 1 0 0,0 0-1 0 0,0-1 1 0 0,0 1-1 0 0,0-1 1 0 0,-1 1-1 0 0,1-1 1 0 0,-1 0-1 0 0,1 1 1 0 0,-1-1-1 0 0,0 0 1 0 0,1-5-1 0 0,-1-5 164 0 0,0 1 1 0 0,0-1 0 0 0,-1 0-1 0 0,-4-25 1 0 0,1 26-87 0 0,-1 1 0 0 0,0-1 1 0 0,0 1-1 0 0,-10-14 1 0 0,5 8-39 0 0,6 9 36 0 0,-1 1 0 0 0,-1 0 0 0 0,1 0 1 0 0,-1 0-1 0 0,-1 1 0 0 0,1-1 1 0 0,-1 1-1 0 0,0 1 0 0 0,0-1 1 0 0,-1 1-1 0 0,1 0 0 0 0,-9-4 1 0 0,6 4-331 0 0,1 2 2533 0 0,1 12-1238 0 0,3 0-1209 0 0,1 0 0 0 0,0 0 0 0 0,0 1 0 0 0,1 0 0 0 0,0-1 0 0 0,0 1 0 0 0,1 0-1 0 0,1 16 1 0 0,-5 31 237 0 0,4-50-82 0 0,0 1 0 0 0,1 0 1 0 0,0 0-1 0 0,0 0 0 0 0,1 0 0 0 0,0-1 0 0 0,0 1 1 0 0,6 15-1 0 0,2 2 108 0 0,16 31 0 0 0,-19-42-81 0 0,-2-6-16 0 0,0 0 0 0 0,1 1-1 0 0,0-1 1 0 0,0-1-1 0 0,1 1 1 0 0,0-1 0 0 0,0 0-1 0 0,1 0 1 0 0,7 5-1 0 0,4 8 57 0 0,-16-18-85 0 0,0 0 1 0 0,-1 0-1 0 0,1 0 0 0 0,0 1 1 0 0,0-2-1 0 0,0 1 0 0 0,0 0 1 0 0,1 0-1 0 0,-1-1 0 0 0,0 1 1 0 0,1-1-1 0 0,-1 0 0 0 0,1 0 0 0 0,-1 0 1 0 0,5 1-1 0 0,-3-1-4 0 0,0 0 1 0 0,-1 0-1 0 0,1-1 0 0 0,-1 1 1 0 0,1-1-1 0 0,0 0 0 0 0,-1 0 1 0 0,1 0-1 0 0,0-1 0 0 0,-1 0 1 0 0,1 1-1 0 0,-1-1 0 0 0,1 0 1 0 0,-1-1-1 0 0,1 1 0 0 0,-1-1 1 0 0,0 1-1 0 0,1-1 0 0 0,-1 0 1 0 0,0 0-1 0 0,0 0 0 0 0,4-5 1 0 0,1-1-185 0 0,-1 0 1 0 0,0 0-1 0 0,0-1 1 0 0,-1 1-1 0 0,0-2 0 0 0,-1 1 1 0 0,0-1-1 0 0,0 0 1 0 0,-1 0-1 0 0,0 0 1 0 0,2-13-1 0 0,2 0-5947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5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5984 0 0,'0'8'622'0'0,"-2"-1"-295"0"0,2-1 0 0 0,-1 1-1 0 0,1-1 1 0 0,0 8 0 0 0,0-12-143 0 0,0 0 1 0 0,1 0-1 0 0,-1 1 1 0 0,1-1 0 0 0,0 0-1 0 0,-1 0 1 0 0,1 0-1 0 0,0 0 1 0 0,0 0-1 0 0,0 0 1 0 0,1 0 0 0 0,-1 0-1 0 0,0 0 1 0 0,1 0-1 0 0,1 1 1 0 0,125 105 1434 0 0,-86-72-975 0 0,26 20 184 0 0,-23-24-411 0 0,68 52 604 0 0,-14-11-433 0 0,-37-17-304 0 0,-24-28-1120 0 0,-31-21-250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5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485 724 6448 0 0,'0'-1'498'0'0,"-20"-44"284"0"0,-12-21 1944 0 0,22 48-2224 0 0,4 6-94 0 0,-1 0 1 0 0,-1 0 0 0 0,0 0-1 0 0,-1 1 1 0 0,-12-13 0 0 0,-13-9 613 0 0,20 19-490 0 0,-21-17 0 0 0,31 27-385 0 0,0 1-1 0 0,0 1 1 0 0,-1-1-1 0 0,1 1 0 0 0,-1-1 1 0 0,1 1-1 0 0,-7-1 1 0 0,10 2-93 0 0,-1 1-1 0 0,0 0 1 0 0,1 0 0 0 0,-1-1 0 0 0,0 1-1 0 0,0 1 1 0 0,1-1 0 0 0,-1 0 0 0 0,0 0 0 0 0,1 1-1 0 0,-1-1 1 0 0,0 1 0 0 0,1-1 0 0 0,-1 1-1 0 0,1 0 1 0 0,-1-1 0 0 0,1 1 0 0 0,-1 0 0 0 0,1 0-1 0 0,-1 0 1 0 0,1 0 0 0 0,0 0 0 0 0,-1 1-1 0 0,0 0 1 0 0,-1 2-9 0 0,0 0-1 0 0,0 0 1 0 0,1 0-1 0 0,0 0 1 0 0,0 0 0 0 0,0 0-1 0 0,0 0 1 0 0,0 1-1 0 0,1-1 1 0 0,0 1-1 0 0,0-1 1 0 0,0 1 0 0 0,0-1-1 0 0,1 1 1 0 0,0 8-1 0 0,1 5-10 0 0,1-1-1 0 0,8 33 0 0 0,-5-28-33 0 0,0-5 0 0 0,0 0 0 0 0,1 0 0 0 0,15 30 0 0 0,34 44 0 0 0,-51-84 16 0 0,0-1 0 0 0,1 0 0 0 0,0 0 0 0 0,0 0 0 0 0,0-1 0 0 0,1 0 0 0 0,-1 0 0 0 0,1 0 0 0 0,0-1 0 0 0,8 5 0 0 0,5-2 65 0 0,-15-7-80 0 0,0 0 9 0 0,-1 0-2 0 0,0 0 0 0 0,0 0-1 0 0,-1 0 1 0 0,1-1-1 0 0,0 1 1 0 0,0-1-1 0 0,-1 1 1 0 0,1-1-1 0 0,0 0 1 0 0,-1 0-1 0 0,1 0 1 0 0,-1 0 0 0 0,1 0-1 0 0,-1-1 1 0 0,0 1-1 0 0,1-1 1 0 0,-1 0-1 0 0,0 1 1 0 0,0-1-1 0 0,0 0 1 0 0,0 0-1 0 0,-1 0 1 0 0,1-1-1 0 0,0 1 1 0 0,0-3 0 0 0,1 0 22 0 0,0 0 0 0 0,0-1 0 0 0,-1 0 0 0 0,0 1 0 0 0,0-1 1 0 0,0 0-1 0 0,-1 0 0 0 0,0 0 0 0 0,0 0 0 0 0,0-8 0 0 0,-2-7 13 0 0,-1 1 1 0 0,-1-1-1 0 0,0 0 0 0 0,-2 1 0 0 0,0 0 0 0 0,-2 0 0 0 0,0 1 0 0 0,-1 0 0 0 0,-1 0 0 0 0,-16-25 0 0 0,-13-14 115 0 0,-81-93 0 0 0,71 93 3 0 0,19 23-132 0 0,-32-41 76 0 0,51 62-93 0 0,1-1 1 0 0,0 0-1 0 0,-10-24 1 0 0,16 33 8 0 0,0 0-1 0 0,0 1 1 0 0,0 0 0 0 0,-8-9-1 0 0,-1-1 77 0 0,9 9-72 0 0,-1 16-38 0 0,5-8 2 0 0,-1 1 0 0 0,1 0-1 0 0,-1-1 1 0 0,1 1 0 0 0,0 0 0 0 0,0-1 0 0 0,0 1-1 0 0,0-1 1 0 0,0 1 0 0 0,1-1 0 0 0,-1 1 0 0 0,1-1-1 0 0,1 2 1 0 0,29 28-20 0 0,-24-24 36 0 0,32 30-5 0 0,50 37 0 0 0,-30-24-1 0 0,-18-15 17 0 0,3 4 82 0 0,-27-23-37 0 0,23 16 0 0 0,-28-24-5 0 0,0-1 0 0 0,1 1 0 0 0,19 7 1 0 0,-27-14-268 0 0,1 1 1 0 0,0-1-1 0 0,-1-1 1 0 0,1 1-1 0 0,0-1 1 0 0,0 0-1 0 0,0-1 1 0 0,0 0 0 0 0,12-1-1 0 0,-8-1-1536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5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11056 0 0,'5'12'984'0'0,"0"4"-792"0"0,3 0-192 0 0,5 7 0 0 0,4-4 416 0 0,-4 6 32 0 0,10-3 16 0 0,-10-2 0 0 0,0-1-344 0 0,-3 1-120 0 0,3-1 72 0 0,3 1-5752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7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273 259 5064 0 0,'0'0'389'0'0,"-4"-4"-234"0"0,2-1-69 0 0,-1-1 369 0 0,0-1 1 0 0,0 1 0 0 0,1-1-1 0 0,0 0 1 0 0,-2-13 0 0 0,4 17-316 0 0,0-1 1 0 0,-1 1 0 0 0,0 0 0 0 0,0-1-1 0 0,0 1 1 0 0,0 0 0 0 0,0 0-1 0 0,-4-6 1 0 0,-17-26 846 0 0,12 21-556 0 0,4 6-161 0 0,1 0 1 0 0,-1 1 0 0 0,-1 0-1 0 0,1 1 1 0 0,-1-1 0 0 0,0 1-1 0 0,-1 0 1 0 0,1 1 0 0 0,-1 0-1 0 0,-1 0 1 0 0,-11-5 0 0 0,1-1 296 0 0,16 9-500 0 0,1 0 0 0 0,0 0 0 0 0,-1 1 1 0 0,0-1-1 0 0,1 1 0 0 0,-1 0 1 0 0,0 0-1 0 0,1 0 0 0 0,-4-1 1 0 0,-7-1 230 0 0,12 2-282 0 0,0 1 0 0 0,0-1 0 0 0,0 1 0 0 0,-1 0-1 0 0,1-1 1 0 0,0 1 0 0 0,0 0 0 0 0,-1 0 0 0 0,1-1 0 0 0,0 1 0 0 0,0 0 0 0 0,-1 0 0 0 0,1 1 0 0 0,0-1-1 0 0,0 0 1 0 0,-1 0 0 0 0,1 1 0 0 0,0-1 0 0 0,0 0 0 0 0,-1 1 0 0 0,1-1 0 0 0,0 1 0 0 0,0 0 0 0 0,-2 0-1 0 0,1 2 20 0 0,1-1 0 0 0,-1 0 0 0 0,0 1 0 0 0,1-1 0 0 0,-1 1 0 0 0,1-1-1 0 0,0 1 1 0 0,-1 0 0 0 0,1-1 0 0 0,1 1 0 0 0,-1 0 0 0 0,0 0-1 0 0,1 0 1 0 0,-1 0 0 0 0,1 6 0 0 0,0 2-40 0 0,1 0 1 0 0,5 21-1 0 0,-3-17 21 0 0,6 31-5 0 0,-8-37 89 0 0,1 0 0 0 0,0 0 0 0 0,1-1 0 0 0,0 1 0 0 0,0-1 0 0 0,1 0 0 0 0,0 0 0 0 0,0 0 0 0 0,8 10 0 0 0,3 3 3 0 0,-13-19-70 0 0,0 0 1 0 0,0 1-1 0 0,-1-1 1 0 0,0 1-1 0 0,1-1 1 0 0,0 4-1 0 0,-1-3-24 0 0,-1-2-9 0 0,1 1 0 0 0,-1-1 1 0 0,1 1-1 0 0,0-1 0 0 0,-1 1 0 0 0,1-1 0 0 0,0 0 1 0 0,0 0-1 0 0,0 1 0 0 0,0-1 0 0 0,0 0 0 0 0,0 0 1 0 0,0 0-1 0 0,1 0 0 0 0,-1 0 0 0 0,2 1 0 0 0,15 6 0 0 0,12 11 0 0 0,-1-12 11 0 0,-25-6 42 0 0,11-3 11 0 0,-12-1-61 0 0,-2 2-2 0 0,-1 1-1 0 0,1-1 1 0 0,-1 0-1 0 0,1 1 1 0 0,-1-1-1 0 0,1 1 1 0 0,-1-1-1 0 0,1 1 0 0 0,-1-1 1 0 0,1 1-1 0 0,0-1 1 0 0,-1 1-1 0 0,1-1 1 0 0,0 1-1 0 0,-1 0 1 0 0,1 0-1 0 0,0-1 1 0 0,-1 1-1 0 0,3 0 0 0 0,-2-1 144 0 0,2-5 10 0 0,-3 6-128 0 0,0-1 0 0 0,0 1 0 0 0,0-1-1 0 0,0 1 1 0 0,1-1 0 0 0,-1 1 0 0 0,0-1-1 0 0,0 1 1 0 0,0-1 0 0 0,1 1 0 0 0,-1-1-1 0 0,0 1 1 0 0,0 0 0 0 0,1-1 0 0 0,-1 1-1 0 0,0-1 1 0 0,1 1 0 0 0,-1 0 0 0 0,0-1-1 0 0,1 1 1 0 0,-1 0 0 0 0,1-1 0 0 0,0 1-1 0 0,0 0-11 0 0,13-3 75 0 0,-13 3-10 0 0,1-2-23 0 0,3-3-35 0 0,-3 2 22 0 0,4-8-35 0 0,-4 8 22 0 0,2 0 17 0 0,-4 2 152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7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3680 0 0,'0'0'284'0'0,"1"2"-187"0"0,0 1 28 0 0,-1 0 0 0 0,1 0 0 0 0,-1 0 0 0 0,0 0 0 0 0,0 0 0 0 0,0 0 0 0 0,-1 0-1 0 0,0 6 1 0 0,0-5 379 0 0,1 0 0 0 0,-1 0 0 0 0,1 1 0 0 0,0 5 0 0 0,2 2-20 0 0,0 0 0 0 0,1-1 0 0 0,1 1 0 0 0,-1-1 0 0 0,2 0 0 0 0,0 0-1 0 0,0 0 1 0 0,1 0 0 0 0,0-1 0 0 0,0 0 0 0 0,2-1 0 0 0,-1 1 0 0 0,1-1 0 0 0,0-1 0 0 0,1 1 0 0 0,0-1 0 0 0,19 13 0 0 0,-22-19-430 0 0,-1 1 1 0 0,1-1-1 0 0,-1 0 1 0 0,1 0 0 0 0,0 0-1 0 0,0-1 1 0 0,-1 0 0 0 0,1 0-1 0 0,0-1 1 0 0,0 1 0 0 0,0-1-1 0 0,0-1 1 0 0,0 1 0 0 0,0-1-1 0 0,0 0 1 0 0,0 0 0 0 0,6-3-1 0 0,-12 4-46 0 0,0 0 0 0 0,1 0 0 0 0,-1-1 0 0 0,0 1 0 0 0,0 0 0 0 0,1 0 0 0 0,-1 0 0 0 0,0-1 0 0 0,0 1 0 0 0,1 0 0 0 0,-1 0 0 0 0,0-1 0 0 0,0 1 0 0 0,0 0 0 0 0,0 0 0 0 0,0-1 0 0 0,1 1 0 0 0,-1 0 0 0 0,0-1-1 0 0,0 1 1 0 0,0 0 0 0 0,0-1 0 0 0,0 1 0 0 0,0 0 0 0 0,0 0 0 0 0,0-1 0 0 0,0 1 0 0 0,0 0 0 0 0,0-1 0 0 0,0 0 21 0 0,1-2-12 0 0,1 0 0 0 0,-1 1 0 0 0,1-1 0 0 0,0 0-1 0 0,0 1 1 0 0,0 0 0 0 0,0 0 0 0 0,0-1 0 0 0,5-2-1 0 0,12-15 12 0 0,49-101-1337 0 0,-56 99-2745 0 0,1 2-1326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1.48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87 9 8288 0 0,'0'0'3252'0'0,"3"-1"-3007"0"0,8-4-62 0 0,-10 5-181 0 0,-1 0 0 0 0,0 0 0 0 0,0-1 0 0 0,1 1 0 0 0,-1 0 0 0 0,1 0 0 0 0,-1 0 1 0 0,0-1-1 0 0,1 1 0 0 0,-1 0 0 0 0,0 0 0 0 0,1 0 0 0 0,-1 0 0 0 0,1 0 0 0 0,-1 0 1 0 0,0 0-1 0 0,1 0 0 0 0,-1 0 0 0 0,1 0 0 0 0,-1 0 0 0 0,0 0 0 0 0,1 0 0 0 0,-1 0 1 0 0,1 0-1 0 0,-1 0 0 0 0,0 0 0 0 0,1 0 0 0 0,-1 0 0 0 0,1 1 0 0 0,6 1 159 0 0,-5-2-91 0 0,1 1 0 0 0,-1 0 1 0 0,1-1-1 0 0,-1 1 0 0 0,1 0 1 0 0,-1 0-1 0 0,0 0 0 0 0,0 1 1 0 0,1-1-1 0 0,-1 0 0 0 0,0 1 0 0 0,0-1 1 0 0,0 1-1 0 0,-1 0 0 0 0,1 0 1 0 0,0 0-1 0 0,-1 0 0 0 0,1 0 1 0 0,2 4-1 0 0,-1-1 36 0 0,0 0 0 0 0,0 0 0 0 0,-1 1 0 0 0,0-1 1 0 0,0 1-1 0 0,0-1 0 0 0,0 1 0 0 0,0 7 0 0 0,12 41 710 0 0,-1-8-141 0 0,-1 21-293 0 0,0-16-81 0 0,2 50 57 0 0,4 8-348 0 0,-16-99-10 0 0,0-1 0 0 0,3 13 0 0 0,3 8 0 0 0,15 71 0 0 0,-11-41 44 0 0,-7-37 146 0 0,4 38 0 0 0,2 16 190 0 0,0-9-329 0 0,-9-54 15 0 0,6 22 0 0 0,-4-22 2 0 0,3 23-1 0 0,12 123 435 0 0,-16-132-428 0 0,2 19 18 0 0,-5 135 430 0 0,3-147-265 0 0,-2-29-202 0 0,0 0 1 0 0,0 0 0 0 0,-1 0 0 0 0,0 0-1 0 0,-1 11 1 0 0,1-10-15 0 0,0-1 1 0 0,0 0-1 0 0,1 0 0 0 0,-1 0 1 0 0,1 0-1 0 0,4 11 0 0 0,0 4 79 0 0,-5-20-112 0 0,1 7 54 0 0,1 0 0 0 0,1 0 0 0 0,-1 1 0 0 0,8 15 1036 0 0,-10-28-1033 0 0,-1 1-1 0 0,0 0 1 0 0,1 0 0 0 0,-1 0 0 0 0,-3-5 0 0 0,-2-8 6 0 0,-11-41-14 0 0,-3 1-1 0 0,-44-88 1 0 0,-19-64-145 0 0,57 136 96 0 0,-52-180-79 0 0,75 243 70 0 0,-33-103 1 0 0,-9-31 0 0 0,13 26-53 0 0,16 16-42 0 0,11 47 25 0 0,4 51 62 0 0,1-1 0 0 0,0 1 0 0 0,0 0 0 0 0,0 0 1 0 0,1 0-1 0 0,0-6 0 0 0,2-10-51 0 0,-3 9 47 0 0,1 1 0 0 0,1-1 0 0 0,0 1 0 0 0,0 0 0 0 0,1-1 0 0 0,4-11 0 0 0,1 5 1 0 0,1 1-42 0 0,-9 12 50 0 0,2 0 11 0 0,13-11-165 0 0,-11 10 310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8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248 306 5984 0 0,'-14'-31'640'0'0,"11"25"-384"0"0,1 1 1 0 0,-1-1 0 0 0,1 1 0 0 0,-3-10-1 0 0,-7-15 998 0 0,1 2-83 0 0,8 21-869 0 0,0 0-1 0 0,0 0 1 0 0,0 0-1 0 0,-7-10 1 0 0,-40-54 2134 0 0,43 60-2019 0 0,4 7-230 0 0,1 0 0 0 0,-1 0 0 0 0,0 1 0 0 0,0-1 0 0 0,-1 0 0 0 0,-5-4 0 0 0,5 5-10 0 0,0 0 0 0 0,0 1 0 0 0,-1-1 0 0 0,1 1 0 0 0,0-1 0 0 0,-1 2 0 0 0,-5-3 1 0 0,8 4-145 0 0,1 0 0 0 0,0-1 0 0 0,-1 1 0 0 0,1 0 1 0 0,0 1-1 0 0,0-1 0 0 0,-1 0 0 0 0,1 0 0 0 0,0 0 1 0 0,0 1-1 0 0,-1-1 0 0 0,1 1 0 0 0,0-1 0 0 0,0 1 1 0 0,0-1-1 0 0,0 1 0 0 0,-1 0 0 0 0,1-1 0 0 0,0 1 1 0 0,0 0-1 0 0,0 0 0 0 0,1 0 0 0 0,-1 0 0 0 0,0 0 1 0 0,0 0-1 0 0,0 0 0 0 0,1 0 0 0 0,-1 0 0 0 0,0 0 1 0 0,1 0-1 0 0,-1 1 0 0 0,1-1 0 0 0,-1 2 0 0 0,-2 6 14 0 0,0 1-1 0 0,1-1 0 0 0,0 1 0 0 0,0 0 0 0 0,1 0 1 0 0,0 0-1 0 0,1 0 0 0 0,0 0 0 0 0,2 16 0 0 0,4 11-58 0 0,12 44 0 0 0,-13-65 26 0 0,-3-8 15 0 0,1 0-1 0 0,0 0 1 0 0,9 14-1 0 0,-8-13 38 0 0,1-1 0 0 0,6 19 0 0 0,-9-4 22 0 0,0 1 22 0 0,-2-23-103 0 0,0 0 1 0 0,1 0 0 0 0,-1 0 0 0 0,0 0-1 0 0,1 0 1 0 0,-1 0 0 0 0,1 0-1 0 0,-1 0 1 0 0,1 0 0 0 0,-1 0-1 0 0,1 0 1 0 0,0 0 0 0 0,0 0-1 0 0,-1 0 1 0 0,1 0 0 0 0,1 0-1 0 0,2 2 6 0 0,0-1-1 0 0,0 0 0 0 0,0 0 0 0 0,0 0 1 0 0,0-1-1 0 0,6 2 0 0 0,-8-2-12 0 0,0-1-1 0 0,0 0 1 0 0,0 0 0 0 0,0 1-1 0 0,0-1 1 0 0,0-1 0 0 0,0 1-1 0 0,0 0 1 0 0,0 0 0 0 0,0-1-1 0 0,0 1 1 0 0,0-1-1 0 0,0 0 1 0 0,0 1 0 0 0,2-3-1 0 0,1 0 7 0 0,-1 0 0 0 0,1 0 0 0 0,-1-1-1 0 0,0 1 1 0 0,-1-1 0 0 0,1 0-1 0 0,-1 0 1 0 0,1-1 0 0 0,-1 1 0 0 0,0 0-1 0 0,-1-1 1 0 0,5-9 0 0 0,-2 0-36 0 0,-1-1 1 0 0,0 1-1 0 0,2-20 0 0 0,-5 14-25 0 0,0 0 0 0 0,-1 1 0 0 0,-1-1-1 0 0,-7-35 1 0 0,4 22-1 0 0,3-5 57 0 0,1 14-12 0 0,13 27-53 0 0,-5 1 48 0 0,-1 0 0 0 0,0 1-1 0 0,0-1 1 0 0,0 1 0 0 0,0 1 0 0 0,8 7 0 0 0,33 42 13 0 0,-19-19-9 0 0,-7-13-29 0 0,62 68-36 0 0,-73-79 83 0 0,1 1-1 0 0,-2 1 0 0 0,0 0 0 0 0,14 25 0 0 0,23 64 607 0 0,-43-95-514 0 0,-1 2-54 0 0,0 0-1 0 0,-1-1 0 0 0,1 1 0 0 0,0 16 0 0 0,2 6-43 0 0,-4-25 12 0 0,-1 0 0 0 0,1 0 0 0 0,-1 0 0 0 0,0 0 0 0 0,-1-1 0 0 0,0 1 0 0 0,0 0-1 0 0,-4 13 1 0 0,4-15 5 0 0,-1-1-1 0 0,1 1 0 0 0,-1-1 1 0 0,-1 0-1 0 0,1 1 1 0 0,-1-1-1 0 0,1 0 0 0 0,-1 0 1 0 0,0-1-1 0 0,0 1 0 0 0,-1-1 1 0 0,1 1-1 0 0,-8 4 0 0 0,6-5-109 0 0,0 0-1 0 0,0 0 0 0 0,0 0 0 0 0,-1-1 0 0 0,1 1 0 0 0,-1-2 1 0 0,0 1-1 0 0,1 0 0 0 0,-1-1 0 0 0,0 0 0 0 0,0-1 0 0 0,0 1 1 0 0,0-1-1 0 0,0 0 0 0 0,0 0 0 0 0,0-1 0 0 0,1 0 1 0 0,-1 0-1 0 0,0 0 0 0 0,0-1 0 0 0,1 0 0 0 0,-1 0 0 0 0,1 0 1 0 0,-1-1-1 0 0,1 0 0 0 0,-6-4 0 0 0,-12-9-1077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5:59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198 582 9960 0 0,'0'0'904'0'0,"-2"-1"-746"0"0,-11-6 159 0 0,0 1 0 0 0,-1 0-1 0 0,0 1 1 0 0,0 0 0 0 0,-28-4-1 0 0,30 6 106 0 0,10 2-330 0 0,0 1 0 0 0,0-1 0 0 0,-1 0 0 0 0,1 1 0 0 0,0 0 0 0 0,0-1 1 0 0,-1 1-1 0 0,1 0 0 0 0,0 0 0 0 0,-1 1 0 0 0,1-1 0 0 0,0 0 0 0 0,0 1 0 0 0,-1-1 0 0 0,1 1 1 0 0,0 0-1 0 0,0 0 0 0 0,0 0 0 0 0,0 0 0 0 0,0 0 0 0 0,-3 2 0 0 0,4-2-47 0 0,-1 0 0 0 0,0 0 0 0 0,1 0 0 0 0,-1 1 1 0 0,1-1-1 0 0,0 0 0 0 0,-1 1 0 0 0,1-1 0 0 0,0 1 0 0 0,0 0 0 0 0,0-1 0 0 0,0 1 0 0 0,0 0 0 0 0,0 0 0 0 0,0 0 0 0 0,1 0 0 0 0,-1 0 0 0 0,1-1 1 0 0,-1 4-1 0 0,1 1 33 0 0,-1-1 1 0 0,2 0 0 0 0,-1 0-1 0 0,1 0 1 0 0,0 1 0 0 0,2 6-1 0 0,0 0 112 0 0,2 0-1 0 0,10 21 1 0 0,1 4 620 0 0,-7-19-471 0 0,0 1 0 0 0,14 21 1 0 0,2 2-953 0 0,-18-31 526 0 0,0-1 1 0 0,17 20-1 0 0,-1-1 324 0 0,-22-28-228 0 0,1 1 0 0 0,-1 0-1 0 0,0-1 1 0 0,1 1-1 0 0,-1-1 1 0 0,1 1 0 0 0,-1-1-1 0 0,1 1 1 0 0,0-1-1 0 0,-1 0 1 0 0,1 0 0 0 0,0 0-1 0 0,0 0 1 0 0,0 0-1 0 0,0-1 1 0 0,0 1 0 0 0,0-1-1 0 0,0 1 1 0 0,4 0-1 0 0,0-7 51 0 0,-4 4-58 0 0,2-2 2 0 0,-2 2 2 0 0,1 0 0 0 0,-1 0 0 0 0,0 0 0 0 0,0 0 0 0 0,0-1 0 0 0,-1 1 0 0 0,1 0-1 0 0,0-1 1 0 0,-1 1 0 0 0,1-1 0 0 0,-1 0 0 0 0,0 1 0 0 0,1-4 0 0 0,1-7-26 0 0,-1 0-1 0 0,0 1 0 0 0,-1-1 1 0 0,0 0-1 0 0,-1 0 0 0 0,-2-19 0 0 0,-2 3-138 0 0,-12-51 0 0 0,2 47 160 0 0,11 27 0 0 0,0 0 0 0 0,1 0 0 0 0,-4-13 0 0 0,6 17 8 0 0,-1 1-1 0 0,1-1 1 0 0,-1 1-1 0 0,0-1 0 0 0,1 0 1 0 0,-1 1-1 0 0,0-1 1 0 0,-2-1 146 0 0,5 6-80 0 0,-2-3-73 0 0,5 11 10 0 0,0 0 1 0 0,1-1-1 0 0,1 0 0 0 0,-1 0 1 0 0,2 0-1 0 0,16 16 0 0 0,-4-4-11 0 0,-10-11 0 0 0,5 1 0 0 0,-11-11 0 0 0,-2-1 0 0 0,0 0 3 0 0,-1 0-1 0 0,1 0 0 0 0,0 0 0 0 0,-1 0 0 0 0,1 0 0 0 0,-1 0 1 0 0,1 0-1 0 0,-1-1 0 0 0,1 1 0 0 0,0-1 0 0 0,-1 1 1 0 0,1-1-1 0 0,-1 1 0 0 0,0-1 0 0 0,1 0 0 0 0,-1 0 0 0 0,0 0 1 0 0,1 0-1 0 0,-1 0 0 0 0,0 0 0 0 0,0 0 0 0 0,0 0 0 0 0,0 0 1 0 0,0 0-1 0 0,0-1 0 0 0,0 1 0 0 0,1-3 0 0 0,1 0 6 0 0,-1 0-1 0 0,0 0 1 0 0,0-1-1 0 0,0 1 1 0 0,0 0-1 0 0,-1-1 1 0 0,0 0-1 0 0,1-6 0 0 0,0-3 6 0 0,-1-1 0 0 0,0 0-1 0 0,-1 1 1 0 0,-1-1 0 0 0,-4-23-1 0 0,-3-10 50 0 0,7 36-59 0 0,-1 0 0 0 0,-5-20 0 0 0,-2 5 21 0 0,0 0-1 0 0,-2 1 0 0 0,-1 0 1 0 0,-26-43-1 0 0,7 20-13 0 0,18 27 17 0 0,-18-22 0 0 0,-9-16 8 0 0,29 42-20 0 0,-17-21-1 0 0,27 37-8 0 0,0 1-1 0 0,-1-1 0 0 0,1 0 0 0 0,0 1 0 0 0,0-1 0 0 0,0 0 0 0 0,0 0 0 0 0,-1-4 0 0 0,-4-9 105 0 0,6 13 142 0 0,8 15-108 0 0,5 5-71 0 0,1-1 0 0 0,21 20 0 0 0,0 0-76 0 0,1 1-21 0 0,2-1-1 0 0,42 31 0 0 0,-75-64-159 0 0,1-1 0 0 0,0 0 0 0 0,10 5 0 0 0,-10-5-34 0 0,12 5-378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0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14 399 3680 0 0,'-13'23'3176'0'0,"14"-23"-2956"0"0,0 1 0 0 0,0-1 0 0 0,-1 1 0 0 0,1-1 1 0 0,0 1-1 0 0,0 0 0 0 0,0-1 0 0 0,-1 1 0 0 0,1 0 0 0 0,0 0 0 0 0,1 1 1 0 0,-2-1 99 0 0,60 66 2027 0 0,-34-41-1835 0 0,-7-7-53 0 0,33 26 0 0 0,-45-40-365 0 0,0 0-1 0 0,0-1 1 0 0,0 0-1 0 0,0 0 1 0 0,1-1-1 0 0,0 1 1 0 0,-1-2-1 0 0,1 1 1 0 0,12 1-1 0 0,-19-4-74 0 0,0 0 0 0 0,1 1 0 0 0,-1-1 0 0 0,1 0 0 0 0,-1 0 0 0 0,0 0 0 0 0,1-1 0 0 0,-1 1 0 0 0,1 0 0 0 0,-1 0 0 0 0,0-1 0 0 0,1 1 0 0 0,-1-1 0 0 0,0 1 0 0 0,1-1 0 0 0,-1 0 0 0 0,0 1 0 0 0,0-1 1 0 0,0 0-1 0 0,0 0 0 0 0,0 0 0 0 0,0 0 0 0 0,0 0 0 0 0,0 0 0 0 0,1-2 0 0 0,-1 2-12 0 0,0-1 1 0 0,0 0 0 0 0,-1 1-1 0 0,1-1 1 0 0,0 0 0 0 0,-1 1-1 0 0,0-1 1 0 0,1 0 0 0 0,-1 0-1 0 0,0 0 1 0 0,0 1 0 0 0,0-1-1 0 0,0 0 1 0 0,0 0 0 0 0,-1 0-1 0 0,1 1 1 0 0,0-1 0 0 0,-1 0 0 0 0,0-1-1 0 0,-11-34 72 0 0,8 23-30 0 0,-1 1-1 0 0,-10-24 0 0 0,-10-13 235 0 0,25 50-289 0 0,-1 0 0 0 0,1-1 1 0 0,0 1-1 0 0,0 0 0 0 0,-1 0 0 0 0,1-1 0 0 0,0 1 1 0 0,0 0-1 0 0,0-1 0 0 0,-1 1 0 0 0,1 0 1 0 0,0-1-1 0 0,0 1 0 0 0,0-1 0 0 0,0 1 1 0 0,0 0-1 0 0,0-1 0 0 0,-1 1 0 0 0,1 0 0 0 0,0-1 1 0 0,0 1-1 0 0,0-1 0 0 0,0 1 0 0 0,1 0 1 0 0,-1-1-1 0 0,0 1 0 0 0,0-1 0 0 0,0 1 0 0 0,10 2-195 0 0,1 1 125 0 0,11 4 2 0 0,17 6-15 0 0,-36-12 87 0 0,1 0 0 0 0,-1 0 1 0 0,0-1-1 0 0,1 1 0 0 0,-1-1 1 0 0,0 1-1 0 0,1-1 0 0 0,-1-1 1 0 0,0 1-1 0 0,1 0 0 0 0,-1-1 0 0 0,0 1 1 0 0,0-1-1 0 0,1 0 0 0 0,-1 0 1 0 0,0 0-1 0 0,0-1 0 0 0,0 1 0 0 0,0-1 1 0 0,0 0-1 0 0,-1 1 0 0 0,1-1 1 0 0,0-1-1 0 0,3-2 0 0 0,-5 3 13 0 0,-1 1 0 0 0,1-1 0 0 0,0 1 1 0 0,-1-1-1 0 0,1 1 0 0 0,-1-1 0 0 0,1 1 0 0 0,-1-1 0 0 0,0 1 0 0 0,1-1 0 0 0,-1 1 0 0 0,0-1 0 0 0,0 0 0 0 0,-1-2 0 0 0,3-13 157 0 0,0 7-72 0 0,-1 0 0 0 0,1-1 0 0 0,-1 1 0 0 0,-1-1 0 0 0,0 1 0 0 0,-1-1 0 0 0,0 1 0 0 0,0-1 0 0 0,-1 1-1 0 0,-1 0 1 0 0,0 0 0 0 0,0 0 0 0 0,0 0 0 0 0,-2 0 0 0 0,1 1 0 0 0,-9-13 0 0 0,-8-20 349 0 0,14 26-121 0 0,-14-23 1 0 0,18 35-275 0 0,0 0 1 0 0,0 0-1 0 0,0 0 1 0 0,-1 1-1 0 0,1-1 0 0 0,-1 1 1 0 0,0 0-1 0 0,0 0 1 0 0,0 0-1 0 0,-4-2 0 0 0,-27-12 322 0 0,-40-14 0 0 0,69 29-358 0 0,0 0 0 0 0,0 1 0 0 0,0-1 0 0 0,0 1 0 0 0,-11 0 0 0 0,2 2-527 0 0,11 1 179 0 0,2-1 13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0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279 153 3224 0 0,'-2'-4'75'0'0,"0"0"0"0"0,0 0 1 0 0,-1 0-1 0 0,1 0 0 0 0,-1 1 0 0 0,0-1 0 0 0,0 1 1 0 0,0 0-1 0 0,-5-4 0 0 0,-1 1 1253 0 0,0 0 1 0 0,-16-9-1 0 0,17 10-167 0 0,0 0 0 0 0,-10-9 0 0 0,-14-9 279 0 0,16 15-999 0 0,-1 1 0 0 0,1 0 1 0 0,-1 1-1 0 0,-19-4 0 0 0,35 10-421 0 0,0 0 0 0 0,0 0 0 0 0,0 0-1 0 0,0 0 1 0 0,0 0 0 0 0,0 0 0 0 0,1 0-1 0 0,-1 0 1 0 0,0 0 0 0 0,0 0 0 0 0,0 0 0 0 0,0 1-1 0 0,0-1 1 0 0,0 0 0 0 0,0 1 0 0 0,1-1-1 0 0,-1 1 1 0 0,0-1 0 0 0,0 1 0 0 0,0-1-1 0 0,1 1 1 0 0,-2 0 0 0 0,1 1 12 0 0,-1 0 0 0 0,1 0 0 0 0,0 0 0 0 0,0 0 1 0 0,-1 0-1 0 0,2 0 0 0 0,-1 0 0 0 0,0 0 0 0 0,-1 3 0 0 0,1 1 4 0 0,0-1 0 0 0,0 1 0 0 0,1 0 0 0 0,0-1 0 0 0,-1 1 0 0 0,2 0 0 0 0,0 7 0 0 0,6 17 27 0 0,2 0 0 0 0,1-1-1 0 0,1 0 1 0 0,1 0 0 0 0,17 27-1 0 0,-12-26 277 0 0,21 56-1 0 0,-35-81-296 0 0,0 0-1 0 0,0-1 0 0 0,1 1 0 0 0,0-1 0 0 0,-1 0 0 0 0,1 1 0 0 0,1-2 0 0 0,-1 1 0 0 0,0 0 0 0 0,1-1 0 0 0,0 0 0 0 0,0 0 0 0 0,8 3 0 0 0,-10-5-23 0 0,0 0 1 0 0,0 0-1 0 0,0 0 1 0 0,0 0-1 0 0,0 0 0 0 0,1-1 1 0 0,-1 0-1 0 0,0 0 0 0 0,0 0 1 0 0,1 0-1 0 0,-1 0 1 0 0,0 0-1 0 0,0-1 0 0 0,5-1 1 0 0,-7 2-13 0 0,1-1 1 0 0,-1 1-1 0 0,1-1 0 0 0,-1 0 1 0 0,1 0-1 0 0,-1 1 1 0 0,0-1-1 0 0,1 0 1 0 0,-1 0-1 0 0,0 0 1 0 0,0-1-1 0 0,0 1 1 0 0,1 0-1 0 0,-1 0 0 0 0,-1-1 1 0 0,1 1-1 0 0,0 0 1 0 0,0-1-1 0 0,0 1 1 0 0,-1-1-1 0 0,1 1 1 0 0,-1-1-1 0 0,1 0 0 0 0,-1 1 1 0 0,1-1-1 0 0,-1 1 1 0 0,0-1-1 0 0,0-2 1 0 0,0-8 34 0 0,0 1 1 0 0,-1-1-1 0 0,-1 0 1 0 0,0 1-1 0 0,0-1 1 0 0,-8-19-1 0 0,5 5-41 0 0,4 23 6 0 0,1-1 0 0 0,-1 1 0 0 0,0 0 0 0 0,1-1 0 0 0,-1 1 0 0 0,-1 0 0 0 0,1-1 0 0 0,-2-2 0 0 0,-6-6 12 0 0,8 10-8 0 0,-1 0-1 0 0,0 0 0 0 0,1 0 1 0 0,-1-1-1 0 0,1 1 0 0 0,0-1 1 0 0,0 1-1 0 0,0-1 0 0 0,0 1 1 0 0,0-1-1 0 0,1 1 0 0 0,-1-1 1 0 0,1 0-1 0 0,-1 1 0 0 0,1-1 1 0 0,0-4-1 0 0,0 7-17 0 0,1 2-47 0 0,1-1 48 0 0,0 0 0 0 0,0 0 0 0 0,0 0 0 0 0,0 0 0 0 0,0 0 0 0 0,0 1 0 0 0,0-1 0 0 0,2 3-1 0 0,14 12-161 0 0,-10-8 116 0 0,1 0 1 0 0,12 8-1 0 0,-18-14-102 0 0,0 0 0 0 0,0 0 0 0 0,1-1 0 0 0,-1 1 0 0 0,1-1 0 0 0,-1 0 0 0 0,1 0 0 0 0,-1 0 0 0 0,1 0 0 0 0,0-1 0 0 0,4 1-1 0 0,5-1-3907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1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0 8288 0 0,'-26'0'3725'0'0,"11"7"-3172"0"0,7-2-342 0 0,5-3-94 0 0,0 1-1 0 0,0-1 1 0 0,0 1-1 0 0,0 0 1 0 0,0 0 0 0 0,0 0-1 0 0,1 0 1 0 0,0 0-1 0 0,-1 1 1 0 0,-2 6 0 0 0,1 2-105 0 0,5-7 5 0 0,0 1-1 0 0,-1-1 1 0 0,1 0 0 0 0,1 1 0 0 0,2 7 0 0 0,4 17 39 0 0,-7-28-49 0 0,-1 7 39 0 0,2 1 0 0 0,-1 0 0 0 0,1-1 0 0 0,1 1 0 0 0,-1-1 1 0 0,2 0-1 0 0,7 18 0 0 0,-10-27-43 0 0,5 10 166 0 0,1 1-1 0 0,7 9 1 0 0,-11-17-119 0 0,-1-1 0 0 0,0 1 0 0 0,1-1 1 0 0,0 0-1 0 0,-1 1 0 0 0,1-1 1 0 0,0 0-1 0 0,0-1 0 0 0,0 1 1 0 0,0 0-1 0 0,1-1 0 0 0,4 2 1 0 0,-3-2-8 0 0,-2 0-11 0 0,-1 0-1 0 0,1 0 1 0 0,-1-1 0 0 0,1 1 0 0 0,-1-1 0 0 0,1 0 0 0 0,-1 1 0 0 0,1-1-1 0 0,0 0 1 0 0,-1-1 0 0 0,1 1 0 0 0,-1 0 0 0 0,1-1 0 0 0,0 1-1 0 0,-1-1 1 0 0,1 0 0 0 0,-1 0 0 0 0,0 0 0 0 0,1 0 0 0 0,1-2-1 0 0,4-2 10 0 0,-1-1-1 0 0,0 0 0 0 0,-1-1 1 0 0,10-11-1 0 0,-9 10 1 0 0,0 0 0 0 0,1 1 0 0 0,12-10 0 0 0,-5 5-31 0 0,-14 11-9 0 0,13-4 52 0 0,-13 5-47 0 0,-1-1 1 0 0,1 1-1 0 0,0 0 1 0 0,0 0-1 0 0,-1 0 1 0 0,1 0-1 0 0,0 1 1 0 0,0-1-1 0 0,0 0 1 0 0,-1 0-1 0 0,1 0 1 0 0,0 1-1 0 0,0-1 1 0 0,-1 0-1 0 0,1 1 1 0 0,0-1-1 0 0,-1 0 1 0 0,1 1-1 0 0,0-1 1 0 0,-1 1-1 0 0,1-1 1 0 0,-1 1-1 0 0,1-1 1 0 0,-1 1-1 0 0,1 0 1 0 0,0 0-1 0 0,0 0-11 0 0,1 2 32 0 0,0 0-1 0 0,0 0 0 0 0,0 1 0 0 0,0-1 0 0 0,-1 0 0 0 0,1 1 1 0 0,-1-1-1 0 0,0 1 0 0 0,0-1 0 0 0,0 1 0 0 0,-1 0 0 0 0,1-1 1 0 0,-1 7-1 0 0,1 2 132 0 0,-2 0 0 0 0,-3 21 1 0 0,1-11-209 0 0,-2 0 0 0 0,0 0 0 0 0,-2-1-1 0 0,0 1 1 0 0,-1-2 0 0 0,-2 1 0 0 0,0-1 0 0 0,-18 27 0 0 0,15-31-1132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1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11664 0 0,'2'0'264'0'0,"2"2"-166"0"0,1 0 1 0 0,-1 0 0 0 0,0 0 0 0 0,0 1-1 0 0,1-1 1 0 0,3 5 0 0 0,17 9 218 0 0,86 46 2431 0 0,-80-44-2190 0 0,11 9 596 0 0,-25-16-792 0 0,1 0 0 0 0,0-1 0 0 0,22 9-1 0 0,-36-17-357 0 0,0-1 0 0 0,0 1 0 0 0,0 1-1 0 0,0-1 1 0 0,0 0 0 0 0,0 1 0 0 0,-1 0-1 0 0,1 0 1 0 0,5 6 0 0 0,0-3-118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2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 13904 0 0,'0'0'1528'0'0,"-10"-3"-1528"0"0,2-5 0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2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11144 0 0,'0'0'488'0'0,"-5"4"112"0"0,0 4-480 0 0,2-3 1136 0 0,3-13-1136 0 0,0-1-776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2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28 10368 0 0,'-9'-2'934'0'0,"1"-2"-666"0"0,0 0 0 0 0,0 0-1 0 0,0 1 1 0 0,0 0-1 0 0,-1 0 1 0 0,-16-2 0 0 0,23 5 214 0 0,-14 9 980 0 0,15-7-1411 0 0,0-1 1 0 0,0 1 0 0 0,0 0-1 0 0,0 0 1 0 0,0 0 0 0 0,1-1 0 0 0,-1 1-1 0 0,1 0 1 0 0,-1 0 0 0 0,1 0-1 0 0,0 0 1 0 0,0 0 0 0 0,0 2-1 0 0,-1 3 15 0 0,1 5-10 0 0,1-1 1 0 0,0 0-1 0 0,0 1 1 0 0,1-1-1 0 0,0 0 1 0 0,5 12-1 0 0,-3-8 57 0 0,4 21 116 0 0,-6-23-101 0 0,1-1 0 0 0,0 1 1 0 0,1-1-1 0 0,1 0 0 0 0,8 17 0 0 0,32 48 944 0 0,-42-73-1011 0 0,0-1-1 0 0,0 1 0 0 0,0-1 0 0 0,1 1 1 0 0,0-1-1 0 0,0 0 0 0 0,-1 0 0 0 0,2-1 0 0 0,-1 1 1 0 0,0-1-1 0 0,0 0 0 0 0,6 2 0 0 0,-7-3-51 0 0,-1 0 0 0 0,1-1 0 0 0,0 1 0 0 0,-1 0 0 0 0,1-1 0 0 0,0 0 0 0 0,-1 1 1 0 0,1-1-1 0 0,0 0 0 0 0,0-1 0 0 0,-1 1 0 0 0,1 0 0 0 0,0-1 0 0 0,0 0 0 0 0,-1 1 0 0 0,1-1 0 0 0,-1 0 0 0 0,1 0 0 0 0,-1-1 0 0 0,1 1 0 0 0,-1 0 0 0 0,3-3 0 0 0,2-2-234 0 0,0-2 1 0 0,0 1-1 0 0,-1-1 0 0 0,0 0 0 0 0,0 0 1 0 0,-1 0-1 0 0,0-1 0 0 0,7-17 0 0 0,-1-2-1574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3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 6448 0 0,'-5'7'102'0'0,"4"-5"-37"0"0,-1 0 0 0 0,1 1 0 0 0,-1-1-1 0 0,0 0 1 0 0,0 0 0 0 0,0-1 0 0 0,0 1-1 0 0,-4 2 1 0 0,5-3-31 0 0,0 0 0 0 0,-1 0 1 0 0,1 0-1 0 0,0 0 0 0 0,0 0 0 0 0,0 0 0 0 0,0 0 0 0 0,0 0 0 0 0,0 0 1 0 0,1 1-1 0 0,-1-1 0 0 0,0 0 0 0 0,1 1 0 0 0,-1-1 0 0 0,1 0 0 0 0,-1 1 1 0 0,1-1-1 0 0,-1 1 0 0 0,1 1 0 0 0,0-1 189 0 0,-1 0-1 0 0,1 1 1 0 0,0-1 0 0 0,0 0 0 0 0,0 1-1 0 0,0-1 1 0 0,1 0 0 0 0,-1 1 0 0 0,1-1-1 0 0,-1 0 1 0 0,2 3 0 0 0,3 5 23 0 0,1 1 0 0 0,1-2 0 0 0,-1 1 0 0 0,2-1-1 0 0,-1 0 1 0 0,1 0 0 0 0,15 12 0 0 0,7 3-76 0 0,34 20-1 0 0,-34-24 133 0 0,35 29 1 0 0,4 5 841 0 0,-16-15 166 0 0,-11-9-299 0 0,-31-24-729 0 0,0 1-1 0 0,-1 1 1 0 0,0 0 0 0 0,10 10 0 0 0,-64-52 921 0 0,27 23-1061 0 0,1-1 1 0 0,-24-22 0 0 0,39 33-265 0 0,1-2-222 0 0,0 3 352 0 0,-1-4-31 0 0,1 1 1 0 0,0 0 0 0 0,0 0-1 0 0,0-1 1 0 0,0 1-1 0 0,2-6 1 0 0,3-1-7 0 0,1 0 0 0 0,0 1 0 0 0,0-1 0 0 0,1 1 0 0 0,1 0 0 0 0,-1 1 1 0 0,1 0-1 0 0,1 0 0 0 0,17-12 0 0 0,-22 18-93 0 0,1-1 1 0 0,0 1-1 0 0,0 0 1 0 0,0 1 0 0 0,0-1-1 0 0,0 1 1 0 0,0 0-1 0 0,0 0 1 0 0,0 1-1 0 0,0 0 1 0 0,0 0 0 0 0,7 0-1 0 0,4 0-421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2.9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1 414 4608 0 0,'0'0'353'0'0,"1"-8"-218"0"0,0 3 109 0 0,1 1-1 0 0,0 0 1 0 0,0 0-1 0 0,1 0 1 0 0,-1 0 0 0 0,1 0-1 0 0,0 1 1 0 0,0-1 0 0 0,0 1-1 0 0,6-5 1 0 0,-3 3 300 0 0,1-1-1 0 0,0 1 1 0 0,0 1 0 0 0,15-8-1 0 0,-16 9-528 0 0,1-1-1 0 0,-1 0 0 0 0,11-9 0 0 0,-10 7-8 0 0,-1 1-1 0 0,16-9 1 0 0,73-28 434 0 0,-73 34-225 0 0,0 2 0 0 0,0 0 0 0 0,0 1-1 0 0,44-2 1 0 0,0-2-223 0 0,118-6 162 0 0,-55 7 202 0 0,-48 2 396 0 0,121 5 0 0 0,-117 9-344 0 0,34 3 53 0 0,-75-8-413 0 0,38 2 84 0 0,89-13 273 0 0,19 6-42 0 0,-95 4-548 0 0,-60-1 180 0 0,64 13 0 0 0,-69-8 46 0 0,-1-2 1 0 0,1-1 0 0 0,36-1 0 0 0,193-33 249 0 0,-183 17-281 0 0,-30 5 117 0 0,69-6 0 0 0,146 18 539 0 0,-93-4-552 0 0,-67-1-111 0 0,-52 0 21 0 0,56-10 0 0 0,-30 3-8 0 0,231-25 208 0 0,-178 25-122 0 0,66 7 221 0 0,-103 3-238 0 0,-84-1-73 0 0,185-7 338 0 0,-30-5-198 0 0,-35 5-33 0 0,40 4 300 0 0,-89 5-191 0 0,137-5-4 0 0,-65-6-150 0 0,-10-3-61 0 0,-48 2 38 0 0,13-6-1039 0 0,-83 16-208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3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5984 0 0,'0'3'78'0'0,"1"0"1"0"0,-1 1 0 0 0,1-1-1 0 0,0 0 1 0 0,0 0 0 0 0,0 0-1 0 0,0 0 1 0 0,0 0-1 0 0,1 0 1 0 0,0-1 0 0 0,-1 1-1 0 0,3 3 1 0 0,28 30 1570 0 0,-23-28-991 0 0,130 125 2933 0 0,-109-109-2969 0 0,1-1 0 0 0,1-1 0 0 0,34 17 0 0 0,-56-34-462 0 0,16 8 504 0 0,30 21-1 0 0,-53-32-597 0 0,-1 0 0 0 0,1 1 0 0 0,-1-1-1 0 0,0 1 1 0 0,0-1 0 0 0,4 6-1 0 0,10 12 347 0 0,32 22 500 0 0,-48-41-913 0 0,4 5 933 0 0,-4-5-918 0 0,0-1 0 0 0,-1 1-1 0 0,1-1 1 0 0,0 1 0 0 0,-1-1 0 0 0,1 1 0 0 0,0-1 0 0 0,-1 1-1 0 0,1-1 1 0 0,0 0 0 0 0,-1 1 0 0 0,1-1 0 0 0,-1 1 0 0 0,1-1-1 0 0,-1 0 1 0 0,1 0 0 0 0,-1 1 0 0 0,1-1 0 0 0,-1 0 0 0 0,1 0-1 0 0,-1 1 1 0 0,0-1 0 0 0,1 0 0 0 0,-1 0 0 0 0,1 0 0 0 0,-2 0-1 0 0,0 0-3 0 0,-1 1 0 0 0,1-1-1 0 0,-1 0 1 0 0,1 0-1 0 0,-1-1 1 0 0,1 1 0 0 0,-1 0-1 0 0,1-1 1 0 0,-5-1-1 0 0,-23-9 160 0 0,27 9-151 0 0,-6-1-5 0 0,4 1-52 0 0,1 0-1 0 0,-1 0 0 0 0,1 0 0 0 0,-8-6 1 0 0,0 1-25 0 0,10 6 60 0 0,0 0 0 0 0,0 0 1 0 0,-1 0-1 0 0,1-1 0 0 0,0 0 1 0 0,0 1-1 0 0,-1-3 0 0 0,-2-2-8 0 0,0 0 0 0 0,1 0 0 0 0,0 0 0 0 0,-5-12 0 0 0,1 4 13 0 0,5 9-7 0 0,1 1 0 0 0,-1-1 0 0 0,-3-10 1 0 0,-3-15-197 0 0,6 21 186 0 0,0 0-1 0 0,0 0 1 0 0,-1-16 0 0 0,-4-21 253 0 0,-1-9-279 0 0,8 49-8 0 0,1 1 0 0 0,0-1 0 0 0,0 1 1 0 0,1 0-1 0 0,0-1 0 0 0,-1 1 0 0 0,4-10 0 0 0,1 3 36 0 0,-1 1 0 0 0,1 0-1 0 0,1 0 1 0 0,0 1 0 0 0,0-1-1 0 0,1 1 1 0 0,0 1 0 0 0,1-1 0 0 0,14-13-1 0 0,-19 21 63 0 0,0 0-49 0 0,6 14-66 0 0,-5-1 67 0 0,-1-1 0 0 0,0 1 0 0 0,-1-1 0 0 0,0 1 0 0 0,1 21 0 0 0,-3 13 47 0 0,-1-33-42 0 0,1-1-1 0 0,0 0 0 0 0,3 19 0 0 0,0-17-8 0 0,1 14-10 0 0,2-1 0 0 0,1-1 0 0 0,16 41 0 0 0,16 19-8 0 0,-38-84 19 0 0,0 0 0 0 0,-1 0 1 0 0,1 1-1 0 0,0-1 0 0 0,0 0 1 0 0,0 0-1 0 0,0 0 1 0 0,1 0-1 0 0,-1 0 0 0 0,0-1 1 0 0,0 1-1 0 0,1 0 0 0 0,-1-1 1 0 0,0 1-1 0 0,1 0 0 0 0,-1-1 1 0 0,0 0-1 0 0,1 1 0 0 0,-1-1 1 0 0,1 0-1 0 0,-1 1 0 0 0,1-1 1 0 0,-1 0-1 0 0,0 0 0 0 0,1 0 1 0 0,-1-1-1 0 0,1 1 0 0 0,1-1 1 0 0,6 0-79 0 0,0-1 1 0 0,-1 0 0 0 0,12-5-1 0 0,-16 6-114 0 0,-1-1 0 0 0,0 0 0 0 0,0 1 0 0 0,0-1 0 0 0,-1 0-1 0 0,1-1 1 0 0,0 1 0 0 0,3-5 0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4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277 278 3680 0 0,'0'0'167'0'0,"-1"-8"26"0"0,-8-27 1155 0 0,8 33-1051 0 0,1 0 0 0 0,-1-1 0 0 0,0 1 0 0 0,1 0 1 0 0,-1 0-1 0 0,0 0 0 0 0,0 0 0 0 0,-1 0 0 0 0,-1-3 0 0 0,-5-10 1230 0 0,3 2-962 0 0,-1 1 0 0 0,0 0 0 0 0,-1 0 0 0 0,0 0 0 0 0,-11-13 0 0 0,-1-2 256 0 0,13 19-522 0 0,0 0 0 0 0,-1 1 0 0 0,0 0 0 0 0,0 0 0 0 0,0 1 0 0 0,-1 0 0 0 0,0 0 0 0 0,0 1 0 0 0,-12-6 0 0 0,16 9-136 0 0,-1 0-1 0 0,0 1 0 0 0,1-1 0 0 0,-1 1 0 0 0,0 0 1 0 0,0 0-1 0 0,0 0 0 0 0,0 1 0 0 0,0 0 0 0 0,-7 0 0 0 0,11 1-138 0 0,0-1 0 0 0,0 1-1 0 0,0-1 1 0 0,0 1 0 0 0,0 0-1 0 0,0 0 1 0 0,0-1 0 0 0,0 1-1 0 0,0 0 1 0 0,0 0-1 0 0,0 0 1 0 0,0 0 0 0 0,0 0-1 0 0,1 0 1 0 0,-1 0 0 0 0,0 0-1 0 0,1 0 1 0 0,-1 2-1 0 0,-5 5 72 0 0,5-6-77 0 0,0 0 0 0 0,-1-1-1 0 0,1 1 1 0 0,0 0-1 0 0,0 0 1 0 0,0 0-1 0 0,0 0 1 0 0,1 0 0 0 0,-1 0-1 0 0,0 0 1 0 0,1 0-1 0 0,0 0 1 0 0,-1 0-1 0 0,1 4 1 0 0,0 2-24 0 0,1-1-1 0 0,2 15 1 0 0,1-1 17 0 0,0 0-41 0 0,0 1 0 0 0,12 32 0 0 0,-5-19 22 0 0,-6-20-6 0 0,1-1 0 0 0,0 0 0 0 0,13 19 0 0 0,-10-16 15 0 0,12 26 0 0 0,-17-35 9 0 0,0 0 0 0 0,0 0 0 0 0,1-1 0 0 0,0 0 0 0 0,0 1 0 0 0,1-2 0 0 0,-1 1-1 0 0,2-1 1 0 0,-1 0 0 0 0,1 0 0 0 0,0 0 0 0 0,0-1 0 0 0,0-1 0 0 0,1 1 0 0 0,-1-1 0 0 0,10 4-1 0 0,-12-6-1 0 0,-1-1 0 0 0,1 1 0 0 0,0-1 0 0 0,0 0 0 0 0,0 0 0 0 0,-1 0 0 0 0,1-1 0 0 0,8 0 0 0 0,-11 0 2 0 0,1 0 0 0 0,-1 0 0 0 0,1-1 0 0 0,0 1 0 0 0,-1-1-1 0 0,1 0 1 0 0,-1 0 0 0 0,0 1 0 0 0,1-2 0 0 0,-1 1 0 0 0,0 0 0 0 0,1 0-1 0 0,-1-1 1 0 0,0 1 0 0 0,0-1 0 0 0,0 0 0 0 0,3-3 0 0 0,-1-1 6 0 0,0 0 1 0 0,-1-1-1 0 0,0 1 1 0 0,0-1-1 0 0,0 0 1 0 0,-1 0-1 0 0,0 0 1 0 0,0 0-1 0 0,0 0 1 0 0,-1-1-1 0 0,-1 1 1 0 0,1 0-1 0 0,-1-1 1 0 0,-1-13-1 0 0,-2 0 17 0 0,-1 0 0 0 0,0 0 0 0 0,-15-39-1 0 0,14 43-29 0 0,2 7 15 0 0,-1-1-1 0 0,0 1 0 0 0,0 0 1 0 0,-1 0-1 0 0,0 1 0 0 0,0-1 0 0 0,-1 1 1 0 0,-10-11-1 0 0,-19-15 47 0 0,35 34 53 0 0,-1 1-114 0 0,1 0 0 0 0,-1 1-1 0 0,1-1 1 0 0,0 0 0 0 0,-1 1-1 0 0,1-1 1 0 0,-1 0 0 0 0,1 1-1 0 0,0-1 1 0 0,0 0 0 0 0,-1 1-1 0 0,1-1 1 0 0,0 0 0 0 0,-1 1-1 0 0,1-1 1 0 0,0 1 0 0 0,0-1-1 0 0,0 1 1 0 0,0-1-1 0 0,-1 1 1 0 0,1-1 0 0 0,0 1-1 0 0,0-1 1 0 0,0 0 0 0 0,0 2-1 0 0,-1 10-7 0 0,3-7-1 0 0,0-1 0 0 0,0 0 0 0 0,0 0 0 0 0,0 0 0 0 0,0 0-1 0 0,1 0 1 0 0,0-1 0 0 0,0 1 0 0 0,0-1 0 0 0,0 0 0 0 0,1 1 0 0 0,3 2-1 0 0,-2-3-5 0 0,0 1 0 0 0,1-1 0 0 0,-1 0 0 0 0,1 0 0 0 0,-1 0 0 0 0,1-1 0 0 0,0 0 0 0 0,0 0-1 0 0,0 0 1 0 0,1-1 0 0 0,-1 0 0 0 0,10 0 0 0 0,0 0-59 0 0,-13-1-11 0 0,0 1-1 0 0,1-1 0 0 0,-1 0 0 0 0,1-1 0 0 0,-1 1 0 0 0,0 0 0 0 0,1-1 0 0 0,-1 0 0 0 0,0 0 0 0 0,0 0 0 0 0,0 0 0 0 0,1 0 0 0 0,2-2 0 0 0,11-8-1205 0 0,-4 3-51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5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8 156 7368 0 0,'0'0'568'0'0,"0"2"-374"0"0,-3 6-203 0 0,2-6 82 0 0,1-1-1 0 0,-1 1 1 0 0,0 0 0 0 0,1 0 0 0 0,-1 0 0 0 0,1 0 0 0 0,0 0 0 0 0,0 0 0 0 0,-1 0 0 0 0,1 0 0 0 0,1 0 0 0 0,-1 0 0 0 0,0 0 0 0 0,0 0 0 0 0,1-1 0 0 0,-1 1 0 0 0,1 0 0 0 0,0 0 0 0 0,-1 0 0 0 0,2 2 0 0 0,12 17 834 0 0,0 0 1 0 0,1-1-1 0 0,29 29 0 0 0,61 48 1539 0 0,-98-91-2153 0 0,0-1 1 0 0,0 0-1 0 0,1-1 0 0 0,0 0 1 0 0,0 0-1 0 0,0 0 1 0 0,16 4-1 0 0,-24-8-266 0 0,0 0-1 0 0,1 0 1 0 0,-1 0-1 0 0,0 0 1 0 0,0 0-1 0 0,1 1 1 0 0,-1-1-1 0 0,0 0 1 0 0,0 0-1 0 0,0 0 1 0 0,1 0-1 0 0,-1 0 1 0 0,0 0-1 0 0,0 0 1 0 0,1 0-1 0 0,-1 0 1 0 0,0 0-1 0 0,0 0 1 0 0,1 0-1 0 0,-1 0 1 0 0,0 0-1 0 0,0 0 1 0 0,1 0-1 0 0,-1 0 1 0 0,0 0-1 0 0,0 0 1 0 0,1 0-1 0 0,-1-1 0 0 0,0 1 1 0 0,0 0-1 0 0,1 0 1 0 0,-1 0-1 0 0,0 0 1 0 0,0 0-1 0 0,0-1 1 0 0,0 1-1 0 0,1 0 1 0 0,-1 0-1 0 0,0 0 1 0 0,0-1-1 0 0,-6-10 334 0 0,-20-13-280 0 0,24 22-3 0 0,-17-16-35 0 0,2 0-1 0 0,0-2 1 0 0,-17-25 0 0 0,21 26-48 0 0,8 12-4 0 0,1 0 0 0 0,1 0 0 0 0,-1 0 0 0 0,1-1 0 0 0,-4-14-1 0 0,-4-10-20 0 0,-1-10-43 0 0,12 40 64 0 0,-1 0 1 0 0,1 1 0 0 0,-1-1-1 0 0,1 0 1 0 0,0 1-1 0 0,0-1 1 0 0,-1 0-1 0 0,1 0 1 0 0,1 0 0 0 0,-1 1-1 0 0,0-1 1 0 0,0 0-1 0 0,1-2 1 0 0,0 0 3 0 0,1-2-6 0 0,-1 0 0 0 0,1 1 0 0 0,0-1 0 0 0,0 1 0 0 0,0-1-1 0 0,1 1 1 0 0,0 0 0 0 0,0 0 0 0 0,0 0 0 0 0,5-4 0 0 0,0 0-7 0 0,1 0 1 0 0,0 1-1 0 0,18-14 0 0 0,-23 20 14 0 0,-1-1 0 0 0,1 1-1 0 0,0-1 1 0 0,-1 1 0 0 0,1 0-1 0 0,0 1 1 0 0,0-1 0 0 0,1 1-1 0 0,-1 0 1 0 0,0 0 0 0 0,0 0-1 0 0,1 0 1 0 0,-1 1 0 0 0,0-1-1 0 0,1 1 1 0 0,-1 0 0 0 0,0 1-1 0 0,1-1 1 0 0,-1 1 0 0 0,0 0-1 0 0,0 0 1 0 0,0 0 0 0 0,5 2-1 0 0,-1 1 6 0 0,-1 0 0 0 0,0 0 0 0 0,0 1 0 0 0,0-1 0 0 0,0 1 0 0 0,-1 1 0 0 0,0-1 0 0 0,0 1 0 0 0,0 0 0 0 0,-1 1 0 0 0,8 11 0 0 0,-9-10 0 0 0,1-1 0 0 0,1 1 0 0 0,7 7 0 0 0,32 28 0 0 0,-44-42 0 0 0,0 0 0 0 0,-1 0 0 0 0,1-1 0 0 0,0 1 0 0 0,-1-1 0 0 0,1 1 0 0 0,0-1 0 0 0,0 1 0 0 0,-1-1 0 0 0,1 1 0 0 0,0-1 0 0 0,0 0 0 0 0,0 1 0 0 0,0-1 0 0 0,1 0 0 0 0,2-2 0 0 0,-3 1 0 0 0,0 0 2 0 0,1 0 0 0 0,-1 0 0 0 0,1 0 0 0 0,-1-1 0 0 0,0 1 0 0 0,0 0 0 0 0,1-1 0 0 0,-1 1 0 0 0,0 0 0 0 0,-1-1 0 0 0,1 0 0 0 0,0 1-1 0 0,0-1 1 0 0,0 1 0 0 0,-1-1 0 0 0,1 0 0 0 0,-1 1 0 0 0,0-1 0 0 0,1 0 0 0 0,-1 0 0 0 0,0 1 0 0 0,0-1 0 0 0,0-3 0 0 0,0-6-987 0 0,-1 0 0 0 0,-3-17 1 0 0,2 17-2046 0 0,-2-6-2680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5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94 1840 0 0,'-18'12'11388'0'0,"27"-2"-9399"0"0,14 28-582 0 0,-18-28-1273 0 0,0-1 0 0 0,1 1 0 0 0,0-1 0 0 0,1-1 0 0 0,-1 1 0 0 0,2-1-1 0 0,10 9 1 0 0,47 32 860 0 0,-43-40 266 0 0,-22-11-1170 0 0,-1-7-35 0 0,0-1 0 0 0,-1 1 0 0 0,0 0 0 0 0,-1 0 1 0 0,0 0-1 0 0,0 0 0 0 0,-1 1 0 0 0,-6-11 0 0 0,-4-11-39 0 0,3 5-15 0 0,8 20-15 0 0,0 0-1 0 0,0-1 0 0 0,1 1 0 0 0,0-1 0 0 0,0 1 0 0 0,1-1 0 0 0,-1 0 0 0 0,1 0 0 0 0,0-9 0 0 0,1 6 1 0 0,1 7 18 0 0,0 2-7 0 0,-1 0 0 0 0,1-1 0 0 0,-1 1 0 0 0,1 0 0 0 0,-1-1 0 0 0,1 1 0 0 0,-1-1 0 0 0,1 1-1 0 0,-1 0 1 0 0,1-1 0 0 0,-1 1 0 0 0,0-1 0 0 0,1 1 0 0 0,-1-1 0 0 0,0 1 0 0 0,0-1 0 0 0,1 1 0 0 0,-1-1-1 0 0,0 0 1 0 0,3-4-10 0 0,-1 1 0 0 0,1 0 0 0 0,-1 0 0 0 0,1 0 0 0 0,0 0 0 0 0,1 1 0 0 0,-1-1 0 0 0,1 1 0 0 0,0 0 0 0 0,-1 0 0 0 0,8-4 0 0 0,-8 5 3 0 0,0 1-1 0 0,0-1 0 0 0,1 1 1 0 0,-1 0-1 0 0,0 0 0 0 0,1 0 1 0 0,-1 0-1 0 0,1 1 0 0 0,-1-1 1 0 0,1 1-1 0 0,-1 0 0 0 0,1 0 1 0 0,-1 0-1 0 0,1 1 0 0 0,-1-1 1 0 0,7 3-1 0 0,9 2 15 0 0,27 3-1 0 0,7 2-210 0 0,-42-7-780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5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4144 0 0,'0'0'319'0'0,"1"2"82"0"0,4 3 1127 0 0,-1 1 0 0 0,0 0 0 0 0,0 0 1 0 0,5 13-1 0 0,12 16 87 0 0,150 178 527 0 0,-158-197-2244 0 0,0 1 0 0 0,0 0 1 0 0,-2 0-1 0 0,13 26 0 0 0,-14-27-3689 0 0,6 2-1339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06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11976 0 0,'-8'6'1064'0'0,"8"2"-848"0"0,0 0-216 0 0,0 4 0 0 0,0 1 920 0 0,0-2 136 0 0,0 4 32 0 0,3-2 7 0 0,2-2-1303 0 0,-5 0-264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1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596 725 4144 0 0,'0'0'545'0'0,"-2"0"74"0"0,-12 0 460 0 0,5 0-532 0 0,0 0 0 0 0,-1 0-1 0 0,-8 3 1 0 0,14-3-473 0 0,0 1 0 0 0,1 0-1 0 0,-1 1 1 0 0,0-1-1 0 0,1 1 1 0 0,0 0-1 0 0,-1 0 1 0 0,1 0 0 0 0,0 0-1 0 0,-6 5 1 0 0,-15 17 799 0 0,-36 44 0 0 0,8 2 48 0 0,3 2-1 0 0,-76 150 1 0 0,89-140-607 0 0,3 1 0 0 0,4 2 1 0 0,4 1-1 0 0,-15 96 1 0 0,33-131-253 0 0,-1 67 0 0 0,7-92-48 0 0,0 20 18 0 0,3 1 1 0 0,2-1-1 0 0,2 0 0 0 0,2 0 0 0 0,25 81 1 0 0,-14-69-17 0 0,4-2 0 0 0,2 0 0 0 0,31 51 1 0 0,-9-30-20 0 0,77 94 1 0 0,-100-142 9 0 0,2-2 1 0 0,0-1 0 0 0,32 24 0 0 0,92 60-109 0 0,-98-74 21 0 0,23 14 55 0 0,3-4 0 0 0,138 60 1 0 0,-93-56 24 0 0,2-6 0 0 0,2-5 0 0 0,1-5 0 0 0,243 30 0 0 0,-28-39-1 0 0,-237-24 6 0 0,133-16 1 0 0,-118-3 90 0 0,-1-5 0 0 0,-2-6 0 0 0,120-45 0 0 0,-124 31-76 0 0,-1-5 0 0 0,-3-5 0 0 0,118-75 0 0 0,-52-5 76 0 0,-141 105-88 0 0,202-190 115 0 0,-23-22-1 0 0,-180 196-91 0 0,-1-2 0 0 0,-3-1-1 0 0,-2-1 1 0 0,-1-1-1 0 0,-3-1 1 0 0,-2-2-1 0 0,-3 0 1 0 0,-2-1-1 0 0,-2-1 1 0 0,13-87-1 0 0,-24 102 18 0 0,-2 0-1 0 0,-2 0 0 0 0,-1 0 0 0 0,-2 0 1 0 0,-2 1-1 0 0,-10-41 0 0 0,9 57 22 0 0,0 0 0 0 0,-1 1 0 0 0,-2-1-1 0 0,-12-22 1 0 0,-52-75 434 0 0,56 98-382 0 0,0 0 1 0 0,-2 1 0 0 0,0 0-1 0 0,-28-21 1 0 0,-92-58 124 0 0,82 63-198 0 0,-2 2 0 0 0,-2 3 0 0 0,-1 2 0 0 0,-1 4-1 0 0,-1 2 1 0 0,-75-17 0 0 0,105 34 23 0 0,-1 1 0 0 0,-65 0 1 0 0,-68 12 99 0 0,162-7-165 0 0,-72 8-3 0 0,1 3 1 0 0,-80 21-1 0 0,86-12-17 0 0,1 3-1 0 0,1 2 0 0 0,1 4 1 0 0,-90 52-1 0 0,103-50-22 0 0,18-11 16 0 0,-56 40 0 0 0,51-27-7 0 0,-40 40 0 0 0,63-53-3 0 0,0 1-1 0 0,1 1 1 0 0,-27 43 0 0 0,27-32-9 0 0,2 0 0 0 0,1 1-1 0 0,2 0 1 0 0,-17 65 0 0 0,26-79 10 0 0,1 0 0 0 0,1 1 0 0 0,0-1 0 0 0,2 1 0 0 0,3 39 1 0 0,3-21-39 0 0,1-1 0 0 0,15 44 0 0 0,-17-69 48 0 0,0 1-1 0 0,1-1 1 0 0,0-1-1 0 0,12 17 1 0 0,37 47-81 0 0,-32-46 57 0 0,-7-9 26 0 0,2-2 0 0 0,1 1 0 0 0,0-2 0 0 0,32 23 0 0 0,93 53-32 0 0,-108-75 50 0 0,46 19 0 0 0,-67-32 0 0 0,20 7 0 0 0,1-2 0 0 0,-1-1 0 0 0,2-2 0 0 0,-1-2 0 0 0,1-1 0 0 0,41 1 0 0 0,-31-7 30 0 0,74-9-1 0 0,-88 6-13 0 0,23-5 43 0 0,90-26-1 0 0,113-54 6 0 0,-180 56-33 0 0,119-68 0 0 0,61-66 169 0 0,-119 77-189 0 0,43-31 0 0 0,-141 90 36 0 0,31-24 18 0 0,79-77 1 0 0,81-74 19 0 0,-128 127-32 0 0,-16 14-42 0 0,34-28 47 0 0,22-16-63 0 0,42-36 131 0 0,-48 45-56 0 0,-46 35-12 0 0,129-81 83 0 0,-37 50 59 0 0,-91 50-120 0 0,106-39 22 0 0,-75 34-33 0 0,33-8 29 0 0,-57 20 43 0 0,22-7-106 0 0,-73 34 7 0 0,-26 7 21 0 0,37-14 0 0 0,89-32 243 0 0,-106 38-223 0 0,57-16 148 0 0,-14 5-37 0 0,-83 23-168 0 0,0 0 0 0 0,0-1 0 0 0,-1 1 1 0 0,1-1-1 0 0,0 0 0 0 0,3-2 1 0 0,10-5 209 0 0,-15 9 18 0 0,1-8-1932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2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0 9216 0 0,'0'0'830'0'0,"0"2"-684"0"0,0-1-121 0 0,0 0 0 0 0,0 1 0 0 0,0-1-1 0 0,0 0 1 0 0,0 0 0 0 0,0 0 0 0 0,0 1 0 0 0,0-1 0 0 0,1 0 0 0 0,-1 0 0 0 0,1 0 0 0 0,-1 0 0 0 0,1 0 0 0 0,-1 0 0 0 0,1 1 0 0 0,-1-1 0 0 0,1 0 0 0 0,0-1 0 0 0,-1 1 0 0 0,1 0 0 0 0,2 2 0 0 0,0 0 322 0 0,24 38 2591 0 0,-20-31-2560 0 0,-2-5-228 0 0,-1 1 1 0 0,1-1 0 0 0,8 7-1 0 0,5 5 117 0 0,-13-13-213 0 0,-1 1-1 0 0,1-1 0 0 0,8 5 0 0 0,24 11 419 0 0,62 24 0 0 0,-56-27-63 0 0,-35-14-363 0 0,1-1 0 0 0,0 1-1 0 0,0-2 1 0 0,1 1-1 0 0,-1-1 1 0 0,0-1-1 0 0,0 1 1 0 0,1-2-1 0 0,-1 1 1 0 0,0-1-1 0 0,0-1 1 0 0,10-2-1 0 0,-8 0 77 0 0,-1-1-1 0 0,-1 1 1 0 0,15-11-1 0 0,-3 3 9 0 0,25-18 117 0 0,-41 24-85 0 0,-8 4 195 0 0,-11 1 0 0 0,14 1-393 0 0,-11 0 94 0 0,1 1-1 0 0,-1 1 1 0 0,1-1-1 0 0,0 2 1 0 0,-12 3-1 0 0,14-2-31 0 0,-1 1-1 0 0,1 0 0 0 0,0 1 0 0 0,0-1 1 0 0,1 1-1 0 0,-1 1 0 0 0,1 0 0 0 0,-7 8 0 0 0,-6 6 56 0 0,-30 25 141 0 0,19-19-80 0 0,-28 33 1 0 0,44-44-109 0 0,-119 153 137 0 0,39-35-65 0 0,25-36-109 0 0,51-67-101 0 0,2 1-11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3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 6912 0 0,'0'4'84'0'0,"0"-4"-78"0"0,0 0 1 0 0,0 0-1 0 0,0 0 0 0 0,0 0 0 0 0,0 0 1 0 0,0 0-1 0 0,-1 0 0 0 0,1 0 0 0 0,0 0 1 0 0,0 0-1 0 0,0 0 0 0 0,0 0 0 0 0,0 0 1 0 0,0 0-1 0 0,0 0 0 0 0,0 0 0 0 0,0 0 1 0 0,0 0-1 0 0,0 0 0 0 0,0 0 0 0 0,0 0 1 0 0,0 0-1 0 0,0 0 0 0 0,0 0 0 0 0,0 0 1 0 0,0 0-1 0 0,-1 0 0 0 0,1 0 0 0 0,0 0 1 0 0,0 0-1 0 0,0 0 0 0 0,0 0 0 0 0,0 0 1 0 0,0 0-1 0 0,0 0 0 0 0,0 0 0 0 0,0 0 1 0 0,0 0-1 0 0,0 0 0 0 0,0 0 0 0 0,0 0 1 0 0,0 0-1 0 0,0 0 0 0 0,0 0 0 0 0,0 1 1 0 0,0-1-1 0 0,0 0 0 0 0,0 0 0 0 0,0 0 1 0 0,0 0-1 0 0,0 0 0 0 0,0 0 0 0 0,0 0 1 0 0,0 0-1 0 0,0 0 0 0 0,0 0 0 0 0,0 0 1 0 0,0 0-1 0 0,0 0 0 0 0,0 0 0 0 0,0 0 1 0 0,0 0-1 0 0,0 0 0 0 0,0 0 0 0 0,0 0 1 0 0,0 0-1 0 0,0 1 0 0 0,0-1 0 0 0,0 0 0 0 0,-6-1 917 0 0,5 24 4377 0 0,-1-14-5010 0 0,1 0 1 0 0,1 15 0 0 0,3-3 147 0 0,-1-14-269 0 0,-1 1 0 0 0,0 0-1 0 0,0-1 1 0 0,-1 13 0 0 0,-5 97 1098 0 0,-1 11-297 0 0,6-127-961 0 0,-19 131 726 0 0,13-101-619 0 0,0-4-81 0 0,-8 27 1 0 0,5-27-1763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3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8752 0 0,'0'0'1017'0'0,"1"3"-433"0"0,1 1-315 0 0,0 0 0 0 0,0 0 1 0 0,0 0-1 0 0,1 0 0 0 0,0 0 0 0 0,-1-1 0 0 0,1 1 1 0 0,0-1-1 0 0,1 0 0 0 0,-1 0 0 0 0,1 0 0 0 0,-1 0 1 0 0,1 0-1 0 0,0-1 0 0 0,0 0 0 0 0,0 0 0 0 0,0 0 1 0 0,5 2-1 0 0,7 1 250 0 0,0-1 0 0 0,0-1 0 0 0,29 3-1 0 0,-35-5-416 0 0,0-1 0 0 0,1 0 0 0 0,10-2 0 0 0,14-1-20 0 0,46-1 104 0 0,-48 2-662 0 0,52 2 0 0 0,-64 3-711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4.0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68 1 7368 0 0,'-18'2'544'0'0,"10"-1"-299"0"0,-1 0-1 0 0,1 0 1 0 0,-16 8 1984 0 0,24-9-2158 0 0,0 0 0 0 0,0 0-1 0 0,0 0 1 0 0,0 1 0 0 0,0-1 0 0 0,0 0 0 0 0,0 0 0 0 0,5 7 796 0 0,15 6-1224 0 0,-12-8 661 0 0,-3-2-275 0 0,1 1 0 0 0,-1 0 0 0 0,-1 0 0 0 0,9 8 0 0 0,-2-1 15 0 0,-6-5-42 0 0,0 0-1 0 0,0 0 1 0 0,-1 0 0 0 0,0 0-1 0 0,4 9 1 0 0,4 5 15 0 0,-6-9 129 0 0,-1 0 1 0 0,0 1 0 0 0,0-1 0 0 0,5 22 0 0 0,-7-20 151 0 0,-2-8-208 0 0,0 0 0 0 0,0 0 0 0 0,-1 0 0 0 0,0 0 0 0 0,0 9 0 0 0,-1-8-27 0 0,1 0 1 0 0,0-1-1 0 0,0 1 1 0 0,1 0-1 0 0,1 9 1 0 0,13 31 229 0 0,1 0 0 0 0,27 51 0 0 0,-33-76-293 0 0,0-3 0 0 0,-1 1 0 0 0,-1-1 0 0 0,-1 1 0 0 0,7 30 0 0 0,-7-11 0 0 0,4 25 0 0 0,-6 132 116 0 0,-6-128-104 0 0,2-46-12 0 0,7 38 0 0 0,1 6 0 0 0,-5-36 88 0 0,12 49 1 0 0,-6-33 158 0 0,-7-33-176 0 0,8 53 258 0 0,2-9-173 0 0,0 13-83 0 0,0 10-17 0 0,7 31-45 0 0,-5-37-12 0 0,-3-17 244 0 0,2-1-1 0 0,30 74 0 0 0,-29-92-69 0 0,-4-9-68 0 0,12 41 0 0 0,-7-18 11 0 0,2 11-18 0 0,28 124 136 0 0,-22-99-162 0 0,6 45-51 0 0,-20-54 32 0 0,-8-59-269 0 0,0 1-1 0 0,-1 22 1 0 0,-1-36 20 0 0,0 24-767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4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21 264 8032 0 0,'1'0'107'0'0,"-1"1"0"0"0,0 0 0 0 0,0-1 1 0 0,1 1-1 0 0,-1-1 0 0 0,1 1 0 0 0,-1-1 0 0 0,1 1 1 0 0,-1-1-1 0 0,1 1 0 0 0,-1-1 0 0 0,1 0 0 0 0,-1 1 1 0 0,1-1-1 0 0,-1 0 0 0 0,1 1 0 0 0,-1-1 0 0 0,1 0 1 0 0,1 1-1 0 0,18 6 142 0 0,-10-3 132 0 0,14 6 237 0 0,-22-9-328 0 0,1-1-56 0 0,11 5 17 0 0,-1 0 0 0 0,1 1 0 0 0,14 9 0 0 0,-19-13 44 0 0,-9-2-281 0 0,1 0 1 0 0,-1 0 0 0 0,0 0 0 0 0,1 0 0 0 0,-1 0 0 0 0,0 0 0 0 0,1 0-1 0 0,-1 0 1 0 0,0 0 0 0 0,1 0 0 0 0,-1 0 0 0 0,0 1 0 0 0,0-1 0 0 0,1 0-1 0 0,-1 0 1 0 0,0 0 0 0 0,1 0 0 0 0,-1 1 0 0 0,0-1 0 0 0,0 0 0 0 0,1 0-1 0 0,-1 0 1 0 0,0 1 0 0 0,0-1 0 0 0,1 1 0 0 0,1 0 93 0 0,0 1-1 0 0,1 0 1 0 0,0-1-1 0 0,-1 1 1 0 0,1-1 0 0 0,0 0-1 0 0,0 0 1 0 0,0 0 0 0 0,0 0-1 0 0,-1-1 1 0 0,1 1 0 0 0,0-1-1 0 0,0 0 1 0 0,4 0 0 0 0,-4 1-50 0 0,0-1 1 0 0,0-1-1 0 0,0 1 1 0 0,1 0-1 0 0,-1-1 1 0 0,0 0 0 0 0,0 1-1 0 0,0-1 1 0 0,0 0-1 0 0,0-1 1 0 0,0 1-1 0 0,0 0 1 0 0,-1-1 0 0 0,5-2-1 0 0,-5 2 40 0 0,-1 1-73 0 0,1 0 1 0 0,-1-1 0 0 0,0 1 0 0 0,1-1 0 0 0,-1 0 0 0 0,0 1-1 0 0,2-4 1 0 0,4-10 55 0 0,6-13-13 0 0,-13 26-63 0 0,1 0 0 0 0,-1 0 0 0 0,1 0 0 0 0,-1 1-1 0 0,0-1 1 0 0,0 0 0 0 0,0 0 0 0 0,0 0 0 0 0,0 1 0 0 0,-1-1 0 0 0,1 0 0 0 0,0 0 0 0 0,-1 1 0 0 0,1-1 0 0 0,-2-2 0 0 0,0 0 10 0 0,1 0-1 0 0,0 0 0 0 0,0-1 1 0 0,0 1-1 0 0,0 0 1 0 0,0 0-1 0 0,1-6 1 0 0,0 5-7 0 0,0 1 1 0 0,-1 0-1 0 0,1 0 1 0 0,-1 0-1 0 0,0 0 1 0 0,0 0-1 0 0,0 0 1 0 0,-4-6-1 0 0,-10-21 63 0 0,12 23-48 0 0,-1 0 0 0 0,0 1-1 0 0,0-1 1 0 0,-7-8 0 0 0,-3-2 92 0 0,10 12-30 0 0,-1 0 0 0 0,0 0 0 0 0,0 0 1 0 0,0 0-1 0 0,-1 1 0 0 0,1 0 0 0 0,-1 0 1 0 0,0 1-1 0 0,-10-6 0 0 0,15 10-64 0 0,-1-1-1 0 0,1 1 1 0 0,0-1-1 0 0,-1 1 1 0 0,1-1-1 0 0,-1 1 1 0 0,1 0-1 0 0,0 0 0 0 0,-1 0 1 0 0,1 0-1 0 0,-1 0 1 0 0,1 0-1 0 0,0 0 1 0 0,-1 1-1 0 0,1-1 1 0 0,-3 1-1 0 0,-18 12 256 0 0,12-6-159 0 0,7-4-100 0 0,-1 1-1 0 0,1-1 0 0 0,0 1 0 0 0,0 0 1 0 0,0 0-1 0 0,1 0 0 0 0,-1 0 0 0 0,-1 6 1 0 0,-7 8 34 0 0,6-8-41 0 0,0-1 0 0 0,1 1 0 0 0,-5 17-1 0 0,-4 7 26 0 0,8-18 15 0 0,-1 1 0 0 0,2 0-1 0 0,-5 30 1 0 0,4-13 63 0 0,3-22-49 0 0,1-1-1 0 0,0 1 0 0 0,1-1 1 0 0,0 1-1 0 0,1-1 0 0 0,0 1 1 0 0,1-1-1 0 0,0 0 0 0 0,1 0 1 0 0,1 0-1 0 0,4 13 0 0 0,-5-19-33 0 0,0-1-1 0 0,0 0 1 0 0,0 0-1 0 0,5 5 1 0 0,3 4 30 0 0,-6-7-39 0 0,1 0-1 0 0,0-1 1 0 0,0 0-1 0 0,1 0 1 0 0,-1 0-1 0 0,1 0 1 0 0,0-1-1 0 0,0-1 1 0 0,1 1-1 0 0,-1-1 1 0 0,1 0-1 0 0,0-1 1 0 0,0 0-1 0 0,-1 0 1 0 0,13 1-1 0 0,1 1 11 0 0,-13-2-27 0 0,-1 0 0 0 0,1-1 0 0 0,-1 0 1 0 0,1-1-1 0 0,-1 1 0 0 0,10-2 0 0 0,23-9-2678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4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5984 0 0,'0'0'5718'0'0,"2"1"-5056"0"0,-1 1-548 0 0,1 1 1 0 0,-1-1 0 0 0,0 0 0 0 0,0 0 0 0 0,0 0-1 0 0,0 1 1 0 0,0-1 0 0 0,0 0 0 0 0,0 6 0 0 0,0-6 80 0 0,-1 0 0 0 0,0 1 1 0 0,1-1-1 0 0,-1 0 0 0 0,1 1 1 0 0,0-1-1 0 0,0 0 1 0 0,2 4-1 0 0,2 6 283 0 0,0 21 326 0 0,16 74 795 0 0,-18-95-1517 0 0,-1 0-1 0 0,-1-1 1 0 0,0 1 0 0 0,0 0-1 0 0,-1-1 1 0 0,-2 14-1 0 0,2-22-79 0 0,0 0-1 0 0,0 0 1 0 0,0 1-1 0 0,1-1 1 0 0,-1 0-1 0 0,1 0 1 0 0,0 0 0 0 0,0 0-1 0 0,0 0 1 0 0,0 0-1 0 0,4 5 1 0 0,-4 0-1949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5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13016 0 0,'0'0'1408'0'0,"-8"0"-1264"0"0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5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8288 0 0,'-1'2'3961'0'0,"0"2"-3771"0"0,1 0 0 0 0,-1 0 0 0 0,1 0-1 0 0,0 0 1 0 0,-1 1 0 0 0,2-1 0 0 0,-1 0 0 0 0,0 0 0 0 0,1 0 0 0 0,2 6-1 0 0,0 9 176 0 0,-1-2-46 0 0,-2 0 0 0 0,-1 23-1 0 0,0-19 110 0 0,1 24-1 0 0,9 161 1585 0 0,-4-35-895 0 0,-3-138-998 0 0,1 0-1 0 0,11 45 1 0 0,-6-35-204 0 0,-8-41-54 0 0,1-1 0 0 0,-1 1 1 0 0,1-1-1 0 0,-1 1 0 0 0,1-1 1 0 0,0 1-1 0 0,0-1 0 0 0,0 0 1 0 0,0 1-1 0 0,0-1 0 0 0,2 2 1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6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6912 0 0,'0'0'857'0'0,"0"1"-98"0"0,-2 9 679 0 0,0-1-1 0 0,-1 16 1 0 0,2 46 21 0 0,1-37-978 0 0,7 49 124 0 0,-1 3-15 0 0,-1 85 527 0 0,-1-83-448 0 0,-2-70-512 0 0,3 35 222 0 0,-1-28-176 0 0,-1 27-1 0 0,-3-50-188 0 0,1 0 0 0 0,-1 0-1 0 0,0 0 1 0 0,1 1 0 0 0,0-1-1 0 0,-1 0 1 0 0,1 0 0 0 0,1 2-1 0 0,0-2 46 0 0,-1 0-1 0 0,-1 0 1 0 0,1 1-1 0 0,0-1 1 0 0,-1 0-1 0 0,1 0 1 0 0,-1 0-1 0 0,1 3 1 0 0,-1 1-33 0 0,0-5 36 0 0,-12-17 16 0 0,10 13-79 0 0,1-1-1 0 0,0 1 0 0 0,-1-1 0 0 0,2 1 0 0 0,-1-1 1 0 0,0 1-1 0 0,1-1 0 0 0,0 0 0 0 0,-1 1 0 0 0,1-1 0 0 0,1 0 1 0 0,0-6-1 0 0,0-7-65 0 0,0-1 27 0 0,2 0 1 0 0,-1 0 0 0 0,10-30-1 0 0,-6 25 0 0 0,0 6-27 0 0,14-34 0 0 0,-8 24 47 0 0,-7 16-4 0 0,1 0 1 0 0,11-17 0 0 0,-15 24 18 0 0,1 0 0 0 0,0 0 0 0 0,1 1 1 0 0,-1-1-1 0 0,0 1 0 0 0,1 0 1 0 0,0-1-1 0 0,0 2 0 0 0,7-6 0 0 0,21-11-59 0 0,-23 13 64 0 0,0 5 0 0 0,-3 0-1 0 0,-4 0-4 0 0,0 1 0 0 0,0 0 0 0 0,0 0-1 0 0,0 0 1 0 0,0 0 0 0 0,1 0 0 0 0,-1 1 0 0 0,0-1-1 0 0,3 1 1 0 0,3 3-6 0 0,-3 0 11 0 0,0 1 0 0 0,0-1 0 0 0,-1 1 0 0 0,0 1 0 0 0,0-1 0 0 0,0 0 0 0 0,-1 1 0 0 0,0 0 0 0 0,3 7 0 0 0,-4-9 2 0 0,-1 0 0 0 0,0-1-1 0 0,0 1 1 0 0,0 0-1 0 0,0 5 1 0 0,3 14 42 0 0,0-11-19 0 0,-2 1 0 0 0,1 0-1 0 0,-1 1 1 0 0,-1-1 0 0 0,-1 15 0 0 0,5 54 135 0 0,-3-51-64 0 0,-1 50 0 0 0,-1-7-40 0 0,1-35-49 0 0,-1-38-271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6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281 209 5064 0 0,'0'0'389'0'0,"0"-9"-234"0"0,0 1 26 0 0,0 5 84 0 0,0 0 1 0 0,0-1-1 0 0,0 1 1 0 0,0 0-1 0 0,-1 0 0 0 0,1 0 1 0 0,-1 0-1 0 0,0 0 1 0 0,1-1-1 0 0,-2 1 1 0 0,1 1-1 0 0,0-1 1 0 0,-3-4-1 0 0,-12-16 1500 0 0,-2 2-1 0 0,-23-23 1 0 0,12 13-623 0 0,26 28-1020 0 0,1 1 0 0 0,-1-1 0 0 0,1 1 1 0 0,-1-1-1 0 0,0 1 0 0 0,0 0 0 0 0,0 0 0 0 0,-4-2 1 0 0,5 4-66 0 0,0-1 1 0 0,0 1-1 0 0,0-1 1 0 0,0 1-1 0 0,0 0 1 0 0,1 0 0 0 0,-1 0-1 0 0,0 0 1 0 0,0 0-1 0 0,0 0 1 0 0,0 0-1 0 0,0 1 1 0 0,0-1 0 0 0,0 0-1 0 0,0 1 1 0 0,1 0-1 0 0,-4 1 1 0 0,3-1-29 0 0,0-1 1 0 0,-1 2 0 0 0,1-1-1 0 0,0 0 1 0 0,0 0 0 0 0,-1 1-1 0 0,1-1 1 0 0,0 1 0 0 0,0-1-1 0 0,1 1 1 0 0,-1 0 0 0 0,0 0-1 0 0,1 0 1 0 0,-1 0-1 0 0,1 0 1 0 0,-3 4 0 0 0,-12 23 158 0 0,12-22-153 0 0,0 0 0 0 0,0 0 0 0 0,1 0-1 0 0,0 0 1 0 0,-2 9 0 0 0,-4 11 45 0 0,6-20-55 0 0,1 1 0 0 0,-1-1 0 0 0,2 1 1 0 0,-1-1-1 0 0,1 1 0 0 0,-1 8 0 0 0,1 25 86 0 0,0-23-58 0 0,1-1 0 0 0,0 0 0 0 0,2 1 0 0 0,3 19 0 0 0,1-6-44 0 0,-5-23 19 0 0,0 0 0 0 0,1 0 0 0 0,0 0 0 0 0,1 0 0 0 0,0-1 0 0 0,5 12 0 0 0,4 5 90 0 0,-10-19-134 0 0,1 0 0 0 0,-1 0 0 0 0,1 0 1 0 0,0-1-1 0 0,0 1 0 0 0,0-1 0 0 0,0 1 0 0 0,1-1 1 0 0,0 0-1 0 0,0-1 0 0 0,0 1 0 0 0,8 5 0 0 0,-8-7 16 0 0,1 0 0 0 0,-1 0-1 0 0,1-1 1 0 0,-1 1-1 0 0,1-1 1 0 0,-1 0 0 0 0,1 0-1 0 0,0-1 1 0 0,-1 0 0 0 0,1 1-1 0 0,5-2 1 0 0,-7 1 3 0 0,0-1 1 0 0,1 0-1 0 0,-1 0 0 0 0,0 0 1 0 0,1 0-1 0 0,-1 0 1 0 0,0 0-1 0 0,0-1 0 0 0,0 0 1 0 0,0 0-1 0 0,-1 1 1 0 0,1-2-1 0 0,0 1 0 0 0,-1 0 1 0 0,1 0-1 0 0,3-6 1 0 0,3-4 5 0 0,-2 3 5 0 0,0 0-1 0 0,0 0 1 0 0,6-15 0 0 0,-5 9 8 0 0,-3 4 4 0 0,0 1 1 0 0,-1-1-1 0 0,5-19 1 0 0,4-12-131 0 0,-9 32 41 0 0,-1-1 0 0 0,3-12-1 0 0,20-94-200 0 0,-21 87 211 0 0,-5 25 42 0 0,0 1 0 0 0,1-1 0 0 0,0 0 0 0 0,2-8 0 0 0,0 7-1 0 0,-1-1 0 0 0,-1 0-1 0 0,1 1 1 0 0,-1-1-1 0 0,0 0 1 0 0,0 0 0 0 0,-1 0-1 0 0,0 0 1 0 0,-1-9-1 0 0,1 39-40 0 0,-1-10 47 0 0,1 28 1 0 0,1 6 5 0 0,-1-29 24 0 0,1-1 0 0 0,0 1-1 0 0,7 25 1 0 0,-2-7 49 0 0,-2-16-37 0 0,0 0-1 0 0,2 0 0 0 0,1-1 0 0 0,15 34 0 0 0,9-6-35 0 0,-29-44-112 0 0,1 0-1 0 0,-1-1 0 0 0,1 1 0 0 0,0-1 0 0 0,-1 1 1 0 0,1-1-1 0 0,0 0 0 0 0,0 0 0 0 0,1 0 1 0 0,-1 0-1 0 0,0-1 0 0 0,1 1 0 0 0,-1-1 0 0 0,1 0 1 0 0,-1 0-1 0 0,1 0 0 0 0,-1-1 0 0 0,1 1 1 0 0,0-1-1 0 0,-1 0 0 0 0,5 0 0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7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5064 0 0,'1'2'3697'0'0,"0"3"-2683"0"0,0 1 0 0 0,-1 0 0 0 0,1 11 0 0 0,-1-10-773 0 0,0 0 1 0 0,1 0-1 0 0,2 11 0 0 0,14 67 1121 0 0,-8-46-522 0 0,6 78 1 0 0,-7-48-107 0 0,1 27 267 0 0,-6-49-530 0 0,11 49 1 0 0,-9-57-281 0 0,-4-27-129 0 0,0 0-1 0 0,4 12 0 0 0,-4-22 252 0 0,-1-11-170 0 0,0-5-126 0 0,0 10-17 0 0,0 1 0 0 0,0-1 0 0 0,0 0 0 0 0,0 0 0 0 0,1 0 0 0 0,0-4 0 0 0,2-12 0 0 0,-2 5-49 0 0,0 1 0 0 0,2 0 0 0 0,0-1 0 0 0,1 1 0 0 0,5-15 0 0 0,0 1-66 0 0,-6 21 82 0 0,0 0 0 0 0,1 0-1 0 0,-1 0 1 0 0,9-11 0 0 0,7-13 24 0 0,-17 27 2 0 0,1-1 0 0 0,0 0 0 0 0,0 1 0 0 0,1 0 0 0 0,5-7 0 0 0,7-6-23 0 0,-12 11 50 0 0,1 0-1 0 0,0 1 1 0 0,1 0-1 0 0,-1 0 0 0 0,1 1 1 0 0,10-7-1 0 0,1 1-92 0 0,22-8 1 0 0,-28 14-52 0 0,-7 2 121 0 0,0 1 0 0 0,0 0 0 0 0,0 0 0 0 0,0 0 0 0 0,7 0 0 0 0,3-1 2 0 0,-8 2 1 0 0,1 1 0 0 0,-1-1 0 0 0,1 1 0 0 0,-1 0 0 0 0,0 1 0 0 0,1-1 0 0 0,-1 1 0 0 0,0 0 0 0 0,0 1 0 0 0,8 4 0 0 0,-5-3 0 0 0,-5-2 0 0 0,-1 0 0 0 0,0 0 0 0 0,0 0 0 0 0,0 0 0 0 0,3 3 0 0 0,7 6 0 0 0,-9-7 0 0 0,0 0 0 0 0,0 0 0 0 0,0 0 0 0 0,-1 0 0 0 0,1 1 0 0 0,-1-1 0 0 0,0 1 0 0 0,-1 0 0 0 0,1 0 0 0 0,3 10 0 0 0,-1-2 0 0 0,-1-6 18 0 0,-2 1-1 0 0,1 0 0 0 0,-1 0 1 0 0,0 0-1 0 0,-1 0 0 0 0,1 11 0 0 0,-1 52 269 0 0,-2-37-125 0 0,1-30-129 0 0,0 0 0 0 0,0 1 0 0 0,0-1 0 0 0,-1 0 0 0 0,0 0 0 0 0,0 0 0 0 0,0 0 0 0 0,0 0 0 0 0,0 0 0 0 0,-1 0 0 0 0,-3 5 0 0 0,-5 11 153 0 0,9-16-137 0 0,-1 0 0 0 0,0 0 0 0 0,0 0 0 0 0,0 0 0 0 0,-1 0 0 0 0,0-1-1 0 0,1 1 1 0 0,-6 4 0 0 0,-3 1 70 0 0,-1 0 0 0 0,0-1 0 0 0,0-1 0 0 0,-1 1 0 0 0,0-2 0 0 0,0 0-1 0 0,-1-1 1 0 0,1 0 0 0 0,-27 6 0 0 0,19-7 36 0 0,14-2-74 0 0,1 0 1 0 0,-1-1-1 0 0,0 0 1 0 0,-7 0-1 0 0,7-1-77 0 0,-1-1-1 0 0,0 1 1 0 0,0-2 0 0 0,-13-2-1 0 0,20 3-48 0 0,0 1-1 0 0,0 0 0 0 0,-1-1 1 0 0,1 1-1 0 0,0-1 1 0 0,0 1-1 0 0,0-1 0 0 0,0 0 1 0 0,0 1-1 0 0,0-1 1 0 0,0 0-1 0 0,0 0 0 0 0,0 0 1 0 0,0 0-1 0 0,0 0 1 0 0,1 1-1 0 0,-1-2 0 0 0,0 1 1 0 0,1 0-1 0 0,-1 0 0 0 0,0 0 1 0 0,1 0-1 0 0,-1-2 1 0 0,0 1-276 0 0,0 1-1 0 0,1-1 1 0 0,-1 0 0 0 0,1 1 0 0 0,-1-1 0 0 0,1 1 0 0 0,-1-1 0 0 0,1 0 0 0 0,0-3-1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28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1 212 7368 0 0,'1'1'2052'0'0,"2"9"-285"0"0,-2-9-1508 0 0,-1 1 0 0 0,0-1 0 0 0,1 0 0 0 0,-1 1 0 0 0,1-1 0 0 0,0 0 0 0 0,-1 1 0 0 0,1-1-1 0 0,0 0 1 0 0,0 0 0 0 0,1 2 0 0 0,6 5 69 0 0,0 1-1 0 0,10 14 1 0 0,-13-15-241 0 0,0-1 0 0 0,1-1 0 0 0,0 1 0 0 0,0-1 0 0 0,10 9 1 0 0,-4-7 160 0 0,-1 1 0 0 0,19 20-1 0 0,-28-28-226 0 0,-1 1-1 0 0,0-1 0 0 0,1 0 0 0 0,-1 0 0 0 0,1 0 0 0 0,-1-1 0 0 0,1 1 0 0 0,-1 0 0 0 0,1 0 0 0 0,2 0 0 0 0,-2-1-1 0 0,-1 1 0 0 0,1-1 0 0 0,-1 1-1 0 0,1 0 1 0 0,-1-1 0 0 0,0 1-1 0 0,1 0 1 0 0,-1 0 0 0 0,1 1-1 0 0,0-1 13 0 0,0 0-1 0 0,0 0 0 0 0,0 0 1 0 0,0 0-1 0 0,0-1 0 0 0,0 1 1 0 0,0-1-1 0 0,0 1 0 0 0,0-1 1 0 0,0 0-1 0 0,0 1 0 0 0,0-1 1 0 0,0 0-1 0 0,0-1 0 0 0,0 1 1 0 0,1 0-1 0 0,-1 0 0 0 0,2-2 0 0 0,5 1 68 0 0,-6 0-51 0 0,1 0 0 0 0,0 0 0 0 0,-1 0 0 0 0,1 0 0 0 0,-1 0 0 0 0,1-1 0 0 0,-1 0 0 0 0,5-2-1 0 0,-1-2 31 0 0,1-1-1 0 0,-1 0 0 0 0,0 0 0 0 0,0-1 0 0 0,-1 0 1 0 0,9-13-1 0 0,-5 4 31 0 0,0-1 1 0 0,9-24-1 0 0,-17 36-61 0 0,-1-1 0 0 0,0 1 0 0 0,0-1 0 0 0,0 1 0 0 0,0-1 0 0 0,-1 0 0 0 0,0 1 0 0 0,-1-1-1 0 0,0 1 1 0 0,0-1 0 0 0,0 0 0 0 0,-1 1 0 0 0,1 0 0 0 0,-2-1 0 0 0,1 1 0 0 0,-1 0 0 0 0,0 0-1 0 0,-4-6 1 0 0,-3-7 214 0 0,-2-2 40 0 0,6 14-159 0 0,0 0 1 0 0,0 0-1 0 0,-1 1 0 0 0,0 0 0 0 0,0 0 0 0 0,0 0 0 0 0,-1 1 0 0 0,1 0 0 0 0,-1 1 0 0 0,-14-6 0 0 0,19 9-102 0 0,0 0-1 0 0,0 0 1 0 0,0 0-1 0 0,0 0 1 0 0,0 1-1 0 0,0 0 1 0 0,0-1 0 0 0,0 1-1 0 0,-7 1 1 0 0,5 0 16 0 0,-1 1 1 0 0,1-1 0 0 0,0 1 0 0 0,-9 6-1 0 0,6-4-19 0 0,0 2-1 0 0,1-1 0 0 0,0 1 1 0 0,0 0-1 0 0,1 0 1 0 0,0 1-1 0 0,0 0 0 0 0,0 0 1 0 0,1 1-1 0 0,-7 11 1 0 0,6-7-13 0 0,0 1 0 0 0,1-1 0 0 0,1 1 1 0 0,0 0-1 0 0,1 0 0 0 0,0 0 1 0 0,-1 16-1 0 0,-1 1 89 0 0,2-13-47 0 0,2 0 0 0 0,0 0-1 0 0,0 1 1 0 0,2-1 0 0 0,0 0-1 0 0,1 1 1 0 0,1-1 0 0 0,0 0-1 0 0,1 0 1 0 0,1-1 0 0 0,13 30-1 0 0,-14-37-16 0 0,1-1 1 0 0,8 11-1 0 0,9 15 111 0 0,-18-26-112 0 0,1-1 0 0 0,0 0-1 0 0,0 0 1 0 0,0 0 0 0 0,1 0-1 0 0,0-1 1 0 0,1 0 0 0 0,0 0-1 0 0,-1-1 1 0 0,2 0 0 0 0,8 5-1 0 0,-6-4-12 0 0,1-1-1 0 0,0 0 1 0 0,0 0-1 0 0,1-1 1 0 0,-1-1-1 0 0,1 0 1 0 0,20 2-1 0 0,25 3 133 0 0,-33-3-120 0 0,47 1 0 0 0,-43-6-157 0 0,0-2 1 0 0,33-5-1 0 0,-44 3-1102 0 0,0 0 0 0 0,25-10 0 0 0,-15 3-6621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7:05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3224 0 0,'0'0'10370'0'0,"1"1"-9906"0"0,1 3-317 0 0,4 4 182 0 0,-1 1 0 0 0,0 0 0 0 0,0 0 1 0 0,-1 0-1 0 0,-1 0 0 0 0,1 1 0 0 0,-1 0 0 0 0,2 17 0 0 0,-3-18-94 0 0,-1-1 0 0 0,5 15-1 0 0,-3-15-176 0 0,-1 0 0 0 0,0 0 0 0 0,0 10 0 0 0,7 63 97 0 0,1 36 104 0 0,-10-111-243 0 0,1 1 0 0 0,-1-1 0 0 0,4 11 0 0 0,-2-11 6 0 0,-1 0 0 0 0,0 0 0 0 0,1 11 0 0 0,-2-8 47 0 0,0 0 0 0 0,1 1 1 0 0,0-1-1 0 0,3 16 0 0 0,4 3 84 0 0,-5-16-93 0 0,0 0 0 0 0,1 0 0 0 0,0 0-1 0 0,10 18 1 0 0,5 5 319 0 0,-11-19-290 0 0,1 0 0 0 0,16 22 0 0 0,-14-27 70 0 0,4 6 80 0 0,-12-14-190 0 0,0 1-1 0 0,0 0 0 0 0,0-1 0 0 0,1 1 0 0 0,-1-1 1 0 0,1 0-1 0 0,0 0 0 0 0,0 0 0 0 0,0-1 1 0 0,0 0-1 0 0,0 1 0 0 0,0-1 0 0 0,7 2 0 0 0,-3-1 0 0 0,0 1 0 0 0,12 7 0 0 0,-13-6-27 0 0,0-1 1 0 0,1 0-1 0 0,0-1 1 0 0,9 3-1 0 0,23 11-11 0 0,-28-11-10 0 0,-1-1-1 0 0,16 4 0 0 0,5 2 27 0 0,-5-2-56 0 0,-1-1 0 0 0,1-1 0 0 0,0-2 0 0 0,1 0 0 0 0,-1-2 0 0 0,48-1 0 0 0,25-1 251 0 0,-6-4-154 0 0,20-2 199 0 0,100-26-10 0 0,-44 5-249 0 0,-19 5-87 0 0,-104 11 33 0 0,179-43-9 0 0,-190 41 122 0 0,49-17 132 0 0,-3-2-102 0 0,41-18-341 0 0,-3-9-3843 0 0,-85 38-2530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7:06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1 581 8288 0 0,'0'0'1245'0'0,"2"1"-864"0"0,4 5-43 0 0,-3-4-122 0 0,0 1 1 0 0,-1-1-1 0 0,1 0 0 0 0,0 0 1 0 0,0 0-1 0 0,1 0 1 0 0,-1 0-1 0 0,0-1 0 0 0,5 2 1 0 0,17 2 315 0 0,0 0 0 0 0,0-2 0 0 0,51-1 0 0 0,376-18 1157 0 0,-381 8-1600 0 0,-1-3 0 0 0,82-24-1 0 0,-131 29-84 0 0,187-63 157 0 0,76-66 142 0 0,-227 103-303 0 0,22-11 11 0 0,-47 26 28 0 0,0-2 0 0 0,40-31 0 0 0,51-55-51 0 0,-113 96-34 0 0,0-1-1 0 0,17-10 0 0 0,22-18-123 0 0,-48 37 244 0 0,-1 2-66 0 0,1-1 0 0 0,-1 0-1 0 0,0 1 1 0 0,1-1-1 0 0,-1 1 1 0 0,1-1 0 0 0,-1 1-1 0 0,0-1 1 0 0,0 1-1 0 0,1-1 1 0 0,-1 1-1 0 0,0-1 1 0 0,0 1 0 0 0,0-1-1 0 0,1 1 1 0 0,-1-1-1 0 0,0 1 1 0 0,0 0-1 0 0,0-1 1 0 0,0 1 0 0 0,0 0-1 0 0,2 9 120 0 0,0 12 115 0 0,-2-19-232 0 0,0 0 0 0 0,0-1 0 0 0,0 1 0 0 0,1 0 0 0 0,-1-1 0 0 0,0 1 0 0 0,3 4 0 0 0,19 51 317 0 0,-2 1-1 0 0,23 110 0 0 0,-20-71 58 0 0,5 25 5 0 0,-11-57-213 0 0,-3-12-56 0 0,0 5 16 0 0,3-1-1 0 0,38 87 0 0 0,-51-137-332 0 0,0-1 0 0 0,0 0 0 0 0,0 0 0 0 0,1 0 0 0 0,0 0 0 0 0,9 9 0 0 0,1-1-1142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5.780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118 84 2760 0 0,'0'0'125'0'0,"1"-1"-3"0"0,1-2 203 0 0,0 0 0 0 0,0 0 1 0 0,0 0-1 0 0,0-1 0 0 0,-1 1 1 0 0,0 0-1 0 0,1-1 0 0 0,-1 1 0 0 0,-1-1 1 0 0,1 0-1 0 0,0 1 0 0 0,-1-1 1 0 0,0 0-1 0 0,0-4 0 0 0,0 7-153 0 0,0-1 0 0 0,0 1 0 0 0,0 0-1 0 0,0-1 1 0 0,0 1 0 0 0,-1-1 0 0 0,1 1-1 0 0,0 0 1 0 0,-1-1 0 0 0,1 1 0 0 0,-1 0 0 0 0,0-1-1 0 0,0 0 1 0 0,0 1-94 0 0,1 1 0 0 0,-1-1 0 0 0,1 1 0 0 0,-1-1-1 0 0,1 1 1 0 0,-1 0 0 0 0,1-1 0 0 0,-1 1 0 0 0,0-1 0 0 0,1 1 0 0 0,-1 0 0 0 0,1 0 0 0 0,-1-1-1 0 0,0 1 1 0 0,1 0 0 0 0,-1 0 0 0 0,0 0 0 0 0,1 0 0 0 0,-2 0 0 0 0,0 0 21 0 0,0 0 0 0 0,1 1 0 0 0,-1-1 0 0 0,1 1 1 0 0,-1-1-1 0 0,1 1 0 0 0,-1 0 0 0 0,1-1 0 0 0,-1 1 1 0 0,1 0-1 0 0,0 0 0 0 0,-1 0 0 0 0,1 0 0 0 0,0 0 0 0 0,0 0 1 0 0,0 1-1 0 0,0-1 0 0 0,0 0 0 0 0,0 1 0 0 0,-1 1 1 0 0,-8 18 231 0 0,1 0 0 0 0,0 0 0 0 0,2 1 0 0 0,-8 41 1 0 0,12-49-240 0 0,-20 144 106 0 0,15-81-196 0 0,5-59-100 0 0,2 1 0 0 0,0 0 0 0 0,1 0 1 0 0,1 0-1 0 0,1-1 0 0 0,5 28 1 0 0,1-19-315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7:07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1 5984 0 0,'-2'1'464'0'0,"-24"11"-284"0"0,8-4 730 0 0,1 1 0 0 0,0 1-1 0 0,0 0 1 0 0,-18 15 0 0 0,-9 12 12 0 0,-30 27 367 0 0,63-54-1076 0 0,0 1-1 0 0,1 1 0 0 0,1-1 1 0 0,-11 18-1 0 0,9-10 10 0 0,-22 41 388 0 0,30-53-509 0 0,0 0 1 0 0,0 1-1 0 0,1-1 0 0 0,0 1 1 0 0,0 0-1 0 0,0 9 1 0 0,1 0 206 0 0,1 31 1 0 0,0-43-265 0 0,1 0 0 0 0,0 0 0 0 0,0 0 0 0 0,1 0 0 0 0,-1 0 1 0 0,1 0-1 0 0,0 0 0 0 0,0 0 0 0 0,1 0 0 0 0,3 5 0 0 0,-1-4 26 0 0,0 1 0 0 0,0-1 0 0 0,1-1 1 0 0,0 1-1 0 0,0-1 0 0 0,0 0 0 0 0,0 0 0 0 0,1 0 0 0 0,12 5 0 0 0,-9-6 4 0 0,-1 0-1 0 0,1-1 1 0 0,0 0-1 0 0,1-1 1 0 0,-1 0-1 0 0,0-1 1 0 0,13 1-1 0 0,17-1 55 0 0,-1-2-1 0 0,1-2 0 0 0,-1-2 0 0 0,53-12 0 0 0,-35 2-82 0 0,-1-3 1 0 0,71-32-1 0 0,-28 7 34 0 0,114-54-120 0 0,-159 68-512 0 0,88-63 0 0 0,-124 77-56 0 0,23-23-1 0 0,-24 22 25 0 0,5-4-210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7:07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1 437 7368 0 0,'0'0'666'0'0,"7"-2"-532"0"0,5-3 390 0 0,0-1 0 0 0,0 2 0 0 0,0 0 0 0 0,0 0 0 0 0,1 1 0 0 0,0 0 0 0 0,17 0 0 0 0,22-6 761 0 0,61-22 39 0 0,-43 3-780 0 0,-11 5-213 0 0,13-1-378 0 0,-1-4 0 0 0,-1-3 0 0 0,129-78 0 0 0,-121 64-1033 0 0,-63 36 261 0 0,0-2 1 0 0,-1 1-1 0 0,18-19 1 0 0,-30 27 754 0 0,13-11-966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7:07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0 383 11056 0 0,'2'0'2553'0'0,"2"0"-2336"0"0,0 0 1 0 0,-1-1-1 0 0,1 0 0 0 0,0 0 1 0 0,-1 0-1 0 0,1 0 0 0 0,-1-1 1 0 0,5-2-1 0 0,29-18 412 0 0,-27 16-422 0 0,115-68 155 0 0,-55 31-287 0 0,13-9 38 0 0,-13 6-88 0 0,44-32-423 0 0,-82 51-15 0 0,3 4-16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7:08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1127 3224 0 0,'-4'-8'288'0'0,"-7"-10"-130"0"0,9 15 412 0 0,-1 0 0 0 0,1 0 0 0 0,0 0-1 0 0,1-1 1 0 0,-1 1 0 0 0,-2-8-1 0 0,-13-46 4570 0 0,-5-24-3148 0 0,17 57-1679 0 0,-1-1 1 0 0,-2 1 0 0 0,0 1 0 0 0,-1-1 0 0 0,-1 2-1 0 0,-2-1 1 0 0,-18-27 0 0 0,17 33-263 0 0,10 15-44 0 0,0-1 0 0 0,1 0 1 0 0,0 0-1 0 0,-1 0 0 0 0,1-1 0 0 0,0 1 0 0 0,1-1 0 0 0,-1 1 0 0 0,0-1 0 0 0,-1-6 0 0 0,2 2 61 0 0,0 1 0 0 0,0-1-1 0 0,-1 1 1 0 0,0 0 0 0 0,-5-13-1 0 0,16 7-503 0 0,-9 12 433 0 0,1 0-1 0 0,-1 0 1 0 0,1 0 0 0 0,-1 0-1 0 0,1 1 1 0 0,-1-1-1 0 0,1 0 1 0 0,0 0 0 0 0,0 0-1 0 0,-1 1 1 0 0,1-1-1 0 0,0 0 1 0 0,0 1 0 0 0,0-1-1 0 0,0 1 1 0 0,0-1 0 0 0,0 1-1 0 0,0-1 1 0 0,0 1-1 0 0,0 0 1 0 0,0 0 0 0 0,0-1-1 0 0,0 1 1 0 0,0 0-1 0 0,0 0 1 0 0,2 0 0 0 0,4-1-49 0 0,7-3 20 0 0,1 1-1 0 0,0 0 0 0 0,-1 1 0 0 0,28 0 0 0 0,20-2-117 0 0,-11-4 89 0 0,375-48-131 0 0,-370 47 192 0 0,-1-3 1 0 0,67-23 0 0 0,-8 3 1 0 0,316-109-2 0 0,-242 67 1 0 0,-177 70-7 0 0,86-30 95 0 0,116-57-1 0 0,-125 49-20 0 0,-80 37-54 0 0,-7 4-12 0 0,1-1 0 0 0,0 1 1 0 0,0 0-1 0 0,0 0 0 0 0,0 0 0 0 0,0 0 1 0 0,1 0-1 0 0,2-1 0 0 0,-5 2 0 0 0,0 0 0 0 0,0 0-1 0 0,0 0 1 0 0,0 0 0 0 0,0 0 0 0 0,1 0-1 0 0,-1 0 1 0 0,0 0 0 0 0,0 0 0 0 0,0 0-1 0 0,0 0 1 0 0,0 0 0 0 0,0 0 0 0 0,0 0-1 0 0,0 0 1 0 0,0 0 0 0 0,0 0 0 0 0,0 0-1 0 0,0 0 1 0 0,1 0 0 0 0,-1 0 0 0 0,0 0-1 0 0,0 0 1 0 0,0 0 0 0 0,0 0 0 0 0,0 0-1 0 0,0 0 1 0 0,0 0 0 0 0,0 0 0 0 0,0 0-1 0 0,0 0 1 0 0,0 0 0 0 0,0 1 0 0 0,0-1-1 0 0,0 0 1 0 0,0 0 0 0 0,0 0 0 0 0,0 0-1 0 0,1 0 1 0 0,-1 0 0 0 0,0 0 0 0 0,0 0-1 0 0,0 0 1 0 0,0 0 0 0 0,0 0 0 0 0,0 0-1 0 0,0 0 1 0 0,0 1 0 0 0,0-1 0 0 0,0 0-1 0 0,0 0 1 0 0,0 0 0 0 0,0 0 0 0 0,0 0-1 0 0,0 0 1 0 0,-1 0 0 0 0,3 6 0 0 0,-2 1 0 0 0,1-1 0 0 0,-1 0 0 0 0,0 0 1 0 0,0 0-1 0 0,-1 1 0 0 0,0-1 0 0 0,0 0 0 0 0,-3 8 0 0 0,-3 28-14 0 0,-12 159-111 0 0,18-177 124 0 0,6 46 0 0 0,-1-30 0 0 0,1-4 4 0 0,1 0-1 0 0,13 41 1 0 0,-14-59 7 0 0,34 102 460 0 0,4 17 204 0 0,-26-72-675 0 0,7 26 0 0 0,-2-5 54 0 0,-22-84 11 0 0,1 0-1 0 0,-1 1 1 0 0,0-1 0 0 0,1 0 0 0 0,-1 1 0 0 0,0-1 0 0 0,-1 0-1 0 0,1 1 1 0 0,0-1 0 0 0,-1 0 0 0 0,1 1 0 0 0,-2 2-1 0 0,1-1-8 0 0,-1 0-1 0 0,0 0 0 0 0,0 0 1 0 0,0-1-1 0 0,-1 1 0 0 0,1 0 0 0 0,-1-1 1 0 0,0 0-1 0 0,0 1 0 0 0,0-1 1 0 0,0 0-1 0 0,-1 0 0 0 0,1-1 1 0 0,-1 1-1 0 0,-7 3 0 0 0,-8 3 195 0 0,0 0 0 0 0,-24 6 0 0 0,14-5-122 0 0,-144 43 409 0 0,116-37-445 0 0,-87 14-13 0 0,54-13-30 0 0,-40 6 5 0 0,32-7-44 0 0,55-7-216 0 0,-152 33-2332 0 0,160-31 818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7:09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0 10536 0 0,'0'0'956'0'0,"-1"2"-787"0"0,-22 13-155 0 0,-2 1 335 0 0,-51 49 1119 0 0,57-50-1200 0 0,1 1 1 0 0,1 2 0 0 0,1-1 0 0 0,0 2 0 0 0,1 0 0 0 0,-22 39-1 0 0,28-41-86 0 0,1-1 0 0 0,1 1 0 0 0,0 0 0 0 0,1 1-1 0 0,1 0 1 0 0,1 0 0 0 0,0 0 0 0 0,1 0 0 0 0,0 28-1 0 0,4-40-148 0 0,0 0-1 0 0,0 0 0 0 0,0 0 1 0 0,1-1-1 0 0,0 1 0 0 0,0-1 0 0 0,0 1 1 0 0,1-1-1 0 0,-1 0 0 0 0,1 0 0 0 0,1 0 1 0 0,-1 0-1 0 0,1 0 0 0 0,0-1 0 0 0,0 0 1 0 0,0 1-1 0 0,0-2 0 0 0,1 1 1 0 0,0 0-1 0 0,0-1 0 0 0,0 0 0 0 0,0 0 1 0 0,0 0-1 0 0,11 3 0 0 0,-1-1-1 0 0,0 0 0 0 0,0-2 0 0 0,1 1-1 0 0,0-2 1 0 0,0 0 0 0 0,0-1 0 0 0,0 0 0 0 0,0-2-1 0 0,25-2 1 0 0,-7-4 16 0 0,0-1-1 0 0,-1-2 1 0 0,42-18 0 0 0,-65 24-133 0 0,182-86-541 0 0,-69 20-6093 0 0,-88 49 1932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7:09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0 172 6448 0 0,'3'1'4657'0'0,"6"0"-4236"0"0,0 0 0 0 0,1 0 1 0 0,-1-1-1 0 0,0 0 0 0 0,1-1 0 0 0,-1 0 0 0 0,1 0 0 0 0,13-5 1 0 0,78-29-408 0 0,-69 23 198 0 0,181-90-2005 0 0,-203 97 1310 0 0,16-7-4211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7:09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13448 0 0,'0'0'298'0'0,"1"0"46"0"0,13 5-146 0 0,-1 0 0 0 0,1-2 0 0 0,0 0 0 0 0,0 0 0 0 0,0-2 0 0 0,0 1 0 0 0,20-2 0 0 0,-16-2 40 0 0,0 0-1 0 0,-1-2 0 0 0,21-6 0 0 0,69-14-31 0 0,30-28-2291 0 0,-112 41-495 0 0,23-8-2656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1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6 439 2304 0 0,'0'-2'167'0'0,"-3"-24"518"0"0,1-8 2721 0 0,3 17-2243 0 0,1 1 0 0 0,0 0-1 0 0,6-17 1 0 0,-3 13-338 0 0,13-45 1271 0 0,-16 60-1961 0 0,0 0 0 0 0,1 0 0 0 0,5-8 0 0 0,7-12 296 0 0,-15 25-426 0 0,5-13 179 0 0,0 1 1 0 0,1 0-1 0 0,1 0 0 0 0,0 0 0 0 0,0 1 0 0 0,1 0 0 0 0,17-18 0 0 0,-19 24-136 0 0,-3 1-37 0 0,1 1-1 0 0,0-1 1 0 0,0 1-1 0 0,0 0 1 0 0,0 0-1 0 0,1 0 1 0 0,-1 1-1 0 0,1-1 1 0 0,0 1-1 0 0,0 0 1 0 0,0 1-1 0 0,6-2 0 0 0,-2 1 6 0 0,0 1 0 0 0,0 0 0 0 0,0 1 0 0 0,0 0-1 0 0,0 1 1 0 0,0 0 0 0 0,0 0 0 0 0,0 1-1 0 0,0 0 1 0 0,-1 0 0 0 0,15 7 0 0 0,-8-2 2 0 0,-5-3-9 0 0,-1 0-1 0 0,-1 0 1 0 0,1 1 0 0 0,-1 1-1 0 0,1-1 1 0 0,13 14-1 0 0,8 9-94 0 0,-20-19 140 0 0,0 1-1 0 0,15 19 1 0 0,-17-18-16 0 0,7 8-11 0 0,-2 0 0 0 0,-1 1 0 0 0,15 31-1 0 0,-13-19-48 0 0,-5-13 132 0 0,-1 0 0 0 0,-1 0 0 0 0,0 1 0 0 0,6 34 0 0 0,-11-35-17 0 0,1 0-76 0 0,-1 1 0 0 0,0-1 0 0 0,-3 36-1 0 0,-1-39-16 0 0,-1 14 0 0 0,-2 0 0 0 0,-1 0 0 0 0,-14 40 0 0 0,10-43 37 0 0,0-1-1 0 0,-3-1 1 0 0,0 0-1 0 0,-28 40 0 0 0,34-56 26 0 0,0 0-1 0 0,-1-1 0 0 0,0 0 0 0 0,-1 0 0 0 0,1-1 1 0 0,-14 8-1 0 0,16-11 7 0 0,-1-1 0 0 0,1 1 0 0 0,-1-1-1 0 0,0-1 1 0 0,0 0 0 0 0,0 0 0 0 0,-1 0 0 0 0,1-1 0 0 0,0 1 0 0 0,-13-1 0 0 0,11-2 7 0 0,0 0 0 0 0,1 0 0 0 0,-1 0 1 0 0,0-1-1 0 0,1-1 0 0 0,0 1 0 0 0,-1-1 0 0 0,1-1 1 0 0,1 1-1 0 0,-1-1 0 0 0,-14-10 0 0 0,8 3 9 0 0,1 0 0 0 0,0 0 0 0 0,1-1-1 0 0,0-1 1 0 0,-11-15 0 0 0,17 19-76 0 0,1-1-1 0 0,-1 0 1 0 0,1 0-1 0 0,1 0 1 0 0,0-1-1 0 0,-3-11 1 0 0,-4-13-8 0 0,-12-21 11 0 0,4 9-180 0 0,-19-68-1 0 0,34 99 64 0 0,-1-3-449 0 0,0-1 1 0 0,2 0 0 0 0,-2-33-1 0 0,5 28-3930 0 0,0 2-1377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2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87 921 6912 0 0,'-2'0'2541'0'0,"1"1"-2369"0"0,0-1 0 0 0,-1 0 0 0 0,1 1 0 0 0,-1-1-1 0 0,1 0 1 0 0,-1 0 0 0 0,0 0 0 0 0,1 0 0 0 0,-1 0 0 0 0,1 0 0 0 0,-1 0 0 0 0,1 0-1 0 0,-1-1 1 0 0,1 1 0 0 0,-1-1 0 0 0,1 1 0 0 0,-3-2 0 0 0,2 0-4 0 0,0 1 1 0 0,-1-1-1 0 0,1 0 1 0 0,0 1-1 0 0,1-1 1 0 0,-1 0-1 0 0,0-1 1 0 0,0 1-1 0 0,-1-4 0 0 0,-1-2 174 0 0,0 0 0 0 0,0 0 0 0 0,1-1 0 0 0,0 1 0 0 0,-1-13 1 0 0,-2-7 820 0 0,0-31 0 0 0,5-73-1827 0 0,5 94 795 0 0,2-1-1 0 0,1 1 1 0 0,16-45 0 0 0,-11 37-25 0 0,26-72 132 0 0,-19 64-204 0 0,16-31-854 0 0,-32 78 758 0 0,0 0 0 0 0,0 0-1 0 0,1 0 1 0 0,0 0-1 0 0,1 1 1 0 0,-1 0 0 0 0,10-10-1 0 0,3-4 912 0 0,-14 16-783 0 0,0 1-1 0 0,1 0 1 0 0,-1 0 0 0 0,1 0-1 0 0,-1 0 1 0 0,1 0 0 0 0,0 1 0 0 0,0 0-1 0 0,6-3 1 0 0,-9 5-62 0 0,1 0-1 0 0,-1 0 1 0 0,1 0 0 0 0,-1 0-1 0 0,1 0 1 0 0,-1 1 0 0 0,1-1-1 0 0,-1 0 1 0 0,0 1-1 0 0,1-1 1 0 0,-1 1 0 0 0,0 0-1 0 0,2 0 1 0 0,4 2-2 0 0,-2-1-2 0 0,1 1 0 0 0,-1 0 0 0 0,0 1 0 0 0,0-1 0 0 0,0 1 0 0 0,-1 0 0 0 0,1 0 0 0 0,-1 1 0 0 0,0-1 0 0 0,5 7 0 0 0,-3-2 12 0 0,0 1-1 0 0,-1 0 0 0 0,0 0 1 0 0,-1 0-1 0 0,5 15 0 0 0,4 10-4 0 0,-3-5 23 0 0,-1 0 0 0 0,-1 0 0 0 0,6 50 0 0 0,-3-12 163 0 0,4 48 283 0 0,-11-77-444 0 0,8 151-32 0 0,-11-159-125 0 0,-1-29-23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2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0 589 10592 0 0,'0'0'1152'0'0,"1"-1"-878"0"0,47-33 1180 0 0,9-9 343 0 0,18-16-140 0 0,40-32-409 0 0,0 0-1068 0 0,-47 36-85 0 0,-29 25-73 0 0,-22 18-48 0 0,-10 7-104 0 0,-6 5-8 0 0,-6 4-1799 0 0,3-3 1893 0 0,1 1 0 0 0,-1-1 1 0 0,-1 0-1 0 0,1 0 0 0 0,0 0 0 0 0,0 0 0 0 0,0 0 1 0 0,0 0-1 0 0,-1-1 0 0 0,-3 1 0 0 0,5 0 43 0 0,0-1 0 0 0,0 0 0 0 0,0 0 0 0 0,0 0 0 0 0,-1 0 0 0 0,1 0 0 0 0,0 0 0 0 0,0-1 0 0 0,0 1 0 0 0,0 0 0 0 0,0 0 0 0 0,0-1 0 0 0,0 1 0 0 0,0-1 0 0 0,0 1 0 0 0,1-1 0 0 0,-1 1 0 0 0,0-1 0 0 0,0 1 0 0 0,0-1 0 0 0,0 0 0 0 0,1 0 0 0 0,-1 1 0 0 0,0-1 0 0 0,1 0 0 0 0,-1 0 0 0 0,0 0 0 0 0,1 0 0 0 0,-1-1 0 0 0,0 1 83 0 0,1-9-332 0 0,0 5 312 0 0,0-1 0 0 0,1 0 0 0 0,0 0 0 0 0,0 1 0 0 0,0-1 0 0 0,0 0 0 0 0,1 1 0 0 0,0-1 1 0 0,0 1-1 0 0,0 0 0 0 0,1 0 0 0 0,0 0 0 0 0,0 0 0 0 0,0 0 0 0 0,6-6 0 0 0,-4 4-72 0 0,2-1 10 0 0,-1 1 0 0 0,1 0 0 0 0,1 1 0 0 0,-1-1 0 0 0,1 1 0 0 0,15-8 0 0 0,-23 13 0 0 0,2-1 0 0 0,10 2 0 0 0,-1 4 0 0 0,-11-4 0 0 0,1 0 0 0 0,-1 1 0 0 0,0-1 0 0 0,1 0 0 0 0,-1 1 0 0 0,0-1 0 0 0,1 0 0 0 0,-1 1 0 0 0,0-1 0 0 0,0 1 0 0 0,0-1 0 0 0,1 1 0 0 0,-1-1 0 0 0,0 1 0 0 0,0-1 0 0 0,0 1 0 0 0,0-1 0 0 0,0 1 0 0 0,1 7 26 0 0,0 0-1 0 0,0 0 0 0 0,-1 0 0 0 0,-1 13 0 0 0,-2-5 7 0 0,2-6 0 0 0,-1-1 0 0 0,-5 16 0 0 0,0-5 10 0 0,-1-1 1 0 0,-12 23 0 0 0,15-35-145 0 0,0 0 0 0 0,-1 0 1 0 0,-8 10-1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6.18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197 1 12528 0 0,'0'0'281'0'0,"-2"1"40"0"0,-2 2-192 0 0,-1 0 0 0 0,1-1 0 0 0,-1 0 0 0 0,0 1 0 0 0,-6 0 0 0 0,7-1-39 0 0,0-1 0 0 0,1 0 0 0 0,-1 1 0 0 0,0 0 0 0 0,0 0 0 0 0,1 0 0 0 0,-1 0 0 0 0,1 0 0 0 0,0 1 0 0 0,0-1 0 0 0,0 1 0 0 0,-3 3 0 0 0,2 0 175 0 0,-4 6 133 0 0,0 1 0 0 0,1-1 0 0 0,0 1 0 0 0,1 1 0 0 0,-6 18 0 0 0,-4 16 136 0 0,8-24-357 0 0,-7 36 0 0 0,7-12-133 0 0,1 1 0 0 0,3 1 0 0 0,1-1-1 0 0,7 66 1 0 0,-2-85-105 0 0,-1-17-217 0 0,0 0-1 0 0,1 0 1 0 0,1 0-1 0 0,0 0 1 0 0,7 18-1 0 0,2-4-5871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3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461 229 7368 0 0,'-5'3'7618'0'0,"1"-3"-7395"0"0,0 0 0 0 0,0-1 0 0 0,1 1 0 0 0,-1-1 0 0 0,0 1 0 0 0,0-1 0 0 0,1 0 0 0 0,-1-1 0 0 0,1 1 0 0 0,-7-4 0 0 0,2-1 63 0 0,-1 1 0 0 0,0 0-1 0 0,-9-4 1 0 0,-8-4 113 0 0,-127-65 1511 0 0,41 23-1282 0 0,96 48-390 0 0,13 5-225 0 0,-1 1 1 0 0,1-1-1 0 0,0 1 1 0 0,-1-1-1 0 0,1 0 1 0 0,-4-3-1 0 0,-23-20-737 0 0,29 25 648 0 0,9-1-57 0 0,-7 1 95 0 0,0-1 0 0 0,1 1 0 0 0,-1 0 0 0 0,0 0 0 0 0,0 0 0 0 0,0 0 0 0 0,0 0 0 0 0,0 0 0 0 0,0 1 0 0 0,1-1 0 0 0,0 1 0 0 0,23 8-960 0 0,55 17-2121 0 0,-58-18 1630 0 0,-10-8 737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4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9008 0 0,'0'0'816'0'0,"0"2"-672"0"0,0 3 179 0 0,0 1 1 0 0,1-1-1 0 0,-1 1 0 0 0,1-1 1 0 0,0 0-1 0 0,4 10 1 0 0,0 9 909 0 0,-4-19-974 0 0,0-1 0 0 0,0 1 0 0 0,1-1 1 0 0,2 8-1 0 0,4 14 657 0 0,10 55 115 0 0,8 56 414 0 0,-23-122-1389 0 0,1-1 0 0 0,6 18 0 0 0,-5-20-48 0 0,-1 1-1 0 0,4 25 0 0 0,-8-22 99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4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34 349 4144 0 0,'-4'-9'82'0'0,"0"0"0"0"0,1 0 0 0 0,-4-17 0 0 0,-4-10 1322 0 0,9 31-993 0 0,1 0 0 0 0,0 0 0 0 0,1 0 1 0 0,-1 0-1 0 0,1 0 0 0 0,0 0 0 0 0,0 0 0 0 0,1 0 0 0 0,0-1 1 0 0,-1 1-1 0 0,2 0 0 0 0,1-7 0 0 0,4-20 374 0 0,-5 23-596 0 0,0 1-1 0 0,1-1 0 0 0,0 1 1 0 0,0 0-1 0 0,1 0 1 0 0,0 0-1 0 0,1 0 0 0 0,-1 1 1 0 0,9-10-1 0 0,-7 10-142 0 0,-4 3-15 0 0,1 0 1 0 0,0 0-1 0 0,0 1 1 0 0,0-1-1 0 0,1 1 1 0 0,-1 0 0 0 0,1 0-1 0 0,-1 0 1 0 0,1 0-1 0 0,0 1 1 0 0,0 0 0 0 0,0-1-1 0 0,0 2 1 0 0,1-1-1 0 0,-1 0 1 0 0,1 1-1 0 0,-1 0 1 0 0,7-1 0 0 0,1-1-37 0 0,-9 2 11 0 0,1 0 0 0 0,-1 0 0 0 0,1 1 0 0 0,0-1-1 0 0,-1 1 1 0 0,1 0 0 0 0,0 0 0 0 0,0 0 0 0 0,-1 0 0 0 0,1 0 0 0 0,0 1 0 0 0,-1 0 0 0 0,1 0 0 0 0,-1 0 0 0 0,1 0 0 0 0,4 3 0 0 0,-5-3 6 0 0,-1 1 0 0 0,1-1 0 0 0,-1 0 0 0 0,1 0 0 0 0,0 0 0 0 0,3 0 0 0 0,-3 0-12 0 0,0 0 0 0 0,0 0-1 0 0,0 0 1 0 0,0 0 0 0 0,0 1 0 0 0,0-1-1 0 0,0 1 1 0 0,-1 0 0 0 0,1-1-1 0 0,-1 1 1 0 0,1 1 0 0 0,-1-1-1 0 0,1 0 1 0 0,2 5 0 0 0,-3-5 10 0 0,-1 0 1 0 0,1 1-1 0 0,-1-1 1 0 0,1 1 0 0 0,-1 0-1 0 0,0-1 1 0 0,0 1 0 0 0,0 0-1 0 0,0 0 1 0 0,-1 0 0 0 0,1 0-1 0 0,-1 0 1 0 0,0 0-1 0 0,0-1 1 0 0,0 1 0 0 0,0 5-1 0 0,-2 4 61 0 0,0 1-1 0 0,-5 17 1 0 0,5-24-74 0 0,-2 6 65 0 0,-1 0 1 0 0,0 0-1 0 0,-1 0 0 0 0,-9 13 1 0 0,-3 7 172 0 0,10-19-129 0 0,-1 1 1 0 0,-1-1 0 0 0,0 0-1 0 0,-14 12 1 0 0,16-14-96 0 0,3 1-11 0 0,4-11 0 0 0,1-1 0 0 0,0 0 0 0 0,0 0 0 0 0,0 1 0 0 0,0-1 0 0 0,0 0 0 0 0,-1 1 0 0 0,1-1 0 0 0,0 0 0 0 0,0 1 0 0 0,0-1 0 0 0,0 0 0 0 0,0 1 0 0 0,0-1 0 0 0,0 0 0 0 0,0 0 0 0 0,0 1 0 0 0,0-1 0 0 0,0 0 0 0 0,0 1 0 0 0,0-1 0 0 0,0 0 0 0 0,1 1 0 0 0,-1-1 0 0 0,0 0 0 0 0,0 1 0 0 0,0-1 0 0 0,0 0 0 0 0,0 0 0 0 0,1 1 0 0 0,-1-1 0 0 0,0 0 0 0 0,0 0 0 0 0,1 1 0 0 0,-1-1 0 0 0,0 0 0 0 0,0 0 0 0 0,1 0 0 0 0,-1 0 0 0 0,0 1 0 0 0,0-1 0 0 0,1 0 0 0 0,-1 0 0 0 0,0 0 0 0 0,1 0 0 0 0,-1 0 0 0 0,0 0 0 0 0,1 0 0 0 0,-1 0 0 0 0,0 0 0 0 0,1 0 0 0 0,-1 0 0 0 0,0 0 0 0 0,1 0 0 0 0,-1 0 0 0 0,1 0 0 0 0,-1 0 0 0 0,6 1-10 0 0,-1 1 1 0 0,1-1 0 0 0,0-1 0 0 0,0 1 0 0 0,0-1 0 0 0,0 0 0 0 0,9-1 0 0 0,3-2-51 0 0,20-7 1 0 0,-26 6-52 0 0,0 1-1 0 0,1 1 0 0 0,-1 0 1 0 0,16-1-1 0 0,2 3-8 0 0,-30 0 120 0 0,1 0-1 0 0,0 0 0 0 0,0 0 1 0 0,0 0-1 0 0,0 0 0 0 0,-1 0 1 0 0,1 0-1 0 0,0 1 0 0 0,0-1 1 0 0,0 0-1 0 0,0 0 1 0 0,-1 1-1 0 0,1-1 0 0 0,0 1 1 0 0,0-1-1 0 0,-1 0 0 0 0,1 1 1 0 0,1 0-1 0 0,1 2 3 0 0,8 5-2 0 0,-4 0 0 0 0,-2 0 0 0 0,1 1 0 0 0,-1 0 0 0 0,-1 0 0 0 0,1 0 0 0 0,-1 1 0 0 0,-1-1 0 0 0,3 13 0 0 0,-5-8 38 0 0,-1 0 0 0 0,0 1 0 0 0,-1-1 0 0 0,-3 22 0 0 0,-2 6 101 0 0,6-38-97 0 0,-1-1 0 0 0,1 1 1 0 0,-1-1-1 0 0,0 1 0 0 0,-1-1 1 0 0,1 1-1 0 0,-1-1 0 0 0,1 0 1 0 0,-1 0-1 0 0,0 0 0 0 0,-5 6 1 0 0,-1 1 335 0 0,-21 17 0 0 0,12-12 108 0 0,13-12-390 0 0,0 0-1 0 0,-1 0 1 0 0,1 0-1 0 0,-1 0 1 0 0,0-1-1 0 0,0 1 1 0 0,0-2-1 0 0,0 1 1 0 0,0 0-1 0 0,0-1 1 0 0,-9 2-1 0 0,-6-1 408 0 0,-35 0 0 0 0,48-2-399 0 0,0-1-74 0 0,0 0-1 0 0,0 0 0 0 0,0-1 0 0 0,1 1 0 0 0,-1-2 0 0 0,1 1 1 0 0,-1-1-1 0 0,1 1 0 0 0,0-2 0 0 0,0 1 0 0 0,0-1 1 0 0,0 0-1 0 0,1 0 0 0 0,-1 0 0 0 0,1-1 0 0 0,-6-7 0 0 0,0 0-330 0 0,8 10-197 0 0,0-1-1 0 0,1 0 1 0 0,-1 0 0 0 0,1 0-1 0 0,0 0 1 0 0,-1 0 0 0 0,-2-7 0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5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88 206 7832 0 0,'0'0'288'0'0,"-21"2"6110"0"0,30 5-5879 0 0,-1 0-250 0 0,0 0 1 0 0,18 10-1 0 0,-18-11-215 0 0,-2-2-21 0 0,24 8 171 0 0,-25-10-180 0 0,0-1 0 0 0,0 0 0 0 0,0 0 0 0 0,0 0 0 0 0,6-1 1 0 0,14 3 43 0 0,-20-3-54 0 0,0 0-1 0 0,0 0 1 0 0,0 0 0 0 0,0-1-1 0 0,0 0 1 0 0,0 0 0 0 0,0 0-1 0 0,0-1 1 0 0,-1 1 0 0 0,10-6-1 0 0,-3 1 48 0 0,-10 4-60 0 0,0 0 8 0 0,2 0 4 0 0,-1-1 0 0 0,0 1 0 0 0,0 0 1 0 0,1-1-1 0 0,-2 1 0 0 0,1-1 0 0 0,0 0 0 0 0,0 0 0 0 0,-1 0 0 0 0,0 1 0 0 0,0-1 0 0 0,1 0 0 0 0,-2-1 0 0 0,1 1 1 0 0,0 0-1 0 0,-1 0 0 0 0,1 0 0 0 0,-1 0 0 0 0,0-1 0 0 0,0 1 0 0 0,0-4 0 0 0,-7-25 106 0 0,5 23-59 0 0,0-1 0 0 0,0 1 0 0 0,0-1 0 0 0,-1 1 0 0 0,-1 0 0 0 0,0 0 0 0 0,-6-10 0 0 0,7 14 45 0 0,0 0 0 0 0,0 0-1 0 0,-1 0 1 0 0,0 1 0 0 0,0-1 0 0 0,0 1 0 0 0,-1 0 0 0 0,1 1 0 0 0,-1-1-1 0 0,0 1 1 0 0,0-1 0 0 0,0 2 0 0 0,0-1 0 0 0,-1 0 0 0 0,1 1 0 0 0,-1 0 0 0 0,1 1-1 0 0,-1-1 1 0 0,0 1 0 0 0,0 0 0 0 0,1 0 0 0 0,-13 1 0 0 0,13 0-68 0 0,0 0 0 0 0,0 0 0 0 0,0 1 0 0 0,0 0 0 0 0,0 0 0 0 0,0 0 0 0 0,1 1 0 0 0,-1-1 0 0 0,0 1 1 0 0,1 0-1 0 0,-1 1 0 0 0,1-1 0 0 0,0 1 0 0 0,-1 0 0 0 0,1 0 0 0 0,1 0 0 0 0,-1 1 0 0 0,0-1 0 0 0,1 1 0 0 0,-6 7 0 0 0,-1 2 16 0 0,0 2 0 0 0,-15 25 0 0 0,22-33-48 0 0,0 1 1 0 0,0-1 0 0 0,1 0 0 0 0,-1 1 0 0 0,2-1 0 0 0,-1 1-1 0 0,1-1 1 0 0,-1 13 0 0 0,0 14 47 0 0,1-25-53 0 0,0-1 0 0 0,1 1 0 0 0,0 14 0 0 0,3-2-3 0 0,1 0 0 0 0,0 0-1 0 0,2-1 1 0 0,8 20 0 0 0,-10-30-2 0 0,0-1 1 0 0,1 0 0 0 0,0 0-1 0 0,0 0 1 0 0,1 0 0 0 0,0-1 0 0 0,1 0-1 0 0,-1-1 1 0 0,2 1 0 0 0,10 8-1 0 0,-11-12 5 0 0,1 0 0 0 0,-1-1 0 0 0,1 0 0 0 0,0 0 0 0 0,0-1 0 0 0,12 3 0 0 0,-15-5-146 0 0,0 1 0 0 0,0-1 0 0 0,0 0-1 0 0,1 0 1 0 0,-1 0 0 0 0,0-1 0 0 0,0 0 0 0 0,0 0-1 0 0,0-1 1 0 0,0 1 0 0 0,0-1 0 0 0,0 0 0 0 0,0 0-1 0 0,-1 0 1 0 0,1-1 0 0 0,-1 0 0 0 0,6-4-1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6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10800 0 0,'5'9'1149'0'0,"-2"-3"-1192"0"0,4 4 653 0 0,-1 1 0 0 0,8 20 0 0 0,-5-9 328 0 0,5 14 428 0 0,2 9 121 0 0,-5-1-259 0 0,-10-38-1080 0 0,1 0 0 0 0,0 0-1 0 0,0 0 1 0 0,4 7-1 0 0,1 2 197 0 0,-1-4-132 0 0,0 0 93 0 0,-6-10 83 0 0,-3-5 261 0 0,2 4-645 0 0,-23-34 111 0 0,22 31-74 0 0,0-1 0 0 0,0 1 0 0 0,0 0 0 0 0,1 0 0 0 0,0-1-1 0 0,0 1 1 0 0,0-1 0 0 0,0 1 0 0 0,-1-7 0 0 0,1-14 83 0 0,1 17-124 0 0,-1 0 1 0 0,1 0 0 0 0,1 0-1 0 0,-1 0 1 0 0,1 0-1 0 0,0 0 1 0 0,3-9-1 0 0,9-24-441 0 0,-6 20 127 0 0,-6 16 308 0 0,0-1 0 0 0,1 1 1 0 0,-1 0-1 0 0,1 1 0 0 0,0-1 0 0 0,0 0 1 0 0,3-3-1 0 0,8-10 150 0 0,-4 6-246 0 0,0 0-1 0 0,14-13 1 0 0,-20 21-14 0 0,-1 1 1 0 0,1 0 0 0 0,0 0 0 0 0,0 0 0 0 0,0 0 0 0 0,0 1 0 0 0,0-1 0 0 0,0 1 0 0 0,0 0 0 0 0,1 0 0 0 0,-1 0 0 0 0,0 0 0 0 0,1 0 0 0 0,5 0 0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6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11400 0 0,'0'0'1140'0'0,"0"2"-1043"0"0,-5 11 373 0 0,3-9-183 0 0,1-1-1 0 0,0 1 1 0 0,-1-1-1 0 0,2 1 1 0 0,-2 4-1 0 0,2-6-155 0 0,0 0-1 0 0,0 0 1 0 0,-1 0-1 0 0,1 0 1 0 0,-1 0-1 0 0,1 0 1 0 0,-2 3-1 0 0,-2 9 340 0 0,4-4-182 0 0,0 2 47 0 0,0 0 0 0 0,1 0 0 0 0,2 12-1 0 0,0 10 271 0 0,-2-9-218 0 0,-1-23-358 0 0,2 23 259 0 0,1 0 1 0 0,1 0-1 0 0,1 0 0 0 0,1-1 1 0 0,10 25-1 0 0,-12-40-252 0 0,-1-1-9 0 0,1 1 0 0 0,0-1 0 0 0,0 0 0 0 0,0 0 0 0 0,1 0 0 0 0,1 0 0 0 0,7 8 0 0 0,-8-8 10 0 0,-1-2-22 0 0,14 3-14 0 0,-8-4-3 0 0,-9-4 6 0 0,0 0 0 0 0,1-1-1 0 0,-1 1 1 0 0,1 0 0 0 0,0 0-1 0 0,-1-1 1 0 0,1 1 0 0 0,-1-1-1 0 0,1 0 1 0 0,0 1 0 0 0,-1-1-1 0 0,1 0 1 0 0,0 0 0 0 0,-1 0-1 0 0,1 0 1 0 0,0 0 0 0 0,1-1-1 0 0,20-7-3 0 0,-16 5 10 0 0,0 0 0 0 0,0 0-1 0 0,-1-1 1 0 0,1 0-1 0 0,-1 0 1 0 0,0-1 0 0 0,11-9-1 0 0,-2-3 20 0 0,19-23-1 0 0,-29 33-40 0 0,-2 3-3 0 0,1-1 0 0 0,-1 0 1 0 0,-1 0-1 0 0,1-1 0 0 0,-1 1 1 0 0,0 0-1 0 0,3-11 0 0 0,3-39 227 0 0,-6 40-228 0 0,-2 4-13 0 0,0 0 0 0 0,-1 0-1 0 0,0-1 1 0 0,0 1 0 0 0,-1 0-1 0 0,-5-16 1 0 0,1 9 24 0 0,-1 0 1 0 0,0 0-1 0 0,-13-20 0 0 0,13 30 299 0 0,6 7-337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7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95 11376 0 0,'-8'-9'857'0'0,"3"1"-659"0"0,1 2 1 0 0,0 1 0 0 0,-1-1 0 0 0,1 1 1 0 0,-1-1-1 0 0,0 1 0 0 0,0 0 0 0 0,-7-4 0 0 0,-3-1 652 0 0,13 8-636 0 0,-1 0 1 0 0,0 0-1 0 0,0 0 0 0 0,0 0 1 0 0,1 0-1 0 0,-2 1 0 0 0,1 0 1 0 0,0-1-1 0 0,0 1 0 0 0,0 0 1 0 0,-1 1-1 0 0,1-1 0 0 0,0 0 0 0 0,-6 1 1 0 0,7 1-153 0 0,-1 1 0 0 0,1-1 0 0 0,-1 1 0 0 0,1 0 1 0 0,0 0-1 0 0,0 0 0 0 0,0 0 0 0 0,0 0 0 0 0,0 0 0 0 0,-2 4 0 0 0,-27 48 313 0 0,30-51-334 0 0,0 0 0 0 0,0 0-1 0 0,0 0 1 0 0,0 1-1 0 0,1-1 1 0 0,-1 0-1 0 0,1 1 1 0 0,0-1 0 0 0,0 4-1 0 0,-1 12 215 0 0,-4 56-18 0 0,5-65-170 0 0,0 0 1 0 0,0 0-1 0 0,1 1 1 0 0,2 9-1 0 0,0 7 71 0 0,10 39 100 0 0,3 20-23 0 0,-16-51-162 0 0,-1-27-37 0 0,1-1 0 0 0,0 1 0 0 0,1 0 1 0 0,-1-1-1 0 0,3 10 0 0 0,-2-15-15 0 0,7 26 108 0 0,9 56-1 0 0,10 91 131 0 0,-18-139-225 0 0,-5-21 10 0 0,3 22-1 0 0,-6-33-57 0 0,-1-1 0 0 0,1 0-1 0 0,-1 0 1 0 0,1 0 0 0 0,0 0-1 0 0,0 0 1 0 0,1 0 0 0 0,1 4-1 0 0,-2-6-283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7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14280 0 0,'0'0'2153'0'0,"3"0"-1835"0"0,2 0-269 0 0,0 0-1 0 0,1 0 0 0 0,-1-1 1 0 0,0 0-1 0 0,1 0 0 0 0,-1 0 0 0 0,0-1 1 0 0,0 1-1 0 0,8-4 0 0 0,64-34-1798 0 0,-59 31-3838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7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10968 0 0,'0'0'993'0'0,"8"2"2298"0"0,0 13-2651 0 0,-1 0 1 0 0,-1 1 0 0 0,-1-1 0 0 0,0 2 0 0 0,-1-1 0 0 0,2 22-1 0 0,1 0-167 0 0,1 23 63 0 0,-3-14-196 0 0,16 88 299 0 0,11 66-226 0 0,-14-127-400 0 0,-14-60 7 0 0,3 2 6 0 0,-6-14-113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8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0 204 5984 0 0,'0'0'541'0'0,"0"8"-434"0"0,0-1 226 0 0,0-1 730 0 0,0 1 1 0 0,0-1-1 0 0,1 0 0 0 0,0 0 1 0 0,2 10-1 0 0,-2-11-630 0 0,1 0-1 0 0,-1 0 1 0 0,-1 1 0 0 0,1 8 0 0 0,2 14 584 0 0,-2-26-972 0 0,1 5 140 0 0,0 1 0 0 0,0 0-1 0 0,-1-1 1 0 0,0 1 0 0 0,0 0-1 0 0,-1 0 1 0 0,0-1 0 0 0,0 1-1 0 0,-2 11 1 0 0,-2-2-13 0 0,1 1-1 0 0,0 0 1 0 0,2 0-1 0 0,0 0 1 0 0,1 0-1 0 0,1 0 1 0 0,0 0 0 0 0,1 0-1 0 0,1-1 1 0 0,1 1-1 0 0,11 29 1 0 0,-15-46-268 0 0,0 0 0 0 0,0 1 0 0 0,1-1 1 0 0,-1 0-1 0 0,0 0 0 0 0,1 0 0 0 0,-1 0 1 0 0,1 0-1 0 0,-1 0 0 0 0,1 0 0 0 0,0 0 1 0 0,-1 0-1 0 0,1 0 0 0 0,0-1 1 0 0,1 2-1 0 0</inkml:trace>
  <inkml:trace contextRef="#ctx0" brushRef="#br0" timeOffset="1">0 0 13560 0 0,'0'0'1680'0'0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6.56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93 3 4608 0 0,'0'0'208'0'0,"-2"0"-9"0"0,-7-2-143 0 0,-10 3 7742 0 0,13 4-6178 0 0,-3 3-229 0 0,5-2-1143 0 0,0 0 1 0 0,0 1 0 0 0,0 0 0 0 0,1-1 0 0 0,0 2-1 0 0,1-1 1 0 0,-4 13 0 0 0,-2 31-45 0 0,3 1 0 0 0,1 82 0 0 0,9-33-303 0 0,-4-92-56 0 0,0 0-1 0 0,1 1 1 0 0,0-2-1 0 0,4 12 0 0 0,8 16-4427 0 0,-2-12-1015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8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86 7344 0 0,'0'0'660'0'0,"-1"-1"-542"0"0,0 1-60 0 0,0-1-1 0 0,1 0 0 0 0,-1 1 1 0 0,1-1-1 0 0,-1 0 0 0 0,1 0 1 0 0,-1 0-1 0 0,1 1 0 0 0,-1-1 0 0 0,1 0 1 0 0,-1 0-1 0 0,1 0 0 0 0,0 0 1 0 0,0 0-1 0 0,-1 1 0 0 0,1-3 1 0 0,-1-1 327 0 0,-1-1 49 0 0,-1 1-1 0 0,1 0 1 0 0,-1 0-1 0 0,0 0 1 0 0,0 1 0 0 0,0-1-1 0 0,0 1 1 0 0,-1-1-1 0 0,1 1 1 0 0,-1 0-1 0 0,0 0 1 0 0,-7-3-1 0 0,8 4-144 0 0,0 0-1 0 0,0 0 1 0 0,0 0-1 0 0,-1 1 1 0 0,1 0-1 0 0,-1-1 1 0 0,1 1-1 0 0,-1 0 1 0 0,1 1-1 0 0,-1-1 1 0 0,-6 0-1 0 0,7 2-184 0 0,0-1 1 0 0,0 1-1 0 0,1-1 0 0 0,-1 1 1 0 0,0 0-1 0 0,1 0 1 0 0,-1 0-1 0 0,1 0 0 0 0,-1 0 1 0 0,1 1-1 0 0,0-1 0 0 0,-1 1 1 0 0,1 0-1 0 0,0-1 0 0 0,0 1 1 0 0,-3 4-1 0 0,-2 2-13 0 0,1 0 0 0 0,-1 1 0 0 0,1 0 0 0 0,1 0 0 0 0,0 0 0 0 0,-4 11 0 0 0,1 1-58 0 0,-10 42 1 0 0,15-48 226 0 0,1 1-1 0 0,0-1 1 0 0,1 31 0 0 0,1-36-230 0 0,1-1 1 0 0,0 1 0 0 0,1-1 0 0 0,0 0 0 0 0,0 0 0 0 0,1 0-1 0 0,7 16 1 0 0,-2-10-29 0 0,-7-11 6 0 0,1 0-1 0 0,0 0 0 0 0,0 0 0 0 0,0-1 0 0 0,1 1 0 0 0,-1-1 1 0 0,1 1-1 0 0,3 2 0 0 0,3 2 26 0 0,-5-3-24 0 0,1-1 0 0 0,0 0-1 0 0,0 0 1 0 0,0-1-1 0 0,0 1 1 0 0,10 4-1 0 0,-10-7-6 0 0,-1 1-1 0 0,1-1 0 0 0,-1 0 0 0 0,1 0 0 0 0,-1-1 1 0 0,1 1-1 0 0,0-1 0 0 0,-1 0 0 0 0,1 0 1 0 0,8-2-1 0 0,-2 0-43 0 0,-1 0 0 0 0,1-1 0 0 0,17-8 0 0 0,-18 5-980 0 0,0 0 1 0 0,-1 0-1 0 0,14-12 1 0 0,-14 11-2258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9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4608 0 0,'0'0'5817'0'0,"0"2"-5144"0"0,0 7-354 0 0,2 0 0 0 0,-1-1 0 0 0,1 1 0 0 0,0-1 1 0 0,7 16-1 0 0,-4-11 237 0 0,5 23 0 0 0,21 182 3636 0 0,-15-119-2767 0 0,-7-47-752 0 0,-2-19-182 0 0,1 20 89 0 0,-7-49-540 0 0,0 0 0 0 0,0 1 0 0 0,0-1 0 0 0,3 7 0 0 0,4 16 955 0 0,-9-30-986 0 0,1 1 1 0 0,-1-1-1 0 0,0 1 1 0 0,0 0-1 0 0,0 0 1 0 0,0-1-1 0 0,-3-3 1 0 0,-6-15-16 0 0,9 18 10 0 0,-1-3-44 0 0,1 1 0 0 0,-1-1 0 0 0,1 0 0 0 0,1 0 1 0 0,-1 0-1 0 0,1 0 0 0 0,0 1 0 0 0,1-11 1 0 0,-1 0-232 0 0,0 14 247 0 0,-1 1 0 0 0,1 0 0 0 0,0-1 0 0 0,0 1 0 0 0,0 0 0 0 0,0-1 0 0 0,0 1 0 0 0,0 0 0 0 0,0-1 0 0 0,1 1 0 0 0,-1 0 0 0 0,1-3 0 0 0,7-16-292 0 0,-3 8 82 0 0,11-22 1 0 0,-13 30 222 0 0,0 0 0 0 0,0 0 0 0 0,0 0 0 0 0,0 0 0 0 0,1 1 0 0 0,-1-1 0 0 0,1 1 1 0 0,7-5-1 0 0,-9 6 5 0 0,0 1 1 0 0,1 0 0 0 0,-1 0-1 0 0,0 0 1 0 0,0 0 0 0 0,1 0-1 0 0,-1 0 1 0 0,1 1 0 0 0,-1-1-1 0 0,0 1 1 0 0,1-1 0 0 0,-1 1-1 0 0,1 0 1 0 0,-1 0 0 0 0,1 0-1 0 0,-1 1 1 0 0,1-1 0 0 0,-1 0-1 0 0,1 1 1 0 0,-1 0-1 0 0,3 0 1 0 0,7 2 5 0 0,-8-1 0 0 0,1-1 0 0 0,-1 1 0 0 0,0 0 0 0 0,0 0 0 0 0,0 0 0 0 0,0 1 0 0 0,0-1 0 0 0,0 1 0 0 0,-1 0 0 0 0,1 0 0 0 0,-1 0 0 0 0,5 7 0 0 0,-1-3 16 0 0,-1 0 0 0 0,-1 1 0 0 0,1 0-1 0 0,7 14 1 0 0,-6-6 33 0 0,1 1 0 0 0,-2 0 0 0 0,0 0 0 0 0,-2 1 0 0 0,0 0 0 0 0,3 22 0 0 0,4 16 84 0 0,-5-24-150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09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1 255 6912 0 0,'0'0'622'0'0,"1"2"-512"0"0,15 13 779 0 0,3 5 1788 0 0,41 32 1 0 0,-37-34-1835 0 0,-15-12-488 0 0,0 0-1 0 0,0 0 1 0 0,1-1-1 0 0,17 9 0 0 0,-24-14-294 0 0,0 1-1 0 0,1-1 0 0 0,-1 1 0 0 0,1-1 0 0 0,-1 0 1 0 0,1 0-1 0 0,0 0 0 0 0,-1 0 0 0 0,4-1 0 0 0,2 0 45 0 0,4 1 39 0 0,0-1-1 0 0,-1 0 1 0 0,1-1-1 0 0,-1 0 1 0 0,19-7-1 0 0,31-14 250 0 0,-59 22-378 0 0,-1-1 0 0 0,1 1-1 0 0,0 0 1 0 0,-1 0 0 0 0,1-1 0 0 0,-1 1-1 0 0,0-1 1 0 0,1 1 0 0 0,-1-1 0 0 0,0 0-1 0 0,0 1 1 0 0,2-4 0 0 0,9-13 96 0 0,-10 17-96 0 0,0-1 0 0 0,-1 0-1 0 0,0 0 1 0 0,1 0-1 0 0,-1 0 1 0 0,0 0-1 0 0,0 0 1 0 0,0-1 0 0 0,0 1-1 0 0,0 0 1 0 0,-1-1-1 0 0,1 1 1 0 0,-1 0-1 0 0,1-1 1 0 0,-1 1-1 0 0,0-1 1 0 0,0 1 0 0 0,0 0-1 0 0,0-1 1 0 0,-1 1-1 0 0,1-1 1 0 0,-1-2-1 0 0,1 3 3 0 0,0 0-1 0 0,0 0 1 0 0,0 0-1 0 0,0 0 1 0 0,0 0-1 0 0,0 0 1 0 0,1 0-1 0 0,-1 0 1 0 0,2-3-1 0 0,-1 3-5 0 0,0 1 0 0 0,-1-1 0 0 0,1 0 0 0 0,-1 1 0 0 0,0-1 0 0 0,1 0 0 0 0,-1 1 0 0 0,0-1 0 0 0,0 0 0 0 0,0 1 0 0 0,0-1-1 0 0,-1-3 1 0 0,-2-8 40 0 0,2 10-35 0 0,0 0 1 0 0,0-1-1 0 0,0 1 1 0 0,1 0-1 0 0,-1-1 1 0 0,1 1-1 0 0,0-1 1 0 0,0 1-1 0 0,0-1 1 0 0,1-2-1 0 0,-1 3-4 0 0,1 0 0 0 0,-1 0 0 0 0,0 0 0 0 0,0 0 0 0 0,0 0-1 0 0,0 1 1 0 0,-1-1 0 0 0,1 0 0 0 0,-1 0 0 0 0,-1-3-1 0 0,1 3-1 0 0,1 1-1 0 0,-1 0 0 0 0,0-1 1 0 0,1 1-1 0 0,0-1 0 0 0,-1 1 0 0 0,1-1 1 0 0,0 1-1 0 0,1-1 0 0 0,-1 1 0 0 0,0-1 1 0 0,1-3-1 0 0,0 4 6 0 0,-1 0-1 0 0,1 0 1 0 0,-1 1-1 0 0,0-1 1 0 0,0 0 0 0 0,0 0-1 0 0,0 0 1 0 0,0 0-1 0 0,0 0 1 0 0,0 0 0 0 0,-1 0-1 0 0,1 1 1 0 0,-1-1-1 0 0,1 0 1 0 0,-1 0 0 0 0,0 0-1 0 0,0 1 1 0 0,0-1-1 0 0,0 0 1 0 0,0 1 0 0 0,0-1-1 0 0,0 1 1 0 0,0-1-1 0 0,-1 1 1 0 0,1 0 0 0 0,-2-2-1 0 0,-12-15 187 0 0,14 16-154 0 0,0 0 0 0 0,0 1 0 0 0,0-1-1 0 0,0 1 1 0 0,-1 0 0 0 0,1-1 0 0 0,-1 1 0 0 0,1 0 0 0 0,-1 0 0 0 0,1 0 0 0 0,-1 0 0 0 0,0 0 0 0 0,1 0 0 0 0,-3 0 0 0 0,-26-6 438 0 0,16 6-212 0 0,12 0-215 0 0,-1 1 0 0 0,0 0-1 0 0,0 0 1 0 0,1 0 0 0 0,-1 0 0 0 0,0 0 0 0 0,0 1-1 0 0,1 0 1 0 0,-1-1 0 0 0,0 1 0 0 0,-4 2 0 0 0,-26 17 271 0 0,20-11-257 0 0,8-7-65 0 0,1 1 0 0 0,0 0-1 0 0,0 0 1 0 0,0 0 0 0 0,0 1 0 0 0,0-1-1 0 0,1 1 1 0 0,-1 0 0 0 0,1 0-1 0 0,0 0 1 0 0,1 1 0 0 0,-1-1 0 0 0,-2 5-1 0 0,-9 20-3 0 0,9-22 6 0 0,1 1 0 0 0,1-1 0 0 0,-1 1-1 0 0,1 0 1 0 0,0 0 0 0 0,1 0 0 0 0,-3 15-1 0 0,-2 26 128 0 0,4-33-68 0 0,1-1 0 0 0,-1 23 0 0 0,3-31-44 0 0,0 5 21 0 0,0-1 0 0 0,1 0 0 0 0,0 0 0 0 0,3 13 0 0 0,-3-21-27 0 0,26 81 316 0 0,-22-71-306 0 0,1 0 1 0 0,1 0 0 0 0,0 0-1 0 0,9 12 1 0 0,-11-17-1 0 0,1 0 0 0 0,0-1 1 0 0,0 1-1 0 0,1-1 0 0 0,0 0 0 0 0,1-1 1 0 0,-1 0-1 0 0,12 7 0 0 0,-8-7-20 0 0,1 0 0 0 0,0 0 0 0 0,0-2 0 0 0,1 1 0 0 0,-1-2-1 0 0,14 3 1 0 0,-18-5-5 0 0,0 0-1 0 0,1 0 1 0 0,-1-1-1 0 0,0 0 1 0 0,1 0-1 0 0,-1-1 0 0 0,0 0 1 0 0,0 0-1 0 0,0-1 1 0 0,14-5-1 0 0,7-4-98 0 0,-20 8-295 0 0,0 0 0 0 0,0-1 1 0 0,-1 0-1 0 0,0 0 0 0 0,0-1 1 0 0,0 0-1 0 0,0 0 0 0 0,11-10 1 0 0,6-12-7186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0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4 8408 0 0,'0'0'757'0'0,"-13"-3"-184"0"0,10 3-345 0 0,0 0 0 0 0,0 0 0 0 0,0 1 0 0 0,0-1 0 0 0,0 1 0 0 0,0 0 0 0 0,0 0-1 0 0,1 0 1 0 0,-1 0 0 0 0,0 1 0 0 0,0-1 0 0 0,1 1 0 0 0,-1-1 0 0 0,1 1 0 0 0,-1 0-1 0 0,1 0 1 0 0,0 0 0 0 0,0 0 0 0 0,0 0 0 0 0,0 1 0 0 0,0-1 0 0 0,1 1 0 0 0,-3 4 0 0 0,-8 10 512 0 0,9-14-614 0 0,0 0 0 0 0,1 0 1 0 0,0 1-1 0 0,0 0 0 0 0,0-1 0 0 0,-2 7 0 0 0,-12 32 771 0 0,11-32-759 0 0,1 0 0 0 0,1 0 0 0 0,-1 0 0 0 0,2 1-1 0 0,-1 0 1 0 0,2-1 0 0 0,-2 12 0 0 0,2 32 399 0 0,0-18-122 0 0,4 46 1 0 0,1-63-372 0 0,0-1 1 0 0,1 0-1 0 0,9 22 0 0 0,-2-7 3 0 0,3-1-47 0 0,-4-10 0 0 0,-7-15 0 0 0,0 0 0 0 0,0-1 0 0 0,1 1 0 0 0,0-1 0 0 0,0 1 0 0 0,0-1 0 0 0,1-1 0 0 0,6 6 0 0 0,1-1 0 0 0,1-1 0 0 0,-1 0 0 0 0,2-1 0 0 0,-1-1 0 0 0,1 0 0 0 0,0-1 0 0 0,21 5 0 0 0,-27-8 1 0 0,0-1 0 0 0,1-1 0 0 0,-1 0 0 0 0,0 0 0 0 0,0 0 0 0 0,1-2 0 0 0,-1 1 0 0 0,0-1 0 0 0,17-3-1 0 0,-20 2 11 0 0,0 1-1 0 0,-1-1 1 0 0,1 0 0 0 0,-1-1-1 0 0,1 1 1 0 0,-1-1-1 0 0,0 0 1 0 0,0 0-1 0 0,-1 0 1 0 0,1-1-1 0 0,-1 0 1 0 0,1 0-1 0 0,-1 0 1 0 0,0 0-1 0 0,-1-1 1 0 0,6-7-1 0 0,-4 3 10 0 0,-1 0 0 0 0,0 0 0 0 0,0-1 0 0 0,-1 1-1 0 0,0-1 1 0 0,-1 0 0 0 0,2-15 0 0 0,-3 4 50 0 0,0 1 0 0 0,-5-36 1 0 0,1 36-43 0 0,-1 0 1 0 0,-2 0-1 0 0,-13-34 1 0 0,8 24-37 0 0,3 10 10 0 0,-1 1 0 0 0,-16-25 1 0 0,6 11 124 0 0,15 26-69 0 0,-1 1 1 0 0,0-1-1 0 0,0 1 0 0 0,0 0 1 0 0,-9-7-1 0 0,-15-16 200 0 0,25 23-210 0 0,-2 1 0 0 0,1 0 0 0 0,-1 0 1 0 0,-11-7-1 0 0,-2-2 36 0 0,14 11-249 0 0,0 0 0 0 0,0-1-1 0 0,0 2 1 0 0,-1-1 0 0 0,1 0 0 0 0,-1 1-1 0 0,1 0 1 0 0,-1 1 0 0 0,0-1 0 0 0,0 1 0 0 0,-8-1-1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1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35 11168 0 0,'-1'2'513'0'0,"-1"3"-413"0"0,1-1-1 0 0,0 1 1 0 0,0-1-1 0 0,0 1 1 0 0,0-1-1 0 0,1 1 1 0 0,-1 0 0 0 0,1-1-1 0 0,0 1 1 0 0,1-1-1 0 0,-1 1 1 0 0,2 5 0 0 0,8 64 3154 0 0,3 5-733 0 0,-10-57-2040 0 0,3 9 109 0 0,6 31 314 0 0,-11-56 592 0 0,-10-19-1389 0 0,5 6-117 0 0,1 1 1 0 0,0-1 0 0 0,0 0 0 0 0,0 0 0 0 0,1 0 0 0 0,1 0-1 0 0,-3-12 1 0 0,2 5 3 0 0,-4-30-69 0 0,6 41 44 0 0,0-1 0 0 0,0 0-1 0 0,1 1 1 0 0,-1-1 0 0 0,1 1 0 0 0,-1-1 0 0 0,1 1 0 0 0,1-1 0 0 0,-1 1-1 0 0,2-4 1 0 0,1 0-100 0 0,0 0 0 0 0,0 0 0 0 0,6-6 0 0 0,-8 11 87 0 0,0 0 0 0 0,1 0 0 0 0,-1 0-1 0 0,0 0 1 0 0,1 0 0 0 0,-1 0 0 0 0,1 1 0 0 0,0 0-1 0 0,0-1 1 0 0,-1 1 0 0 0,5-1 0 0 0,-3 1 25 0 0,1-1 1 0 0,-1 0 0 0 0,0 1 0 0 0,0-1 0 0 0,0 0-1 0 0,0-1 1 0 0,-1 1 0 0 0,7-6 0 0 0,-8 6 18 0 0,0 0 1 0 0,0 1 0 0 0,0 0 0 0 0,0-1 0 0 0,0 1 0 0 0,0 0-1 0 0,0 0 1 0 0,0 0 0 0 0,0 0 0 0 0,1 0 0 0 0,-1 1 0 0 0,4-2-1 0 0,-3 1 0 0 0,1 0 0 0 0,0 0 0 0 0,0 0 0 0 0,0-1 0 0 0,-1 0 0 0 0,1 0 0 0 0,4-3 0 0 0,13-7 0 0 0,-17 10-16 0 0,-1 0 0 0 0,0 0 0 0 0,0-1 0 0 0,5-4 0 0 0,2-1-42 0 0,20-20-92 0 0,-26 20 150 0 0,-2-2 0 0 0,-2 10 0 0 0,0 0 0 0 0,0-1 0 0 0,1 1 0 0 0,-1 0 0 0 0,0 0 0 0 0,0-1 0 0 0,0 1 0 0 0,0 0 0 0 0,1 0 0 0 0,-1-1 0 0 0,0 1 0 0 0,0 0 0 0 0,0 0 0 0 0,1 0 0 0 0,-1 0 0 0 0,0-1 0 0 0,0 1 0 0 0,0 0 0 0 0,1 0 0 0 0,-1 0 0 0 0,0 0 0 0 0,1 0 0 0 0,-1 0 0 0 0,0 0 0 0 0,0 0 0 0 0,1 0 0 0 0,-1-1 0 0 0,0 1 0 0 0,0 0 0 0 0,1 0 0 0 0,-1 1 0 0 0,4 5 2 0 0,-1 1 0 0 0,0 0 0 0 0,-1 0 0 0 0,1 0 0 0 0,1 11 0 0 0,9 60 324 0 0,-10-64-232 0 0,0 0-1 0 0,-1 1 1 0 0,-1-1 0 0 0,-1 29 0 0 0,-2-28-59 0 0,1 1 0 0 0,1 0-1 0 0,0-1 1 0 0,1 1 0 0 0,1 0 0 0 0,0-1 0 0 0,1 1 0 0 0,9 27-1 0 0,-10-41-44 0 0,-2-1-3 0 0,1 0 0 0 0,-1 0 0 0 0,1-1 0 0 0,-1 1 0 0 0,0 0 0 0 0,0 0 0 0 0,1-1 0 0 0,-1 1 0 0 0,0 0 0 0 0,0 0 0 0 0,0 0 0 0 0,0 0 0 0 0,0 0 0 0 0,0-1-1 0 0,0 1 1 0 0,0 2 0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1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4144 0 0,'0'0'408'0'0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2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129 149 8408 0 0,'0'0'1012'0'0,"2"2"-396"0"0,24 35 3772 0 0,-5-21-3006 0 0,-14-8-1095 0 0,0 0-1 0 0,1 0 0 0 0,12 9 0 0 0,-8-12-141 0 0,-10-5-139 0 0,0 1 1 0 0,0-1-1 0 0,0 1 1 0 0,-1 0-1 0 0,1 0 1 0 0,0-1-1 0 0,0 1 1 0 0,2 2-1 0 0,0-2 37 0 0,4 2-22 0 0,-3-3 22 0 0,-2-1-6 0 0,1 0 0 0 0,-1 0 0 0 0,1 0 0 0 0,-1 0 1 0 0,0-1-1 0 0,1 1 0 0 0,-1-1 0 0 0,0 0 0 0 0,3-3 0 0 0,-4 4-9 0 0,0-1-1 0 0,-1 0 1 0 0,1 0-1 0 0,-1 0 1 0 0,0 0 0 0 0,0 0-1 0 0,0-1 1 0 0,0 1-1 0 0,0 0 1 0 0,1-3-1 0 0,-1-1-21 0 0,-1 0-1 0 0,1 0 0 0 0,-1 0 1 0 0,0 1-1 0 0,-1-1 0 0 0,1 0 1 0 0,-1 0-1 0 0,0 0 0 0 0,0 1 1 0 0,-1-1-1 0 0,-3-8 0 0 0,2 5 8 0 0,0 0 0 0 0,-1 0 0 0 0,0 0 0 0 0,0 0 0 0 0,-1 1 0 0 0,-7-10 0 0 0,4 7 42 0 0,6 8 0 0 0,0-1 0 0 0,-1 1 0 0 0,0 0 0 0 0,0 0 0 0 0,1 0 0 0 0,-2 1 0 0 0,-4-5 0 0 0,1 3 12 0 0,-1-2 251 0 0,-1 1 0 0 0,-14-6 0 0 0,19 10-248 0 0,1 0 0 0 0,-1 0 0 0 0,1 0 0 0 0,-1 0 0 0 0,0 1 0 0 0,0 0 0 0 0,1-1 0 0 0,-1 1-1 0 0,0 1 1 0 0,-4 0 0 0 0,4 0-35 0 0,0 1 1 0 0,0 1-1 0 0,0-1 0 0 0,0 0 0 0 0,0 1 0 0 0,0 0 0 0 0,1 0 0 0 0,-7 6 0 0 0,3-2 17 0 0,0 0-12 0 0,2 0 0 0 0,-1 0 0 0 0,1 0 0 0 0,0 1 0 0 0,-7 14 0 0 0,3-7-44 0 0,-18 48 247 0 0,24-56-213 0 0,0 1 0 0 0,0 0 0 0 0,0 0 0 0 0,1 0 0 0 0,0 0 0 0 0,1 0 0 0 0,-1 16 0 0 0,-1 2 38 0 0,2-20-60 0 0,1 0-1 0 0,0 0 1 0 0,0 1 0 0 0,0-1 0 0 0,1 0-1 0 0,0 0 1 0 0,0 1 0 0 0,4 9-1 0 0,1 1 9 0 0,15 27 0 0 0,-15-32-13 0 0,0-3 26 0 0,0 0-1 0 0,0 0 1 0 0,1-1-1 0 0,0 0 1 0 0,1 0 0 0 0,-1-1-1 0 0,1 0 1 0 0,17 11-1 0 0,-16-14-17 0 0,-1 0 0 0 0,1 0 0 0 0,0 0 0 0 0,0-1-1 0 0,0-1 1 0 0,0 0 0 0 0,0 0 0 0 0,1-1 0 0 0,13 1-1 0 0,-11-3-34 0 0,-1 0-1 0 0,0-1 1 0 0,1-1-1 0 0,-1 0 1 0 0,0 0 0 0 0,14-7-1 0 0,-12 5-201 0 0,-6 2-375 0 0,1-1 1 0 0,-1 0-1 0 0,0 0 1 0 0,11-9-1 0 0,-4 2-3089 0 0,8-5-2731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3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10424 0 0,'0'0'941'0'0,"0"2"-773"0"0,2 24 1525 0 0,0-1 0 0 0,12 44-1 0 0,-7-30-849 0 0,-4-22-363 0 0,0 0 1 0 0,9 22-1 0 0,-5-20-124 0 0,20 59 912 0 0,-23-63-602 0 0,-11-20-213 0 0,2-1-526 0 0,3 4 80 0 0,1-1-1 0 0,-1 0 1 0 0,1 0 0 0 0,-1 0 0 0 0,1 0 0 0 0,0 0-1 0 0,0 0 1 0 0,-1-6 0 0 0,-1-5 6 0 0,2 11-20 0 0,1 0 0 0 0,-1-1-1 0 0,1 1 1 0 0,0 0 0 0 0,0-1-1 0 0,0 1 1 0 0,1 0 0 0 0,-1-1-1 0 0,2-4 1 0 0,1-12-72 0 0,5-39-513 0 0,-8 50 501 0 0,1 0-1 0 0,-1-1 1 0 0,2 1-1 0 0,0 0 1 0 0,0 0-1 0 0,0 0 1 0 0,1 0-1 0 0,1 0 1 0 0,-1 1-1 0 0,9-15 1 0 0,-2 4-14 0 0,-9 15 85 0 0,0 1 1 0 0,1-1-1 0 0,0 1 1 0 0,-1-1 0 0 0,1 1-1 0 0,1 0 1 0 0,-1 0-1 0 0,0 0 1 0 0,1 0-1 0 0,4-4 1 0 0,-3 5 15 0 0,-1-1-21 0 0,1 1 1 0 0,0-1-1 0 0,0 1 1 0 0,0 0-1 0 0,0 0 0 0 0,0 0 1 0 0,1 0-1 0 0,-1 1 1 0 0,0 0-1 0 0,1 0 1 0 0,5-1-1 0 0,-9 2 16 0 0,0 0 0 0 0,0 0 0 0 0,0 0-1 0 0,0 0 1 0 0,0 0 0 0 0,0 1 0 0 0,0-1-1 0 0,0 0 1 0 0,0 0 0 0 0,0 1-1 0 0,0-1 1 0 0,0 0 0 0 0,0 1 0 0 0,1 0-1 0 0,2 1-11 0 0,3 1 18 0 0,1 1 0 0 0,-1 0 0 0 0,0 0 0 0 0,7 6-1 0 0,-11-8 4 0 0,0 1 0 0 0,0 0 0 0 0,0 0 0 0 0,-1 0 0 0 0,1 0 0 0 0,-1 0 0 0 0,0 0 0 0 0,0 1 0 0 0,0-1 0 0 0,-1 1 0 0 0,1-1 0 0 0,0 5 0 0 0,7 13 0 0 0,-7-18 6 0 0,-1 0-1 0 0,0 0 0 0 0,0 0 1 0 0,-1 1-1 0 0,1-1 1 0 0,-1 0-1 0 0,0 4 0 0 0,4 17 70 0 0,39 129 785 0 0,-42-147-850 0 0,2-1 1 0 0,-1 1-1 0 0,0-1 1 0 0,1 0-1 0 0,0 0 1 0 0,0 0-1 0 0,1 0 1 0 0,6 8-1 0 0,-8-12-60 0 0,-1 0 0 0 0,1 0 0 0 0,0 0 0 0 0,-1 0 0 0 0,1 0 0 0 0,0 0 0 0 0,0 0 0 0 0,0-1 0 0 0,0 1 0 0 0,0 0 0 0 0,0-1 0 0 0,0 0 0 0 0,0 1 0 0 0,0-1 0 0 0,0 0 0 0 0,0 0 0 0 0,0 0 0 0 0,0 0 0 0 0,0-1 0 0 0,0 1 0 0 0,0 0 0 0 0,0-1-1 0 0,0 0 1 0 0,-1 1 0 0 0,1-1 0 0 0,0 0 0 0 0,0 0 0 0 0,0 0 0 0 0,-1 0 0 0 0,1 0 0 0 0,2-2 0 0 0,8-7-4496 0 0,2 1-1482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3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14224 0 0,'0'0'1076'0'0,"0"2"-727"0"0,0 11-109 0 0,2 0 0 0 0,0 0 0 0 0,0-1 0 0 0,5 14 0 0 0,-4-9 442 0 0,0 1 0 0 0,1 27 1 0 0,4 22 316 0 0,5 25 106 0 0,3 122-1 0 0,-14-176-947 0 0,-1 6-63 0 0,-2-23-34 0 0,2 0 0 0 0,5 36 0 0 0,-4-47-547 0 0,0 0-1 0 0,-1 1 0 0 0,-1 14 1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3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 3224 0 0,'0'0'9813'0'0,"1"-1"-9301"0"0,29-25 1323 0 0,-27 24-1782 0 0,0 0 1 0 0,0 0 0 0 0,0 1 0 0 0,0-1 0 0 0,0 1 0 0 0,1-1 0 0 0,-1 1 0 0 0,0 0 0 0 0,1 0 0 0 0,-1 1 0 0 0,1-1 0 0 0,4 0-1 0 0,-2 1 7 0 0,0-2-49 0 0,-1 0 1 0 0,1 0-1 0 0,-1 0 1 0 0,0 0-1 0 0,0-1 1 0 0,9-5-1 0 0,1-1-11 0 0,-13 8-26 0 0,0-1 1 0 0,0 1 0 0 0,0-1-1 0 0,-1 0 1 0 0,1 1 0 0 0,0-1 0 0 0,2-3-1 0 0,-3 3-89 0 0,1 0 0 0 0,-1 0-1 0 0,1 0 1 0 0,0 1 0 0 0,-1-1 0 0 0,5-2-1 0 0,4-1-686 0 0,0 0 1 0 0,20-7-1 0 0,-25 11 662 0 0,0-1 1 0 0,0 1-1 0 0,0 0 0 0 0,0 0 0 0 0,0 1 1 0 0,0 0-1 0 0,0 0 0 0 0,8 0 1 0 0,-13 1 142 0 0,1-1 1 0 0,0 0-1 0 0,0 0 1 0 0,-1 0-1 0 0,1 0 1 0 0,0 0-1 0 0,0 1 1 0 0,-1-1-1 0 0,1 0 1 0 0,0 0-1 0 0,-1 1 1 0 0,1-1-1 0 0,0 1 1 0 0,-1-1-1 0 0,1 1 1 0 0,-1-1-1 0 0,1 1 1 0 0,2 2 43 0 0,0-1 161 0 0,0 0 0 0 0,0 0 0 0 0,0 0-1 0 0,0 1 1 0 0,-1 0 0 0 0,1-1 0 0 0,-1 1-1 0 0,0 0 1 0 0,0 0 0 0 0,0 0 0 0 0,0 1-1 0 0,0-1 1 0 0,-1 0 0 0 0,2 6 0 0 0,2 6 504 0 0,-2-1 0 0 0,3 22 0 0 0,0-1 228 0 0,8 48 978 0 0,-6-26-861 0 0,-1-24-716 0 0,-4-20-251 0 0,-1 1 0 0 0,1-1 0 0 0,-1 27 0 0 0,-2-39-507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6.93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154 0 10592 0 0,'-1'1'488'0'0,"-42"32"266"0"0,36-25 327 0 0,-1-3-443 0 0,7-5-596 0 0,1 0 1 0 0,0 1-1 0 0,0-1 0 0 0,-1 1 1 0 0,1-1-1 0 0,0 1 0 0 0,0-1 1 0 0,0 0-1 0 0,-1 1 1 0 0,1-1-1 0 0,0 1 0 0 0,0-1 1 0 0,0 1-1 0 0,0-1 0 0 0,0 1 1 0 0,0-1-1 0 0,0 1 0 0 0,0-1 1 0 0,0 1-1 0 0,0-1 1 0 0,0 1-1 0 0,1 0 0 0 0,-1-1 55 0 0,-1 3-32 0 0,1-1 0 0 0,0 0 0 0 0,-1 0 1 0 0,1 0-1 0 0,-1-1 0 0 0,0 1 0 0 0,1 0 0 0 0,-1 0 1 0 0,0 0-1 0 0,0 0 0 0 0,0-1 0 0 0,-1 1 1 0 0,1 0-1 0 0,-3 2 0 0 0,-8 13 378 0 0,1 8-325 0 0,0 0 0 0 0,1 1 1 0 0,2 0-1 0 0,1 1 0 0 0,1-1 0 0 0,1 1 1 0 0,1 0-1 0 0,2 1 0 0 0,1 45 0 0 0,2-11-44 0 0,-2-43-96 0 0,1 0-1 0 0,1-1 1 0 0,5 28-1 0 0,-1-19-167 0 0,0-2-24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4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6912 0 0,'13'3'8864'0'0,"-3"-3"-8584"0"0,-2 0-376 0 0,2-3-80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4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45 182 8752 0 0,'0'0'673'0'0,"1"2"-326"0"0,1 2 56 0 0,1-1 0 0 0,-1 1 0 0 0,1 0-1 0 0,0-1 1 0 0,0 0 0 0 0,5 4 0 0 0,13 17 797 0 0,-18-20-1104 0 0,0-1 0 0 0,0 0 1 0 0,1 0-1 0 0,-1 0 0 0 0,1 0 1 0 0,-1-1-1 0 0,1 1 1 0 0,5 1-1 0 0,2 3 101 0 0,-8-5-85 0 0,1 0 1 0 0,-1-1 0 0 0,1 1 0 0 0,0-1-1 0 0,-1 1 1 0 0,1-1 0 0 0,0 0-1 0 0,5 0 1 0 0,13-2-76 0 0,-15-3 4 0 0,-5 2-16 0 0,0 1 42 0 0,10-7 50 0 0,-9 6-106 0 0,-1 0 0 0 0,0-1 0 0 0,0 1 0 0 0,0-1 1 0 0,0 1-1 0 0,0-1 0 0 0,0 0 0 0 0,-1 1 0 0 0,1-1 0 0 0,-1 0 1 0 0,0 0-1 0 0,0 0 0 0 0,0 0 0 0 0,0 0 0 0 0,0-1 0 0 0,-1 1 1 0 0,1 0-1 0 0,-1 0 0 0 0,0 0 0 0 0,0 0 0 0 0,0-1 0 0 0,-1 1 1 0 0,1 0-1 0 0,-1 0 0 0 0,1 0 0 0 0,-3-5 0 0 0,-3-16 151 0 0,4 16-99 0 0,0 1 0 0 0,0 0-1 0 0,-4-9 1 0 0,0 5 113 0 0,0 0-1 0 0,0 0 0 0 0,-1 1 0 0 0,0 0 0 0 0,-1 0 0 0 0,0 1 0 0 0,-1 0 0 0 0,-16-14 0 0 0,-4 9 347 0 0,28 13-487 0 0,-1 0-1 0 0,0 1 1 0 0,1-1-1 0 0,-1 1 1 0 0,0-1 0 0 0,0 1-1 0 0,0 0 1 0 0,1 0-1 0 0,-1 0 1 0 0,0 0-1 0 0,0 0 1 0 0,0 0-1 0 0,1 0 1 0 0,-3 1-1 0 0,-2 2 78 0 0,2-2-63 0 0,0 1 1 0 0,1-1 0 0 0,-1 1 0 0 0,0 0 0 0 0,1 1 0 0 0,-1-1-1 0 0,1 0 1 0 0,0 1 0 0 0,-1 0 0 0 0,2 0 0 0 0,-1 0 0 0 0,0 0-1 0 0,0 0 1 0 0,-2 5 0 0 0,1 1-26 0 0,0-1 0 0 0,0 1 0 0 0,1-1 1 0 0,0 1-1 0 0,1 0 0 0 0,0 0 0 0 0,0 0 0 0 0,0 11 0 0 0,1 8 17 0 0,1 0-1 0 0,5 41 0 0 0,-4-53-37 0 0,14 72 16 0 0,-4-34 92 0 0,-9-41-55 0 0,1-1 0 0 0,8 18 0 0 0,0 6 4 0 0,-9-31-47 0 0,0 0 0 0 0,1 1 0 0 0,-1-1 0 0 0,5 7 0 0 0,7 13 55 0 0,-13-21-67 0 0,1-1 1 0 0,0 1-1 0 0,0-1 0 0 0,0 0 1 0 0,0 0-1 0 0,1 0 0 0 0,-1 0 1 0 0,1 0-1 0 0,0 0 0 0 0,0 0 1 0 0,0-1-1 0 0,0 0 0 0 0,0 1 1 0 0,1-1-1 0 0,-1-1 0 0 0,1 1 0 0 0,-1 0 1 0 0,1-1-1 0 0,0 0 0 0 0,-1 1 1 0 0,1-1-1 0 0,0-1 0 0 0,7 2 1 0 0,-5-2-17 0 0,1 0 1 0 0,-1 0 0 0 0,0-1 0 0 0,1 0-1 0 0,-1 0 1 0 0,0 0 0 0 0,0-1-1 0 0,0 0 1 0 0,0 0 0 0 0,0 0 0 0 0,0-1-1 0 0,0 0 1 0 0,-1 0 0 0 0,8-5-1 0 0,-12 7-13 0 0,6-4-252 0 0,-1 0 0 0 0,1 0 1 0 0,-1 0-1 0 0,0-1 0 0 0,-1 0 0 0 0,1 0 1 0 0,6-10-1 0 0,-3-3-1338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5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3224 0 0,'1'2'143'0'0,"0"1"-122"0"0,1 1 0 0 0,-1 0 0 0 0,0 0 0 0 0,0 0 0 0 0,0 0 1 0 0,0 0-1 0 0,0 7 0 0 0,-1-8 398 0 0,1 1 1 0 0,0-1-1 0 0,-1 1 1 0 0,1-1-1 0 0,2 5 0 0 0,3 10 2303 0 0,11 35 4178 0 0,-12-34-5769 0 0,10 25 0 0 0,-12-35-901 0 0,1-2-47 0 0,-1 0 0 0 0,1 1 1 0 0,1-1-1 0 0,-1-1 0 0 0,1 1 0 0 0,1-1 0 0 0,10 10 0 0 0,-11-5 288 0 0,-5-10-403 0 0,1-1 0 0 0,-1 0 1 0 0,0 1-1 0 0,0-1 0 0 0,0 1 0 0 0,0-1 0 0 0,0 1 1 0 0,0-1-1 0 0,1 1 0 0 0,-1-1 0 0 0,0 0 1 0 0,0 1-1 0 0,1-1 0 0 0,-1 0 0 0 0,0 1 0 0 0,1-1 1 0 0,-1 0-1 0 0,0 1 0 0 0,1-1 0 0 0,-1 0 1 0 0,0 1-1 0 0,1-1 0 0 0,-1 0 0 0 0,1 0 1 0 0,-1 1-1 0 0,0-1 0 0 0,1 0 0 0 0,-1 0 0 0 0,1 0 1 0 0,-5-17 205 0 0,2 9-227 0 0,-1 0 0 0 0,-1 1 0 0 0,1-1 0 0 0,-10-13 0 0 0,-6-15-34 0 0,13 13-13 0 0,6 20 0 0 0,0 0 0 0 0,-1 0 0 0 0,0 0 0 0 0,1 1 0 0 0,-1-1 0 0 0,0 0 0 0 0,-2-3 0 0 0,1 0-1 0 0,1 0 0 0 0,-1-1 0 0 0,1 1 0 0 0,0-1 0 0 0,1 1 0 0 0,-1-1 0 0 0,1 0 0 0 0,2-11 0 0 0,-1-3-63 0 0,-1 2-80 0 0,5-29 0 0 0,-4 42-21 0 0,0 1-1 0 0,0-1 1 0 0,1 1 0 0 0,-1-1 0 0 0,1 1-1 0 0,0 0 1 0 0,1 0 0 0 0,-1 0 0 0 0,1 0-1 0 0,0 1 1 0 0,0-1 0 0 0,0 1 0 0 0,1-1-1 0 0,0 1 1 0 0,0 0 0 0 0,4-3 0 0 0,-4 4-1102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5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17 2760 0 0,'0'0'125'0'0,"0"1"-3"0"0,1 1-88 0 0,-1 0 0 0 0,1-1 0 0 0,-1 1 0 0 0,1-1 0 0 0,-1 1 1 0 0,0 0-1 0 0,0-1 0 0 0,0 4 0 0 0,-6 15 7875 0 0,3-12-4950 0 0,3-6-2733 0 0,-1 0-30 0 0,0 1-1 0 0,1-1 0 0 0,0 0 1 0 0,-1 1-1 0 0,1-1 0 0 0,0 1 0 0 0,0-1 1 0 0,0 0-1 0 0,0 1 0 0 0,1-1 0 0 0,-1 1 1 0 0,1-1-1 0 0,1 5 0 0 0,-1-4-48 0 0,0 1-1 0 0,-1 0 1 0 0,1 0-1 0 0,-1-1 1 0 0,0 1-1 0 0,0 5 1 0 0,1 18 332 0 0,1 16 343 0 0,-2-34-532 0 0,0 1 0 0 0,1-1 0 0 0,2 14 0 0 0,1-9-51 0 0,2 19 203 0 0,-4-15-182 0 0,1 0 0 0 0,7 22 0 0 0,-2 5 3 0 0,-7-35-191 0 0,1 1-1 0 0,0-1 1 0 0,1 0 0 0 0,7 18-1 0 0,-4-10 1 0 0,-6-16-66 0 0,1 0 0 0 0,0 1 1 0 0,0-1-1 0 0,-1 0 1 0 0,1 1-1 0 0,1-1 0 0 0,-1 0 1 0 0,0 0-1 0 0,0 0 1 0 0,1 0-1 0 0,-1 0 1 0 0,3 1-1 0 0,10 12 47 0 0,-12-14-51 0 0,-1 0-1 0 0,0 0 0 0 0,0 0 0 0 0,1 0 1 0 0,-1 0-1 0 0,0 0 0 0 0,1 0 1 0 0,-1-1-1 0 0,1 1 0 0 0,-1-1 1 0 0,1 1-1 0 0,-1-1 0 0 0,3 1 0 0 0,34-3 34 0 0,-36 2-34 0 0,-2 0-1 0 0,3 0 1 0 0,1 0 0 0 0,-1-1-1 0 0,0 1 1 0 0,0-1 0 0 0,0 1-1 0 0,0-1 1 0 0,0 0 0 0 0,0 0-1 0 0,0-1 1 0 0,0 1 0 0 0,0 0-1 0 0,-1-1 1 0 0,1 0 0 0 0,2-2-1 0 0,10-5 0 0 0,4-3 0 0 0,-19 11 0 0 0,1 0 0 0 0,0 1 0 0 0,-1-1 0 0 0,1 0 0 0 0,0 0 0 0 0,-1 1 0 0 0,1-1 0 0 0,-1 0 0 0 0,1 0 0 0 0,-1 0 0 0 0,1 0 0 0 0,-1 0 0 0 0,0 1 0 0 0,1-1 0 0 0,-1 0 0 0 0,0 0 0 0 0,0-2 0 0 0,0 1 0 0 0,0 1 0 0 0,0-1 0 0 0,0 1 0 0 0,0-1 0 0 0,1 1 0 0 0,-1-1 0 0 0,0 1 0 0 0,1 0 0 0 0,-1-1 0 0 0,1 1 0 0 0,-1-1 0 0 0,1 1 0 0 0,-1 0 0 0 0,1-1 0 0 0,0 1 0 0 0,0 0 0 0 0,0 0 0 0 0,0 0 0 0 0,1-2 0 0 0,1 0 0 0 0,-2 2 1 0 0,0 0-1 0 0,-1-1 0 0 0,1 1 1 0 0,0 0-1 0 0,-1 0 0 0 0,1 0 1 0 0,-1-1-1 0 0,1 1 0 0 0,-1 0 1 0 0,0-1-1 0 0,0 1 0 0 0,1 0 1 0 0,-1-1-1 0 0,0 1 0 0 0,0 0 1 0 0,0-1-1 0 0,0 1 1 0 0,-1-3-1 0 0,2-15 47 0 0,6-6-36 0 0,-4 18-9 0 0,-1 0-1 0 0,0 0 1 0 0,0 0 0 0 0,-1 0-1 0 0,1-11 1 0 0,-2 6 16 0 0,0 8-12 0 0,0 0 0 0 0,0 0 0 0 0,0 0 0 0 0,1 0-1 0 0,1-7 1 0 0,-1 6-1 0 0,0 0 0 0 0,0 0 0 0 0,0 0 0 0 0,0 0 0 0 0,-1-1 0 0 0,0 1 0 0 0,0 0 0 0 0,-1 0 0 0 0,1-1 0 0 0,-1 1 0 0 0,-2-9 0 0 0,2 11-3 0 0,1 0-1 0 0,-1 0 0 0 0,1 0 1 0 0,0-1-1 0 0,0 1 0 0 0,0 0 1 0 0,1-1-1 0 0,-1 1 1 0 0,1 0-1 0 0,0-4 0 0 0,0 5-1 0 0,0-1 0 0 0,0 0 0 0 0,-1 0-1 0 0,1 0 1 0 0,-1 0 0 0 0,0 0 0 0 0,0 0-1 0 0,0 0 1 0 0,0 0 0 0 0,-1 0 0 0 0,1 0 0 0 0,-2-5-1 0 0,-1-2 13 0 0,0-1-1 0 0,1 0 0 0 0,-1-16 0 0 0,-3-9-2 0 0,6 35-17 0 0,0-1 0 0 0,0 1 0 0 0,0 0 0 0 0,0-1 1 0 0,0 1-1 0 0,0 0 0 0 0,0-1 0 0 0,0 1 0 0 0,1 0 1 0 0,-1 0-1 0 0,1-2 0 0 0,-1 2-2 0 0,1 0 0 0 0,-1 0 0 0 0,0 0 1 0 0,1 0-1 0 0,-1 0 0 0 0,0 0 0 0 0,0 0 0 0 0,0 0 0 0 0,0 0 0 0 0,0 0 1 0 0,0 0-1 0 0,0 0 0 0 0,0 0 0 0 0,-1-1 0 0 0,-6-13-391 0 0,-1 1-1159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6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1840 0 0,'10'6'133'0'0,"-6"13"314"0"0,1-10 871 0 0,-4-8-753 0 0,0 1 1 0 0,0 0-1 0 0,0-1 0 0 0,-1 1 0 0 0,1 0 0 0 0,0 0 0 0 0,-1 0 1 0 0,1-1-1 0 0,-1 1 0 0 0,1 0 0 0 0,-1 0 0 0 0,0 0 1 0 0,0 0-1 0 0,0 0 0 0 0,0 0 0 0 0,-1 3 0 0 0,1 0-257 0 0,0 0 1 0 0,0-1-1 0 0,0 1 0 0 0,1 0 0 0 0,0 0 0 0 0,0 0 0 0 0,0 0 0 0 0,2 5 0 0 0,5 22 612 0 0,-8-29-829 0 0,1 0 0 0 0,-1-1-1 0 0,1 1 1 0 0,0 0-1 0 0,0 0 1 0 0,1-1-1 0 0,-1 1 1 0 0,0-1-1 0 0,1 1 1 0 0,1 2-1 0 0,8 13 425 0 0,-4 8 159 0 0,-5-20-456 0 0,0 1 0 0 0,0-1 0 0 0,0 0 0 0 0,6 11 0 0 0,3 7 220 0 0,-8-18-290 0 0,-1 0-1 0 0,1-1 0 0 0,-1 1 0 0 0,2-1 0 0 0,4 7 0 0 0,-8-11-118 0 0,1-1-1 0 0,-1 1 1 0 0,0-1-1 0 0,0 1 1 0 0,0-1-1 0 0,0 1 1 0 0,0-1-1 0 0,-1 1 0 0 0,1-1 1 0 0,0 1-1 0 0,0-1 1 0 0,0 1-1 0 0,0-1 1 0 0,0 1-1 0 0,-1-1 1 0 0,1 1-1 0 0,0-1 1 0 0,0 1-1 0 0,-1-1 1 0 0,1 0-1 0 0,0 1 0 0 0,-1-1 1 0 0,1 1-1 0 0,-1-1 1 0 0,0 1-1 0 0,0-2-21 0 0,0 0 0 0 0,0 1 0 0 0,0-1 0 0 0,1 0 0 0 0,-1 1 0 0 0,0-1 0 0 0,0 0 0 0 0,0 0 0 0 0,0 0 0 0 0,1 0 0 0 0,-1 0 0 0 0,0 0-1 0 0,1 0 1 0 0,-1 0 0 0 0,1 0 0 0 0,-1 0 0 0 0,1 0 0 0 0,0 0 0 0 0,-1-1 0 0 0,1 1 0 0 0,0 0 0 0 0,0 0 0 0 0,0 0 0 0 0,0-2 0 0 0,-1 0 0 0 0,1 1 0 0 0,-1-1 0 0 0,1 1 1 0 0,-1-1-1 0 0,0 1 0 0 0,-1-4 0 0 0,0 3-7 0 0,1 0-1 0 0,-1 0 0 0 0,1 0 0 0 0,0 0 0 0 0,0-1 1 0 0,0 1-1 0 0,0 0 0 0 0,1-1 0 0 0,-1 1 0 0 0,1 0 1 0 0,0-1-1 0 0,0 1 0 0 0,0-1 0 0 0,2-4 0 0 0,-2-11-55 0 0,-1 17 44 0 0,1 0-1 0 0,0 0 1 0 0,0 0 0 0 0,0 0-1 0 0,0 0 1 0 0,1 1-1 0 0,-1-1 1 0 0,0 0 0 0 0,1 0-1 0 0,-1 0 1 0 0,1 0-1 0 0,1-3 1 0 0,-1 4-6 0 0,0-1 1 0 0,-1 1-1 0 0,0-1 1 0 0,1 1-1 0 0,-1-1 0 0 0,0 0 1 0 0,0 1-1 0 0,0-1 0 0 0,0 1 1 0 0,0-1-1 0 0,0 0 1 0 0,0 1-1 0 0,0-1 0 0 0,-1 1 1 0 0,1-1-1 0 0,-1 1 0 0 0,0-3 1 0 0,0 2-11 0 0,1 0 0 0 0,-1-1-1 0 0,1 1 1 0 0,-1-1 0 0 0,1 1 0 0 0,0 0 0 0 0,0-1 0 0 0,0-3-1 0 0,5-14-175 0 0,-4 16 157 0 0,0 0-1 0 0,0 0 1 0 0,0 1 0 0 0,-1-1 0 0 0,0 0-1 0 0,1 0 1 0 0,-2-8 0 0 0,1 11 30 0 0,0-1 1 0 0,0 0 0 0 0,1 0 0 0 0,-1 0-1 0 0,0 1 1 0 0,1-1 0 0 0,-1 0 0 0 0,1 0-1 0 0,-1 1 1 0 0,1-1 0 0 0,0 1-1 0 0,0-1 1 0 0,1-2 0 0 0,-1 2 2 0 0,1 0 1 0 0,-1 0 0 0 0,0 0-1 0 0,0 0 1 0 0,0 0-1 0 0,-1-1 1 0 0,1 1-1 0 0,0 0 1 0 0,-1-1-1 0 0,1-3 1 0 0,-1 4 6 0 0,0 0 1 0 0,1 0-1 0 0,-1 1 1 0 0,1-1-1 0 0,-1 0 1 0 0,1 0 0 0 0,0 1-1 0 0,0-1 1 0 0,0 0-1 0 0,0 1 1 0 0,0-1-1 0 0,0 1 1 0 0,0-1-1 0 0,0 1 1 0 0,1 0 0 0 0,-1-1-1 0 0,1 1 1 0 0,-1 0-1 0 0,1 0 1 0 0,-1 0-1 0 0,1 0 1 0 0,0 0-1 0 0,-1 0 1 0 0,1 1 0 0 0,2-2-1 0 0,2 0-3 0 0,-1 0 0 0 0,1 1 0 0 0,0-1 0 0 0,0 1 0 0 0,0 0 0 0 0,8 0 0 0 0,-12 1 5 0 0,0 1 0 0 0,0-1-1 0 0,-1 0 1 0 0,1 1 0 0 0,0-1 0 0 0,0 1-1 0 0,-1 0 1 0 0,1 0 0 0 0,0 0-1 0 0,1 1 1 0 0,3 1 3 0 0,-3-2-2 0 0,-1 0-1 0 0,0 0 1 0 0,0 0-1 0 0,0 1 1 0 0,0-1-1 0 0,0 1 0 0 0,0-1 1 0 0,0 1-1 0 0,0 0 1 0 0,0 0-1 0 0,-1-1 1 0 0,2 4-1 0 0,-1-2 4 0 0,1 0 1 0 0,-1-1-1 0 0,1 1 0 0 0,-1-1 0 0 0,5 4 0 0 0,-6-5 1 0 0,0 0 0 0 0,1 0 0 0 0,-1 0 0 0 0,0 0 0 0 0,0 0 0 0 0,0 0 0 0 0,0 0 0 0 0,0 1 0 0 0,0-1 0 0 0,-1 0 0 0 0,1 1 0 0 0,0-1 0 0 0,-1 1 0 0 0,1-1 0 0 0,-1 1 0 0 0,1-1 0 0 0,-1 3 0 0 0,8 17 0 0 0,-1-8 0 0 0,-1 0 0 0 0,-1 1 0 0 0,5 17 0 0 0,4 3 39 0 0,-10-25-31 0 0,0-1 1 0 0,-1 1-1 0 0,4 16 0 0 0,-5-15 1 0 0,0-1 0 0 0,0 0 0 0 0,1 0 0 0 0,0 0 0 0 0,6 10 0 0 0,-8-16-5 0 0,0-1 0 0 0,0 0 0 0 0,-1 1 0 0 0,1 0-1 0 0,0-1 1 0 0,-1 1 0 0 0,0-1 0 0 0,1 1 0 0 0,-2 4 0 0 0,1-4-2 0 0,0-1-1 0 0,0 0 0 0 0,0 1 1 0 0,1-1-1 0 0,-1 0 1 0 0,1 1-1 0 0,-1-1 0 0 0,1 0 1 0 0,0 1-1 0 0,1 3 0 0 0,2 0-442 0 0,5 13 1047 0 0,-9-10-2066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17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409 315 7888 0 0,'-2'-1'362'0'0,"-1"-2"-188"0"0,0-1 0 0 0,0 0 0 0 0,0 0 0 0 0,1 0-1 0 0,-1-1 1 0 0,1 1 0 0 0,0 0 0 0 0,0-1 0 0 0,1 0 0 0 0,-3-6-1 0 0,5 7 39 0 0,-2 1-1 0 0,1-1 0 0 0,0 1 0 0 0,-1-1 0 0 0,1 1 0 0 0,-1 0 1 0 0,0-1-1 0 0,0 1 0 0 0,-3-6 0 0 0,2 5-89 0 0,-7-38 1779 0 0,-8-1-134 0 0,12 25-960 0 0,5 16-725 0 0,0 0 0 0 0,0 1 0 0 0,-1-1 1 0 0,1 0-1 0 0,-1 0 0 0 0,1 1 0 0 0,-1-1 1 0 0,0 0-1 0 0,1 1 0 0 0,-2-3 0 0 0,-11-7 415 0 0,11 9-388 0 0,-1 0 0 0 0,1 1 0 0 0,0-1 1 0 0,0 0-1 0 0,0 0 0 0 0,1 0 0 0 0,-1 0 0 0 0,0 0 0 0 0,-1-3 0 0 0,1 2 32 0 0,0 0 0 0 0,0 0-1 0 0,-1 0 1 0 0,0 0-1 0 0,1 1 1 0 0,-1-1-1 0 0,0 1 1 0 0,0 0-1 0 0,-6-3 1 0 0,-32-15 665 0 0,33 18-697 0 0,1-1-1 0 0,-1 2 0 0 0,1-1 1 0 0,-1 1-1 0 0,0 0 0 0 0,0 1 0 0 0,1 0 1 0 0,-11 1-1 0 0,17-2-95 0 0,1 1 1 0 0,-1 0-1 0 0,1 0 1 0 0,-1 0-1 0 0,0 0 1 0 0,1 0-1 0 0,-1 0 1 0 0,1 0-1 0 0,-1 1 1 0 0,0-1-1 0 0,1 0 1 0 0,-1 0-1 0 0,1 0 1 0 0,-1 0-1 0 0,1 1 0 0 0,-1-1 1 0 0,1 0-1 0 0,-1 1 1 0 0,1-1-1 0 0,-1 0 1 0 0,1 1-1 0 0,-1-1 1 0 0,1 1-1 0 0,-1-1 1 0 0,1 1-1 0 0,0-1 1 0 0,-1 1-1 0 0,1-1 1 0 0,0 1-1 0 0,-1-1 0 0 0,1 2 1 0 0,-4 5-30 0 0,0-2 24 0 0,3-4-8 0 0,1-1 0 0 0,-1 1 0 0 0,0 0 1 0 0,1-1-1 0 0,-1 1 0 0 0,1-1 0 0 0,-1 1 0 0 0,1 0 0 0 0,0-1 0 0 0,-1 1 0 0 0,1 0 0 0 0,0-1 0 0 0,-1 1 0 0 0,1 0 0 0 0,0 0 0 0 0,0-1 0 0 0,0 1 0 0 0,0 0 1 0 0,0 0-1 0 0,0-1 0 0 0,0 1 0 0 0,0 0 0 0 0,0 0 0 0 0,0 0 0 0 0,0-1 0 0 0,0 1 0 0 0,0 0 0 0 0,0 0 0 0 0,1 0 0 0 0,4 7 0 0 0,-4-6 0 0 0,-1-1 0 0 0,1 0 0 0 0,0 1 0 0 0,0-1 0 0 0,-1 1 0 0 0,1-1 0 0 0,0 1 0 0 0,-1-1 0 0 0,0 1 0 0 0,1-1 0 0 0,-1 1 0 0 0,0 0 0 0 0,0-1 0 0 0,0 1 0 0 0,0-1 0 0 0,0 1 0 0 0,0 0 0 0 0,0-1 0 0 0,-1 1 0 0 0,1-1 0 0 0,0 1 0 0 0,-1-1 0 0 0,1 1 0 0 0,-2 1 0 0 0,1 0 0 0 0,1-1 0 0 0,-1 0 0 0 0,1 1 0 0 0,0-1 0 0 0,0 0 0 0 0,0 1 0 0 0,0-1 0 0 0,0 1 0 0 0,0-1 0 0 0,1 0 0 0 0,-1 1 0 0 0,1-1 0 0 0,-1 0 0 0 0,1 0 0 0 0,2 3 0 0 0,-2-1 0 0 0,0 0 0 0 0,0 0 0 0 0,0 0 0 0 0,1 7 0 0 0,-4 30 0 0 0,1-33 0 0 0,0-1 0 0 0,1 1 0 0 0,-1-1 0 0 0,2 1 0 0 0,-1-1 0 0 0,3 10 0 0 0,-2-10 0 0 0,1 1 0 0 0,0-1 0 0 0,0 1 0 0 0,-1 0 0 0 0,0 0 0 0 0,-1 0 0 0 0,0 10 0 0 0,0-14 0 0 0,0 0 0 0 0,1 1 0 0 0,-1-1 0 0 0,1 0 0 0 0,0 0 0 0 0,0 0 0 0 0,1 0 0 0 0,-1 0 0 0 0,5 7 0 0 0,3 11 0 0 0,-8-19-1 0 0,1 0 0 0 0,-1 0 0 0 0,1 0 0 0 0,-1 0 0 0 0,1 0 0 0 0,0 0 1 0 0,1 0-1 0 0,-1-1 0 0 0,0 1 0 0 0,5 3 0 0 0,7 1-42 0 0,-12-6 41 0 0,1 0 0 0 0,0 0 0 0 0,0-1-1 0 0,0 1 1 0 0,0-1 0 0 0,0 0 0 0 0,5 0 0 0 0,-6 0-2 0 0,0 0-3 0 0,0 0 0 0 0,0 0 0 0 0,0 0 0 0 0,-1 0 0 0 0,1 0 0 0 0,0-1 0 0 0,0 1 0 0 0,0-1 0 0 0,0 1 0 0 0,2-2 0 0 0,-4 2 5 0 0,1-1 0 0 0,-1 1 0 0 0,1 0 0 0 0,-1-1 0 0 0,0 1 0 0 0,1 0 0 0 0,-1-1 0 0 0,0 1 1 0 0,0-1-1 0 0,1 1 0 0 0,-1-1 0 0 0,0 1 0 0 0,0 0 0 0 0,1-1 0 0 0,-1 1 0 0 0,0-1 0 0 0,0 0 0 0 0,1-3-20 0 0,0 2 12 0 0,0 0-1 0 0,0 0 1 0 0,-1 0-1 0 0,1 0 0 0 0,-1 0 1 0 0,1 0-1 0 0,-1 0 1 0 0,0 0-1 0 0,0-1 0 0 0,0 1 1 0 0,0 0-1 0 0,-1-2 1 0 0,1 1-12 0 0,0 0 0 0 0,0 1 0 0 0,0-1 1 0 0,0 0-1 0 0,0 1 0 0 0,0-1 0 0 0,2-3 0 0 0,-1 3-7 0 0,-1-1 0 0 0,1 0 0 0 0,0 0 0 0 0,-1 1 0 0 0,0-1 0 0 0,0 0 0 0 0,0 0 0 0 0,0 0 0 0 0,-1 1-1 0 0,-1-6 1 0 0,2 7 18 0 0,0 1-1 0 0,0-1 0 0 0,0 0 1 0 0,0 1-1 0 0,0-1 1 0 0,1 1-1 0 0,-1-1 0 0 0,0 0 1 0 0,1 1-1 0 0,-1-1 0 0 0,1 1 1 0 0,-1-1-1 0 0,1 1 1 0 0,1-2-1 0 0,-1 1 0 0 0,0 1 0 0 0,-1-1-1 0 0,1 0 1 0 0,0 1 0 0 0,-1-1 0 0 0,1 0 0 0 0,-1 1 0 0 0,1-5-1 0 0,-3-8-72 0 0,2 13 73 0 0,-1-1 1 0 0,1 0-1 0 0,0 0 1 0 0,0 1-1 0 0,0-1 1 0 0,0 0 0 0 0,0 0-1 0 0,0 1 1 0 0,0-1-1 0 0,1 0 1 0 0,-1 0-1 0 0,1 1 1 0 0,-1-1-1 0 0,2-2 1 0 0,4-1 0 0 0,3 2-1 0 0,-8 3 10 0 0,-1 0 0 0 0,0 0 0 0 0,1 0-1 0 0,-1 1 1 0 0,0-1 0 0 0,1 0 0 0 0,-1 0-1 0 0,1 0 1 0 0,-1 1 0 0 0,0-1 0 0 0,0 0 0 0 0,1 0-1 0 0,-1 1 1 0 0,0-1 0 0 0,1 0 0 0 0,-1 0-1 0 0,0 1 1 0 0,0-1 0 0 0,0 0 0 0 0,1 1-1 0 0,-1-1 1 0 0,0 1 0 0 0,0-1 0 0 0,0 1-1 0 0,1 0-1 0 0,2 3-3 0 0,-1 0 0 0 0,1 0 0 0 0,-1 1 0 0 0,0-1-1 0 0,0 0 1 0 0,0 1 0 0 0,0 0 0 0 0,-1-1 0 0 0,1 8-1 0 0,8 13-29 0 0,0 0 10 0 0,-7-12 27 0 0,-3-10 0 0 0,1 1 0 0 0,-1-1 0 0 0,1 1 0 0 0,0-1 0 0 0,0 1 0 0 0,3 5 0 0 0,2 2 0 0 0,-2-5 0 0 0,-1 0 0 0 0,0 0 0 0 0,0 1 0 0 0,0-1 0 0 0,1 10 0 0 0,-1-6 0 0 0,1 1 0 0 0,-1-1 0 0 0,1 0 0 0 0,7 10 0 0 0,-5-9 0 0 0,-1 0 0 0 0,6 19 0 0 0,-8-19 0 0 0,1 0 0 0 0,0 0 0 0 0,0 0 0 0 0,12 18 0 0 0,-11-19 6 0 0,0 0-1 0 0,0 0 0 0 0,-1 1 1 0 0,-1-1-1 0 0,1 1 1 0 0,-2 0-1 0 0,1 0 0 0 0,0 15 1 0 0,-2-1 82 0 0,0 1-1 0 0,-5 36 1 0 0,3-35-12 0 0,1-21-37 0 0,-1 1-1 0 0,1 0 0 0 0,-1-1 0 0 0,0 1 0 0 0,-4 11 1 0 0,-4 12 206 0 0,8-26-191 0 0,0 1 0 0 0,0-1-1 0 0,0 0 1 0 0,-1 1 0 0 0,1-1 0 0 0,-1 0 0 0 0,0 0-1 0 0,0 0 1 0 0,-1 0 0 0 0,1 0 0 0 0,-1-1 0 0 0,0 1-1 0 0,-4 3 1 0 0,0-1 139 0 0,0-1 0 0 0,0 1 1 0 0,-1-2-1 0 0,-12 7 0 0 0,17-10-142 0 0,0 1 1 0 0,-1-1 0 0 0,1 0-1 0 0,0-1 1 0 0,0 1-1 0 0,0 0 1 0 0,-1-1-1 0 0,1 0 1 0 0,0 0-1 0 0,0 0 1 0 0,-1 0 0 0 0,1 0-1 0 0,0-1 1 0 0,-1 0-1 0 0,-4-1 1 0 0,-45-15 481 0 0,34 11-438 0 0,0 0-1 0 0,0-2 1 0 0,0 0 0 0 0,-22-13 0 0 0,33 16-94 0 0,1-1 1 0 0,-1 1 0 0 0,1-1 0 0 0,1 0-1 0 0,-11-12 1 0 0,12 13-2 0 0,1 0 1 0 0,-1 0-1 0 0,0 0 0 0 0,-9-5 0 0 0,10 7-2 0 0,-1 0 0 0 0,1-1 0 0 0,0 1 0 0 0,0-1 0 0 0,0 0 0 0 0,1 0 1 0 0,-5-7-1 0 0,-4-11-397 0 0,-8-11-1482 0 0,7 17 655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43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1077 6448 0 0,'0'0'585'0'0,"-1"0"-485"0"0,-2-1 33 0 0,1 1 0 0 0,-1 0 0 0 0,1-1 0 0 0,-1 0 0 0 0,1 0 0 0 0,-1 1 0 0 0,1-1 0 0 0,0 0 0 0 0,-1-1 0 0 0,1 1 0 0 0,0 0 0 0 0,0-1 0 0 0,0 1 1 0 0,-3-4-1 0 0,-3-3 1377 0 0,0-1 0 0 0,-7-9 1 0 0,11 12-1366 0 0,-8-9 415 0 0,2-1 1 0 0,0-1-1 0 0,1 0 0 0 0,0 0 0 0 0,2-1 1 0 0,-7-23-1 0 0,1-4 192 0 0,-9-65 0 0 0,18 74-530 0 0,1 1-1 0 0,3-58 1 0 0,16-71-359 0 0,-9 123 151 0 0,1 1 0 0 0,3-1-1 0 0,1 2 1 0 0,1 0-1 0 0,24-45 1 0 0,-34 78-26 0 0,1 0 0 0 0,-1 1 0 0 0,1-1 1 0 0,0 1-1 0 0,1 0 0 0 0,7-6 0 0 0,9-12 13 0 0,-17 19-1 0 0,-1 1 0 0 0,0-1 0 0 0,1 1 0 0 0,0 0 0 0 0,-1 0 0 0 0,1 0 0 0 0,1 0 0 0 0,-1 1 0 0 0,0-1 0 0 0,1 1 0 0 0,-1 0 0 0 0,1 0 0 0 0,-1 1 0 0 0,1 0 0 0 0,0-1 0 0 0,0 2 0 0 0,0-1 0 0 0,9 0 0 0 0,1 3 0 0 0,-12 0 0 0 0,1-1 0 0 0,-1 1 0 0 0,0 0 0 0 0,0 1 0 0 0,0-1 0 0 0,0 0 0 0 0,0 1 0 0 0,0 0 0 0 0,2 3 0 0 0,23 31 0 0 0,-14-16 0 0 0,-13-20 1 0 0,18 24 31 0 0,20 32-1 0 0,-30-41-31 0 0,5 8 0 0 0,-1 0 0 0 0,11 29 0 0 0,-23-52 1 0 0,33 92 67 0 0,27 112-1 0 0,13 87 165 0 0,-66-262-214 0 0,3 34-1 0 0,2 6 24 0 0,0 6-1474 0 0,-8-61 590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44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8 4144 0 0,'-2'-1'319'0'0,"-2"0"-154"0"0,0 0 1 0 0,0-1 0 0 0,0 1 0 0 0,0 1 0 0 0,0-1 0 0 0,-8 0 0 0 0,9 1 440 0 0,0 0 0 0 0,0 0 0 0 0,1 1 0 0 0,-1-1 0 0 0,0 1 0 0 0,-5 1 0 0 0,-6 2 1196 0 0,11-3-1630 0 0,0 0 0 0 0,0 0-1 0 0,0 0 1 0 0,0 0-1 0 0,0 1 1 0 0,1-1 0 0 0,-1 1-1 0 0,0-1 1 0 0,1 1-1 0 0,0 0 1 0 0,-1 0-1 0 0,1 0 1 0 0,0 1 0 0 0,-3 2-1 0 0,-9 14 449 0 0,7-11-302 0 0,0 1-1 0 0,1 0 1 0 0,-9 17 0 0 0,10-11-71 0 0,0 0 0 0 0,-4 19 1 0 0,7-24-154 0 0,-1 8 51 0 0,0 1 0 0 0,2 0 1 0 0,0-1-1 0 0,4 37 0 0 0,1-9-113 0 0,1 1 0 0 0,3-1 0 0 0,2 0 0 0 0,2-1 0 0 0,1 0 0 0 0,3-1 0 0 0,2 0 0 0 0,1-2 0 0 0,26 42 0 0 0,-33-67-32 0 0,0 1 0 0 0,1-2 0 0 0,1 0 0 0 0,0 0 0 0 0,30 23 0 0 0,-38-34 11 0 0,0-1-1 0 0,1 1 0 0 0,-1-1 1 0 0,1-1-1 0 0,0 1 0 0 0,0-1 1 0 0,0 0-1 0 0,9 1 0 0 0,-11-3 1 0 0,-1 0 1 0 0,0-1-1 0 0,0 1 0 0 0,1-1 0 0 0,-1 0 0 0 0,0 0 0 0 0,0-1 1 0 0,1 0-1 0 0,-1 1 0 0 0,0-1 0 0 0,0 0 0 0 0,0-1 0 0 0,0 1 1 0 0,0-1-1 0 0,0 0 0 0 0,5-3 0 0 0,-4 2 3 0 0,0 0-1 0 0,0-1 1 0 0,-1 0-1 0 0,1 0 1 0 0,-1 0 0 0 0,0 0-1 0 0,0 0 1 0 0,0-1-1 0 0,-1 0 1 0 0,6-9-1 0 0,-3 2 26 0 0,0 0 0 0 0,-1 0-1 0 0,0 0 1 0 0,-1-1 0 0 0,-1 0-1 0 0,0 1 1 0 0,0-1 0 0 0,-1-1-1 0 0,-1 1 1 0 0,0-21 0 0 0,-2 15-23 0 0,0-7 23 0 0,0 0 0 0 0,-2 1 0 0 0,-9-41 0 0 0,4 37 26 0 0,-2 1 1 0 0,0 0-1 0 0,-2 1 1 0 0,-1 0-1 0 0,-1 0 1 0 0,-18-25-1 0 0,28 47-40 0 0,-6-9 39 0 0,-1 0 0 0 0,-1 0 0 0 0,0 1 1 0 0,-27-22-1 0 0,35 32-401 0 0,-24-15 980 0 0,13 12-1896 0 0,0 6-3632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46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1 773 8608 0 0,'0'0'1956'0'0,"2"0"-1392"0"0,1 0-464 0 0,-1 0 1 0 0,1-1-1 0 0,-1 1 1 0 0,1 0-1 0 0,0-1 1 0 0,-1 1-1 0 0,1-1 1 0 0,-1 0-1 0 0,0 0 1 0 0,1 0-1 0 0,-1 0 1 0 0,0 0-1 0 0,1-1 1 0 0,-1 1-1 0 0,3-3 1 0 0,-1 0 91 0 0,1 0 0 0 0,0 1 0 0 0,0 0 0 0 0,8-4 0 0 0,-8 4-60 0 0,0 1 0 0 0,0-1 0 0 0,0-1 0 0 0,-1 1 0 0 0,5-5 0 0 0,106-108 1786 0 0,-82 90-1752 0 0,-22 18-115 0 0,-1 0 0 0 0,-1 0 0 0 0,10-11-1 0 0,25-25 496 0 0,-15 22-51 0 0,-4 4-241 0 0,-6 2-128 0 0,-10 10-77 0 0,-1 0-1 0 0,0-1 1 0 0,8-10-1 0 0,1 0 477 0 0,-13 14-423 0 0,-3 2 436 0 0,1 0-452 0 0,2 0-70 0 0,-3-2 57 0 0,-8 1 268 0 0,-1 0-341 0 0,-1-5 0 0 0,4 2 10 0 0,1 1-1 0 0,0-1 0 0 0,0 0 0 0 0,0 0 0 0 0,0-1 0 0 0,1 1 0 0 0,0-1 1 0 0,0 0-1 0 0,1 0 0 0 0,0 0 0 0 0,0 0 0 0 0,0 0 0 0 0,-1-9 0 0 0,-2-12-9 0 0,3 21 0 0 0,1-1 0 0 0,0 1 0 0 0,0 0 0 0 0,0-1 0 0 0,1 1 0 0 0,0 0 0 0 0,0-1 0 0 0,3-12 0 0 0,-2-3-33 0 0,-1 20 33 0 0,0-1 0 0 0,0 0-1 0 0,1 1 1 0 0,-1-1 0 0 0,0 0 0 0 0,1 1 0 0 0,1-6 0 0 0,2-9 62 0 0,-3 15-76 0 0,-1-1-1 0 0,1 0 1 0 0,0 1-1 0 0,0-1 1 0 0,0 1-1 0 0,0-1 1 0 0,2-4-1 0 0,0 4 3 0 0,-1-1 3 0 0,0 0 1 0 0,0 1 0 0 0,1-1 0 0 0,-1 1-1 0 0,1 0 1 0 0,0 0 0 0 0,0 0 0 0 0,0 0 0 0 0,0 1-1 0 0,1-1 1 0 0,-1 1 0 0 0,1 0 0 0 0,5-3-1 0 0,-1 0 9 0 0,-3-1 0 0 0,-1-2 0 0 0,4 1 0 0 0,-1 0 0 0 0,-7 7 0 0 0,1 0 0 0 0,-1 0 0 0 0,0-1-1 0 0,1 1 1 0 0,-1 0 0 0 0,0 0 0 0 0,1-1 0 0 0,-1 1 0 0 0,1 0-1 0 0,-1 0 1 0 0,1 0 0 0 0,-1 0 0 0 0,0-1 0 0 0,1 1 0 0 0,-1 0-1 0 0,1 0 1 0 0,-1 0 0 0 0,1 0 0 0 0,-1 0 0 0 0,1 0 0 0 0,-1 0-1 0 0,1 0 1 0 0,-1 0 0 0 0,0 1 0 0 0,1-1 0 0 0,6 0-6 0 0,-7 0 4 0 0,0 0 0 0 0,0 0 0 0 0,1 0 0 0 0,-1 0 1 0 0,0 0-1 0 0,0 0 0 0 0,1 0 0 0 0,-1 0 0 0 0,0 0 0 0 0,1 0 1 0 0,-1 0-1 0 0,0 0 0 0 0,0 0 0 0 0,1 0 0 0 0,-1 0 0 0 0,0 0 1 0 0,0 0-1 0 0,0 1 0 0 0,1-1 0 0 0,-1 0 0 0 0,0 0 0 0 0,0 0 1 0 0,1 0-1 0 0,-1 0 0 0 0,0 1 0 0 0,0-1 0 0 0,0 0 0 0 0,0 0 1 0 0,1 1-1 0 0,11 12 3 0 0,-10-12-1 0 0,0 1 0 0 0,0 0 0 0 0,1 0 0 0 0,-1 0 0 0 0,0 0 0 0 0,0 0 0 0 0,-1 0 0 0 0,1 0 0 0 0,0 1 0 0 0,-1-1 0 0 0,0 1 0 0 0,1-1 0 0 0,1 5 0 0 0,-2-2 0 0 0,0-1 0 0 0,0 1 0 0 0,0-1 0 0 0,-1 1 0 0 0,1-1 0 0 0,-1 1 0 0 0,0-1 0 0 0,0 1 0 0 0,-1-1 0 0 0,1 1 0 0 0,-1-1 0 0 0,-3 8 0 0 0,-1 16 0 0 0,2-12 17 0 0,-1 0 0 0 0,0-1 0 0 0,-9 20 0 0 0,-1 5-21 0 0,-2-1 68 0 0,15-28-64 0 0,4 0 0 0 0,-3 0 11 0 0,-3-4 42 0 0,2-6 11 0 0,-3 4-80 0 0,13-21 256 0 0,-8 13-240 0 0,-1 3 0 0 0,0-1 0 0 0,0 0 0 0 0,0 0 0 0 0,1 1 0 0 0,-1-1 0 0 0,0 0 0 0 0,1 0 0 0 0,-1 1 0 0 0,1-1 0 0 0,-1 0 0 0 0,1 1 0 0 0,-1-1 0 0 0,1 0 0 0 0,-1 1 0 0 0,1-1 0 0 0,0 1 0 0 0,0-1 0 0 0,9-7 0 0 0,-4 4 0 0 0,1 0 0 0 0,-1 0 0 0 0,0-1 0 0 0,6-6 0 0 0,-6 4 0 0 0,1 0 0 0 0,-1 2 0 0 0,1-2 0 0 0,-1-1 0 0 0,3 5 0 0 0,-1 6 0 0 0,-1 3 16 0 0,-7-5-7 0 0,0-1-1 0 0,1 0 0 0 0,-1 1 0 0 0,0-1 0 0 0,0 0 1 0 0,1 1-1 0 0,-1-1 0 0 0,0 1 0 0 0,0-1 0 0 0,0 0 1 0 0,0 1-1 0 0,0-1 0 0 0,0 1 0 0 0,0-1 1 0 0,0 1-1 0 0,0-1 0 0 0,0 0 0 0 0,0 1 0 0 0,0-1 1 0 0,0 1-1 0 0,0-1 0 0 0,0 0 0 0 0,0 1 0 0 0,0-1 1 0 0,-1 1-1 0 0,1-1 0 0 0,0 1 0 0 0,-9 11 250 0 0,6-7-106 0 0,-15 24 631 0 0,18-29-779 0 0,0 1-1 0 0,0-1 1 0 0,0 0-1 0 0,0 1 1 0 0,0-1-1 0 0,0 0 1 0 0,-1 1-1 0 0,1-1 1 0 0,0 0-1 0 0,0 0 1 0 0,0 1-1 0 0,0-1 1 0 0,-1 0-1 0 0,1 0 1 0 0,0 0-1 0 0,0 1 1 0 0,-1-1-1 0 0,1 0 1 0 0,0 0-1 0 0,0 0 1 0 0,-1 0-1 0 0,1 1 1 0 0,0-1-1 0 0,-1 0 1 0 0,1 0-1 0 0,0 0 1 0 0,-1 0-1 0 0,1 0 1 0 0,-1 0-2 0 0,1 0 0 0 0,-1 1 0 0 0,1-1 0 0 0,-1 0 0 0 0,1 0 1 0 0,-1 0-1 0 0,1 1 0 0 0,-1-1 0 0 0,1 0 0 0 0,-1 0 0 0 0,1 1 1 0 0,0-1-1 0 0,-1 0 0 0 0,1 1 0 0 0,0-1 0 0 0,-1 1 0 0 0,1-1 0 0 0,0 0 1 0 0,-1 1-1 0 0,1-1 0 0 0,0 1 0 0 0,0-1 0 0 0,0 1 0 0 0,-1-1 0 0 0,1 1 1 0 0,0-1-1 0 0,0 1 0 0 0,0 0 0 0 0,-1 1 41 0 0,-4 0-33 0 0,-3 1 1 0 0,7-2 42 0 0,-3-2 15 0 0,-4-2-90 0 0,7 3-78 0 0,-4 1 196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46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698 1 6912 0 0,'-2'1'4905'0'0,"-9"15"-2950"0"0,2-5-985 0 0,-13 23 0 0 0,9-12-280 0 0,-1-1 0 0 0,-33 38 0 0 0,28-37-385 0 0,10-11-84 0 0,-1-2-1 0 0,-21 17 1 0 0,17-15 12 0 0,-18 19 0 0 0,17-15-29 0 0,-1-1 0 0 0,0-1 0 0 0,-34 22 0 0 0,-19 12 260 0 0,35-23-239 0 0,23-15-127 0 0,0-2 0 0 0,0 0 0 0 0,-19 9-1 0 0,-8 6 138 0 0,38-22-233 0 0,0 0 1 0 0,0 0-1 0 0,-1 0 0 0 0,1 0 0 0 0,0 1 1 0 0,0-1-1 0 0,0 0 0 0 0,-1 0 0 0 0,1 0 1 0 0,0 0-1 0 0,0 0 0 0 0,0 1 0 0 0,-1-1 1 0 0,1 0-1 0 0,0 0 0 0 0,0 0 1 0 0,0 0-1 0 0,0 1 0 0 0,0-1 0 0 0,-1 0 1 0 0,1 0-1 0 0,0 1 0 0 0,0-1 0 0 0,0 0 1 0 0,0 0-1 0 0,0 1 0 0 0,0-1 1 0 0,0 0-1 0 0,0 0 0 0 0,0 1 0 0 0,0-1 1 0 0,0 0-1 0 0,0 2-674 0 0,0-2 673 0 0,1-1-19 0 0,0 1 0 0 0,0 0 0 0 0,0-1 0 0 0,0 1 0 0 0,0-1 0 0 0,0 0 0 0 0,0 1 0 0 0,0-1 0 0 0,-1 1 0 0 0,1-1 0 0 0,1-1 0 0 0,-1 0 11 0 0,0 1 1 0 0,0-1-1 0 0,0 0 0 0 0,0 0 0 0 0,0 1 0 0 0,-1-1 0 0 0,1 0 0 0 0,-1 0 1 0 0,1 0-1 0 0,-1 0 0 0 0,0 0 0 0 0,1 0 0 0 0,-1 0 0 0 0,0-3 0 0 0,-2-10 7 0 0,-2 3 0 0 0,4 12 0 0 0,0-1 0 0 0,0 1 0 0 0,0 0 0 0 0,0-1 0 0 0,0 1 0 0 0,0-1 0 0 0,0 1 0 0 0,0-1 0 0 0,0 1 0 0 0,0-1 0 0 0,0 1 0 0 0,0 0 0 0 0,0-1 0 0 0,0 1 0 0 0,-1-1 0 0 0,1 1 0 0 0,0 0 0 0 0,0-1 0 0 0,-1 1 0 0 0,1 0 0 0 0,0-1 0 0 0,0 1 0 0 0,-1 0 0 0 0,1-1 0 0 0,0 1 0 0 0,-1 0 0 0 0,1 0 0 0 0,0-1 0 0 0,-1 1 0 0 0,0 0 0 0 0,0-1 0 0 0,-1-1 17 0 0,0 0-1 0 0,0 0 0 0 0,0 0 0 0 0,0 0 0 0 0,0 0 0 0 0,0 1 1 0 0,0-1-1 0 0,-1 1 0 0 0,1-1 0 0 0,-1 1 0 0 0,1 0 0 0 0,-1 0 1 0 0,1 0-1 0 0,-1 0 0 0 0,-3 0 0 0 0,-4-2 85 0 0,7 3-65 0 0,0-1 0 0 0,-1 0 0 0 0,1 1-1 0 0,-1 0 1 0 0,1 0 0 0 0,-1 0 0 0 0,1 0 0 0 0,0 0-1 0 0,-1 1 1 0 0,1-1 0 0 0,0 1 0 0 0,-1 0-1 0 0,1 0 1 0 0,0 0 0 0 0,0 1 0 0 0,0-1 0 0 0,0 1-1 0 0,0 0 1 0 0,0 0 0 0 0,0 0 0 0 0,0 0-1 0 0,1 0 1 0 0,-1 0 0 0 0,1 1 0 0 0,0-1 0 0 0,-1 1-1 0 0,1 0 1 0 0,0 0 0 0 0,-1 3 0 0 0,-2 2-57 0 0,1 1 0 0 0,1 0 1 0 0,-1 0-1 0 0,1 0 1 0 0,1 0-1 0 0,0 0 1 0 0,0 0-1 0 0,0 16 0 0 0,2-19 19 0 0,0-1 0 0 0,1 1 0 0 0,-1-1 0 0 0,2 1 0 0 0,-1-1-1 0 0,0 1 1 0 0,1-1 0 0 0,0 0 0 0 0,0 1 0 0 0,1-1 0 0 0,-1 0-1 0 0,1-1 1 0 0,0 1 0 0 0,5 5 0 0 0,-6-7-6 0 0,0-1 0 0 0,1 0 0 0 0,-1 0 0 0 0,0 0 0 0 0,1-1 0 0 0,-1 1 0 0 0,1 0 0 0 0,0-1 1 0 0,-1 0-1 0 0,1 0 0 0 0,0 1 0 0 0,0-2 0 0 0,0 1 0 0 0,0 0 0 0 0,0 0 0 0 0,0-1 0 0 0,0 0 0 0 0,0 0 0 0 0,0 0 0 0 0,0 0 0 0 0,0 0 0 0 0,0 0 0 0 0,0-1 0 0 0,0 0 0 0 0,0 1 1 0 0,0-1-1 0 0,0 0 0 0 0,3-2 0 0 0,38-21-1614 0 0,-18 6-5469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3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2760 0 0,'0'0'9520'0'0,"17"6"-8424"0"0,-3-5-808 0 0,-12-1-248 0 0,1 0 0 0 0,0-1 0 0 0,0 2 0 0 0,0-1 0 0 0,0 0 0 0 0,0 1 0 0 0,-1-1 0 0 0,4 2 0 0 0,-5-2-37 0 0,-1 0 0 0 0,1 0 1 0 0,-1 0-1 0 0,1 0 1 0 0,0 0-1 0 0,-1 0 0 0 0,1 0 1 0 0,0 0-1 0 0,-1 0 1 0 0,1 0-1 0 0,0 0 0 0 0,-1 0 1 0 0,1-1-1 0 0,-1 1 1 0 0,1 0-1 0 0,0 0 0 0 0,-1-1 1 0 0,1 1-1 0 0,-1 0 1 0 0,1-1-1 0 0,-1 1 0 0 0,1-1 1 0 0,-1 1-1 0 0,1-1 1 0 0,10-16 169 0 0,0 2-25 0 0,-11 15 40 0 0,1 0-184 0 0,-1 0 0 0 0,0 0 0 0 0,0 0 0 0 0,0 0 0 0 0,0 0-1 0 0,0 0 1 0 0,1 0 0 0 0,-1 0 0 0 0,0 0 0 0 0,0 0 0 0 0,0 0 0 0 0,0 0-1 0 0,1 0 1 0 0,-1 0 0 0 0,0 1 0 0 0,0-1 0 0 0,0 0 0 0 0,0 0 0 0 0,0 0-1 0 0,0 0 1 0 0,1 0 0 0 0,-1 0 0 0 0,0 0 0 0 0,0 1 0 0 0,0-1 0 0 0,0 0-1 0 0,0 0 1 0 0,0 0 0 0 0,0 0 0 0 0,0 0 0 0 0,0 1 0 0 0,0-1 0 0 0,0 0-1 0 0,0 0 1 0 0,0 0 0 0 0,0 0 0 0 0,0 1 0 0 0,0-1 0 0 0,0 0 0 0 0,0 0-1 0 0,0 0 1 0 0,0 0 0 0 0,0 1 0 0 0,0-1 0 0 0,7 23 134 0 0,-6-22-89 0 0,1-1 0 0 0,-1 0 0 0 0,1 0 0 0 0,-1 1 0 0 0,1-1 0 0 0,-1 0 0 0 0,1-1 0 0 0,-1 1 0 0 0,1 0 0 0 0,-1 0 0 0 0,1-1 0 0 0,-1 1 0 0 0,3-1 0 0 0,-3-1-31 0 0,1 1 1 0 0,0 0 0 0 0,0 0 0 0 0,0 0-1 0 0,0 0 1 0 0,0 0 0 0 0,0 0 0 0 0,0 0-1 0 0,0 1 1 0 0,0-1 0 0 0,0 1 0 0 0,1 0 0 0 0,-1-1-1 0 0,0 1 1 0 0,0 0 0 0 0,0 0 0 0 0,1 0-1 0 0,-1 1 1 0 0,0-1 0 0 0,0 0 0 0 0,0 1-1 0 0,1 0 1 0 0,-1-1 0 0 0,0 1 0 0 0,2 1 0 0 0,10 6 45 0 0,-12-7-79 0 0,0 0 1 0 0,0 0-1 0 0,0 0 1 0 0,0-1-1 0 0,0 1 1 0 0,0-1 0 0 0,0 0-1 0 0,1 1 1 0 0,-1-1-1 0 0,0 0 1 0 0,0 0-1 0 0,4-1 1 0 0,8 0-329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7.38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251 59 5528 0 0,'0'0'422'0'0,"-1"-1"-276"0"0,-2-4 88 0 0,0 1 0 0 0,-1 1 0 0 0,1-1 0 0 0,-5-3 0 0 0,4 4 316 0 0,1 0 0 0 0,0 0-1 0 0,0 0 1 0 0,0 0 0 0 0,1 0-1 0 0,-1-1 1 0 0,-2-4 0 0 0,4 8-423 0 0,1-1 0 0 0,-1 1 0 0 0,1-1 0 0 0,-1 1 0 0 0,0-1 0 0 0,0 1 0 0 0,1 0 0 0 0,-1-1 0 0 0,0 1 0 0 0,0 0 0 0 0,1 0 0 0 0,-1 0 0 0 0,0-1 1 0 0,0 1-1 0 0,1 0 0 0 0,-1 0 0 0 0,0 0 0 0 0,0 0 0 0 0,-1 1 0 0 0,-1-1 52 0 0,0-1-57 0 0,0 1 1 0 0,0 0-1 0 0,1 0 1 0 0,-1 1-1 0 0,0-1 1 0 0,1 0-1 0 0,-1 1 0 0 0,0 0 1 0 0,1-1-1 0 0,-1 1 1 0 0,1 0-1 0 0,-1 1 1 0 0,1-1-1 0 0,-5 3 1 0 0,-7 6 389 0 0,8-5-362 0 0,-1-1 1 0 0,2 1-1 0 0,-1 0 0 0 0,0 0 0 0 0,1 0 0 0 0,0 1 0 0 0,-6 8 0 0 0,-2 8 11 0 0,2 0 0 0 0,0 2 1 0 0,-11 34-1 0 0,17-41-166 0 0,1-1 0 0 0,1 1 1 0 0,0 0-1 0 0,1 0 0 0 0,1-1 1 0 0,2 22-1 0 0,1 2-59 0 0,1-1 1 0 0,2 0-1 0 0,11 38 0 0 0,-12-60-72 0 0,-2-11-6 0 0,-1 1 0 0 0,1-1 0 0 0,0 0 0 0 0,1 1 0 0 0,0-1 0 0 0,0 0 0 0 0,0 0 0 0 0,4 6 0 0 0,10 7-5903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47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0 5064 0 0,'-1'1'3374'0'0,"-3"4"-2807"0"0,0-1-1 0 0,1 1 1 0 0,-1 0-1 0 0,1 0 1 0 0,1 0-1 0 0,-1 0 1 0 0,0 0-1 0 0,1 1 1 0 0,-2 8-1 0 0,-1 7 107 0 0,-3 28 0 0 0,2-15-49 0 0,3-14-400 0 0,-7 50 414 0 0,6-37-372 0 0,1-15-35 0 0,1 20 0 0 0,1 19 203 0 0,1 52 379 0 0,1-75-583 0 0,-1-23-124 0 0,0-1 1 0 0,1 1 0 0 0,2 11-1 0 0,-3-12 46 0 0,1-4 452 0 0,4-12-439 0 0,17-21-93 0 0,-6-4-52 0 0,-2-2 0 0 0,12-37 0 0 0,9-20 48 0 0,-33 85-68 0 0,20-45 0 0 0,46-76 0 0 0,-56 106 0 0 0,7-10 0 0 0,-7 6-369 0 0,-11 24 170 0 0,10-4-2351 0 0,-4-1 1261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48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12384 0 0,'4'7'1118'0'0,"-2"4"-518"0"0,1 0 1 0 0,0 0-1 0 0,0-1 0 0 0,1 1 0 0 0,0-1 0 0 0,1 0 0 0 0,11 17 0 0 0,0-13 43 0 0,-2-1-422 0 0,38 49 307 0 0,-47-57-729 0 0,0-1 0 0 0,1 1 0 0 0,7 4-1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48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84 216 3224 0 0,'1'1'240'0'0,"30"23"5932"0"0,-12-20-4665 0 0,-16-3-1353 0 0,0-1 0 0 0,1 1 0 0 0,-1 0 0 0 0,0 0 0 0 0,0 0 0 0 0,0 0 0 0 0,0 0 0 0 0,0 1 0 0 0,0-1 0 0 0,0 1 1 0 0,3 2-1 0 0,-6-3-114 0 0,1-1 1 0 0,0 0 0 0 0,0 1-1 0 0,0-1 1 0 0,0 0-1 0 0,-1 0 1 0 0,1 1 0 0 0,0-1-1 0 0,0 0 1 0 0,0 0 0 0 0,0 0-1 0 0,0 0 1 0 0,0 0 0 0 0,0 0-1 0 0,1-1 1 0 0,3 1 125 0 0,15 0 378 0 0,-18 0-264 0 0,15 2 984 0 0,-15-2-1225 0 0,-1 0-4 0 0,0-1-1 0 0,0 1 1 0 0,0 0-1 0 0,0-1 1 0 0,0 1-1 0 0,0 0 0 0 0,0-1 1 0 0,0 1-1 0 0,0-1 1 0 0,0 0-1 0 0,0 1 0 0 0,0-1 1 0 0,-1 0-1 0 0,1 0 1 0 0,0 1-1 0 0,0-1 1 0 0,-1 0-1 0 0,1 0 0 0 0,-1 0 1 0 0,2-1-1 0 0,1-8 104 0 0,-3 8-86 0 0,1-1 0 0 0,0 1-1 0 0,-1 0 1 0 0,1-1 0 0 0,-1 1 0 0 0,0 0 0 0 0,0-1 0 0 0,0 1-1 0 0,0-5 1 0 0,-1-8 309 0 0,1 14-333 0 0,0-1 1 0 0,0 0-1 0 0,0 0 1 0 0,-1 0-1 0 0,1 0 1 0 0,0 0-1 0 0,-1 0 1 0 0,0 0-1 0 0,-1-3 0 0 0,-9-18-14 0 0,5 9 113 0 0,-1 0 0 0 0,0 1 0 0 0,-1 0 0 0 0,-15-18-1 0 0,18 24 5 0 0,-1 1 0 0 0,0 0-1 0 0,-1 0 1 0 0,1 0-1 0 0,-1 1 1 0 0,0 0-1 0 0,0 0 1 0 0,-1 1-1 0 0,1 0 1 0 0,-1 0-1 0 0,-13-4 1 0 0,19 8-113 0 0,0-1-1 0 0,-1 1 1 0 0,1 0-1 0 0,0-1 1 0 0,0 1-1 0 0,0 0 1 0 0,0 0-1 0 0,0 1 1 0 0,0-1-1 0 0,0 0 1 0 0,0 1-1 0 0,0-1 1 0 0,0 1-1 0 0,0 0 1 0 0,0-1-1 0 0,0 1 1 0 0,0 0-1 0 0,0 0 1 0 0,0 1-1 0 0,1-1 1 0 0,-1 0-1 0 0,0 0 1 0 0,1 1-1 0 0,-1-1 1 0 0,1 1-1 0 0,0-1 1 0 0,-1 1-1 0 0,1 0 1 0 0,0 0-1 0 0,0-1 1 0 0,-2 5-1 0 0,-1 5-27 0 0,-1 0-1 0 0,2 0 1 0 0,-1 1 0 0 0,-2 17-1 0 0,3-12 40 0 0,-6 48-29 0 0,6-40 0 0 0,2-9 0 0 0,1 0 0 0 0,0 0 0 0 0,1 0 0 0 0,4 19 0 0 0,-2-16 0 0 0,-1-12 12 0 0,0 0-1 0 0,0 0 0 0 0,0 0 1 0 0,1-1-1 0 0,0 1 0 0 0,7 8 0 0 0,1 6-18 0 0,-8-15 11 0 0,1 0 0 0 0,0 0 0 0 0,0-1-1 0 0,1 1 1 0 0,0-1 0 0 0,0 0 0 0 0,0 0-1 0 0,0-1 1 0 0,1 1 0 0 0,0-1 0 0 0,-1 0 0 0 0,2-1-1 0 0,-1 0 1 0 0,0 0 0 0 0,1 0 0 0 0,6 2-1 0 0,1-2-78 0 0,-6-1 0 0 0,0 0 1 0 0,1 0-1 0 0,-1-1 1 0 0,1 0-1 0 0,-1-1 0 0 0,1 0 1 0 0,0 0-1 0 0,-1 0 1 0 0,12-3-1 0 0,-2-2-934 0 0,4 2-57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48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13504 0 0,'0'0'1224'0'0,"-1"1"-1008"0"0,-4 5-118 0 0,3-4 81 0 0,0 1 0 0 0,0-1 0 0 0,0 1 0 0 0,1 0 0 0 0,-1 0 0 0 0,1-1 0 0 0,0 1 0 0 0,0 0 0 0 0,0 0 0 0 0,0 1 0 0 0,1-1 0 0 0,-1 0 0 0 0,1 0 0 0 0,0 0 1 0 0,0 0-1 0 0,0 5 0 0 0,1 4 101 0 0,0 0 0 0 0,1-1 1 0 0,4 15-1 0 0,-4-20-199 0 0,4 14 374 0 0,5 40 1 0 0,-6-26-105 0 0,-2-17-80 0 0,1 32-1 0 0,-3-32-173 0 0,-1-12-66 0 0,1 1 0 0 0,-1-1-1 0 0,-1 1 1 0 0,1-1 0 0 0,-2 6 0 0 0,-1-2-235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49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10136 0 0,'0'0'1080'0'0,"-4"0"424"0"0,-1 0 160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49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10592 0 0,'-5'117'4177'0'0,"5"-49"-1548"0"0,0-2-1212 0 0,2-42-940 0 0,-1-9-61 0 0,5 25 1 0 0,-4-30 402 0 0,-2-10-804 0 0,0 0 0 0 0,-1 0 0 0 0,1 0 0 0 0,0 0 0 0 0,0 0 0 0 0,0 0 1 0 0,0 0-1 0 0,0 0 0 0 0,-1 1 348 0 0,1-1-348 0 0,0-2 22 0 0,-1 0 0 0 0,0 1 0 0 0,1-1 0 0 0,-1 0 0 0 0,1 0 0 0 0,-1 1 0 0 0,1-1 0 0 0,0-2 0 0 0,-2-30-34 0 0,1 25-43 0 0,1-1 0 0 0,0 0 0 0 0,0 0 0 0 0,2-11 0 0 0,2-2-145 0 0,-3 11 76 0 0,1 1-1 0 0,0 0 1 0 0,1 0-1 0 0,4-11 1 0 0,-3 15 73 0 0,-1 0 0 0 0,1 0 1 0 0,0 0-1 0 0,1 0 0 0 0,-1 0 0 0 0,9-8 0 0 0,-10 13-12 0 0,6 0 24 0 0,-6 1 14 0 0,-1 1 0 0 0,1-1 0 0 0,-1 1 0 0 0,1 0 0 0 0,0 0 0 0 0,-1 0 0 0 0,1 0 0 0 0,3 1 0 0 0,0-1-13 0 0,-5 0 23 0 0,1 0-1 0 0,-1 0 1 0 0,0 0-1 0 0,1 0 1 0 0,-1 0-1 0 0,0 0 1 0 0,1 0-1 0 0,-1 0 0 0 0,0 1 1 0 0,0-1-1 0 0,1 0 1 0 0,-1 1-1 0 0,0-1 1 0 0,0 1-1 0 0,1-1 1 0 0,-1 1-1 0 0,0 0 1 0 0,0 0-1 0 0,1 1 1 0 0,3 1-1 0 0,1-1 1 0 0,1 2 0 0 0,4 11 0 0 0,1 9 39 0 0,-1-1 0 0 0,-1 1 0 0 0,7 25 0 0 0,-10-26-8 0 0,-3-10-1 0 0,0-1 1 0 0,-2 1-1 0 0,1-1 1 0 0,1 25-1 0 0,-2-9-117 0 0,0 1-5483 0 0,-2-12-903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49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5528 0 0,'0'0'497'0'0,"0"2"-116"0"0,-2 12 1669 0 0,1-11-1444 0 0,1 0-1 0 0,-1 0 1 0 0,1 1-1 0 0,0-1 1 0 0,0 5-1 0 0,26 103 3962 0 0,-4-19-3496 0 0,0-5-179 0 0,4 29 60 0 0,-17-66-726 0 0,-4-29-102 0 0,2 33 0 0 0,2 26-827 0 0,-13-68-2221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50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20 360 6448 0 0,'-5'-18'579'0'0,"0"0"1"0"0,-3-25 0 0 0,7 32 827 0 0,1 1 0 0 0,0-1 0 0 0,2-12 1 0 0,-1 14-1187 0 0,0 0 1 0 0,1 0 0 0 0,0 0 0 0 0,0 0 0 0 0,1 1-1 0 0,0-1 1 0 0,1 1 0 0 0,0-1 0 0 0,0 1 0 0 0,8-10 0 0 0,-6 10-182 0 0,0-1-23 0 0,0 0 0 0 0,0 1 1 0 0,0 0-1 0 0,1 0 0 0 0,0 1 1 0 0,1 0-1 0 0,0 0 0 0 0,0 1 1 0 0,17-11-1 0 0,-15 13-3 0 0,0 0 1 0 0,-1 0 0 0 0,2 0-1 0 0,-1 2 1 0 0,0-1 0 0 0,20-1-1 0 0,-12 3 30 0 0,0 0 0 0 0,0 1-1 0 0,21 4 1 0 0,-24-3-15 0 0,-15-1-23 0 0,1 0 0 0 0,0 0 0 0 0,-1 0 0 0 0,1 1 0 0 0,-1-1 0 0 0,1 0 0 0 0,0 1 0 0 0,-1-1 0 0 0,1 0 0 0 0,-1 1 0 0 0,1-1 0 0 0,-1 1 0 0 0,1-1 0 0 0,-1 1 0 0 0,0-1 0 0 0,1 1 0 0 0,-1-1 0 0 0,1 1 0 0 0,-1-1 0 0 0,0 1 0 0 0,1 1 0 0 0,0-1 9 0 0,16 20 28 0 0,-5-6 58 0 0,20 31 0 0 0,-29-42-85 0 0,-1-1 0 0 0,-1 0-1 0 0,1 1 1 0 0,-1-1-1 0 0,1 1 1 0 0,-1-1-1 0 0,0 1 1 0 0,0 0-1 0 0,0-1 1 0 0,-1 1 0 0 0,1 0-1 0 0,-1 0 1 0 0,0-1-1 0 0,0 1 1 0 0,0 0-1 0 0,-1 0 1 0 0,-1 5-1 0 0,-15 91 513 0 0,10-67-300 0 0,-5 55 0 0 0,11-75-198 0 0,-1-1 0 0 0,-1 0 0 0 0,0 1 0 0 0,-5 12 0 0 0,5-17-19 0 0,0 0 1 0 0,0-1 0 0 0,-1 0-1 0 0,0 0 1 0 0,-1 0 0 0 0,1-1-1 0 0,-10 10 1 0 0,-2 4 35 0 0,14-16-42 0 0,-1 0 1 0 0,0-1-1 0 0,0 1 1 0 0,0-1-1 0 0,-1 1 1 0 0,1-1-1 0 0,-1 0 0 0 0,1 0 1 0 0,-1-1-1 0 0,0 1 1 0 0,0-1-1 0 0,-6 3 0 0 0,3-2-5 0 0,3 0-12 0 0,3-2-52 0 0,9-11-34 0 0,-7 9 95 0 0,0 0 0 0 0,0-1 0 0 0,0 1 0 0 0,-1 0 0 0 0,1 0-1 0 0,0 1 1 0 0,0-1 0 0 0,0 0 0 0 0,1 0 0 0 0,-1 0 0 0 0,0 1 0 0 0,0-1-1 0 0,0 0 1 0 0,2 0 0 0 0,0 0 2 0 0,0 0-1 0 0,0 0 1 0 0,0 0-1 0 0,0 0 1 0 0,0-1-1 0 0,3-2 1 0 0,1 0 0 0 0,-5 3 0 0 0,2-1-4 0 0,0 0 1 0 0,-1 0 0 0 0,1-1-1 0 0,0 1 1 0 0,-1-1 0 0 0,1 0 0 0 0,-1 0-1 0 0,0 0 1 0 0,0 0 0 0 0,0-1-1 0 0,2-4 1 0 0,-2 6 0 0 0,0-1-1 0 0,0 1 1 0 0,-1-1 0 0 0,1 1-1 0 0,1 0 1 0 0,-1 0-1 0 0,0 0 1 0 0,0 1 0 0 0,1-1-1 0 0,-1 1 1 0 0,1 0-1 0 0,-1 0 1 0 0,1 0 0 0 0,0 0-1 0 0,-1 1 1 0 0,6-1-1 0 0,31 0 5 0 0,-15 3 0 0 0,-20-2 0 0 0,-1 1 0 0 0,1-1 0 0 0,0 1 0 0 0,0 0 0 0 0,8 2 0 0 0,-7 0-1 0 0,0 0 0 0 0,0 1 0 0 0,-1 0 0 0 0,1 0 0 0 0,-1 0 0 0 0,0 0 0 0 0,0 1 0 0 0,0 0-1 0 0,0 0 1 0 0,-1 0 0 0 0,0 0 0 0 0,0 1 0 0 0,3 8 0 0 0,3 5 65 0 0,0 1 0 0 0,11 39 1 0 0,-20-52 1 0 0,0-1 1 0 0,0 1 0 0 0,0 0 0 0 0,-1-1-1 0 0,1 1 1 0 0,-2 0 0 0 0,1 0-1 0 0,-1-1 1 0 0,0 1 0 0 0,0 0-1 0 0,-4 9 1 0 0,2-7 61 0 0,0 0-1 0 0,-1-1 1 0 0,0 0 0 0 0,0 0-1 0 0,-1 0 1 0 0,0 0 0 0 0,0 0-1 0 0,-7 6 1 0 0,5-8 16 0 0,-1 0 0 0 0,0 0 0 0 0,0-1-1 0 0,-1 0 1 0 0,1-1 0 0 0,-1 0 0 0 0,0 0 0 0 0,-11 3 0 0 0,17-6-103 0 0,-5 1 90 0 0,-1 0 1 0 0,0 0-1 0 0,0-1 0 0 0,1 0 0 0 0,-1 0 1 0 0,0-1-1 0 0,0-1 0 0 0,0 1 0 0 0,0-1 1 0 0,1-1-1 0 0,-1 0 0 0 0,-16-5 0 0 0,14 3-303 0 0,1 0-1 0 0,-1-1 0 0 0,1 0 0 0 0,-10-7 0 0 0,13 7-893 0 0,0 0 0 0 0,1 0 0 0 0,0 0 0 0 0,0-1 0 0 0,-10-12-1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51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0 253 1840 0 0,'1'2'133'0'0,"1"1"1164"0"0,0 1 0 0 0,-1 0 0 0 0,2 0 0 0 0,-1-1 0 0 0,0 1 0 0 0,1-1 0 0 0,-1 0 0 0 0,7 5-1 0 0,9 5-871 0 0,31 19 993 0 0,-45-30-1318 0 0,-1 0-40 0 0,0 1 0 0 0,1-1 0 0 0,-1 0 0 0 0,1 0 0 0 0,0-1 0 0 0,-1 1 0 0 0,1-1 0 0 0,0 1 1 0 0,0-1-1 0 0,0-1 0 0 0,0 1 0 0 0,8 0 0 0 0,-8-1-2 0 0,0 1 0 0 0,-1-1-1 0 0,1 0 1 0 0,0-1 0 0 0,0 1 0 0 0,0-1 0 0 0,-1 1 0 0 0,1-1 0 0 0,0 0 0 0 0,-1 0 0 0 0,1-1-1 0 0,-1 1 1 0 0,1-1 0 0 0,-1 0 0 0 0,0 0 0 0 0,5-4 0 0 0,-2 1 88 0 0,-2 3-109 0 0,-1-1 0 0 0,0 0 0 0 0,0 0 0 0 0,0 0 0 0 0,0 0 0 0 0,0 0 0 0 0,-1-1 0 0 0,1 1 0 0 0,-1-1 0 0 0,0 0 0 0 0,3-6 0 0 0,-3 4-3 0 0,-1 1-1 0 0,1-1 1 0 0,-1 1-1 0 0,0-1 1 0 0,0 0-1 0 0,0 1 1 0 0,-1-1-1 0 0,0 0 0 0 0,0 0 1 0 0,0 0-1 0 0,-3-10 1 0 0,-1-5 100 0 0,4 17-98 0 0,-1 0 1 0 0,1 1-1 0 0,-1-1 0 0 0,-2-7 1 0 0,-3-4 175 0 0,-1 1 1 0 0,0-1-1 0 0,-1 1 0 0 0,-1 0 1 0 0,0 1-1 0 0,-16-18 0 0 0,21 26-111 0 0,-1 0 0 0 0,1 1 0 0 0,-1 0 0 0 0,0 0 0 0 0,0 0 0 0 0,0 0 0 0 0,0 1 0 0 0,-1 0 0 0 0,1 0 0 0 0,-1 0 0 0 0,-8-2 0 0 0,12 5-70 0 0,0 0-1 0 0,1 0 0 0 0,-1 0 0 0 0,0 0 0 0 0,1 1 1 0 0,-1-1-1 0 0,1 0 0 0 0,-1 1 0 0 0,0-1 1 0 0,1 1-1 0 0,-1-1 0 0 0,1 1 0 0 0,-1 0 0 0 0,1 0 1 0 0,0 0-1 0 0,-1 0 0 0 0,1 0 0 0 0,0 0 1 0 0,0 0-1 0 0,-1 0 0 0 0,1 0 0 0 0,-2 3 0 0 0,0 0-5 0 0,0 0-1 0 0,0 1 1 0 0,1-1-1 0 0,-1 1 1 0 0,1-1-1 0 0,-2 7 1 0 0,2-1-12 0 0,0 1 0 0 0,0-1 0 0 0,0 21 0 0 0,0-4-12 0 0,1-13-1 0 0,1-1 0 0 0,0 1 0 0 0,1 0 0 0 0,1-1 0 0 0,0 1 0 0 0,7 22 0 0 0,-2-1 1 0 0,-4-20 3 0 0,0 0 0 0 0,11 28 1 0 0,-11-37 8 0 0,10 24 53 0 0,20 33 0 0 0,-28-55-58 0 0,0 0-1 0 0,1 0 0 0 0,0-1 0 0 0,0 0 0 0 0,1 0 1 0 0,0 0-1 0 0,0-1 0 0 0,12 9 0 0 0,-7-8 10 0 0,1-1-1 0 0,15 6 1 0 0,-6-2-3 0 0,-20-10-14 0 0,0 0 0 0 0,-1 0 0 0 0,1 0 0 0 0,0 0 0 0 0,-1 0 0 0 0,1 0 0 0 0,0 0 0 0 0,-1 0 0 0 0,1 0 0 0 0,-1-1 0 0 0,1 1 0 0 0,0-1-1 0 0,-1 1 1 0 0,2-2 0 0 0,8-1 12 0 0,-5 1-118 0 0,1 0-1 0 0,-1 0 1 0 0,1-1 0 0 0,-1 0-1 0 0,0 0 1 0 0,0 0 0 0 0,0-1-1 0 0,0 0 1 0 0,-1 0-1 0 0,1-1 1 0 0,-1 1 0 0 0,0-1-1 0 0,-1 0 1 0 0,1-1 0 0 0,6-8-1 0 0,1-6-1151 0 0,-1 0-1 0 0,0-1 1 0 0,9-28-1 0 0,-19 48 857 0 0,-2-4-123 0 0,2 3 605 0 0,0 3 266 0 0,1 7-129 0 0,7 15 481 0 0,-7-21-616 0 0,-1 0 1 0 0,0 0 0 0 0,0 1 0 0 0,0-1 0 0 0,0 0 0 0 0,0 1 0 0 0,0-1 0 0 0,-1 1 0 0 0,1-1 0 0 0,-1 4-1 0 0,1-5-15 0 0,-1 1 0 0 0,1 0-1 0 0,-1-1 1 0 0,1 1-1 0 0,0-1 1 0 0,0 1-1 0 0,0-1 1 0 0,0 1-1 0 0,1 1 1 0 0,3 4 131 0 0,25 48 4706 0 0,-38-59-4572 0 0,6 2-313 0 0,0 0 0 0 0,1 1 0 0 0,0-1 0 0 0,-1 0 1 0 0,1 0-1 0 0,0 0 0 0 0,0 0 0 0 0,0 0 0 0 0,0 0 0 0 0,0 0 0 0 0,0-4 0 0 0,-7-13 68 0 0,6 13-87 0 0,0 1 0 0 0,0 0 0 0 0,1 0 0 0 0,0-1 0 0 0,0 1 0 0 0,-1-10 0 0 0,0-2 0 0 0,-1-3-4 0 0,2-1 0 0 0,0 0-1 0 0,2 1 1 0 0,4-37 0 0 0,-2 43-166 0 0,1 0 0 0 0,0 0 0 0 0,1 1-1 0 0,13-26 1 0 0,-13 31-293 0 0,0 0 0 0 0,1 0-1 0 0,0 0 1 0 0,1 0-1 0 0,0 1 1 0 0,0 0 0 0 0,0 1-1 0 0,10-7 1 0 0,-6 8-4188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52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7832 0 0,'0'0'705'0'0,"-4"8"-562"0"0,-6 11 2075 0 0,5-11-425 0 0,1-1 1 0 0,0 1-1 0 0,-4 12 0 0 0,5-6-1287 0 0,-1 0-1 0 0,2 0 0 0 0,0 0 1 0 0,-1 21-1 0 0,8 3 152 0 0,-3-12-451 0 0,1 0 0 0 0,0 0-1 0 0,3-1 1 0 0,9 33-1 0 0,-8-35-61 0 0,-5-14-113 0 0,2 1 0 0 0,-1 0 0 0 0,1-1 0 0 0,0 0 0 0 0,9 13 0 0 0,-9-17-23 0 0,0 0-1 0 0,-1 0 1 0 0,2 0-1 0 0,-1-1 1 0 0,0 0-1 0 0,1 0 1 0 0,0 0-1 0 0,0-1 0 0 0,0 1 1 0 0,10 3-1 0 0,5 5 47 0 0,-7-11-33 0 0,-10-1-14 0 0,-1 0-1 0 0,1-1 1 0 0,0 1-1 0 0,0-1 1 0 0,-1 1-1 0 0,1-1 1 0 0,0 0-1 0 0,-1 0 1 0 0,1-1-1 0 0,-1 1 1 0 0,1 0-1 0 0,-1-1 1 0 0,1 1-1 0 0,-1-1 1 0 0,0 0 0 0 0,0 0-1 0 0,0 0 1 0 0,0 0-1 0 0,3-4 1 0 0,-3 3 1 0 0,0-1 1 0 0,0 1 0 0 0,0-1 0 0 0,0 0 0 0 0,0 0 0 0 0,-1 0-1 0 0,1 0 1 0 0,-1 0 0 0 0,0 0 0 0 0,-1 0 0 0 0,1 0-1 0 0,0-5 1 0 0,3-80 123 0 0,5-12-36 0 0,-8 76-43 0 0,0 20-50 0 0,-1-1-1 0 0,0 1 1 0 0,0-1-1 0 0,0 1 1 0 0,0-1-1 0 0,-2-6 1 0 0,0 3 8 0 0,0 0-1 0 0,1 0 1 0 0,1 0-1 0 0,0-10 1 0 0,0 15-11 0 0,0 3-2 0 0,0 0-1 0 0,0 0 1 0 0,0 0-1 0 0,0 0 1 0 0,0 0-1 0 0,0 0 1 0 0,0 0-1 0 0,-1-1 1 0 0,1 1-1 0 0,0 0 0 0 0,-1 0 1 0 0,1 0-1 0 0,-1 0 1 0 0,1 0-1 0 0,-1 1 1 0 0,1-1-1 0 0,-1 0 1 0 0,1 0-1 0 0,-1 0 1 0 0,0 0-1 0 0,0 1 1 0 0,0-2-1 0 0,-2-1-97 0 0,2 2-88 0 0,2-20-2607 0 0,3 14 1488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7.99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 1 7832 0 0,'0'0'5624'0'0,"0"3"-4962"0"0,-9 64 1013 0 0,9-33-1403 0 0,-1-16-185 0 0,1 0-1 0 0,0 0 1 0 0,5 23 0 0 0,5 18-1447 0 0,-7-48 548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52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278 126 11544 0 0,'-1'-4'1046'0'0,"0"0"-951"0"0,0 1-1 0 0,-1-1 0 0 0,0 0 1 0 0,1 1-1 0 0,-1 0 0 0 0,-1-1 1 0 0,1 1-1 0 0,0 0 0 0 0,-5-4 1 0 0,-28-23 2995 0 0,7 8-1277 0 0,22 18-1514 0 0,1 0 0 0 0,-1 1 0 0 0,0 0 1 0 0,0 0-1 0 0,0 0 0 0 0,-10-3 0 0 0,6 2 1 0 0,7 4-234 0 0,1-1-1 0 0,-1 1 1 0 0,0 0 0 0 0,1 0-1 0 0,-1-1 1 0 0,1 2-1 0 0,-1-1 1 0 0,1 0-1 0 0,-1 0 1 0 0,0 1-1 0 0,1 0 1 0 0,-1-1 0 0 0,1 1-1 0 0,-3 1 1 0 0,-7 2 157 0 0,10-3-188 0 0,-1 1-1 0 0,0 0 1 0 0,0 0 0 0 0,1 0 0 0 0,-1 0-1 0 0,1 0 1 0 0,0 0 0 0 0,-1 1 0 0 0,1-1-1 0 0,0 1 1 0 0,0 0 0 0 0,-2 5-1 0 0,1-3-20 0 0,-3 5 30 0 0,1 1 0 0 0,1-1 0 0 0,-1 1 0 0 0,2 0 0 0 0,-4 17 0 0 0,3-11-6 0 0,1-4-7 0 0,2 1 1 0 0,-1 0-1 0 0,2 0 0 0 0,1 17 1 0 0,-1-1 48 0 0,7 46 216 0 0,-2-31-139 0 0,0 4 49 0 0,2 0-1 0 0,21 82 0 0 0,-8-63-133 0 0,10 32 0 0 0,-5-25-72 0 0,-23-71-283 0 0,-1 1 0 0 0,1-1-1 0 0,0 0 1 0 0,0 0 0 0 0,6 7-1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53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11520 0 0,'0'0'3368'0'0,"16"-5"-2184"0"0,2 2 7 0 0,-5 3-711 0 0,5 0-152 0 0,0-8-24 0 0,3-4-8 0 0,1 8-216 0 0,1-8-80 0 0,-2 1 0 0 0,10-5 72 0 0,-5 1-520 0 0,5-1-112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32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510 122 6912 0 0,'-1'-1'194'0'0,"-3"-1"79"0"0,1 0 0 0 0,0 0 0 0 0,0 0 0 0 0,0 0 0 0 0,-5-6 0 0 0,7 7 91 0 0,-1-1 0 0 0,1 0 0 0 0,-1 1-1 0 0,1-1 1 0 0,-1 1 0 0 0,1-1 0 0 0,-3 0 0 0 0,-9-9 1349 0 0,10 7-1386 0 0,0 1 1 0 0,-1 0 0 0 0,1 0 0 0 0,-1 0-1 0 0,0 0 1 0 0,0 1 0 0 0,-7-5 0 0 0,-34-11 1638 0 0,13 5-987 0 0,22 9-731 0 0,0 1 0 0 0,0 0 0 0 0,0 0 0 0 0,-1 1-1 0 0,1 0 1 0 0,-13 0 0 0 0,17 2-166 0 0,4 0-42 0 0,0-1 0 0 0,-1 2-1 0 0,1-1 1 0 0,0 0 0 0 0,0 0 0 0 0,0 1 0 0 0,-1-1 0 0 0,1 1-1 0 0,0-1 1 0 0,-2 2 0 0 0,-12 3 155 0 0,14-5-168 0 0,0 0-1 0 0,-1 1 0 0 0,1-1 1 0 0,0 1-1 0 0,0-1 0 0 0,0 1 0 0 0,0 0 1 0 0,0 0-1 0 0,0 0 0 0 0,1 0 0 0 0,-4 3 1 0 0,-25 17 135 0 0,23-18-143 0 0,1 1-1 0 0,0 1 0 0 0,0-1 1 0 0,-9 10-1 0 0,-2 0-2 0 0,14-12-9 0 0,0 1-1 0 0,0-1 1 0 0,1 0 0 0 0,-1 1 0 0 0,0 0-1 0 0,1-1 1 0 0,0 1 0 0 0,-4 6-1 0 0,-12 16 7 0 0,15-22-8 0 0,1 0 0 0 0,0 0 1 0 0,-1 0-1 0 0,1 0 1 0 0,0 0-1 0 0,0 0 0 0 0,1 1 1 0 0,-1-1-1 0 0,1 1 1 0 0,0-1-1 0 0,0 1 1 0 0,-1 6-1 0 0,1-6 3 0 0,0 0-1 0 0,0 1 1 0 0,0-1-1 0 0,0 0 1 0 0,-1 0 0 0 0,-3 7-1 0 0,0 0-7 0 0,5-10 0 0 0,-1 1 0 0 0,1 0 0 0 0,0 0 0 0 0,-1 0 0 0 0,1 0 0 0 0,0 0 0 0 0,0 0 0 0 0,0 0 0 0 0,1 0 0 0 0,-1 0 0 0 0,0 0 0 0 0,1 2 0 0 0,0-2 0 0 0,-1 0 0 0 0,1 0 0 0 0,-1 0 0 0 0,0 0 0 0 0,0 0 0 0 0,0 0 0 0 0,0 0 0 0 0,0 0 0 0 0,-1 2 0 0 0,-2 8 0 0 0,2-9 0 0 0,0 0 0 0 0,0 0 0 0 0,0 0 0 0 0,0 0 0 0 0,1 0 0 0 0,-1 0 0 0 0,1 0 0 0 0,0 0 0 0 0,0 1 0 0 0,0-1 0 0 0,2 6 0 0 0,-1 1 0 0 0,0 1 0 0 0,-1 0 0 0 0,0-1 0 0 0,0 1 0 0 0,-3 12 0 0 0,0 22 0 0 0,2-18 0 0 0,0-23 0 0 0,0 0 0 0 0,1 0 0 0 0,0 1 0 0 0,0-1 0 0 0,0 0 0 0 0,1 0 0 0 0,-1 1 0 0 0,1-1 0 0 0,0 0 0 0 0,0 0 0 0 0,1 0 0 0 0,-1 0 0 0 0,3 5 0 0 0,-1-2 0 0 0,1 0 0 0 0,-2 0 0 0 0,1 0 0 0 0,1 12 0 0 0,-2-10 0 0 0,1 1 0 0 0,0-1 0 0 0,4 11 0 0 0,38 72 0 0 0,-36-76-16 0 0,1 1 0 0 0,1-1 0 0 0,19 21 0 0 0,-15-21 16 0 0,9 14 0 0 0,-20-25 0 0 0,-1-1 0 0 0,0 0 0 0 0,1 0 0 0 0,0-1 0 0 0,0 1 0 0 0,0-1 0 0 0,8 5 0 0 0,35 16 0 0 0,-41-22-58 0 0,1 1-1 0 0,0-1 1 0 0,0-1-1 0 0,0 1 1 0 0,0-1-1 0 0,0-1 1 0 0,1 1-1 0 0,-1-1 1 0 0,0 0-1 0 0,0-1 1 0 0,0 1-1 0 0,0-2 1 0 0,0 1-1 0 0,0-1 0 0 0,0 0 1 0 0,0 0-1 0 0,0-1 1 0 0,7-3-1 0 0,5-1-485 0 0,-16 6 236 0 0,0 0-1 0 0,0 0 1 0 0,0 0 0 0 0,0 0 0 0 0,-1-1-1 0 0,1 1 1 0 0,4-4 0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32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1 261 11168 0 0,'0'0'1016'0'0,"0"-1"-836"0"0,0 0-169 0 0,0 1 1 0 0,0-1-1 0 0,0 0 1 0 0,0 1 0 0 0,0-1-1 0 0,0 1 1 0 0,0-1 0 0 0,0 1-1 0 0,0-1 1 0 0,0 1-1 0 0,0-1 1 0 0,1 1 0 0 0,-1-1-1 0 0,0 1 1 0 0,0-1 0 0 0,1 1-1 0 0,-1-1 1 0 0,0 1-1 0 0,1-1 1 0 0,-1 1 0 0 0,0-1-1 0 0,1 1 1 0 0,-1 0-1 0 0,1-1 1 0 0,-1 1 0 0 0,1 0-1 0 0,-1-1 1 0 0,1 1 0 0 0,0 0-1 0 0,0-1 78 0 0,1-1 30 0 0,0 0 1 0 0,-1 0-1 0 0,1 0 0 0 0,-1 0 0 0 0,1 0 1 0 0,-1-1-1 0 0,0 1 0 0 0,1-3 1 0 0,-1 2-61 0 0,0 1 1 0 0,-1 0 0 0 0,1 0 0 0 0,1 0-1 0 0,-1 0 1 0 0,0 0 0 0 0,0 0 0 0 0,1 1-1 0 0,-1-1 1 0 0,1 0 0 0 0,2-1 0 0 0,-1 1-29 0 0,0-1 0 0 0,-1 1 0 0 0,1 0 0 0 0,0-1 1 0 0,-1 0-1 0 0,0 0 0 0 0,0 1 0 0 0,0-1 0 0 0,3-5 1 0 0,7-7-2 0 0,1 0 4 0 0,-10 11-25 0 0,-1 0 1 0 0,1 0-1 0 0,0 1 1 0 0,0-1-1 0 0,0 1 1 0 0,1 0-1 0 0,-1 0 1 0 0,7-4-1 0 0,-5 3 3 0 0,-1 1 0 0 0,1-1-1 0 0,-1 0 1 0 0,5-6 0 0 0,-7 7-12 0 0,1-2 3 0 0,1 1-1 0 0,0-1 1 0 0,0 1-1 0 0,6-5 1 0 0,-9 8 1 0 0,0 0 0 0 0,0 1 0 0 0,0-1 0 0 0,0 0 0 0 0,-1 1 0 0 0,1-1 0 0 0,0 0 0 0 0,0 0 0 0 0,-1 0 0 0 0,1 0 0 0 0,0 0 0 0 0,-1 0 0 0 0,1 0 0 0 0,-1 0 0 0 0,1 0 0 0 0,-1 0 0 0 0,1 0 0 0 0,-1 0 0 0 0,1-2 0 0 0,-1 2 2 0 0,0 0 1 0 0,1 0 0 0 0,-1 0-1 0 0,1 1 1 0 0,-1-1-1 0 0,1 0 1 0 0,-1 0 0 0 0,1 0-1 0 0,-1 1 1 0 0,1-1-1 0 0,0 0 1 0 0,0 1 0 0 0,-1-1-1 0 0,1 0 1 0 0,0 1-1 0 0,0-1 1 0 0,0 1 0 0 0,1-1-1 0 0,6-5 96 0 0,-8 6-22 0 0,4-6 945 0 0,-4 8-976 0 0,0 0 1 0 0,1 1 0 0 0,-1-1-1 0 0,1 0 1 0 0,0 1 0 0 0,-1-1-1 0 0,3 4 1 0 0,-1-3 2 0 0,-1-1 1 0 0,0 1 0 0 0,0 0-1 0 0,0-1 1 0 0,0 1 0 0 0,-1 0-1 0 0,1 0 1 0 0,-1 3-1 0 0,1 1 78 0 0,-1-1 0 0 0,1 1 0 0 0,4 12 0 0 0,-3-13-76 0 0,-1 0-1 0 0,0 1 1 0 0,1 12 0 0 0,1 34 193 0 0,-1-36-126 0 0,-2 0 0 0 0,-1 32-1 0 0,-1-33-65 0 0,1 1-1 0 0,1 0 1 0 0,0-1-1 0 0,6 32 0 0 0,-5-40-25 0 0,-1 0-1 0 0,0 0 0 0 0,-1 12 0 0 0,0-13-11 0 0,1 0 1 0 0,-1 1-1 0 0,1-1 1 0 0,1 0-1 0 0,1 11 1 0 0,4 38 68 0 0,-6-54-106 0 0,1 0-1 0 0,-1-1 0 0 0,1 1 0 0 0,-1 0 0 0 0,1 0 0 0 0,0-1 0 0 0,0 1 0 0 0,0-1 1 0 0,0 1-1 0 0,0-1 0 0 0,0 1 0 0 0,0-1 0 0 0,0 1 0 0 0,1-1 0 0 0,-1 0 1 0 0,0 0-1 0 0,1 0 0 0 0,-1 0 0 0 0,4 2 0 0 0,-3-2-543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33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1 253 4608 0 0,'13'8'6615'0'0,"-8"-4"-5670"0"0,9 13 1174 0 0,-12-14-2078 0 0,0-1 0 0 0,0 1 1 0 0,0 0-1 0 0,0-1 0 0 0,1 0 1 0 0,-1 1-1 0 0,1-1 0 0 0,0 0 0 0 0,0 0 1 0 0,-1 0-1 0 0,5 1 0 0 0,71 22 879 0 0,-70-23-854 0 0,0 0 0 0 0,0-1-1 0 0,1 0 1 0 0,-1 0 0 0 0,0 0-1 0 0,1-1 1 0 0,-1 0 0 0 0,0-1-1 0 0,1 0 1 0 0,-1 0 0 0 0,12-4-1 0 0,-7 1-33 0 0,17-5 75 0 0,-28 8-95 0 0,-1 0 0 0 0,1 0 1 0 0,0 1-1 0 0,0-1 0 0 0,0-1 0 0 0,-1 1 0 0 0,1 0 0 0 0,0 0 0 0 0,-1-1 0 0 0,1 1 0 0 0,1-2 0 0 0,32-36 505 0 0,-33 35-446 0 0,0 1-1 0 0,-1-1 1 0 0,0 0-1 0 0,0 0 1 0 0,0 0-1 0 0,1-6 0 0 0,1-4 179 0 0,-2 8-163 0 0,-1 1 0 0 0,1-1 0 0 0,-1 0 0 0 0,0 1 0 0 0,0-1 0 0 0,-1 0 0 0 0,0 1 0 0 0,0-1 0 0 0,0 1 0 0 0,-4-9 0 0 0,0 1 67 0 0,0 1 0 0 0,0 0 0 0 0,-11-16 0 0 0,10 22-36 0 0,1 0 0 0 0,-1 0-1 0 0,0 0 1 0 0,0 1-1 0 0,-9-6 1 0 0,10 8-33 0 0,-1-2-1 0 0,0 0-1 0 0,0 0 1 0 0,-1 1-1 0 0,1 1 1 0 0,-1-1-1 0 0,0 1 1 0 0,0 0-1 0 0,0 0 1 0 0,-1 1-1 0 0,1 0 0 0 0,-1 0 1 0 0,-13-1-1 0 0,19 3-18 0 0,2 0-62 0 0,0 1 0 0 0,0-1 0 0 0,0 0 0 0 0,0 0 0 0 0,0 0 0 0 0,0 0 0 0 0,-1 0 0 0 0,1 0 0 0 0,0 0 0 0 0,0 1 0 0 0,0-1 0 0 0,0 0 0 0 0,0 0 0 0 0,0 0 0 0 0,0 0 0 0 0,0 0 0 0 0,0 0 0 0 0,-1 0 0 0 0,1 0 0 0 0,0 0 0 0 0,0 0-1 0 0,0 1 1 0 0,0-1 0 0 0,0 0 0 0 0,0 0 0 0 0,-1 0 0 0 0,1 0 0 0 0,0 0 0 0 0,0 0 0 0 0,0 0 0 0 0,0 0 0 0 0,0 0 0 0 0,0 0 0 0 0,-1 0 0 0 0,1 0 0 0 0,0 0 0 0 0,0 0 0 0 0,0 0 0 0 0,0 0 0 0 0,0-1 0 0 0,0 1 0 0 0,-1 0 0 0 0,1 0 0 0 0,0 0 0 0 0,0 0 0 0 0,0 0 0 0 0,-5-1 10 0 0,-11 12 65 0 0,-12 24 5 0 0,22-28-74 0 0,0 0-1 0 0,0 0 0 0 0,0 0 0 0 0,-7 14 0 0 0,-1 0 21 0 0,12-16-28 0 0,1-1 0 0 0,-1 0 0 0 0,1 1 0 0 0,-1-1 0 0 0,1 1 0 0 0,1 0 0 0 0,-1-1 0 0 0,1 1 0 0 0,-1 0 0 0 0,1-1 0 0 0,2 10 0 0 0,-2 15 11 0 0,-2-20 7 0 0,2 0 0 0 0,-1 0-1 0 0,1-1 1 0 0,1 1 0 0 0,1 10 0 0 0,-1 11 17 0 0,-2-25-27 0 0,1 0 1 0 0,0 0 0 0 0,0 0-1 0 0,1 0 1 0 0,1 6-1 0 0,6 12 36 0 0,-6-16-20 0 0,1 0 0 0 0,-1-1 0 0 0,2 14 0 0 0,-1-8-7 0 0,0 0 0 0 0,1-1 0 0 0,0 1 0 0 0,10 18-1 0 0,-12-26-20 0 0,0 0 4 0 0,1 0 0 0 0,-1 0 0 0 0,1 0 0 0 0,1 0 0 0 0,-1-1 0 0 0,0 1 0 0 0,1-1 0 0 0,6 5 0 0 0,15 14 0 0 0,-19-17 0 0 0,0 0 0 0 0,0 0 0 0 0,1 0 0 0 0,0-1 0 0 0,0 1 0 0 0,0-2 0 0 0,8 4 0 0 0,58 19 0 0 0,-60-22 0 0 0,-4-1-71 0 0,0 0 0 0 0,0-1-1 0 0,0 0 1 0 0,0-1 0 0 0,0 0-1 0 0,18-1 1 0 0,-22 0-1214 0 0,1-1 1 0 0,-1 0-1 0 0,0 0 0 0 0,7-3 1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33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6448 0 0,'0'2'2240'0'0,"-2"22"2693"0"0,1-18-4334 0 0,0 0 1 0 0,1 1 0 0 0,-1-1-1 0 0,1 0 1 0 0,1 8-1 0 0,15 131 1479 0 0,-2-12-961 0 0,-1-1-564 0 0,-5-67-352 0 0,6 36-35 0 0,0-19-118 0 0,4 15-22 0 0,-9-71-183 0 0,-2-9-5657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54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364 621 5064 0 0,'0'0'389'0'0,"-3"-7"-234"0"0,-5-9 2683 0 0,-11-31 1 0 0,16 40-2363 0 0,0 1-1 0 0,-1 0 1 0 0,1 0 0 0 0,-1 0 0 0 0,-9-10-1 0 0,-4-7 784 0 0,15 21-1150 0 0,1-1 1 0 0,-1 1-1 0 0,0 0 0 0 0,0 0 0 0 0,0 1 1 0 0,0-1-1 0 0,0 0 0 0 0,0 1 0 0 0,0-1 1 0 0,-1 1-1 0 0,1 0 0 0 0,-4-2 0 0 0,5 3-64 0 0,-23-22 1162 0 0,18 19-1032 0 0,-1 0 0 0 0,0 0-1 0 0,0 0 1 0 0,0 1 0 0 0,0 0 0 0 0,-1 0-1 0 0,1 1 1 0 0,-1 0 0 0 0,1 1 0 0 0,0-1-1 0 0,-1 1 1 0 0,1 1 0 0 0,-15 2 0 0 0,20-3-29 0 0,-11 17 220 0 0,-8 4-213 0 0,16-18-125 0 0,1 1 0 0 0,0 0 1 0 0,1 0-1 0 0,-1 0 0 0 0,0 1 1 0 0,1-1-1 0 0,0 1 0 0 0,-3 7 1 0 0,-20 53 107 0 0,18-44-83 0 0,6-16-20 0 0,1-1 0 0 0,-1 1-1 0 0,1-1 1 0 0,0 1-1 0 0,0-1 1 0 0,0 1 0 0 0,0 5-1 0 0,1-6-13 0 0,0 1 0 0 0,0-1 0 0 0,0 0 0 0 0,1 0 0 0 0,0 0 0 0 0,0 0 0 0 0,0 0 0 0 0,3 8 0 0 0,7 40-310 0 0,40 77 203 0 0,-48-123 88 0 0,0-1 0 0 0,1 0 0 0 0,-1 1 0 0 0,1-1 0 0 0,0-1 0 0 0,0 1 0 0 0,9 7 0 0 0,2 3 0 0 0,-11-11 1 0 0,1-1-1 0 0,-1 1 1 0 0,1-1-1 0 0,9 5 0 0 0,2 1 52 0 0,-12-7-45 0 0,1-1 0 0 0,0 1 1 0 0,-1-1-1 0 0,1 0 1 0 0,0-1-1 0 0,0 1 0 0 0,0-1 1 0 0,0 0-1 0 0,7-1 1 0 0,-1 1 3 0 0,19-3 54 0 0,-21-1-17 0 0,-4 1-27 0 0,-1-1-1 0 0,1 0 0 0 0,-1 0 1 0 0,0 0-1 0 0,0 0 1 0 0,-1-1-1 0 0,1 0 0 0 0,-1 1 1 0 0,0-1-1 0 0,0-1 1 0 0,-1 1-1 0 0,1 0 0 0 0,-1 0 1 0 0,2-9-1 0 0,1-8 70 0 0,0 1 0 0 0,1-33 0 0 0,-5 44-56 0 0,4-175 159 0 0,-6 121-160 0 0,-1 11-5 0 0,-3 0 0 0 0,-2 0 0 0 0,-2 0-1 0 0,-19-59 1 0 0,4 27 25 0 0,19 66-53 0 0,4 14 0 0 0,-1-1 0 0 0,1 1 0 0 0,-1 0 0 0 0,0 0 0 0 0,-5-8 0 0 0,6 11 5 0 0,-1-1 0 0 0,1 0 0 0 0,0 1 0 0 0,0-1 0 0 0,0 0 0 0 0,-1-4 0 0 0,-6-18 24 0 0,8 25-29 0 0,1 3 0 0 0,0 0 0 0 0,1 1 0 0 0,-2-1 0 0 0,1 1 0 0 0,0-1 0 0 0,0 4 0 0 0,-1 2 0 0 0,1-1 0 0 0,0 1 0 0 0,5 15 0 0 0,-1-2 0 0 0,17 70 96 0 0,9 50 8 0 0,-12-29-39 0 0,11 78 132 0 0,-24-118-21 0 0,-3-35-43 0 0,14 69-1 0 0,3-4-436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55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5064 0 0,'2'1'1888'0'0,"3"4"-628"0"0,1 0 1 0 0,-1 0-1 0 0,0 0 0 0 0,7 10 1 0 0,-10-13-1130 0 0,-1 0 0 0 0,0 0-1 0 0,0 0 1 0 0,0 1 0 0 0,0-1 0 0 0,0 0 0 0 0,0 1 0 0 0,-1-1-1 0 0,1 0 1 0 0,-1 1 0 0 0,1-1 0 0 0,-1 0 0 0 0,0 1 0 0 0,0-1-1 0 0,0 1 1 0 0,-1-1 0 0 0,0 5 0 0 0,-1 6 409 0 0,0-1 0 0 0,1 1 0 0 0,1 0 0 0 0,0-1-1 0 0,0 1 1 0 0,5 22 0 0 0,-3-19-259 0 0,0 0 0 0 0,-2 32 0 0 0,-3-26-976 0 0,-1 2-4083 0 0,4 1-1564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27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395 185 4608 0 0,'-10'-9'488'0'0,"6"3"435"0"0,0-1 1 0 0,0 1 0 0 0,0-1-1 0 0,-4-13 1 0 0,5 14-132 0 0,1 0 0 0 0,-1-1 0 0 0,-1 1 0 0 0,1 1 0 0 0,-6-8 0 0 0,-2-4 186 0 0,10 14-837 0 0,-1 0 0 0 0,1 1 1 0 0,-1-1-1 0 0,0 1 0 0 0,0-1 1 0 0,0 1-1 0 0,-2-2 0 0 0,-4-3 293 0 0,1 0 5 0 0,-1 0 0 0 0,-10-6 0 0 0,15 11-334 0 0,0 1 0 0 0,-1-1 0 0 0,1 1 0 0 0,0-1 1 0 0,0 1-1 0 0,0 0 0 0 0,-1 1 0 0 0,1-1 1 0 0,-1 0-1 0 0,-5 1 0 0 0,0-1-7 0 0,8 1-87 0 0,0 0 0 0 0,0 0 0 0 0,-1 0 1 0 0,1 0-1 0 0,0 0 0 0 0,0 0 0 0 0,0 0 0 0 0,0 0 0 0 0,0 0 1 0 0,0 0-1 0 0,0 1 0 0 0,0-1 0 0 0,0 0 0 0 0,0 1 0 0 0,0-1 1 0 0,1 1-1 0 0,-1-1 0 0 0,0 1 0 0 0,0-1 0 0 0,0 1 1 0 0,0 0-1 0 0,1 0 0 0 0,-1-1 0 0 0,0 1 0 0 0,1 0 0 0 0,-1 0 1 0 0,0 1-1 0 0,-8 9 8 0 0,0 0 0 0 0,2 1 0 0 0,-1 0 0 0 0,1 1 0 0 0,1 0 0 0 0,1 0-1 0 0,-1 0 1 0 0,-3 18 0 0 0,2-5-24 0 0,3-12-7 0 0,1 0 1 0 0,0 0-1 0 0,1 0 0 0 0,0 16 0 0 0,2-19 12 0 0,0 0 0 0 0,1 0 0 0 0,0-1 0 0 0,1 1 0 0 0,0 0 0 0 0,1-1 0 0 0,0 1 0 0 0,1-1 0 0 0,10 19 0 0 0,-5-8-14 0 0,-8-18 9 0 0,0 0 0 0 0,0 0 0 0 0,0-1 0 0 0,1 1 0 0 0,-1-1 0 0 0,1 1 0 0 0,-1-1 0 0 0,1 1 0 0 0,4 3 0 0 0,7 10 5 0 0,-11-14 0 0 0,0-1 0 0 0,0 1 0 0 0,0-1 0 0 0,0 1 0 0 0,0-1 0 0 0,0 0 0 0 0,1 0 0 0 0,-1 0 0 0 0,0 0 0 0 0,3 1 0 0 0,-1-1 0 0 0,-1 0 0 0 0,0 0 0 0 0,0 1 0 0 0,0-1 0 0 0,0 1 0 0 0,5 3 0 0 0,7 8 0 0 0,18 11 0 0 0,10 7 0 0 0,-34-22 0 0 0,-1-1 0 0 0,12 17 0 0 0,1 0 0 0 0,-17-20 15 0 0,1 0 0 0 0,-1 0 0 0 0,0 0-1 0 0,0 1 1 0 0,0-1 0 0 0,-1 1 0 0 0,0 0-1 0 0,0 0 1 0 0,3 10 0 0 0,1 5 91 0 0,-5-17-121 0 0,0 1 0 0 0,-1 0-1 0 0,0-1 1 0 0,0 1 0 0 0,0 0 0 0 0,-1 0 0 0 0,1 0 0 0 0,-1 0 0 0 0,0 0 0 0 0,-1-1 0 0 0,1 1 0 0 0,-2 7 0 0 0,0-5 30 0 0,0 0 0 0 0,-1 0 0 0 0,0 0 0 0 0,0 0 0 0 0,0-1 0 0 0,-1 1 0 0 0,-7 9 0 0 0,4-7 126 0 0,-1-1-1 0 0,0 1 0 0 0,0-1 0 0 0,-1-1 0 0 0,0 1 0 0 0,0-1 1 0 0,-1-1-1 0 0,0 0 0 0 0,0 0 0 0 0,-16 5 0 0 0,19-8-67 0 0,-1-1 0 0 0,1 0 0 0 0,-1-1-1 0 0,0 0 1 0 0,0 0 0 0 0,0-1-1 0 0,0 0 1 0 0,1 0 0 0 0,-1-1 0 0 0,-14-3-1 0 0,2-1 147 0 0,0-1 0 0 0,-34-15-1 0 0,43 15-264 0 0,1-1 0 0 0,1 0 1 0 0,-1 0-1 0 0,1-1 0 0 0,1 0 0 0 0,-11-12 0 0 0,16 17-299 0 0,-9-12-47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29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98 137 1840 0 0,'10'-12'6164'0'0,"-8"6"-5473"0"0,-1 1 1 0 0,1-1 0 0 0,-1 0 0 0 0,1-8-1 0 0,-2 11-495 0 0,0 1 0 0 0,0-1 1 0 0,1 0-1 0 0,-1 0 0 0 0,1 0 0 0 0,0 1 0 0 0,0-1 0 0 0,0 0 0 0 0,0 1 0 0 0,1-1 0 0 0,-1 1 0 0 0,1-1 0 0 0,-1 1 0 0 0,1 0 0 0 0,0-1 1 0 0,0 1-1 0 0,0 0 0 0 0,0 0 0 0 0,0 0 0 0 0,5-2 0 0 0,2-2 47 0 0,1 1 0 0 0,0 0 0 0 0,19-7 0 0 0,-27 11-241 0 0,2 0 3 0 0,-1 0-1 0 0,1 0 1 0 0,0 0-1 0 0,-1 1 1 0 0,1 0 0 0 0,0 0-1 0 0,0 0 1 0 0,-1 0-1 0 0,1 0 1 0 0,0 1-1 0 0,0-1 1 0 0,-1 1-1 0 0,1 0 1 0 0,5 3 0 0 0,-4-2 7 0 0,0 0 0 0 0,0 0 0 0 0,0 1 0 0 0,-1 0 0 0 0,1 0 0 0 0,-1 0 0 0 0,0 1 0 0 0,0-1 0 0 0,6 7 0 0 0,-1 0-12 0 0,-7-8 0 0 0,0 0 0 0 0,0 0 0 0 0,0 0 0 0 0,0 0 0 0 0,-1 0 0 0 0,1 0 0 0 0,1 3 0 0 0,0 2 17 0 0,9 18 20 0 0,-1 0 0 0 0,15 53 0 0 0,-22-64-14 0 0,8 50 34 0 0,-11-56-47 0 0,0 0 1 0 0,-1 0 0 0 0,0 0 0 0 0,0 0 0 0 0,-4 16-1 0 0,3-17 38 0 0,-2 4 0 0 0,1 0-1 0 0,-1-1 1 0 0,-7 15 0 0 0,8-21-25 0 0,0 0 1 0 0,0-1 0 0 0,-1 1-1 0 0,1-1 1 0 0,-1 1-1 0 0,0-1 1 0 0,0 0 0 0 0,0 0-1 0 0,0 0 1 0 0,0-1 0 0 0,-1 1-1 0 0,-6 3 1 0 0,5-4 70 0 0,0 0 1 0 0,0 0 0 0 0,0 0-1 0 0,-1 0 1 0 0,1-1 0 0 0,-1 0-1 0 0,1 0 1 0 0,-1 0 0 0 0,1-1-1 0 0,-1 0 1 0 0,1 0-1 0 0,-1 0 1 0 0,0-1 0 0 0,1 0-1 0 0,-11-2 1 0 0,-3-4 189 0 0,0 0-1 0 0,1-1 1 0 0,-21-13 0 0 0,-1 1-135 0 0,33 16-135 0 0,1 0 0 0 0,-1 0 0 0 0,0-1 0 0 0,1 0 0 0 0,0 0 0 0 0,0-1 0 0 0,1 1 0 0 0,0-1 0 0 0,0-1 0 0 0,0 1 0 0 0,0-1 0 0 0,-4-9 0 0 0,-4-34-4 0 0,12 46-103 0 0,-6-12 71 0 0,-5-23 0 0 0,11 33-314 0 0,0 1 1 0 0,0 0-1 0 0,1-1 1 0 0,0 1-1 0 0,-1-1 1 0 0,2 1-1 0 0,-1 0 1 0 0,2-10-1 0 0,5-1-1098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8.47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 0 5064 0 0,'0'0'6594'0'0,"0"2"-5903"0"0,-1 35 999 0 0,0-18-1270 0 0,1 0 0 0 0,0 0 0 0 0,6 34 1 0 0,-2-31-262 0 0,-4-18-157 0 0,0 0-1 0 0,1 0 0 0 0,-1 0 1 0 0,1 0-1 0 0,3 5 1 0 0,1 8-34 0 0,-4-13-97 0 0,1 1-1 0 0,-1-1 1 0 0,1 0 0 0 0,0 1 0 0 0,0-1 0 0 0,0 0-1 0 0,5 7 1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29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 4144 0 0,'-4'-2'11750'0'0,"18"39"-10648"0"0,-1 0 0 0 0,8 47-1 0 0,-11-32-792 0 0,6 40 110 0 0,-13-76-317 0 0,8 26-1 0 0,2 9 32 0 0,4 30 86 0 0,-16-78-200 0 0,0-1 0 0 0,-1 1 0 0 0,1-1 0 0 0,0 1 1 0 0,0-1-1 0 0,0 0 0 0 0,1 1 0 0 0,-1-1 0 0 0,0 0 0 0 0,1 0 0 0 0,3 4 800 0 0,0-10-691 0 0,-2 1-91 0 0,-1-1-1 0 0,0 0 0 0 0,0 0 1 0 0,0 0-1 0 0,-1 0 0 0 0,1 0 1 0 0,-1 0-1 0 0,0 0 1 0 0,1-6-1 0 0,7-23 183 0 0,0 8-244 0 0,12-50 0 0 0,2-7 20 0 0,-15 58 3 0 0,3-8-4 0 0,1 1-1 0 0,26-50 1 0 0,-3 31-655 0 0,-26 30-2231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30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10136 0 0,'0'0'918'0'0,"-1"1"-758"0"0,0 1-19 0 0,0 1-1 0 0,-1-1 1 0 0,1 1-1 0 0,0 0 1 0 0,0-1-1 0 0,1 1 1 0 0,-1 0-1 0 0,0-1 1 0 0,1 1-1 0 0,0 0 0 0 0,-1 0 1 0 0,2 4-1 0 0,3 37 2410 0 0,-2-32-2746 0 0,7 16 417 0 0,-1-4-51 0 0,-7-20-145 0 0,1 8 80 0 0,1 0 0 0 0,0 0 0 0 0,6 14 0 0 0,-2-5 215 0 0,0 0-1 0 0,5 33 0 0 0,1 3 228 0 0,-8-34-351 0 0,2 10-64 0 0,-6-31-202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30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11056 0 0,'-4'0'4528'0'0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31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57 111 7888 0 0,'0'0'713'0'0,"2"2"-585"0"0,31 38 1107 0 0,-23-27-407 0 0,0 0 0 0 0,22 20 1 0 0,-27-27-763 0 0,19 17 117 0 0,20 18-87 0 0,-43-40-94 0 0,0 0 0 0 0,-1-1 0 0 0,1 1 0 0 0,0-1 0 0 0,-1 1 1 0 0,1 0-1 0 0,0-1 0 0 0,-1 1 0 0 0,1-1 0 0 0,0 1 0 0 0,0-1 0 0 0,0 0 0 0 0,-1 1 0 0 0,1-1 0 0 0,0 0 0 0 0,0 0 0 0 0,0 1 0 0 0,2-1 0 0 0,1 0 17 0 0,0 1 0 0 0,0 0 0 0 0,1 1-1 0 0,-1-1 1 0 0,0 1 0 0 0,7 3 0 0 0,-10-5-5 0 0,0 1 0 0 0,0-1 1 0 0,0 0-1 0 0,0 0 0 0 0,0 1 0 0 0,0-1 1 0 0,0 0-1 0 0,0 0 0 0 0,0 0 0 0 0,1 0 1 0 0,-1-1-1 0 0,0 1 0 0 0,0 0 0 0 0,0 0 1 0 0,2-1-1 0 0,-1 0 433 0 0,1 0-239 0 0,-2 0-192 0 0,1 1-1 0 0,-1-1 0 0 0,0 1-1 0 0,0-1 1 0 0,0 1 0 0 0,0-1-1 0 0,0 1 1 0 0,0-1-1 0 0,0 0 1 0 0,0 1 0 0 0,0-1-1 0 0,0 0 1 0 0,0 0 0 0 0,0 0-1 0 0,-1 1 1 0 0,1-1 0 0 0,0 0-1 0 0,0 0 1 0 0,-1 0 0 0 0,1-1-1 0 0,-1 1 1 0 0,1 0-1 0 0,-1 0 1 0 0,1 0 0 0 0,-1 0-1 0 0,0 0 1 0 0,0-1 0 0 0,1 1-1 0 0,-1 0 1 0 0,0 0 0 0 0,0-2-1 0 0,0-1 35 0 0,0 0 51 0 0,0 0 0 0 0,0 0 0 0 0,0 0 0 0 0,-1 0 1 0 0,1 0-1 0 0,-1 0 0 0 0,0 1 0 0 0,0-1 1 0 0,-3-7-1 0 0,3 9-37 0 0,0-1 0 0 0,0 1 0 0 0,0 0 1 0 0,1-1-1 0 0,-1 1 0 0 0,1-1 0 0 0,-1-2 0 0 0,1 2-18 0 0,0 1 0 0 0,-1-1 0 0 0,1 0 0 0 0,-1 1 0 0 0,1-1 0 0 0,-3-2 0 0 0,-11-24 228 0 0,-20-31 358 0 0,27 51-415 0 0,-1 0 0 0 0,0 0 0 0 0,0 0 0 0 0,-1 2 0 0 0,0-1 0 0 0,0 1 0 0 0,-1 0 0 0 0,0 1 0 0 0,-12-6 0 0 0,20 11-163 0 0,-1 0-1 0 0,0 0 1 0 0,0 1 0 0 0,0-1 0 0 0,0 0 0 0 0,0 1 0 0 0,0 0 0 0 0,0 0 0 0 0,0 0-1 0 0,0 0 1 0 0,1 0 0 0 0,-1 1 0 0 0,0-1 0 0 0,-5 2 0 0 0,5-1-7 0 0,-1 0 0 0 0,0 0 0 0 0,1 1 0 0 0,-1-1 0 0 0,1 1 0 0 0,0 0-1 0 0,0 0 1 0 0,-1 0 0 0 0,1 0 0 0 0,-3 4 0 0 0,-17 25 117 0 0,16-19-166 0 0,5-8 3 0 0,0 0 0 0 0,0 0 0 0 0,0 0 0 0 0,1 1 0 0 0,0-1 0 0 0,0 0 0 0 0,0 0 0 0 0,1 1 0 0 0,-1 6 0 0 0,-4 20 0 0 0,1-15 1 0 0,1 0-1 0 0,-1 22 0 0 0,2-17 15 0 0,2-12 28 0 0,-1 0 0 0 0,1 0 1 0 0,1 0-1 0 0,0 0 0 0 0,0 0 0 0 0,0 0 0 0 0,6 16 0 0 0,-2-11-5 0 0,1 1 0 0 0,1-1-1 0 0,13 22 1 0 0,-15-29-33 0 0,1 0-1 0 0,0 0 0 0 0,0-1 0 0 0,13 11 0 0 0,-2-2-113 0 0,-11-10 123 0 0,1 1 0 0 0,0-2 0 0 0,1 1 0 0 0,-1-1-1 0 0,1 0 1 0 0,0-1 0 0 0,0 0 0 0 0,0 0 0 0 0,0-1 0 0 0,16 3-1 0 0,11 0-9 0 0,-19-3-186 0 0,26 2-1 0 0,-30-4 4 0 0,-8 1-49 0 0,0-1 0 0 0,0 0-1 0 0,0 0 1 0 0,0 0 0 0 0,1 0 0 0 0,-1-1-1 0 0,0 0 1 0 0,7-2 0 0 0,-2-1-1754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8:31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3224 0 0,'-14'8'9873'0'0,"13"-7"-9407"0"0,-2 5 459 0 0,3-5-489 0 0,1-1-408 0 0,-1 0 1 0 0,0 1 0 0 0,0-1 0 0 0,1 0 0 0 0,-1 0 0 0 0,0 0 0 0 0,0 1 0 0 0,0-1 0 0 0,1 0-1 0 0,-1 0 1 0 0,0 1 0 0 0,0-1 0 0 0,0 0 0 0 0,0 1 0 0 0,0-1 0 0 0,0 0 0 0 0,1 0 0 0 0,-1 1-1 0 0,0-1 1 0 0,0 0 0 0 0,0 1 0 0 0,0-1 0 0 0,0 0 0 0 0,0 1 0 0 0,0-1 0 0 0,0 1 0 0 0,-3 11 362 0 0,2-11-339 0 0,1 1 1 0 0,-1-1-1 0 0,1 1 0 0 0,-1-1 1 0 0,1 1-1 0 0,0 0 0 0 0,0-1 1 0 0,0 1-1 0 0,0-1 0 0 0,0 1 1 0 0,0 0-1 0 0,0 2 0 0 0,4 6 139 0 0,-4-9-158 0 0,1 1-1 0 0,0-1 1 0 0,-1 0 0 0 0,0 1-1 0 0,1-1 1 0 0,-1 1 0 0 0,0-1-1 0 0,0 1 1 0 0,1-1 0 0 0,-1 1-1 0 0,0-1 1 0 0,-1 1 0 0 0,1-1-1 0 0,0 1 1 0 0,0-1 0 0 0,-1 1-1 0 0,1-1 1 0 0,-1 1 0 0 0,1-1-1 0 0,-1 0 1 0 0,0 3 0 0 0,-1-2 6 0 0,2 1 0 0 0,-1 0 0 0 0,0 0 0 0 0,0 0 0 0 0,1 0 0 0 0,-1 0 0 0 0,1 0 0 0 0,0-1 0 0 0,0 1 0 0 0,1 6 0 0 0,-1 15 190 0 0,-1-11-99 0 0,-1 1 0 0 0,2 0 0 0 0,0-1 0 0 0,1 1 0 0 0,0 0-1 0 0,1-1 1 0 0,6 25 0 0 0,-6-30-60 0 0,0 0-1 0 0,-1 0 1 0 0,0 17-1 0 0,0-15 5 0 0,-1 0-1 0 0,4 15 1 0 0,1-6-9 0 0,-1-3 14 0 0,0 0 1 0 0,-1 0-1 0 0,1 28 0 0 0,-3-11 7 0 0,1 0 0 0 0,12 54 0 0 0,-13-77-71 0 0,0-1-1 0 0,0 20 1 0 0,-1-20-6 0 0,0 0-1 0 0,0 1 1 0 0,3 10-1 0 0,3 5-8 0 0,5 28 60 0 0,-10-42-29 0 0,1-1-1 0 0,1 1 1 0 0,0-1 0 0 0,0 0-1 0 0,8 15 1 0 0,6 3-5926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04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3224 0 0,'13'5'8637'0'0,"-13"18"-6658"0"0,-5 46-222 0 0,-3 131 13 0 0,8-169-1587 0 0,-1-7-74 0 0,1-1 0 0 0,1 0 0 0 0,1 1 0 0 0,8 34 0 0 0,-5-38-3 0 0,3 40 0 0 0,-8-59-103 0 0,0 27 56 0 0,-1-24-45 0 0,1 0 0 0 0,0 0-1 0 0,0 1 1 0 0,0-1 0 0 0,0 0 0 0 0,2 5 0 0 0,1 2 28 0 0,-2-6-31 0 0,0-1 1 0 0,0 1-1 0 0,1 0 1 0 0,0-1 0 0 0,0 1-1 0 0,3 4 1 0 0,4 7 28 0 0,-8-14-37 0 0,0 1 0 0 0,1-1 0 0 0,-1 1 0 0 0,1-1 0 0 0,-1 0 1 0 0,1 0-1 0 0,0 1 0 0 0,0-1 0 0 0,0-1 0 0 0,4 4 0 0 0,43 34-3 0 0,-48-39 0 0 0,-1 1 0 0 0,1 0 0 0 0,0-1 0 0 0,0 1 0 0 0,0-1 0 0 0,0 1 0 0 0,-1-1 0 0 0,1 1 0 0 0,0-1 0 0 0,0 1 0 0 0,0-1 0 0 0,0 0 0 0 0,0 0 0 0 0,0 1 0 0 0,0-1 0 0 0,2 0 0 0 0,1 0 0 0 0,-1 2 0 0 0,15 1 0 0 0,-17-3 0 0 0,6 2 0 0 0,-6-2 0 0 0,1 0 0 0 0,-1 1 0 0 0,1-1 0 0 0,0 0 0 0 0,-1 0 0 0 0,1 0 0 0 0,0 0 0 0 0,-1-1 0 0 0,1 1 0 0 0,-1 0 0 0 0,1-1 0 0 0,0 1 0 0 0,2-2 0 0 0,-2 2-2 0 0,8-7-30 0 0,-6 3 6 0 0,-2 2 20 0 0,0 0-1 0 0,0 0 0 0 0,0 0 0 0 0,0 0 1 0 0,0-1-1 0 0,-1 1 0 0 0,1-1 0 0 0,-1 1 0 0 0,0-1 1 0 0,0 0-1 0 0,0 1 0 0 0,0-1 0 0 0,0-3 0 0 0,2-5-6 0 0,-2-1-1 0 0,1-11 1 0 0,2-16 8 0 0,0 16 5 0 0,-1 1 0 0 0,0-40 0 0 0,0 16 1 0 0,-2 36 6 0 0,0 0 1 0 0,0 0-1 0 0,-1 1 1 0 0,0-1-1 0 0,-1 0 1 0 0,0 1-1 0 0,-3-15 0 0 0,2 19 11 0 0,1-1 0 0 0,0 1 0 0 0,1 0 0 0 0,-1-10-1 0 0,2 11-16 0 0,-2 0 0 0 0,1-1-1 0 0,0 1 1 0 0,-1 0 0 0 0,0-1-1 0 0,-2-6 1 0 0,2 9-7 0 0,1 1 0 0 0,-1-1 0 0 0,1 0-1 0 0,-1 0 1 0 0,1 1 0 0 0,-1-1 0 0 0,1 0 0 0 0,0 0 0 0 0,0 0 0 0 0,0 0 0 0 0,0-1 0 0 0,1-12 16 0 0,-1 18-3 0 0,1-1 0 0 0,-1 1 0 0 0,1-1 0 0 0,0 1 0 0 0,0-1 0 0 0,0 1 0 0 0,3 2 0 0 0,4 14-10 0 0,-4-5 3 0 0,-4-10 0 0 0,1-1 0 0 0,0 1 0 0 0,0-1 0 0 0,0 1 0 0 0,0-1 0 0 0,1 0 0 0 0,-1 1 0 0 0,4 3 0 0 0,-1-1 0 0 0,-1 1 0 0 0,0-1 0 0 0,0 1 0 0 0,0 0 0 0 0,1 8 0 0 0,6 12 0 0 0,2 2 0 0 0,-5-9 39 0 0,2 0 0 0 0,0 0 0 0 0,1-2 0 0 0,18 27 0 0 0,-17-31 3 0 0,-4-4-39 0 0,1-1-1 0 0,0 0 0 0 0,0 0 0 0 0,12 10 0 0 0,16 11 9 0 0,-35-28-1 0 0,2 1 5 0 0,11 0 24 0 0,-11-2-29 0 0,3-2 13 0 0,5-1 8 0 0,-8 2-19 0 0,1 0 2 0 0,6-8 27 0 0,-7 5-17 0 0,0 0 1 0 0,-1 1-1 0 0,0-1 1 0 0,0-1-1 0 0,2-2 1 0 0,6-9 44 0 0,-7 11-64 0 0,-1 0 1 0 0,0 0-1 0 0,0 0 1 0 0,-1-1-1 0 0,1 1 1 0 0,-1 0-1 0 0,1-10 1 0 0,1 3 24 0 0,2-41 34 0 0,-5 47-7 0 0,0-1-1 0 0,0 0 0 0 0,0 0 1 0 0,-1 0-1 0 0,0 1 0 0 0,0-1 1 0 0,-4-11-1 0 0,0 0 77 0 0,-7-45-107 0 0,7 36-25 0 0,0 0 0 0 0,-2 0 0 0 0,-17-44 0 0 0,12 43 9 0 0,9 19 22 0 0,0 0 0 0 0,0 0 0 0 0,-1 0 0 0 0,-1 0 0 0 0,1 0 0 0 0,-1 1 0 0 0,0 0 0 0 0,-12-12 0 0 0,13 15-20 0 0,0 0 0 0 0,0 1-1 0 0,1-1 1 0 0,0 0 0 0 0,0-1-1 0 0,0 1 1 0 0,-3-7 0 0 0,5 9-231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04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7832 0 0,'1'1'182'0'0,"0"-1"-1"0"0,0 1 1 0 0,0-1 0 0 0,0 1 0 0 0,0 0-1 0 0,0 0 1 0 0,0-1 0 0 0,0 1 0 0 0,0 0 0 0 0,0 0-1 0 0,0 0 1 0 0,-1 0 0 0 0,1 0 0 0 0,0 0 0 0 0,-1 0-1 0 0,1 0 1 0 0,0 0 0 0 0,-1 1 0 0 0,0-1 0 0 0,1 0-1 0 0,-1 0 1 0 0,0 0 0 0 0,1 1 0 0 0,-1-1-1 0 0,0 2 1 0 0,1 27 1187 0 0,2-1 0 0 0,10 45 0 0 0,-9-55-1021 0 0,-3-9-141 0 0,0 0 0 0 0,0 14 0 0 0,1 17 309 0 0,6 22 72 0 0,4 24-19 0 0,-8-68-457 0 0,1 29 0 0 0,-3-19-84 0 0,-2 11-13 0 0,0-20-379 0 0,0-18-8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0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3680 0 0,'0'0'10056'0'0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05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9 115 6912 0 0,'0'0'528'0'0,"1"1"-342"0"0,12 16 2549 0 0,-5-5-2242 0 0,2-1 1 0 0,0 0-1 0 0,0 0 1 0 0,14 11-1 0 0,-17-16-335 0 0,9 7 473 0 0,29 20 0 0 0,-31-28-328 0 0,-13-5-217 0 0,1 1 0 0 0,0-1 0 0 0,-1 1 0 0 0,1-1 0 0 0,-1 1-1 0 0,1 0 1 0 0,-1-1 0 0 0,1 1 0 0 0,-1 0 0 0 0,3 2 0 0 0,-3-2-40 0 0,1 1 1 0 0,1 0-1 0 0,-1-1 0 0 0,0 0 1 0 0,0 1-1 0 0,0-1 1 0 0,1 0-1 0 0,-1 0 1 0 0,3 1-1 0 0,4-1 128 0 0,0 0-1 0 0,0 0 0 0 0,16 0 0 0 0,-22-3-142 0 0,-1 1 0 0 0,0 0-1 0 0,1-1 1 0 0,-1 1 0 0 0,4-4 0 0 0,-4 3-3 0 0,0 0-1 0 0,-1 0 1 0 0,1 0-1 0 0,-1 0 0 0 0,0-1 1 0 0,1 1-1 0 0,-1 0 1 0 0,0 0-1 0 0,0-1 1 0 0,-1 1-1 0 0,1-1 1 0 0,0 1-1 0 0,0-5 1 0 0,1-34 454 0 0,-2 35-394 0 0,-1-1-49 0 0,0 1 0 0 0,-1-1 0 0 0,0 0 0 0 0,0 1 1 0 0,0-1-1 0 0,-1 1 0 0 0,0 0 0 0 0,0 0 0 0 0,0 0 0 0 0,-1 0 1 0 0,-5-6-1 0 0,-10-19 225 0 0,15 25-185 0 0,-1 0 0 0 0,0-1-1 0 0,0 2 1 0 0,0-1-1 0 0,-1 0 1 0 0,0 1-1 0 0,0 0 1 0 0,0 0-1 0 0,0 1 1 0 0,-14-7-1 0 0,17 9-55 0 0,0 1-1 0 0,-1 0 0 0 0,1 0 0 0 0,0 0 0 0 0,-1 0 0 0 0,1 0 0 0 0,-1 0 1 0 0,0 1-1 0 0,1 0 0 0 0,-1 0 0 0 0,1 0 0 0 0,-1 0 0 0 0,0 0 1 0 0,1 1-1 0 0,-1 0 0 0 0,1-1 0 0 0,-1 1 0 0 0,1 1 0 0 0,0-1 0 0 0,-1 0 1 0 0,1 1-1 0 0,0 0 0 0 0,0 0 0 0 0,0 0 0 0 0,-5 4 0 0 0,-1 1-28 0 0,7-5 13 0 0,-1 0 0 0 0,0 1 0 0 0,0-1 0 0 0,1 1-1 0 0,-1-1 1 0 0,1 1 0 0 0,0 0 0 0 0,0 0 0 0 0,0 0 0 0 0,0 0 0 0 0,-1 5-1 0 0,-9 16 90 0 0,9-20-66 0 0,0 1 0 0 0,0 0-1 0 0,-3 11 1 0 0,2 1 50 0 0,1 1 1 0 0,1-1-1 0 0,0 1 1 0 0,1 0-1 0 0,1 0 0 0 0,0 0 1 0 0,2 0-1 0 0,0-1 0 0 0,1 1 1 0 0,1 0-1 0 0,0-1 1 0 0,1 0-1 0 0,9 19 0 0 0,-1-4-21 0 0,1 0 0 0 0,2-1 0 0 0,20 29 1 0 0,-29-50-167 0 0,0-1 0 0 0,1 1 0 0 0,0-1 1 0 0,0 0-1 0 0,1-1 0 0 0,0 0 1 0 0,1 0-1 0 0,-1-1 0 0 0,2 0 1 0 0,-1-1-1 0 0,1 0 0 0 0,14 6 1 0 0,-3-7-1021 0 0,-1-1-52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06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1840 0 0,'0'0'9096'0'0,"0"2"-8506"0"0,-2 8 23 0 0,2-9-524 0 0,-1 1-1 0 0,1 0 0 0 0,-1 0 1 0 0,1 0-1 0 0,0 0 0 0 0,0-1 1 0 0,0 1-1 0 0,0 3 0 0 0,1-1 98 0 0,-1 1-1 0 0,1 0 0 0 0,-1 0 0 0 0,0-1 1 0 0,-1 7-1 0 0,0-5-5 0 0,0 0 1 0 0,1 0-1 0 0,1 9 1 0 0,34 179 1834 0 0,-26-142-1702 0 0,-5-36-225 0 0,-1 1 0 0 0,0 0 0 0 0,-1 17-1 0 0,-2-23-40 0 0,0 2-17 0 0,0 0-1 0 0,0 0 1 0 0,2 1-1 0 0,0-1 1 0 0,3 15-1 0 0,4 3 43 0 0,8 60 0 0 0,-17-88-72 0 0,0 0 0 0 0,0 1 0 0 0,0-1 0 0 0,-1 1 0 0 0,1-1 0 0 0,-1 0 0 0 0,-1 4 0 0 0,-1 16 0 0 0,5-12-42 0 0,-1-9-190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58.87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14 0 1376 0 0,'0'0'13506'0'0,"-1"2"-13024"0"0,-1 1-394 0 0,0 1 0 0 0,1-1 0 0 0,-1 1 0 0 0,1 0 0 0 0,0-1 0 0 0,0 1 0 0 0,0 0 0 0 0,0 0 0 0 0,1 0 0 0 0,0 0 0 0 0,-1-1 0 0 0,2 1 0 0 0,-1 0 0 0 0,1 5 0 0 0,2 9-27 0 0,8 31 0 0 0,-7-35-36 0 0,0-1-152 0 0,0 0-1 0 0,2-1 0 0 0,6 13 1 0 0,-9-18-126 0 0,6 13-591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07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8288 0 0,'0'0'2553'0'0,"1"1"-1986"0"0,5 6-167 0 0,0 0 1 0 0,0 1 0 0 0,-1-1 0 0 0,0 1 0 0 0,-1 0 0 0 0,0 0-1 0 0,6 16 1 0 0,-10-23-369 0 0,1 3 51 0 0,0 0-1 0 0,1 0 0 0 0,-1 0 1 0 0,1-1-1 0 0,-1 1 0 0 0,1 0 0 0 0,0-1 1 0 0,0 0-1 0 0,1 1 0 0 0,4 4 1 0 0,-2-3 49 0 0,-1 1 0 0 0,0-1 0 0 0,7 13 0 0 0,9 10 139 0 0,-7-10-128 0 0,-10-14-130 0 0,0 0 0 0 0,0 0 0 0 0,0 0 0 0 0,0-1 0 0 0,0 1 0 0 0,1-1 0 0 0,0 0 0 0 0,-1 0 0 0 0,1 0 0 0 0,0-1 0 0 0,0 1 0 0 0,7 2 0 0 0,-4-3-13 0 0,-1 1 0 0 0,1 0 0 0 0,-1 0 0 0 0,0 0 0 0 0,0 1 0 0 0,5 4 0 0 0,-8-5 0 0 0,1-1 0 0 0,0 0 0 0 0,-1 0 0 0 0,1 0 0 0 0,0-1 0 0 0,0 1 0 0 0,5 0 0 0 0,-8-2 0 0 0,-1 1 0 0 0,1-1 0 0 0,0 0 0 0 0,0 1 0 0 0,0-1 0 0 0,0 0 0 0 0,0 0 0 0 0,0 0 0 0 0,0 0 0 0 0,0 0 0 0 0,0 0 0 0 0,0 0 0 0 0,0-1 0 0 0,0 1 0 0 0,0 0 0 0 0,0 0 0 0 0,0-1 0 0 0,0 1 0 0 0,0 0 0 0 0,0-1 0 0 0,1 0 0 0 0,0 0 0 0 0,5-7 0 0 0,0 0-1 0 0,-3 4-14 0 0,-1 0-1 0 0,0 0 1 0 0,0 0 0 0 0,0 0 0 0 0,0 0-1 0 0,-1-1 1 0 0,0 1 0 0 0,0-1 0 0 0,0 0-1 0 0,2-7 1 0 0,-4 8 6 0 0,1 0 0 0 0,0 0-1 0 0,0 0 1 0 0,0 0 0 0 0,1 0 0 0 0,0 0 0 0 0,-1 0-1 0 0,1 0 1 0 0,1 1 0 0 0,-1-1 0 0 0,3-3 0 0 0,-4 5 1 0 0,1 0 0 0 0,-1 0 1 0 0,0 0-1 0 0,0 0 1 0 0,0-1-1 0 0,-1 1 1 0 0,1 0-1 0 0,0 0 0 0 0,-1-1 1 0 0,1-2-1 0 0,-1 2-3 0 0,0 0 0 0 0,1 1 0 0 0,0-1 0 0 0,0 0 0 0 0,0 0 0 0 0,2-3 1 0 0,-1 2 1 0 0,-1 1 0 0 0,1-1 0 0 0,0 0 0 0 0,-1 1 0 0 0,0-1 0 0 0,0 0 0 0 0,0 0 0 0 0,0 0 1 0 0,-1 0-1 0 0,1 0 0 0 0,-1 0 0 0 0,0 0 0 0 0,0 0 0 0 0,-1-5 0 0 0,1 6 7 0 0,0 0 0 0 0,0 0 0 0 0,0 0 0 0 0,0 0 0 0 0,2-6 0 0 0,-1 8 3 0 0,0-1-1 0 0,-1 0 0 0 0,0 0 0 0 0,1 0 0 0 0,-1 0 0 0 0,0 0 0 0 0,0 0 0 0 0,0 0 0 0 0,0 1 0 0 0,0-1 0 0 0,-1 0 0 0 0,1 0 0 0 0,0 0 0 0 0,-2-3 1 0 0,1 3-1 0 0,-1-1 0 0 0,1 1 0 0 0,0-1 0 0 0,0 1 0 0 0,0-1 0 0 0,1 0 0 0 0,-1 1 0 0 0,1-1 0 0 0,-1 0 0 0 0,1 0 0 0 0,0 1 0 0 0,0-1 0 0 0,1-5 0 0 0,-1 7 1 0 0,0 0 0 0 0,0 0 0 0 0,0 0 0 0 0,0 0 0 0 0,0 0 0 0 0,-1 0 0 0 0,1 0 0 0 0,0 0 0 0 0,0 0 0 0 0,-1 1 0 0 0,1-1 0 0 0,0 0 0 0 0,-1 0 0 0 0,1 0 0 0 0,-1 0 0 0 0,1 0 0 0 0,-2-1 0 0 0,1 1 3 0 0,0 0-1 0 0,1 0 1 0 0,-1 0-1 0 0,0-1 1 0 0,1 1-1 0 0,-1 0 1 0 0,1 0-1 0 0,0 0 1 0 0,-1-1-1 0 0,1 1 1 0 0,0 0-1 0 0,-1-2 1 0 0,1-5-4 0 0,-4 4 10 0 0,3 27 121 0 0,0-21-123 0 0,0 0 1 0 0,1 0 0 0 0,-1-1-1 0 0,1 1 1 0 0,0 0 0 0 0,0 0-1 0 0,0 0 1 0 0,0 0-1 0 0,0 0 1 0 0,0 0 0 0 0,0 0-1 0 0,0 0 1 0 0,1 0 0 0 0,-1 0-1 0 0,1 0 1 0 0,1 2-1 0 0,-2-1 9 0 0,1 0-1 0 0,-1 0 0 0 0,1 0 1 0 0,-1-1-1 0 0,0 1 0 0 0,0 0 1 0 0,0 0-1 0 0,-1 5 0 0 0,0 15 85 0 0,4-6-38 0 0,-2-9-26 0 0,0 0 0 0 0,0 0 0 0 0,-1 0 0 0 0,-1 11 0 0 0,1-8 3 0 0,0 0 0 0 0,0 0-1 0 0,1 0 1 0 0,1 0-1 0 0,0 0 1 0 0,3 11-1 0 0,1 4 36 0 0,1 25 59 0 0,-6-34-68 0 0,5 22 0 0 0,13 83 245 0 0,-8-45-204 0 0,15 118 17 0 0,-21-116-124 0 0,-5-78-178 0 0,2 13 489 0 0,-3-6-2857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07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5064 0 0,'0'0'232'0'0,"2"1"-14"0"0,-1-1 40 0 0,0 0 0 0 0,0 1 0 0 0,0-1 0 0 0,1 1 0 0 0,-1-1 0 0 0,0 1 0 0 0,0 0 0 0 0,0-1 0 0 0,0 1 0 0 0,0 0 0 0 0,0 0 0 0 0,-1 0 0 0 0,1-1 0 0 0,0 1 0 0 0,0 0 0 0 0,0 0 0 0 0,-1 0 0 0 0,1 0 0 0 0,-1 1 0 0 0,1-1 0 0 0,-1 0 0 0 0,1 0-1 0 0,-1 0 1 0 0,1 2 0 0 0,2 6-237 0 0,-1-4 230 0 0,-1 0 1 0 0,1 0 0 0 0,-1 0-1 0 0,0 0 1 0 0,0 0 0 0 0,-1 0-1 0 0,1 10 1 0 0,2 20 749 0 0,-1-22-539 0 0,0 0 1 0 0,0 24-1 0 0,-1-26-284 0 0,0 1-1 0 0,1-1 1 0 0,3 15 0 0 0,-2-15-59 0 0,-1 0 1 0 0,0 1 0 0 0,0 14-1 0 0,-2-18-65 0 0,1-1 0 0 0,-1 0-1 0 0,2 0 1 0 0,-1 0 0 0 0,1 0-1 0 0,5 14 1 0 0,-6-16-16 0 0,1 1-1 0 0,-1 0 1 0 0,0-1-1 0 0,0 11 1 0 0,-1-10-18 0 0,1 0 0 0 0,-1 0 1 0 0,1 0-1 0 0,3 10 0 0 0,-2-13-203 0 0,-1 1 0 0 0,-1 0 0 0 0,1 0 0 0 0,0 0 0 0 0,-1 0 0 0 0,0 0 0 0 0,0 0 0 0 0,0 0-1 0 0,-1 0 1 0 0,1 0 0 0 0,-3 7 0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08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5064 0 0,'0'0'496'0'0,"0"-6"-496"0"0,4-3 0 0 0,0 1 2952 0 0,-4-3 312 0 0,10 3-2840 0 0,-10 0-424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08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5528 0 0,'0'0'249'0'0,"0"2"-1"0"0,0-1-242 0 0,0 1 0 0 0,0 0 0 0 0,0-1 0 0 0,0 1 0 0 0,1-1 0 0 0,-1 1 0 0 0,0-1 0 0 0,1 1 0 0 0,-1-1 1 0 0,1 1-1 0 0,-1-1 0 0 0,1 0 0 0 0,0 1 0 0 0,-1-1 0 0 0,1 0 0 0 0,1 2 0 0 0,0-1 237 0 0,-1 0 0 0 0,0 1 0 0 0,0-1 0 0 0,0 0 0 0 0,0 1 1 0 0,0-1-1 0 0,-1 0 0 0 0,1 1 0 0 0,-1-1 0 0 0,0 1 0 0 0,1-1 0 0 0,-1 1 1 0 0,-1 3-1 0 0,1-2 143 0 0,0-1 0 0 0,0 1 1 0 0,1-1-1 0 0,-1 1 0 0 0,1-1 1 0 0,0 1-1 0 0,1 3 0 0 0,4 3 305 0 0,-5-8-575 0 0,0 0-1 0 0,0 0 1 0 0,1 0 0 0 0,-1 0-1 0 0,-1 1 1 0 0,1-1 0 0 0,0 0 0 0 0,0 3-1 0 0,0 10 419 0 0,-2-12-398 0 0,1 0 1 0 0,1 0-1 0 0,-1 0 1 0 0,0 0-1 0 0,1 0 1 0 0,-1 0-1 0 0,1 0 1 0 0,0 0-1 0 0,3 5 1 0 0,-2-2 81 0 0,-1 0 0 0 0,1 0 0 0 0,-1 0 0 0 0,0 0 0 0 0,0 0 0 0 0,0 12 0 0 0,1 14 129 0 0,-1-28-309 0 0,-1 1 1 0 0,0-1-1 0 0,0 1 0 0 0,-2 7 0 0 0,1-9 0 0 0,1 0 1 0 0,-1 0-1 0 0,1 0 0 0 0,0 0 0 0 0,0 0 0 0 0,0 0 0 0 0,0-1 1 0 0,1 1-1 0 0,-1 0 0 0 0,1 0 0 0 0,1 5 0 0 0,-2-8-28 0 0,1 0-1 0 0,-1 1 0 0 0,0-1 0 0 0,0 1 0 0 0,1-1 0 0 0,-1 1 0 0 0,0-1 1 0 0,0 1-1 0 0,0-1 0 0 0,1 1 0 0 0,-1-1 0 0 0,0 1 0 0 0,0-1 0 0 0,0 1 1 0 0,0-1-1 0 0,0 1 0 0 0,0-1 0 0 0,0 1 0 0 0,0-1 0 0 0,0 1 0 0 0,0-1 1 0 0,-1 1-1 0 0,1-1 0 0 0,0 1 0 0 0,0-1 0 0 0,0 1 0 0 0,-1 0 0 0 0,3 8 586 0 0,-4-10-590 0 0,0-1 0 0 0,-1 0 1 0 0,1 1-1 0 0,0-1 0 0 0,0 0 0 0 0,0 0 0 0 0,1-1 1 0 0,-1 1-1 0 0,0 0 0 0 0,1-1 0 0 0,0 1 0 0 0,-1-1 0 0 0,1 1 1 0 0,0-1-1 0 0,0 1 0 0 0,0-1 0 0 0,0-3 0 0 0,1 4-4 0 0,0 0 0 0 0,-1-1-1 0 0,1 1 1 0 0,-1 0-1 0 0,0 0 1 0 0,1 0 0 0 0,-2-3-1 0 0,1 4 12 0 0,0-1 0 0 0,0 1-1 0 0,1-1 1 0 0,-1 0 0 0 0,1 1-1 0 0,-1-1 1 0 0,1 0 0 0 0,0 0-1 0 0,-1 1 1 0 0,1-1-1 0 0,0 0 1 0 0,0 0 0 0 0,1-1-1 0 0,-1 2-11 0 0,0 0 0 0 0,0 0 0 0 0,0 1 0 0 0,0-1 0 0 0,0 0 0 0 0,0 0-1 0 0,0 1 1 0 0,0-1 0 0 0,0 0 0 0 0,0 0 0 0 0,0 1 0 0 0,-1-1-1 0 0,1 0 1 0 0,0 1 0 0 0,0-1 0 0 0,-1 0 0 0 0,1 0 0 0 0,-1 1 0 0 0,1-1-1 0 0,-1 0-22 0 0,0 0-1 0 0,1 0 0 0 0,0 0 0 0 0,-1 0 0 0 0,1 0 0 0 0,-1 0 0 0 0,1 0 1 0 0,0 0-1 0 0,0 0 0 0 0,-1 0 0 0 0,1-2 0 0 0,4-19-371 0 0,-3 20 367 0 0,0-1 0 0 0,-1 0-1 0 0,1 0 1 0 0,-1 0 0 0 0,1 1-1 0 0,-1-1 1 0 0,0-5 0 0 0,-1 6 18 0 0,1 0 1 0 0,0 0-1 0 0,0 0 1 0 0,0 0-1 0 0,0 0 0 0 0,0 0 1 0 0,0 0-1 0 0,1 0 1 0 0,-1 1-1 0 0,1-1 1 0 0,-1 0-1 0 0,1 0 1 0 0,0 0-1 0 0,-1 1 1 0 0,3-4-1 0 0,0-1 7 0 0,1-9-44 0 0,-4 13 40 0 0,1 1 1 0 0,-1-1-1 0 0,1 0 0 0 0,-1 0 1 0 0,1 0-1 0 0,0 1 0 0 0,-1-1 1 0 0,3-2-1 0 0,6-7-18 0 0,-7 9 12 0 0,0-1 0 0 0,0 1-1 0 0,0-1 1 0 0,0 1 0 0 0,0-1 0 0 0,-1 0-1 0 0,1 0 1 0 0,-1 0 0 0 0,2-5 0 0 0,-2 2-3 0 0,-1 5 12 0 0,1 0-1 0 0,-1-1 0 0 0,0 1 0 0 0,1 0 0 0 0,-1 0 1 0 0,1-1-1 0 0,-1 1 0 0 0,1 0 0 0 0,-1 0 0 0 0,1 0 1 0 0,0 0-1 0 0,0 0 0 0 0,-1 0 0 0 0,1 0 0 0 0,0 0 1 0 0,0 0-1 0 0,0 0 0 0 0,0 0 0 0 0,0 0 0 0 0,0 1 1 0 0,1-1-1 0 0,-1 0 0 0 0,1 0 0 0 0,1-1-4 0 0,18-8-59 0 0,-19 10 59 0 0,-1-1 0 0 0,1 0 0 0 0,0 1 1 0 0,-1-1-1 0 0,1 1 0 0 0,0 0 0 0 0,0-1 1 0 0,-1 1-1 0 0,1 0 0 0 0,0 0 0 0 0,2 1 1 0 0,15-1-55 0 0,-17 0 59 0 0,0 1 0 0 0,0 0 0 0 0,0 0 1 0 0,0-1-1 0 0,0 1 0 0 0,0 0 0 0 0,-1 0 0 0 0,1 1 0 0 0,0-1 1 0 0,-1 0-1 0 0,1 1 0 0 0,-1-1 0 0 0,2 3 0 0 0,1 5-5 0 0,1 3-35 0 0,-3-9 43 0 0,1-1 0 0 0,-1 1 1 0 0,0 0-1 0 0,0-1 0 0 0,0 1 0 0 0,0 0 0 0 0,-1 0 1 0 0,1 0-1 0 0,-1 1 0 0 0,1-1 0 0 0,-1 0 0 0 0,1 6 0 0 0,-2-5 1 0 0,1 1 0 0 0,-1-1 0 0 0,1 1 0 0 0,0-1 0 0 0,1 1 0 0 0,-1-1 0 0 0,1 0 0 0 0,4 8 0 0 0,-5-9 0 0 0,0 0 0 0 0,0 1 0 0 0,0-1 0 0 0,0 0 0 0 0,-1 1 0 0 0,1-1 0 0 0,-1 1 0 0 0,0-1 0 0 0,0 1 0 0 0,0 3 0 0 0,0-1 0 0 0,0-1 0 0 0,0 1 0 0 0,0-1 0 0 0,3 9 0 0 0,3 25 2 0 0,-5-31-9 0 0,0 1 0 0 0,1-1 1 0 0,0 1-1 0 0,4 12 0 0 0,-4-16-28 0 0,-1-4 7 0 0,0 0 1 0 0,-1 1-1 0 0,1-1 1 0 0,0 0-1 0 0,-1 1 1 0 0,0-1-1 0 0,1 1 1 0 0,-1-1 0 0 0,0 1-1 0 0,0-1 1 0 0,0 1-1 0 0,0-1 1 0 0,0 3-1 0 0,-2 8-1362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09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286 554 7544 0 0,'0'0'341'0'0,"1"-1"-315"0"0,-1 0 1 0 0,1 1-1 0 0,-1-1 1 0 0,0 0-1 0 0,1 0 0 0 0,-1 1 1 0 0,0-1-1 0 0,0 0 0 0 0,1 0 1 0 0,-1 0-1 0 0,0 1 1 0 0,0-1-1 0 0,0 0 0 0 0,0 0 1 0 0,0 0-1 0 0,0 1 0 0 0,0-2 1 0 0,-3-2-22 0 0,3 3 22 0 0,-1 0 0 0 0,0 0 0 0 0,0 0 0 0 0,1 0 0 0 0,-1 0 0 0 0,0 0 1 0 0,1 0-1 0 0,-1 0 0 0 0,1-1 0 0 0,0 1 0 0 0,-1 0 0 0 0,1 0 0 0 0,0-1 0 0 0,0 1 0 0 0,0 0 0 0 0,0-1 1 0 0,0 1-1 0 0,0 0 0 0 0,0-1 0 0 0,0 1 0 0 0,1-2 0 0 0,-1 1 56 0 0,0 1 0 0 0,-1 0 0 0 0,1-1 0 0 0,0 1 0 0 0,0 0 0 0 0,-1-1 0 0 0,1 1 0 0 0,-1 0 0 0 0,1-1 0 0 0,-1 1 0 0 0,0 0 0 0 0,1 0 0 0 0,-1-1 0 0 0,0 1 0 0 0,0 0 0 0 0,0 0 0 0 0,-1-1 0 0 0,-21-20 1403 0 0,18 17-1037 0 0,3 3-254 0 0,-1 0-1 0 0,0 1 1 0 0,0-1-1 0 0,0 0 1 0 0,0 1-1 0 0,-1 0 0 0 0,-2-2 1 0 0,-14-5 609 0 0,16 6-640 0 0,0 0-1 0 0,0 1 0 0 0,0-1 1 0 0,0 1-1 0 0,0 0 0 0 0,0 0 1 0 0,0 1-1 0 0,0-1 0 0 0,0 1 1 0 0,0-1-1 0 0,-1 1 0 0 0,1 1 1 0 0,-8 0-1 0 0,-10 1 423 0 0,20-2-391 0 0,2 0-184 0 0,0 1-1 0 0,0-1 1 0 0,0 1-1 0 0,0-1 1 0 0,0 1-1 0 0,-1 0 1 0 0,1-1-1 0 0,0 1 1 0 0,0-1-1 0 0,-1 1 1 0 0,1-1-1 0 0,0 1 1 0 0,-1-1-1 0 0,1 1 1 0 0,-1-1-1 0 0,1 0 1 0 0,-1 1-1 0 0,1-1 1 0 0,-1 0-1 0 0,1 1 1 0 0,-1-1-1 0 0,1 0 1 0 0,-1 1-1 0 0,1-1 1 0 0,-1 0-1 0 0,1 0 1 0 0,-1 0-1 0 0,0 1 1 0 0,1-1-1 0 0,-2 0 1 0 0,1 0 6 0 0,1 0 1 0 0,-1 1-1 0 0,0-1 1 0 0,0 0 0 0 0,0 1-1 0 0,0-1 1 0 0,0 1-1 0 0,0-1 1 0 0,0 1 0 0 0,0-1-1 0 0,1 1 1 0 0,-1 0-1 0 0,0 0 1 0 0,0 0-1 0 0,-40 56 439 0 0,25-37-312 0 0,12-8-74 0 0,-3 7 35 0 0,5-13-65 0 0,0 0 0 0 0,0 0 0 0 0,1 0 0 0 0,-1 0 0 0 0,1 1 0 0 0,0 8 0 0 0,1-11-14 0 0,0 0 0 0 0,0 0 0 0 0,0 1 0 0 0,1-1 0 0 0,-1 0-1 0 0,1 0 1 0 0,0 0 0 0 0,0 1 0 0 0,1-1 0 0 0,-1 0 0 0 0,5 7 0 0 0,-6-10-19 0 0,1 0-1 0 0,-1 0 1 0 0,1 0 0 0 0,0 0 0 0 0,-1 0 0 0 0,0 0 0 0 0,1 0 0 0 0,-1 1 0 0 0,0-1-1 0 0,1 0 1 0 0,-1 0 0 0 0,0 0 0 0 0,0 3 0 0 0,0-4-2 0 0,0 1-1 0 0,1-1 0 0 0,-1 1 0 0 0,1 0 0 0 0,-1-1 0 0 0,0 1 0 0 0,1-1 0 0 0,0 1 0 0 0,-1-1 0 0 0,1 1 0 0 0,-1-1 0 0 0,1 0 0 0 0,0 1 0 0 0,-1-1 0 0 0,1 1 0 0 0,0-1 0 0 0,-1 0 0 0 0,2 1 0 0 0,-1-1 7 0 0,2 3 7 0 0,0 0 0 0 0,1 0 0 0 0,-2 0 0 0 0,1 1 0 0 0,0-1 0 0 0,-1 1 0 0 0,4 7 0 0 0,7 10-16 0 0,-5-5-2 0 0,-7-14 0 0 0,-1-1 0 0 0,0 0 0 0 0,1 0 0 0 0,-1 1 0 0 0,1-1 0 0 0,0 0 0 0 0,-1 0 0 0 0,1 0 0 0 0,0 0 0 0 0,-1 0 0 0 0,1 0 0 0 0,0 0 0 0 0,0 0 0 0 0,1 1 0 0 0,7 3 0 0 0,-7-3 0 0 0,0-1 0 0 0,0 0 0 0 0,0 1 0 0 0,0-1 0 0 0,0 1 0 0 0,-1 0 0 0 0,4 3 0 0 0,-5-4 0 0 0,1 0 0 0 0,0-1 0 0 0,-1 1 0 0 0,1 0 0 0 0,0-1 0 0 0,0 1 0 0 0,0-1 0 0 0,-1 1 0 0 0,1-1 0 0 0,0 1 0 0 0,0-1 0 0 0,0 1 0 0 0,0-1 0 0 0,2 1 0 0 0,0-1 0 0 0,1 0 0 0 0,-1 1 0 0 0,1-2 0 0 0,-1 1 0 0 0,1 0 0 0 0,5-2 0 0 0,-2 1 0 0 0,-4 1 0 0 0,0-1 0 0 0,1 0 0 0 0,-1 0 0 0 0,0 0 0 0 0,0 0 0 0 0,1-1 0 0 0,-1 1 0 0 0,0-1 0 0 0,0 0 0 0 0,4-4 0 0 0,-3 5 1 0 0,-1-1 1 0 0,0 0-1 0 0,0 0 0 0 0,-1 0 0 0 0,1-1 0 0 0,0 1 0 0 0,-1-1 0 0 0,1 1 0 0 0,-1-1 0 0 0,0 0 0 0 0,0 0 0 0 0,0 0 0 0 0,0 0 0 0 0,2-6 0 0 0,10-14 58 0 0,-13 20-75 0 0,1 1 1 0 0,0 0 0 0 0,-1 0-1 0 0,1-1 1 0 0,-1 1 0 0 0,0-1 0 0 0,0 0-1 0 0,0 1 1 0 0,0-1 0 0 0,0 0-1 0 0,-1 1 1 0 0,1-1 0 0 0,0-4-1 0 0,-2-6 5 0 0,1 7 13 0 0,0 0 0 0 0,0 0 0 0 0,0 0 0 0 0,2-7 0 0 0,-1 10-9 0 0,-1-1 1 0 0,1 0-1 0 0,-1 1 1 0 0,0-1-1 0 0,0 0 0 0 0,-1-4 1 0 0,0-17-183 0 0,4 8 65 0 0,-2 7 74 0 0,0 0 0 0 0,0 0-1 0 0,0 0 1 0 0,-2 0 0 0 0,0-13 0 0 0,-2 7-22 0 0,0-30 1 0 0,2 31 48 0 0,0 0 1 0 0,-5-24-1 0 0,-2-9-29 0 0,5 31-4 0 0,-8-32 0 0 0,3 21 16 0 0,-7-48 0 0 0,14 69 40 0 0,-1 1 0 0 0,0 0 0 0 0,-5-11 0 0 0,5 13 0 0 0,0 0 0 0 0,0-1 0 0 0,1 1 0 0 0,-1-1 0 0 0,1 1 0 0 0,0-1 0 0 0,0-5 0 0 0,1 7 1 0 0,0 1-1 0 0,0 0 0 0 0,-1-1 1 0 0,1 1-1 0 0,-1 0 0 0 0,1-1 1 0 0,-2-3-1 0 0,0 3-7 0 0,1-1 1 0 0,0 0 0 0 0,1 1-1 0 0,-1-1 1 0 0,0 0-1 0 0,1 1 1 0 0,0-8-1 0 0,0 10 79 0 0,0 2-38 0 0,-1 1 0 0 0,0 0 0 0 0,1 0 0 0 0,0-1-1 0 0,0 1 1 0 0,-1 0 0 0 0,1 0 0 0 0,0-1 0 0 0,0 1 0 0 0,0 0 0 0 0,1 0 0 0 0,-1 0-1 0 0,1 1 1 0 0,0 9 11 0 0,-2-5-38 0 0,0-1 0 0 0,1 0 0 0 0,0 0 0 0 0,1 0 0 0 0,-1 0 0 0 0,1 1 1 0 0,0-1-1 0 0,3 7 0 0 0,2 22 18 0 0,-5-26 1 0 0,0-1 0 0 0,5 18 1 0 0,-1-6 102 0 0,0 0 1 0 0,1 21 0 0 0,2 10-45 0 0,2 21-32 0 0,-2-11 22 0 0,-5-34-25 0 0,-1 0-1 0 0,-1 29 0 0 0,-1-34-37 0 0,0-16-6 0 0,1 0-1 0 0,0 1 0 0 0,0-1 1 0 0,0 0-1 0 0,3 6 0 0 0,-2-7 2 0 0,-1 1-1 0 0,1-1 1 0 0,-1 1-1 0 0,1 10 0 0 0,-2 1-6 0 0,-1-7 0 0 0,1 0 0 0 0,1 0 0 0 0,-1 0 0 0 0,2 0 0 0 0,-1 0 0 0 0,6 15 0 0 0,-6-22-36 0 0,-1-1-14 0 0,1 1 0 0 0,-1-1 0 0 0,1 0 0 0 0,0 1 0 0 0,0-1 0 0 0,0 0 0 0 0,0 0 0 0 0,1 0 0 0 0,-1 0 0 0 0,0 0 0 0 0,1 0 0 0 0,0 0 0 0 0,-1 0 0 0 0,1-1 0 0 0,0 1 0 0 0,2 1 0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09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1 240 1376 0 0,'2'0'3955'0'0,"0"0"-3504"0"0,0 0 0 0 0,0 1 0 0 0,-1-1 0 0 0,1 0 1 0 0,0 1-1 0 0,0-1 0 0 0,-1 1 0 0 0,4 1 1063 0 0,-3-1-832 0 0,-1-1-564 0 0,1 0 13 0 0,0 1-1 0 0,0-1 1 0 0,-1 1-1 0 0,1 0 1 0 0,0-1-1 0 0,0 1 1 0 0,-1 0-1 0 0,1 0 1 0 0,-1 0-1 0 0,1 0 1 0 0,-1 1-1 0 0,1-1 1 0 0,-1 0-1 0 0,0 1 1 0 0,2 1-1 0 0,-2-2-68 0 0,0 0 0 0 0,0 0 0 0 0,0 0 0 0 0,0 0-1 0 0,0 0 1 0 0,0-1 0 0 0,0 1 0 0 0,0 0 0 0 0,0 0 0 0 0,0-1-1 0 0,0 1 1 0 0,0-1 0 0 0,0 1 0 0 0,1-1 0 0 0,-1 0-1 0 0,0 1 1 0 0,0-1 0 0 0,1 0 0 0 0,1 0 0 0 0,1 1 73 0 0,3 1 124 0 0,0 0 1 0 0,0 0-1 0 0,0 1 0 0 0,0 0 0 0 0,7 5 0 0 0,-8-4-170 0 0,1-1-1 0 0,0 1 1 0 0,0-1-1 0 0,8 2 0 0 0,-3-2-20 0 0,-8-2-58 0 0,0 0-1 0 0,0 0 1 0 0,0 0-1 0 0,-1 0 1 0 0,1-1-1 0 0,0 0 1 0 0,4 0-1 0 0,15 0 44 0 0,-20 1-52 0 0,1-1 0 0 0,-1 0 0 0 0,0 0 0 0 0,1 0 0 0 0,-1 0-1 0 0,1-1 1 0 0,-1 1 0 0 0,0-1 0 0 0,0 0 0 0 0,1 0 0 0 0,-1 0 0 0 0,5-3-1 0 0,-5 2 13 0 0,-1 1-1 0 0,1-1 0 0 0,-1 0 0 0 0,1 0 0 0 0,-1 0 0 0 0,2-3 0 0 0,-1 3-6 0 0,-3 1-2 0 0,1 0 0 0 0,-1 1 0 0 0,0-1 0 0 0,1 0 0 0 0,-1 1 0 0 0,0-1 0 0 0,0 0-1 0 0,0 1 1 0 0,0-1 0 0 0,1 0 0 0 0,-1 0 0 0 0,0 1 0 0 0,0-1 0 0 0,0 0 0 0 0,0 0 0 0 0,-1 1 0 0 0,1-2 0 0 0,0-7 32 0 0,1 2 4 0 0,1-1 0 0 0,-2 0 0 0 0,1 1 1 0 0,-1-1-1 0 0,0 0 0 0 0,-1 1 0 0 0,0-1 0 0 0,0 0 1 0 0,-1 1-1 0 0,0-1 0 0 0,0 1 0 0 0,-6-14 0 0 0,6 17-2 0 0,0-1-1 0 0,1 1 0 0 0,0 0 1 0 0,-1-7-1 0 0,1 6-15 0 0,0 1 0 0 0,0 0 0 0 0,0 0 1 0 0,0 0-1 0 0,-1 0 0 0 0,-2-4 0 0 0,-6-10 30 0 0,8 13-3 0 0,0 0 1 0 0,-1 0 0 0 0,0 0-1 0 0,0 1 1 0 0,-1-1 0 0 0,1 1-1 0 0,-1 0 1 0 0,-5-5-1 0 0,-3-1 148 0 0,10 8-133 0 0,0-1 1 0 0,-1 1-1 0 0,0 0 1 0 0,1 0-1 0 0,-1 1 1 0 0,-5-4-1 0 0,3 3 5 0 0,0 1-1 0 0,0-1 1 0 0,0 1-1 0 0,0 0 1 0 0,0 0-1 0 0,0 0 1 0 0,-1 1-1 0 0,1 0 1 0 0,0 0-1 0 0,0 0 1 0 0,0 1-1 0 0,-1 0 1 0 0,-9 2-1 0 0,13-2 21 0 0,-1-1-15 0 0,-10 4-60 0 0,12-4-13 0 0,1 0 0 0 0,-1 1-1 0 0,1-1 1 0 0,-1 0 0 0 0,1 1-1 0 0,-1-1 1 0 0,1 0 0 0 0,-1 1-1 0 0,1-1 1 0 0,-1 1 0 0 0,1-1-1 0 0,-1 1 1 0 0,1-1 0 0 0,0 1-1 0 0,-1 1 1 0 0,-2 4 11 0 0,1 0 0 0 0,0 0-1 0 0,0 1 1 0 0,1-1 0 0 0,0 1-1 0 0,0 0 1 0 0,0-1 0 0 0,1 1 0 0 0,1 13-1 0 0,-1-3-11 0 0,-1-15 0 0 0,1 1 0 0 0,0-1 0 0 0,0 1 0 0 0,0-1 0 0 0,0 1 0 0 0,0-1 0 0 0,0 1 0 0 0,1-1 0 0 0,-1 0 0 0 0,2 3 0 0 0,3 6 0 0 0,-4-9 0 0 0,0-1 0 0 0,-1 1 0 0 0,1 0 0 0 0,0 0 0 0 0,-1-1 0 0 0,1 1 0 0 0,-1 0 0 0 0,1 0 0 0 0,-1 0 0 0 0,0 0 0 0 0,0 0 0 0 0,0 0 0 0 0,0 0 0 0 0,0 0 0 0 0,0-1 0 0 0,0 1 0 0 0,-1 3 0 0 0,-14 65 72 0 0,14-67-67 0 0,0-1 0 0 0,1 1-1 0 0,-1 0 1 0 0,1 0-1 0 0,0-1 1 0 0,-1 1-1 0 0,1 0 1 0 0,0 0 0 0 0,1 0-1 0 0,-1 0 1 0 0,0-1-1 0 0,1 1 1 0 0,1 4-1 0 0,1 12-4 0 0,-3-17 0 0 0,0-1 0 0 0,0 1 0 0 0,0 0 0 0 0,1 0 0 0 0,-1 0 0 0 0,0-1 0 0 0,1 1 0 0 0,0 0 0 0 0,-1-1 0 0 0,1 1 0 0 0,0 0 0 0 0,1 1 0 0 0,5 9 8 0 0,1 0 0 0 0,1-1 0 0 0,0 0 0 0 0,0-1 0 0 0,1 0 0 0 0,1 0 0 0 0,11 8 0 0 0,-2-3-8 0 0,-16-11 0 0 0,0-1 0 0 0,0 0 0 0 0,0 0 0 0 0,0 0 0 0 0,1-1 0 0 0,4 3 0 0 0,9 1-75 0 0,23 6-1 0 0,-35-10-367 0 0,0-1 0 0 0,0-1 0 0 0,0 1 0 0 0,0-1 0 0 0,0 0 0 0 0,1 0 0 0 0,9-2-1 0 0,-2-1-1099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0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127 111 4144 0 0,'-9'-12'440'0'0,"-11"-34"4712"0"0,13 36-3558 0 0,6 7-1261 0 0,-1 0-1 0 0,1 1 1 0 0,-1-1 0 0 0,0 0 0 0 0,0 1-1 0 0,-1-1 1 0 0,1 1 0 0 0,0 0-1 0 0,-1 0 1 0 0,1 0 0 0 0,-1 0 0 0 0,0 0-1 0 0,0 0 1 0 0,0 1 0 0 0,0 0-1 0 0,-3-2 1 0 0,-1 0 39 0 0,5 2 321 0 0,-6 5-322 0 0,6-4-316 0 0,-2 0-42 0 0,-3 9 368 0 0,-5 5-269 0 0,11-4-48 0 0,0 10-51 0 0,1-14-13 0 0,0 0 0 0 0,0 0 0 0 0,0 0 0 0 0,0 0 1 0 0,1 0-1 0 0,0 0 0 0 0,0 0 0 0 0,1 0 1 0 0,0 0-1 0 0,0 0 0 0 0,0 0 0 0 0,0-1 1 0 0,1 1-1 0 0,0-1 0 0 0,4 6 0 0 0,-1-3 0 0 0,2 0 0 0 0,5 6 0 0 0,-9-13 0 0 0,1 0 0 0 0,1 3 0 0 0,0-1 0 0 0,1 0 0 0 0,-1 0 0 0 0,11 2 0 0 0,-15-4 0 0 0,24 9 0 0 0,-7 1 0 0 0,1 3 0 0 0,-10-9 11 0 0,-2 3 32 0 0,-3 2-22 0 0,7 7 34 0 0,-11-17-49 0 0,0 1-1 0 0,-1 0 0 0 0,1 0 0 0 0,-1 0 1 0 0,1 0-1 0 0,-1 1 0 0 0,1-1 1 0 0,-1 0-1 0 0,1 0 0 0 0,-1 2 0 0 0,1-1 1 0 0,0 0-1 0 0,-1-1 1 0 0,1 1-1 0 0,-1 0 1 0 0,0 0-1 0 0,0-1 0 0 0,1 1 1 0 0,-1 0-1 0 0,0 0 1 0 0,0 0-1 0 0,-1 0 1 0 0,1-1-1 0 0,0 1 0 0 0,-1 0 1 0 0,1 0-1 0 0,-1 0 1 0 0,1-1-1 0 0,-2 3 1 0 0,-1 5 28 0 0,2-5 24 0 0,0 0-1 0 0,0 0 1 0 0,-1 0 0 0 0,1 0 0 0 0,-1 0-1 0 0,0-1 1 0 0,0 1 0 0 0,0-1 0 0 0,0 1-1 0 0,-1-1 1 0 0,0 0 0 0 0,1 0 0 0 0,-1 0 0 0 0,0 0-1 0 0,0 0 1 0 0,-1-1 0 0 0,1 1 0 0 0,0-1-1 0 0,-1 0 1 0 0,0 0 0 0 0,1 0 0 0 0,-1 0 0 0 0,-5 0-1 0 0,4 1 89 0 0,-1-1-26 0 0,0 1-1 0 0,0-1 1 0 0,0-1 0 0 0,0 1-1 0 0,-1-1 1 0 0,1 0-1 0 0,-12 0 1 0 0,16 0-117 0 0,0-1 1 0 0,0 0-1 0 0,0 0 1 0 0,1 0-1 0 0,-1-1 1 0 0,0 1-1 0 0,0 0 1 0 0,0-1-1 0 0,1 1 1 0 0,-1-1-1 0 0,0 1 1 0 0,1-1-1 0 0,-1 0 1 0 0,0 0-1 0 0,1 0 0 0 0,-1 0 1 0 0,1 0-1 0 0,-1 0 1 0 0,-1-2-1 0 0,-1 0-200 0 0,1 0-1 0 0,-1-1 0 0 0,1 1 0 0 0,-1-1 0 0 0,1 0 1 0 0,0 0-1 0 0,0 0 0 0 0,1-1 0 0 0,-1 1 1 0 0,1-1-1 0 0,-2-6 0 0 0,-1 0-1425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0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5064 0 0,'1'1'6637'0'0,"1"0"-6461"0"0,-1 1 0 0 0,0-1-1 0 0,0 0 1 0 0,0 1 0 0 0,0-1 0 0 0,-1 1 0 0 0,1-1 0 0 0,0 1-1 0 0,0-1 1 0 0,-1 1 0 0 0,1 0 0 0 0,-1-1 0 0 0,0 1 0 0 0,1 0-1 0 0,-1-1 1 0 0,0 4 0 0 0,5 15 910 0 0,-1-7-523 0 0,-1-1 0 0 0,0 1 0 0 0,-1 0 0 0 0,2 18 0 0 0,-2-7-67 0 0,-2 21 372 0 0,0-5-349 0 0,4 16-19 0 0,5 36 285 0 0,-5-59-574 0 0,-1-12-179 0 0,7 23 0 0 0,26 66 168 0 0,-32-102-198 0 0,0 0 1 0 0,0 0-1 0 0,1-1 1 0 0,9 13-1 0 0,-6-10-1 0 0,0 1-1 0 0,1-3 0 0 0,-7-7-5 0 0,-1 1 0 0 0,1-1 0 0 0,-1 0 0 0 0,1-1 0 0 0,0 1 0 0 0,-1 0 0 0 0,1 0 0 0 0,0-1 0 0 0,0 1-1 0 0,-1-1 1 0 0,1 1 0 0 0,0-1 0 0 0,0 0 0 0 0,0 0 0 0 0,0 1 0 0 0,-1-1 0 0 0,1-1 0 0 0,0 1 0 0 0,2 0 0 0 0,3-1-55 0 0,-3 1-210 0 0,0-1-1 0 0,0 1 1 0 0,1-1 0 0 0,-1 0-1 0 0,0 0 1 0 0,0 0-1 0 0,0-1 1 0 0,0 1 0 0 0,0-1-1 0 0,0 0 1 0 0,7-5 0 0 0,7-10-5984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1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 11056 0 0,'-4'3'8542'0'0,"31"2"-8129"0"0,-11-4-326 0 0,-14-1-78 0 0,1 1 1 0 0,-1-1-1 0 0,1 0 0 0 0,-1 0 1 0 0,1 0-1 0 0,0-1 0 0 0,-1 1 1 0 0,1-1-1 0 0,-1 1 0 0 0,1-1 1 0 0,-1 0-1 0 0,3-1 0 0 0,-4 2-193 0 0,0-1 0 0 0,-1 0 0 0 0,1 1 0 0 0,0-1 0 0 0,0 1 0 0 0,-1-1 0 0 0,1 1 0 0 0,0 0 0 0 0,0-1-1 0 0,0 1 1 0 0,0 0 0 0 0,0 0 0 0 0,0 0 0 0 0,0-1 0 0 0,-1 1 0 0 0,1 0 0 0 0,0 0 0 0 0,0 0 0 0 0,0 0 0 0 0,1 1 0 0 0,2-1-1597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1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15408 0 0,'0'0'4239'0'0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06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509 2789 6992 0 0,'0'0'4568'0'0,"1"2"-4311"0"0,5 9 48 0 0,4 8 74 0 0,-7-6-178 0 0,1 0 0 0 0,8 18 0 0 0,5 16 111 0 0,5 16 53 0 0,-4-13-82 0 0,-15-42-216 0 0,1 1 0 0 0,7 12 0 0 0,-7-14-27 0 0,-1 1-1 0 0,1-1 1 0 0,3 12 0 0 0,-3-6 45 0 0,2 1 0 0 0,9 18 0 0 0,3 6 146 0 0,8 28 1337 0 0,-22-59-417 0 0,-8-13-1132 0 0,0 0-1 0 0,-1 1 1 0 0,1 0 0 0 0,-1 0 0 0 0,0 0 0 0 0,-1 1 0 0 0,1-1-1 0 0,-1 1 1 0 0,0 1 0 0 0,0-1 0 0 0,0 1 0 0 0,0 0 0 0 0,-1 0-1 0 0,1 1 1 0 0,-1 0 0 0 0,-9-2 0 0 0,-10-3 11 0 0,-10-2 14 0 0,22 6-24 0 0,1 0 0 0 0,0-1 0 0 0,-18-7 0 0 0,-9-3 28 0 0,22 8 1 0 0,-30-16 0 0 0,-3 0 43 0 0,32 14-70 0 0,0 2 0 0 0,0 0 0 0 0,-1 2 0 0 0,1 0 0 0 0,-1 1 0 0 0,-26-1 0 0 0,34 4-22 0 0,1 0 0 0 0,-1 1 0 0 0,1 0 0 0 0,-19 5 0 0 0,-44 8 0 0 0,70-13-13 0 0,4-1 7 0 0,0 1 0 0 0,-1-1 0 0 0,1 0 0 0 0,0 1 0 0 0,0-1 0 0 0,0 1 0 0 0,0-1 0 0 0,0 0 0 0 0,0 1 0 0 0,0-1 0 0 0,0 1 0 0 0,0-1 0 0 0,0 0 0 0 0,1 1 0 0 0,-1-1 0 0 0,0 0 0 0 0,0 1 0 0 0,0-1 0 0 0,1 1 0 0 0,1 3 4 0 0,1 0 1 0 0,0 0-1 0 0,1 0 0 0 0,-1-1 0 0 0,6 5 1 0 0,19 21-10 0 0,5 7-48 0 0,-17-19 62 0 0,27 34-1 0 0,-34-39-2 0 0,1-1 0 0 0,18 15 0 0 0,8 10 0 0 0,8 7 0 0 0,-6-7 0 0 0,23 27 0 0 0,-32-35 0 0 0,-4-4-32 0 0,41 32 0 0 0,-57-49 32 0 0,-1 1 0 0 0,12 11 0 0 0,14 14 0 0 0,87 52 0 0 0,-102-72 0 0 0,23 18 0 0 0,-26-18 0 0 0,0-1 0 0 0,24 13 0 0 0,18 9 0 0 0,24 10 0 0 0,-17-13 0 0 0,-52-26 0 0 0,21 12 0 0 0,7 4 0 0 0,32 11 0 0 0,-9-3 0 0 0,149 51 0 0 0,-187-69 0 0 0,-10-4 0 0 0,21 6 0 0 0,-1 0 0 0 0,4 0 0 0 0,101 26 0 0 0,2 5 0 0 0,-102-29 0 0 0,-6-2 0 0 0,0-2 0 0 0,60 12 0 0 0,-79-20 0 0 0,0 0 0 0 0,20 9 0 0 0,-21-7 0 0 0,1 0 0 0 0,17 2 0 0 0,6 0 0 0 0,-14-3 0 0 0,0 0 0 0 0,0-2 0 0 0,34 0 0 0 0,-29-4 0 0 0,-11 0 0 0 0,0 1 0 0 0,0 0 0 0 0,24 4 0 0 0,-25-1 0 0 0,27 0 0 0 0,-26-2 0 0 0,23 4 0 0 0,34 5 0 0 0,14 1 0 0 0,-74-8 0 0 0,1 0 0 0 0,-1-2 0 0 0,0 0 0 0 0,30-5 0 0 0,-8 1 0 0 0,-22 2-1 0 0,22-5 0 0 0,-26 4 15 0 0,1 1 0 0 0,-1 0 0 0 0,16-1 0 0 0,47-3-3 0 0,-19 1-12 0 0,54-3 1 0 0,-71 8 4 0 0,102 4 46 0 0,-129-4-48 0 0,-1 0 0 0 0,0 0 1 0 0,0-1-1 0 0,22-5 0 0 0,-19 3-2 0 0,0 1 0 0 0,19-1-1 0 0,25-2 1 0 0,-24 1 0 0 0,50-9 0 0 0,-49 7 11 0 0,76-10 42 0 0,-54 10-53 0 0,-38 5 0 0 0,-1-1 0 0 0,32-8 0 0 0,51-12 0 0 0,-77 15 27 0 0,-16 5-20 0 0,0 0-1 0 0,-1-1 0 0 0,1 0 0 0 0,-1 0 0 0 0,9-5 0 0 0,4-3 26 0 0,1 1-1 0 0,0 1 0 0 0,0 0 1 0 0,25-5-1 0 0,2-1 39 0 0,-34 10-46 0 0,52-20 16 0 0,-55 21-22 0 0,0 0 0 0 0,19-3 0 0 0,-17 4-18 0 0,1-1 0 0 0,11-5-1 0 0,37-12 1 0 0,-38 13 0 0 0,34-15 0 0 0,-20 6 0 0 0,12-7 0 0 0,82-44 75 0 0,-97 48-24 0 0,27-17-38 0 0,-45 27 16 0 0,24-11-1 0 0,-27 14-29 0 0,0 0 0 0 0,0-1 0 0 0,12-10 0 0 0,93-63 1 0 0,-46 39 0 0 0,-42 25 0 0 0,54-38 0 0 0,72-66 64 0 0,-100 81-64 0 0,-16 13 0 0 0,25-17 27 0 0,48-36 10 0 0,-79 55-24 0 0,-22 15 13 0 0,18-14-1 0 0,-3 0-25 0 0,18-17 0 0 0,-5 0 27 0 0,-18 19-8 0 0,32-41-1 0 0,2-5-4 0 0,4-7 103 0 0,-10 15 33 0 0,-2 3-47 0 0,-5 9-49 0 0,66-92 138 0 0,-55 70-164 0 0,-28 36-12 0 0,0-2-1 0 0,21-39 0 0 0,19-29 49 0 0,-42 69-64 0 0,28-58 0 0 0,-41 72 0 0 0,8-10 11 0 0,1 0 14 0 0,23-44 0 0 0,-22 37-22 0 0,2 0 61 0 0,-13 21-47 0 0,-1 0-1 0 0,10-20 1 0 0,-2 4-94 0 0,-14 25 91 0 0,0 1-1 0 0,0 0 1 0 0,-1-1-1 0 0,4-11 0 0 0,-4 11-16 0 0,-1 1 0 0 0,2-1 0 0 0,-1 1 0 0 0,8-11 0 0 0,7-16-46 0 0,-9 15 49 0 0,2 0 0 0 0,0 1 0 0 0,14-18 0 0 0,6-8 0 0 0,21-31 0 0 0,-26 28 0 0 0,-19 36 0 0 0,12-23 0 0 0,-1 0 0 0 0,-1 5 13 0 0,24-62 0 0 0,2-2 25 0 0,-39 85-38 0 0,-1-1 0 0 0,6-15 0 0 0,-7 15 0 0 0,1-1 0 0 0,7-12 0 0 0,-3 7 0 0 0,9-30 0 0 0,0 0 0 0 0,2-7 0 0 0,-10 32 16 0 0,6-13 32 0 0,16-34-48 0 0,-23 51 0 0 0,-5 11 0 0 0,0 0 0 0 0,1 0 0 0 0,-1 0 0 0 0,5-6 0 0 0,-1 3 0 0 0,-1-1 0 0 0,7-15 0 0 0,0-1 0 0 0,-4 8 0 0 0,10-29 0 0 0,-12 31 0 0 0,58-140 64 0 0,-42 110-65 0 0,13-27 66 0 0,8-14-65 0 0,-36 63 0 0 0,-6 20 0 0 0,-1 1 0 0 0,1-1 0 0 0,0 1 0 0 0,0-1 0 0 0,0 1 0 0 0,0-1 0 0 0,0 1 0 0 0,0-1 0 0 0,2-2 0 0 0,3-1 13 0 0,-1 0 0 0 0,1 0 0 0 0,-2-1 1 0 0,1 0-1 0 0,-1 0 0 0 0,0 0 0 0 0,0-1 0 0 0,2-8 0 0 0,-2 6-10 0 0,1 1 0 0 0,-1 0-1 0 0,9-10 1 0 0,-8 12-3 0 0,-1 1 0 0 0,0-1 0 0 0,0 0 0 0 0,-1 0 0 0 0,0-1 0 0 0,4-12-1 0 0,3-3 1 0 0,-9 13-153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2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272 132 8408 0 0,'-2'-1'381'0'0,"-15"-24"125"0"0,0 0 219 0 0,0 0 1037 0 0,15 21-1459 0 0,0 1 1 0 0,0-1-1 0 0,-1 0 0 0 0,1 1 0 0 0,-1-1 1 0 0,0 1-1 0 0,0 0 0 0 0,-7-6 1 0 0,5 7 52 0 0,0-1 0 0 0,1 1 0 0 0,-1 0 1 0 0,0 0-1 0 0,0 0 0 0 0,-1 1 1 0 0,1-1-1 0 0,0 1 0 0 0,0 0 0 0 0,-10 0 1 0 0,10 1-305 0 0,1 1 0 0 0,-1-1 1 0 0,1 1-1 0 0,-1-1 0 0 0,1 1 1 0 0,-1 0-1 0 0,1 1 1 0 0,0-1-1 0 0,0 1 0 0 0,0 0 1 0 0,0 0-1 0 0,0 0 0 0 0,0 1 1 0 0,0-1-1 0 0,1 1 0 0 0,-1 0 1 0 0,1 0-1 0 0,0 0 0 0 0,0 0 1 0 0,-6 8-1 0 0,5-5-47 0 0,0 1-1 0 0,1 0 0 0 0,-1-1 1 0 0,1 2-1 0 0,0-1 1 0 0,1 0-1 0 0,0 0 1 0 0,0 1-1 0 0,1 0 1 0 0,0-1-1 0 0,-1 12 0 0 0,1 14-4 0 0,0-26 0 0 0,0 0 0 0 0,1 0 0 0 0,0 0 0 0 0,0 0 0 0 0,1 0 0 0 0,0 0 0 0 0,0 0 0 0 0,0 0 0 0 0,4 7 0 0 0,-1-3 0 0 0,2 5 0 0 0,14 27 0 0 0,-15-34 0 0 0,-4-5 0 0 0,1-1 0 0 0,0 0 0 0 0,0 0 0 0 0,0 1 0 0 0,1-2 0 0 0,-1 1 0 0 0,1 0 0 0 0,-1 0 0 0 0,5 3 0 0 0,0-1-4 0 0,-3-2-2 0 0,0 0 1 0 0,0-1 0 0 0,0 1-1 0 0,0-1 1 0 0,0 0-1 0 0,0 0 1 0 0,1 0-1 0 0,6 2 1 0 0,0 0-7 0 0,-10-4 9 0 0,0 1 1 0 0,1 0-1 0 0,-1-1 0 0 0,0 1 1 0 0,1-1-1 0 0,-1 1 1 0 0,1-1-1 0 0,-1 0 0 0 0,0 0 1 0 0,1 1-1 0 0,-1-1 1 0 0,1 0-1 0 0,-1 0 1 0 0,1 0-1 0 0,-1-1 0 0 0,1 1 1 0 0,-1 0-1 0 0,0-1 1 0 0,2 0-1 0 0,5-2-18 0 0,-6 2-22 0 0,0-1 44 0 0,-2-1 47 0 0,-6-9-6 0 0,1 10-27 0 0,4 2-6 0 0,-2-1 1 0 0,0 0 0 0 0,0 1 0 0 0,1-1 0 0 0,-1 0 0 0 0,0 1 0 0 0,0 0 0 0 0,0 0 0 0 0,0 0 0 0 0,0 0 0 0 0,0 0 0 0 0,1 0 0 0 0,-1 1 0 0 0,0-1 0 0 0,0 1 0 0 0,0 0 0 0 0,1 0 0 0 0,-1 0 0 0 0,0 0 0 0 0,1 1 0 0 0,-1-1 0 0 0,1 1 0 0 0,-1-1 0 0 0,1 1 0 0 0,0 0 0 0 0,0 0 0 0 0,0 0 0 0 0,0 0 0 0 0,0 0 0 0 0,0 0 0 0 0,0 1 0 0 0,-2 4 0 0 0,-10 22 29 0 0,1 1 1 0 0,1 0 0 0 0,-14 57-1 0 0,24-74-9 0 0,0 1-1 0 0,0 15 0 0 0,0-5 43 0 0,1-10-39 0 0,0-1 0 0 0,0 0 0 0 0,2 1 0 0 0,0-1 0 0 0,0 0 0 0 0,1 1 0 0 0,1-1 0 0 0,0 0 0 0 0,1 0 0 0 0,0-1 0 0 0,1 1-1 0 0,12 21 1 0 0,-14-28-33 0 0,1 0 0 0 0,-1-1 0 0 0,1 1 0 0 0,0-1 0 0 0,0 0 0 0 0,1 0 0 0 0,0-1 0 0 0,-1 1 0 0 0,2-1 0 0 0,-1 0 0 0 0,0 0 0 0 0,1-1 0 0 0,-1 1 0 0 0,1-1 0 0 0,0-1 0 0 0,0 1 0 0 0,1-1 0 0 0,-1 0 0 0 0,0 0 0 0 0,12 1 0 0 0,-11-2-25 0 0,-1-1 0 0 0,0 0-1 0 0,0 0 1 0 0,1 0 0 0 0,-1-1-1 0 0,0 0 1 0 0,0 0 0 0 0,0 0-1 0 0,0-1 1 0 0,0 0 0 0 0,0 0-1 0 0,0 0 1 0 0,-1-1 0 0 0,1 0-1 0 0,-1 0 1 0 0,0-1 0 0 0,0 1-1 0 0,0-1 1 0 0,0 0 0 0 0,-1-1-1 0 0,1 1 1 0 0,-1-1 0 0 0,4-5-1 0 0,-1-2-148 0 0,0-1 0 0 0,-2-1-1 0 0,1 1 1 0 0,4-20-1 0 0,12-26-321 0 0,-12 34 250 0 0,-1-1-1 0 0,6-30 0 0 0,-9 33 155 0 0,-4 13 47 0 0,-1 0 1 0 0,2-14-1 0 0,-3 15 70 0 0,1 0-1 0 0,4-18 1 0 0,-3 22 158 0 0,-2 8 251 0 0,0 11-137 0 0,43 216 377 0 0,-43-226-681 0 0,11 44 80 0 0,-10-42-100 0 0,1-1-1 0 0,0 1 1 0 0,0-1 0 0 0,1 0 0 0 0,-1 0-1 0 0,5 7 1 0 0,-6-11-51 0 0,0 0-31 0 0,-1-1 0 0 0,1 1 0 0 0,0 0 0 0 0,-1 0 0 0 0,1 0 0 0 0,0 0 0 0 0,-1 0 0 0 0,0-1 1 0 0,1 1-1 0 0,-1 0 0 0 0,1 0 0 0 0,-1 0 0 0 0,0 0 0 0 0,0 2 0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2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10592 0 0,'0'0'4088'0'0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3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42 10280 0 0,'0'0'926'0'0,"0"2"-759"0"0,-2 15-95 0 0,2-14 198 0 0,-1 1 0 0 0,1 0 0 0 0,0 0 0 0 0,0 0 0 0 0,0 0 1 0 0,2 5-1 0 0,7 34 1464 0 0,-7-36-1427 0 0,-1 0 0 0 0,1 0-1 0 0,0 14 1 0 0,4 16 331 0 0,-4-25-404 0 0,0 0-1 0 0,0 0 0 0 0,-1 18 0 0 0,2 16 457 0 0,1-14-195 0 0,-1-18-237 0 0,-2-13-42 0 0,-2-8-160 0 0,0 5-56 0 0,-1-5 0 0 0,1 0 0 0 0,-1 0 0 0 0,0-13 0 0 0,2-20-182 0 0,-1 33 141 0 0,1 0 0 0 0,0 0 0 0 0,0 0 0 0 0,1 0 0 0 0,0 0 0 0 0,0 0 0 0 0,4-10 0 0 0,2-14-197 0 0,-6 25 191 0 0,1 0-1 0 0,-1 0 1 0 0,1 0-1 0 0,0 0 0 0 0,1 0 1 0 0,0 1-1 0 0,0-1 0 0 0,0 1 1 0 0,0 0-1 0 0,8-8 0 0 0,9-18-216 0 0,-10 17 123 0 0,17-23 0 0 0,-23 33 130 0 0,-1 1 0 0 0,1 0 1 0 0,-1-1-1 0 0,1 1 0 0 0,0 1 1 0 0,0-1-1 0 0,0 0 0 0 0,0 1 1 0 0,1 0-1 0 0,-1 0 0 0 0,6-1 1 0 0,-2 3-33 0 0,-6 0 42 0 0,0 0 0 0 0,0 1-1 0 0,0-1 1 0 0,-1 1 0 0 0,1 0-1 0 0,0-1 1 0 0,0 1 0 0 0,2 2-1 0 0,2 5 8 0 0,-5-5 0 0 0,5 5 24 0 0,0 1 0 0 0,-1 0 0 0 0,0 0-1 0 0,-1 1 1 0 0,0 0 0 0 0,0-1 0 0 0,-1 1 0 0 0,0 0-1 0 0,-1 1 1 0 0,2 11 0 0 0,-2-7 88 0 0,7 31 0 0 0,0-6-45 0 0,18 139-57 0 0,-21-153-349 0 0,1 7-4725 0 0,-6-17-470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4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7368 0 0,'0'0'666'0'0,"0"2"-546"0"0,5 51 4184 0 0,-4-37-3275 0 0,1-1-1 0 0,0 1 0 0 0,6 19 0 0 0,-3-15-494 0 0,2 26 0 0 0,1 51 802 0 0,-6 165 0 0 0,-4-161-972 0 0,0 8-156 0 0,-2-62-137 0 0,3-36-28 0 0,1-4-21 0 0,0-4 26 0 0,0-3-47 0 0,0 0-1 0 0,0 0 1 0 0,0 1-1 0 0,0-1 0 0 0,0 0 1 0 0,0 0-1 0 0,0 0 0 0 0,0 0 1 0 0,0 1-1 0 0,0-1 1 0 0,0 0-1 0 0,0 0 0 0 0,0 0 1 0 0,0 0-1 0 0,0 1 0 0 0,-1-1 1 0 0,1 0-1 0 0,0 0 1 0 0,0 0-1 0 0,0 0 0 0 0,0 1 1 0 0,0-1-1 0 0,0 0 1 0 0,-1 0-1 0 0,1 0 0 0 0,0 0 1 0 0,0 0-1 0 0,0 0 0 0 0,0 0 1 0 0,0 1-1 0 0,-1-1 1 0 0,1 0-1 0 0,0 0 0 0 0,0 0 1 0 0,0 0-1 0 0,-1 0 0 0 0,1 0 0 0 0,-1 0-1 0 0,0-1 0 0 0,1 1 1 0 0,-1 0-1 0 0,1-1 0 0 0,-1 1 0 0 0,1 0 1 0 0,-1-1-1 0 0,1 1 0 0 0,-1 0 0 0 0,1-1 1 0 0,-1 1-1 0 0,1-1 0 0 0,0 1 0 0 0,-1-1 1 0 0,1 1-1 0 0,0-1 0 0 0,-1 0 0 0 0,-1-2-7 0 0,1 1-1 0 0,0-1 0 0 0,0 0 1 0 0,-1 0-1 0 0,2 0 0 0 0,-1 1 0 0 0,0-1 1 0 0,0 0-1 0 0,1 0 0 0 0,0-6 1 0 0,2-32-73 0 0,1 7-24 0 0,-2 26 59 0 0,0-1 0 0 0,0 1-1 0 0,1 0 1 0 0,0 0 0 0 0,1-1-1 0 0,6-13 1 0 0,-4 11-56 0 0,-1-1 0 0 0,4-13-1 0 0,-5 11 31 0 0,2 0-1 0 0,0 0 1 0 0,8-15-1 0 0,0 1 14 0 0,-6 11-30 0 0,16-25-1 0 0,-19 36 76 0 0,0 0 0 0 0,0 1 0 0 0,0-1 0 0 0,1 1 0 0 0,0 0 0 0 0,0 0 0 0 0,9-6 0 0 0,-9 8 9 0 0,-3 2 2 0 0,-1 1 0 0 0,0-1-1 0 0,0 1 1 0 0,0-1-1 0 0,0 0 1 0 0,0 1 0 0 0,0-1-1 0 0,0 0 1 0 0,0 0-1 0 0,0 0 1 0 0,0 0 0 0 0,0 0-1 0 0,0 0 1 0 0,0 0-1 0 0,-1 0 1 0 0,1 0 0 0 0,-1 0-1 0 0,1 0 1 0 0,-1 0-1 0 0,1-1 1 0 0,-1 1 0 0 0,1 0-1 0 0,-1-2 1 0 0,17-5-63 0 0,-14 6 18 0 0,5 0 22 0 0,3 2-44 0 0,-9-1 55 0 0,1 1 0 0 0,-1 0 0 0 0,1 1 0 0 0,0-1 0 0 0,-1 0 0 0 0,1 1-1 0 0,-1-1 1 0 0,1 1 0 0 0,-1 0 0 0 0,1 0 0 0 0,-1 0 0 0 0,0 0 0 0 0,1 0 0 0 0,-1 1-1 0 0,0-1 1 0 0,0 1 0 0 0,0-1 0 0 0,0 1 0 0 0,2 2 0 0 0,-2-3 12 0 0,-1 0 0 0 0,1 1 0 0 0,-1-1 1 0 0,1 0-1 0 0,-1 1 0 0 0,0-1 0 0 0,1 1 0 0 0,-1-1 0 0 0,0 1 1 0 0,0 0-1 0 0,0-1 0 0 0,0 1 0 0 0,-1 0 0 0 0,1 0 1 0 0,0-1-1 0 0,-1 1 0 0 0,1 3 0 0 0,1 4 0 0 0,0-4 3 0 0,-1 0 0 0 0,0 0 0 0 0,0 0 0 0 0,0 1 0 0 0,-1-1 0 0 0,0 0 0 0 0,0 1 0 0 0,-1-1 0 0 0,1 0 0 0 0,-1 0 0 0 0,-2 7 0 0 0,-2 7 0 0 0,-14 31 0 0 0,6-18 0 0 0,10-25 0 0 0,0-1 0 0 0,-1 1 0 0 0,0-1 0 0 0,-8 10 0 0 0,-5 8 0 0 0,10-11 0 0 0,3-7 0 0 0,0 0 0 0 0,1 0 0 0 0,0 1 0 0 0,-3 9 0 0 0,4-11 0 0 0,0-1 0 0 0,0 0 0 0 0,0 0 0 0 0,-1 0 0 0 0,1 0 0 0 0,-4 4 0 0 0,-1 2 4 0 0,7-7-15 0 0,-4 7-46 0 0,1 1 57 0 0,6-2 0 0 0,-2-9 0 0 0,0 3 0 0 0,0-1 0 0 0,0 1 0 0 0,1-1 0 0 0,0 1 0 0 0,-1-1 0 0 0,1 0 0 0 0,2 2 0 0 0,4 5 0 0 0,-4-5-3 0 0,-1-1 0 0 0,0 0 0 0 0,1 0-1 0 0,0 0 1 0 0,0 0 0 0 0,-1-1-1 0 0,2 0 1 0 0,-1 0 0 0 0,0 0-1 0 0,0 0 1 0 0,1 0 0 0 0,-1-1 0 0 0,6 1-1 0 0,7 3-150 0 0,9 3-1430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4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5 299 4144 0 0,'0'0'19'0'0,"0"0"1"0"0,-1-1-1 0 0,1 1 1 0 0,0 0-1 0 0,-1 0 0 0 0,1-1 1 0 0,0 1-1 0 0,0 0 1 0 0,-1-1-1 0 0,1 1 1 0 0,0-1-1 0 0,0 1 0 0 0,-1 0 1 0 0,1-1-1 0 0,0 1 1 0 0,0 0-1 0 0,0-1 1 0 0,0 1-1 0 0,0-1 0 0 0,0 0 1 0 0,-1-5 510 0 0,2-1 0 0 0,-1 1 1 0 0,1-1-1 0 0,0 1 0 0 0,0-1 0 0 0,1 1 1 0 0,0 0-1 0 0,0 0 0 0 0,0 0 1 0 0,1 0-1 0 0,0 0 0 0 0,0 0 0 0 0,7-10 1 0 0,53-62-531 0 0,-47 59 0 0 0,1 2 0 0 0,35-29 0 0 0,-37 32 0 0 0,-14 13 0 0 0,1-1 0 0 0,-1 1 0 0 0,0-1 0 0 0,1 1 0 0 0,0 0 0 0 0,-1 0 0 0 0,1 0 0 0 0,0 0 0 0 0,0 0 0 0 0,0 0 0 0 0,0 0 0 0 0,-1 0 0 0 0,1 1 0 0 0,0-1 0 0 0,3 0 0 0 0,-1 1 0 0 0,2-1 14 0 0,1 0-1 0 0,-1 0 0 0 0,0 1 1 0 0,13 1-1 0 0,-17 0-9 0 0,1-1-1 0 0,-1 1 1 0 0,0 0-1 0 0,1 0 1 0 0,-1 0-1 0 0,0 0 1 0 0,0 0 0 0 0,0 0-1 0 0,0 1 1 0 0,0-1-1 0 0,0 1 1 0 0,0-1-1 0 0,0 1 1 0 0,-1 0-1 0 0,1 0 1 0 0,1 2 0 0 0,2 2 56 0 0,-1 0 1 0 0,0 0 0 0 0,0 1 0 0 0,0-1 0 0 0,-1 1-1 0 0,0 0 1 0 0,0 0 0 0 0,-1 0 0 0 0,0 0 0 0 0,0 0-1 0 0,-1 1 1 0 0,0-1 0 0 0,0 0 0 0 0,-1 1 0 0 0,1-1-1 0 0,-2 0 1 0 0,1 1 0 0 0,-1-1 0 0 0,-2 11 0 0 0,-3 10 491 0 0,4-15-245 0 0,-1-1 1 0 0,0 0 0 0 0,-5 12-1 0 0,2-9-16 0 0,-4 11 480 0 0,-17 29-1 0 0,23-47-609 0 0,-1-1 0 0 0,0 1 0 0 0,-1-1 0 0 0,1 0 0 0 0,-1-1 0 0 0,-1 0 0 0 0,1 0 0 0 0,-8 6 0 0 0,11-10-94 0 0,0-1 0 0 0,-1 1 0 0 0,1-1 0 0 0,0 1 0 0 0,0-1 0 0 0,-1 0 0 0 0,1 0 0 0 0,-1-1 0 0 0,1 1 0 0 0,-1-1-1 0 0,1 1 1 0 0,-1-1 0 0 0,1 0 0 0 0,-6-1 0 0 0,5 0-4 0 0,-1 0 0 0 0,0 0-1 0 0,0 0 1 0 0,1 0 0 0 0,-1-1 0 0 0,1 0 0 0 0,-1 0 0 0 0,1 0-1 0 0,0 0 1 0 0,-4-3 0 0 0,3 0-14 0 0,1 1 0 0 0,-1-1 0 0 0,1 1 0 0 0,0-1 0 0 0,0 0 0 0 0,1 0 0 0 0,0-1 0 0 0,0 1-1 0 0,0-1 1 0 0,1 0 0 0 0,-1 0 0 0 0,1 0 0 0 0,-2-10 0 0 0,2 3-554 0 0,-3-25 0 0 0,5-11-4838 0 0,2 22-851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5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2760 0 0,'0'0'9'0'0,"1"0"0"0"0,0 0 0 0 0,-1 0 0 0 0,1 0 0 0 0,-1 0 0 0 0,1 0 0 0 0,0 1 0 0 0,-1-1-1 0 0,1 0 1 0 0,-1 0 0 0 0,1 1 0 0 0,-1-1 0 0 0,1 0 0 0 0,-1 1 0 0 0,1-1 0 0 0,-1 1 0 0 0,0-1 0 0 0,1 1 0 0 0,-1-1 0 0 0,1 0 0 0 0,-1 1 0 0 0,0 0 0 0 0,1-1 0 0 0,-1 1 0 0 0,6 17 670 0 0,-1-5 2098 0 0,3 7 151 0 0,10 31 0 0 0,-10-25-2071 0 0,1-1-180 0 0,-3-11-12 0 0,5 25 1 0 0,1 25 911 0 0,7 33 228 0 0,-18-95-1840 0 0,2 10 464 0 0,-4-10-177 0 0,-3-8-202 0 0,1-2-74 0 0,1-1-1 0 0,0 1 0 0 0,0-1 0 0 0,0 1 0 0 0,1-1 0 0 0,1 0 1 0 0,-1-9-1 0 0,1 5-80 0 0,0 8 60 0 0,-1 1 0 0 0,1-1 0 0 0,1 0 0 0 0,-1 1 0 0 0,1-1 0 0 0,-1 0 0 0 0,4-8-1 0 0,8-21-250 0 0,-10 27 217 0 0,0 1 0 0 0,0-1 0 0 0,-1 1 0 0 0,1-11 0 0 0,-2 13 35 0 0,1-1-1 0 0,0 1 0 0 0,-1-1 1 0 0,2 1-1 0 0,-1 0 0 0 0,0-1 1 0 0,1 1-1 0 0,0 0 0 0 0,0 0 0 0 0,4-8 1 0 0,11-15-184 0 0,-15 22 192 0 0,0 1-1 0 0,0 0 1 0 0,1 0 0 0 0,-1 0 0 0 0,1 0 0 0 0,6-6-1 0 0,2 0-60 0 0,-10 8 88 0 0,0 1 0 0 0,0 0 1 0 0,1-1-1 0 0,-1 1 0 0 0,0 0 0 0 0,1 0 1 0 0,-1 0-1 0 0,1 0 0 0 0,-1 0 1 0 0,1 0-1 0 0,0 0 0 0 0,-1 1 0 0 0,1-1 1 0 0,0 1-1 0 0,-1-1 0 0 0,1 1 1 0 0,0 0-1 0 0,0-1 0 0 0,1 1 1 0 0,0 0 6 0 0,0 0 1 0 0,0 1 0 0 0,0-1 0 0 0,0 1 0 0 0,0 0 0 0 0,0-1 0 0 0,0 1 0 0 0,0 1 0 0 0,-1-1 0 0 0,1 0 0 0 0,0 1 0 0 0,-1-1 0 0 0,1 1-1 0 0,-1 0 1 0 0,1 0 0 0 0,-1 0 0 0 0,0 0 0 0 0,0 0 0 0 0,0 0 0 0 0,3 5 0 0 0,1 3 129 0 0,0 0 0 0 0,0 1 0 0 0,7 22 0 0 0,-1-4 268 0 0,-6-13-89 0 0,0 0 1 0 0,-2 1 0 0 0,0 0 0 0 0,4 29-1 0 0,-5-23-25 0 0,5 48 276 0 0,-8-60-488 0 0,-3-4 19 0 0,2-6 79 0 0,-6-13-107 0 0,1-17-121 0 0,6 26 56 0 0,-1 1 0 0 0,1-1-1 0 0,-1 1 1 0 0,1-1 0 0 0,0 0-1 0 0,0 1 1 0 0,0-1-1 0 0,0 1 1 0 0,1-1 0 0 0,0-3-1 0 0,8-26-339 0 0,18-34-269 0 0,-24 59 557 0 0,0 0 0 0 0,1 0 0 0 0,0 1 1 0 0,0-1-1 0 0,7-7 0 0 0,13-20-46 0 0,-22 31 95 0 0,0 0 0 0 0,0 0 0 0 0,1 0 1 0 0,0 1-1 0 0,-1-1 0 0 0,1 1 0 0 0,0-1 0 0 0,0 1 0 0 0,1 0 1 0 0,-1 0-1 0 0,0 0 0 0 0,1 1 0 0 0,-1-1 0 0 0,1 1 1 0 0,-1 0-1 0 0,1 0 0 0 0,0 0 0 0 0,6 0 0 0 0,-9 0 5 0 0,-1 1 0 0 0,1 0 0 0 0,0 0 0 0 0,-1 0 0 0 0,1 0-1 0 0,0 0 1 0 0,-1 0 0 0 0,1 0 0 0 0,0 0 0 0 0,-1 0-1 0 0,1 0 1 0 0,0 1 0 0 0,-1-1 0 0 0,1 0 0 0 0,-1 0 0 0 0,1 0-1 0 0,0 1 1 0 0,-1-1 0 0 0,1 0 0 0 0,-1 1 0 0 0,1-1 0 0 0,-1 1-1 0 0,1-1 1 0 0,-1 1 0 0 0,1 0 0 0 0,1 1-2 0 0,7 6 14 0 0,-2 1-1 0 0,1 0 0 0 0,-1 1 0 0 0,0-1 0 0 0,-1 1 0 0 0,0 1 0 0 0,5 12 0 0 0,10 17 46 0 0,-19-36-46 0 0,0 1-1 0 0,0 0 1 0 0,0-1-1 0 0,-1 1 0 0 0,2 8 1 0 0,4 13 12 0 0,-3-15-230 0 0,0 1 0 0 0,0 1-1 0 0,2 13 1 0 0,-2-11-4143 0 0,-1 1-1498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6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11544 0 0,'0'0'1046'0'0,"1"2"-858"0"0,8 22 655 0 0,-2 1 0 0 0,-1-1 0 0 0,0 1 0 0 0,2 36 0 0 0,3-11 140 0 0,-7-35-456 0 0,3 25 0 0 0,-3-21-148 0 0,0 10 131 0 0,-5-22-263 0 0,-1-11 138 0 0,0-15-225 0 0,0-16-167 0 0,1 24-81 0 0,0 0-1 0 0,1 1 1 0 0,1-14-1 0 0,1 15-105 0 0,-1-1-1 0 0,2 1 1 0 0,3-13 0 0 0,0 1-162 0 0,-6 18 318 0 0,0 0 0 0 0,1 1 0 0 0,0-1 0 0 0,-1 0 0 0 0,1 1 0 0 0,0-1 0 0 0,0 1 1 0 0,0-1-1 0 0,1 1 0 0 0,-1 0 0 0 0,3-4 0 0 0,21-34-313 0 0,-9 17 277 0 0,8-10 27 0 0,-22 31 42 0 0,0 0 0 0 0,1 0 0 0 0,-1 0 0 0 0,1 0 0 0 0,0 0 0 0 0,-1 0 0 0 0,1 1-1 0 0,0-1 1 0 0,0 1 0 0 0,6-2 0 0 0,-7 2-1 0 0,1 0 2 0 0,10 7 3 0 0,-9-4 11 0 0,0 0-1 0 0,0 1 1 0 0,0-1-1 0 0,-1 1 1 0 0,1 0-1 0 0,-1 0 1 0 0,1 1-1 0 0,-1-1 0 0 0,0 1 1 0 0,0-1-1 0 0,0 1 1 0 0,-1 0-1 0 0,3 6 1 0 0,3 6 173 0 0,-2 0 0 0 0,7 22 0 0 0,-3-5 189 0 0,-3-13 98 0 0,-2 1 0 0 0,5 37 0 0 0,-11-28-197 0 0,-1-14-170 0 0,2-14 233 0 0,-9-19-256 0 0,5 10-140 0 0,2 0 0 0 0,-1 0 0 0 0,1 0 0 0 0,0-1 0 0 0,0 1 0 0 0,1-1 0 0 0,0 1 0 0 0,1-1 0 0 0,-1 1 0 0 0,1-1 0 0 0,1 0 0 0 0,0 1 0 0 0,0-1 0 0 0,0 1 0 0 0,4-12 0 0 0,-2 6-109 0 0,-2 10 129 0 0,0-1 1 0 0,0 1-1 0 0,0 0 0 0 0,0 0 0 0 0,0 0 0 0 0,1-1 0 0 0,0 1 0 0 0,-1 1 0 0 0,4-5 0 0 0,1-1 37 0 0,0 0-1 0 0,7-14 1 0 0,-12 21 3 0 0,-1 0 1 0 0,1 0 0 0 0,-1 0 0 0 0,1 1-1 0 0,0-1 1 0 0,-1 0 0 0 0,1 1-1 0 0,0-1 1 0 0,0 0 0 0 0,-1 1 0 0 0,1-1-1 0 0,0 1 1 0 0,0-1 0 0 0,0 1-1 0 0,1-1 1 0 0,-1 0-1 0 0,0 1 0 0 0,0-1 0 0 0,0 1 0 0 0,0-1 0 0 0,0 1 0 0 0,0-1 0 0 0,0 0 0 0 0,0 0 0 0 0,0 1 0 0 0,0-1-1 0 0,1-2 1 0 0,1-2 2 0 0,1 1-1 0 0,0-1 1 0 0,0 0-1 0 0,0 1 1 0 0,0 0-1 0 0,6-4 1 0 0,-7 6-15 0 0,0 0 0 0 0,0 0 0 0 0,0 1 0 0 0,0-1-1 0 0,0 1 1 0 0,0 0 0 0 0,0 0 0 0 0,0 0 0 0 0,0 0 0 0 0,1 0 0 0 0,-1 1 0 0 0,4-1-1 0 0,-4 2 31 0 0,0-1-1 0 0,-1 1 0 0 0,1 0 0 0 0,0 0 1 0 0,-1 0-1 0 0,1 0 0 0 0,-1 1 0 0 0,0-1 0 0 0,1 1 1 0 0,-1-1-1 0 0,3 4 0 0 0,3 4 74 0 0,0 1 1 0 0,-1 1-1 0 0,-1-1 1 0 0,0 1-1 0 0,0 0 0 0 0,-1 0 1 0 0,0 1-1 0 0,6 23 0 0 0,5 16 34 0 0,2 34-2409 0 0,-13-73 398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17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0 232 2304 0 0,'1'1'101'0'0,"9"22"-132"0"0,-2-6 1998 0 0,6 6 2885 0 0,-12-18-4425 0 0,1 0 0 0 0,0 0 0 0 0,0 0 0 0 0,0-1 0 0 0,0 1 0 0 0,1-1 0 0 0,-1 0 0 0 0,1 0 1 0 0,7 5-1 0 0,16 16 1557 0 0,-25-23-1622 0 0,0-1 12 0 0,-1-1-352 0 0,-1 0 0 0 0,0 0-1 0 0,1 0 1 0 0,-1 1 0 0 0,0-1 0 0 0,1 0 0 0 0,-1 0 0 0 0,0 0 0 0 0,1 0-1 0 0,-1 0 1 0 0,0 0 0 0 0,1 0 0 0 0,-1 0 0 0 0,1 1 0 0 0,-1-1 0 0 0,0 0-1 0 0,1-1 1 0 0,-1 1 0 0 0,0 0 0 0 0,1 0 0 0 0,-1 0 0 0 0,1 0-1 0 0,-1 0 1 0 0,1 0 0 0 0,1-2 21 0 0,1 0 1 0 0,-1 1-1 0 0,1-1 0 0 0,-1 0 0 0 0,1 0 0 0 0,-1-1 1 0 0,0 1-1 0 0,0 0 0 0 0,0-1 0 0 0,0 1 1 0 0,1-4-1 0 0,5-11 164 0 0,1-5-16 0 0,-2 3-22 0 0,-6 16-146 0 0,1 0-1 0 0,-1 0 1 0 0,0 0-1 0 0,-1 0 1 0 0,1 0 0 0 0,1-5-1 0 0,3-28 126 0 0,-2 26-80 0 0,-2-1 1 0 0,2-18-1 0 0,-2 2 49 0 0,0 17-5 0 0,-1 1 1 0 0,0-1-1 0 0,0 1 0 0 0,-1-1 1 0 0,0 1-1 0 0,-4-16 0 0 0,4 22-61 0 0,-1-4 233 0 0,-1-1 1 0 0,0 2 0 0 0,0-1 0 0 0,-7-10 0 0 0,9 16-130 0 0,-11-13 819 0 0,12 14-954 0 0,0-1-1 0 0,-1 1 0 0 0,1 0 0 0 0,0 0 1 0 0,-1-1-1 0 0,1 1 0 0 0,0 0 0 0 0,-1 0 0 0 0,1-1 1 0 0,-1 1-1 0 0,1 0 0 0 0,-1 0 0 0 0,1 0 1 0 0,0 0-1 0 0,-1-1 0 0 0,1 1 0 0 0,-1 0 0 0 0,1 0 1 0 0,-1 0-1 0 0,1 0 0 0 0,-1 0 0 0 0,1 0 1 0 0,-1 0-1 0 0,1 1 0 0 0,0-1 0 0 0,-1 0 1 0 0,1 0-1 0 0,-1 0 0 0 0,1 0 0 0 0,-1 0 0 0 0,1 1 1 0 0,0-1-1 0 0,-1 0 0 0 0,0 1 0 0 0,-5 4 49 0 0,5-5-58 0 0,-1 1 1 0 0,1 0 0 0 0,0 0 0 0 0,0 0 0 0 0,0-1 0 0 0,0 1-1 0 0,0 0 1 0 0,0 0 0 0 0,0 0 0 0 0,1 1 0 0 0,-1-1 0 0 0,-1 2-1 0 0,-8 19 49 0 0,5-11-21 0 0,0 0-1 0 0,-6 23 1 0 0,5-6 18 0 0,2 1 0 0 0,0-1 0 0 0,1 37 0 0 0,3-51-33 0 0,-1 15 57 0 0,2 0-1 0 0,7 44 1 0 0,-7-67-77 0 0,0 2-3 0 0,1 0 1 0 0,-1 0 0 0 0,1 0 0 0 0,1 0 0 0 0,-1 0-1 0 0,1-1 1 0 0,1 1 0 0 0,0-1 0 0 0,9 14-1 0 0,-6-12 1 0 0,14 15 3 0 0,-19-23-6 0 0,-1 1 1 0 0,1-1-1 0 0,-1 0 0 0 0,1 0 0 0 0,-1 0 1 0 0,1-1-1 0 0,0 1 0 0 0,-1 0 0 0 0,1-1 1 0 0,0 1-1 0 0,0-1 0 0 0,-1 1 0 0 0,1-1 1 0 0,3 1-1 0 0,-1-2-100 0 0,0 1 0 0 0,1-1 0 0 0,-1 0 0 0 0,0 0 0 0 0,1-1 0 0 0,-1 1 0 0 0,0-1 0 0 0,0 0 0 0 0,0 0 0 0 0,-1 0 0 0 0,1 0 0 0 0,0-1-1 0 0,-1 1 1 0 0,1-1 0 0 0,-1 0 0 0 0,0 0 0 0 0,3-4 0 0 0,6-8-1124 0 0,0-1-1 0 0,15-26 0 0 0,-22 34 696 0 0,1-2-111 0 0,-1 1 1 0 0,0-1-1 0 0,0 0 0 0 0,-1 0 0 0 0,3-13 1 0 0,25-81-4946 0 0,-8 31 1894 0 0,-21 60 3066 0 0,-2 10 913 0 0,0-1 0 0 0,0 0 0 0 0,0 1-1 0 0,5-9 4565 0 0,-5 14-4051 0 0,7 38 1853 0 0,-5-19-1140 0 0,3 37 1185 0 0,-4-26-1812 0 0,3 3-27 0 0,-2-14-114 0 0,0 23 0 0 0,0-8 35 0 0,-2-29-607 0 0,0 0 1 0 0,0 1-1 0 0,-1-1 1 0 0,-1 10-1 0 0,1-16-153 0 0,0 0 1 0 0,0 1-1 0 0,0-1 0 0 0,0 0 0 0 0,0 1 1 0 0,0-1-1 0 0,0 0 0 0 0,0 0 1 0 0,1 1-1 0 0,-1-1 0 0 0,1 0 0 0 0,-1 0 1 0 0,1 1-1 0 0,-1-1 0 0 0,1 0 1 0 0,0 2-1 0 0,9 17 710 0 0,-9-19-645 0 0,-9-21 84 0 0,7 18-168 0 0,0-1 0 0 0,0 1 0 0 0,0-1 0 0 0,0 0 0 0 0,1 1 0 0 0,-1-1 0 0 0,1 0 0 0 0,0 0 0 0 0,0 1 0 0 0,0-1 0 0 0,0-3 0 0 0,-1-10 0 0 0,1 15 0 0 0,0-1 0 0 0,0 1 0 0 0,-1-1 0 0 0,1 1 0 0 0,0 0 0 0 0,0-1 0 0 0,0 1 0 0 0,1 0 0 0 0,-1-1 0 0 0,0 1 0 0 0,0 0 0 0 0,1-1 0 0 0,-1 1 0 0 0,1 0 0 0 0,0-2 0 0 0,1-1 0 0 0,-1 0 0 0 0,1-1 0 0 0,-1 1 0 0 0,0-1 0 0 0,0 1 0 0 0,-1-1 0 0 0,1 1 0 0 0,-1-1 0 0 0,0 1 0 0 0,-1-6 0 0 0,2-18 0 0 0,0 21-5 0 0,1 1 0 0 0,0-1 0 0 0,0 1 0 0 0,0 0 0 0 0,1 0-1 0 0,0 0 1 0 0,0 0 0 0 0,7-9 0 0 0,10-18-13 0 0,-16 25 18 0 0,0 1 0 0 0,1 0 0 0 0,0 1 0 0 0,0-1 0 0 0,1 1 0 0 0,-1 0 0 0 0,2 0 0 0 0,-1 1 0 0 0,8-6 0 0 0,4 6-35 0 0,0 1 6 0 0,-16 4 29 0 0,1-1 0 0 0,0 0 0 0 0,0 1 0 0 0,0 0 0 0 0,0-1 0 0 0,0 1 0 0 0,0 0 0 0 0,0 1 0 0 0,0-1 0 0 0,0 0 0 0 0,0 1 0 0 0,0 0 0 0 0,0 0 0 0 0,0 0 0 0 0,0 0 0 0 0,-1 0 0 0 0,1 0 0 0 0,0 1 0 0 0,-1-1 0 0 0,1 1 0 0 0,-1 0 0 0 0,3 2 0 0 0,6 6 0 0 0,0 0 0 0 0,-1 0 0 0 0,11 16 0 0 0,-19-23 0 0 0,26 34-4 0 0,-10-14 9 0 0,25 27-1 0 0,-36-43-11 0 0,1 0 0 0 0,0 0-1 0 0,0-1 1 0 0,1 0 0 0 0,0 0 0 0 0,0-1-1 0 0,12 5 1 0 0,-12-7-78 0 0,1 1 1 0 0,0-1-1 0 0,0-1 1 0 0,0 0-1 0 0,0 0 0 0 0,1-1 1 0 0,-1 0-1 0 0,0-1 1 0 0,1 0-1 0 0,-1-1 1 0 0,0 0-1 0 0,1-1 0 0 0,-1 0 1 0 0,0 0-1 0 0,15-6 1 0 0,3-6-1355 0 0,3-2-404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55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1 4144 0 0,'0'0'8286'0'0,"-2"1"-7708"0"0,-9 15 104 0 0,0 0 1 0 0,1 0-1 0 0,-14 32 1 0 0,-6 10 442 0 0,23-46-888 0 0,1 1 0 0 0,-6 20 0 0 0,-7 15 164 0 0,-29 68 356 0 0,22-49-319 0 0,-50 127 274 0 0,58-148-723 0 0,7-19 11 0 0,1 0 0 0 0,-7 33 0 0 0,6-13 35 0 0,5-25-20 0 0,-5 34-1 0 0,9-38-14 0 0,-3 52 0 0 0,5-65 10 0 0,-1 0-1 0 0,1-1 0 0 0,-1 1 0 0 0,-2 6 0 0 0,-2 16 9 0 0,4-12-15 0 0,1-13-67 0 0,-1 0 0 0 0,1 1 0 0 0,0-1-1 0 0,0 0 1 0 0,0 1 0 0 0,0-1-1 0 0,0 0 1 0 0,1 1 0 0 0,0 2-1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56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4608 0 0,'0'0'10862'0'0,"2"3"-10428"0"0,30 36 1181 0 0,-23-27-1263 0 0,-2 0 0 0 0,0 0-1 0 0,0 0 1 0 0,-1 1 0 0 0,0 0 0 0 0,-1 0-1 0 0,5 25 1 0 0,0-5-175 0 0,27 126 255 0 0,-31-128-369 0 0,39 156 443 0 0,-13-97-353 0 0,-3-11-19 0 0,5 12 97 0 0,-20-58-212 0 0,-2 1 1 0 0,16 68-1 0 0,-7 15-19 0 0,-21-85-115 0 0,0-25 26 0 0,-1-1 0 0 0,1 0-1 0 0,1 10 1 0 0,0 19-2396 0 0,-1-26 1210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08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646 830 5528 0 0,'-14'-3'589'0'0,"-9"-10"121"0"0,3-5 4013 0 0,-20-13-2180 0 0,29 24-1996 0 0,1 0 0 0 0,-20-9 0 0 0,-12-8 584 0 0,11 3-365 0 0,18 13-481 0 0,0-1 0 0 0,-18-16 0 0 0,12 8-95 0 0,6 5-87 0 0,1 0-1 0 0,-14-17 0 0 0,23 26-92 0 0,1 0-1 0 0,-1 0 1 0 0,0 1-1 0 0,0-1 1 0 0,0 1-1 0 0,-5-4 1 0 0,-15-12 41 0 0,-90-95 639 0 0,55 66-804 0 0,-3-15 100 0 0,60 60 9 0 0,-1 1 1 0 0,0-1-1 0 0,1 0 0 0 0,-1 1 0 0 0,1-1 0 0 0,0 0 0 0 0,0 0 0 0 0,0 0 0 0 0,0 0 0 0 0,0 0 0 0 0,0 0 0 0 0,-1-4 0 0 0,2 6-1 0 0,0 0-1 0 0,0 0 0 0 0,0-1 1 0 0,0 1-1 0 0,-1 0 0 0 0,1-1 0 0 0,0 1 1 0 0,0 0-1 0 0,0-1 0 0 0,0 1 1 0 0,0 0-1 0 0,0 0 0 0 0,0-1 0 0 0,0 1 1 0 0,0 0-1 0 0,0-1 0 0 0,0 1 1 0 0,0 0-1 0 0,1-1 0 0 0,-1 1 0 0 0,0 0 1 0 0,0 0-1 0 0,0-1 0 0 0,0 1 0 0 0,0 0 1 0 0,1-1-1 0 0,7-1-4 0 0,-5 1 11 0 0,0 1 0 0 0,0-1 0 0 0,1 1 0 0 0,-1 0 0 0 0,0 0 0 0 0,1 0 0 0 0,4 1 0 0 0,-1 0 0 0 0,-4-2 0 0 0,-1 1 0 0 0,1 1 0 0 0,0-1 0 0 0,-1 0 0 0 0,1 1 0 0 0,0-1 0 0 0,-1 1 0 0 0,1 0 0 0 0,-1 0 0 0 0,4 1 0 0 0,7 2 0 0 0,17-1-82 0 0,47-4-1 0 0,-26 0 16 0 0,6 1 24 0 0,-1 1 29 0 0,94-10-1 0 0,-105 1 15 0 0,0-2 0 0 0,54-20 0 0 0,-74 22 0 0 0,73-28 0 0 0,-71 25 0 0 0,1 2 0 0 0,31-7 0 0 0,-33 10 0 0 0,0-1 0 0 0,43-19 0 0 0,-35 11 0 0 0,-16 7 0 0 0,-1-1 0 0 0,25-15 0 0 0,27-28 11 0 0,-67 50 32 0 0,1-1-22 0 0,-1 2 22 0 0,-2 1-43 0 0,1 0 1 0 0,-1 1-1 0 0,1-1 1 0 0,-1 0-1 0 0,1 0 0 0 0,-1 0 1 0 0,1 0-1 0 0,-1 0 1 0 0,1 1-1 0 0,-1-1 1 0 0,1 0-1 0 0,-1 1 1 0 0,1-1-1 0 0,-1 0 0 0 0,1 1 1 0 0,-1-1-1 0 0,1 0 1 0 0,-1 1-1 0 0,0-1 1 0 0,1 1-1 0 0,-1 0 1 0 0,1 0-1 0 0,0-1 0 0 0,0 1 0 0 0,0 0 0 0 0,0 0 0 0 0,0 0 0 0 0,0 0 0 0 0,-1 0 0 0 0,1 1 0 0 0,0-1 0 0 0,0 0 0 0 0,-1 0 0 0 0,1 0 0 0 0,-1 1 0 0 0,1 1 0 0 0,2 4 0 0 0,0 1 0 0 0,-1-1 0 0 0,0 1 0 0 0,0 0 0 0 0,0 0 0 0 0,0 12 0 0 0,3 14 0 0 0,52 244-128 0 0,-37-180 128 0 0,3 18 0 0 0,32 141 26 0 0,-44-211 31 0 0,-6-30-27 0 0,13 31 0 0 0,-12-33-16 0 0,0 0 1 0 0,-1 0-1 0 0,3 16 0 0 0,-3-11-12 0 0,1 1-1 0 0,1-1 1 0 0,1 0 0 0 0,0-1-1 0 0,2 0 1 0 0,18 28-1 0 0,-18-30 49 0 0,-1 0 1 0 0,0 1-1 0 0,-1 0 1 0 0,6 21-1 0 0,-12-33 153 0 0,-4-6 147 0 0,-6-11-174 0 0,2 7-170 0 0,3 3 10 0 0,1 0 0 0 0,0 0 0 0 0,-1 0 0 0 0,1 0 1 0 0,0-1-1 0 0,0 1 0 0 0,-2-4 0 0 0,-1 1 58 0 0,0 0 1 0 0,-1 0-1 0 0,1 1 0 0 0,-1 0 0 0 0,1 0 1 0 0,-1 0-1 0 0,-8-3 0 0 0,4 1 13 0 0,-23-12 90 0 0,8 4-33 0 0,-26-19 1 0 0,2 1 24 0 0,42 28-142 0 0,0 0-1 0 0,1 1 1 0 0,-14-5 0 0 0,8 4 5 0 0,-11-1-18 0 0,3 2 36 0 0,13 2-56 0 0,0 0 0 0 0,0 0 0 0 0,0 0 0 0 0,0 1 1 0 0,0 0-1 0 0,0 1 0 0 0,0-1 0 0 0,-7 3 1 0 0,-26 1-2186 0 0,27-4 1060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56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11288 0 0,'0'0'1022'0'0,"5"0"572"0"0,48-5 1277 0 0,-48 5-2714 0 0,32 0 224 0 0,1-1 1 0 0,51-9 0 0 0,-79 9-559 0 0,-1 1 1 0 0,0-1 0 0 0,10 2-1 0 0,-1 0-945 0 0,-8-1 49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56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7368 0 0,'2'0'157'0'0,"-2"0"-125"0"0,1 0 0 0 0,-1 0 0 0 0,0 0 0 0 0,1 0 0 0 0,-1 0 0 0 0,1 0-1 0 0,-1 0 1 0 0,1 0 0 0 0,-1 0 0 0 0,1 0 0 0 0,-1 0 0 0 0,1 0-1 0 0,-1 0 1 0 0,0 0 0 0 0,1 0 0 0 0,-1 0 0 0 0,1-1 0 0 0,0 1-1 0 0,-1 0 64 0 0,0 0-1 0 0,0-1 0 0 0,1 1 1 0 0,-1 0-1 0 0,0 0 0 0 0,0 0 0 0 0,1 0 1 0 0,-1 0-1 0 0,0 0 0 0 0,1 0 0 0 0,-1 0 1 0 0,0-1-1 0 0,0 1 0 0 0,1 0 1 0 0,-1 0-1 0 0,0 0 0 0 0,1 0 0 0 0,-1 1 1 0 0,0-1-1 0 0,1 0 0 0 0,-1 0 1 0 0,0 0-1 0 0,0 0 0 0 0,1 0 0 0 0,-1 0 1 0 0,0 0-1 0 0,1 0 0 0 0,-1 1 0 0 0,0-1 1 0 0,0 0-1 0 0,0 0 0 0 0,1 0 1 0 0,-1 1-1 0 0,0-1 0 0 0,0 0 0 0 0,0 0 1 0 0,1 1-1 0 0,-1-1 0 0 0,0 0 1 0 0,0 1-1 0 0,6 8 2091 0 0,-1 11-691 0 0,4 10-42 0 0,-5-17-884 0 0,1 1-1 0 0,3 20 0 0 0,1 3 86 0 0,-7-24-486 0 0,1 0-1 0 0,0 18 1 0 0,1 9 72 0 0,18 73 282 0 0,-20-98-435 0 0,1 21-1 0 0,1 7 55 0 0,5 3-2 0 0,-3-14-35 0 0,3 35 0 0 0,-8-53-55 0 0,2-1 1 0 0,-1 1-1 0 0,10 25 1 0 0,3 14 279 0 0,0-7-846 0 0,-8-29-5746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57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 1840 0 0,'1'-1'133'0'0,"14"-13"1128"0"0,-13 11-152 0 0,1 0 0 0 0,0 0-1 0 0,0 1 1 0 0,0 0 0 0 0,0-1-1 0 0,0 1 1 0 0,7-3 0 0 0,62-27 2833 0 0,-56 27-3490 0 0,0 0-1 0 0,1 1 1 0 0,0 1-1 0 0,26-3 0 0 0,-27 6-111 0 0,-13-1-275 0 0,1 1 1 0 0,-1 0 0 0 0,0 0-1 0 0,1 0 1 0 0,-1 1 0 0 0,1-1-1 0 0,-1 1 1 0 0,0-1 0 0 0,6 3-1 0 0,7 2 21 0 0,-12-4-70 0 0,0 0 0 0 0,0 0 0 0 0,0 0-1 0 0,0 1 1 0 0,0 0 0 0 0,-1-1 0 0 0,5 4-1 0 0,10 6 74 0 0,-12-7-67 0 0,1 0 0 0 0,-1 0 0 0 0,9 9-1 0 0,-12-10-25 0 0,5 3 41 0 0,-2 1-1 0 0,1 0 1 0 0,-1 1-1 0 0,0-1 1 0 0,-1 1-1 0 0,1 0 1 0 0,5 13-1 0 0,-4-5-29 0 0,0-3 20 0 0,-1 1 0 0 0,-1 0 0 0 0,5 17 0 0 0,11 55 146 0 0,2 58-173 0 0,-11-43 0 0 0,-7-48 0 0 0,-4-26 0 0 0,-1 0 1 0 0,0 1-1 0 0,-6 29 0 0 0,1-8 10 0 0,4-43 0 0 0,1 0 1 0 0,-2-1-1 0 0,1 1 0 0 0,-4 8 1 0 0,-3 13 2 0 0,4-11 47 0 0,0-1-1 0 0,-2 0 0 0 0,-11 23 1 0 0,-4 10 190 0 0,18-40-117 0 0,-1-1-1 0 0,0 0 1 0 0,0 0-1 0 0,-1 0 0 0 0,-9 11 1 0 0,7-10 33 0 0,0 1 1 0 0,-7 13 0 0 0,7-13-88 0 0,1-1-1 0 0,-2 0 1 0 0,1 0 0 0 0,-1-1-1 0 0,0 0 1 0 0,0 0 0 0 0,-18 10-1 0 0,15-11 28 0 0,0 0 1 0 0,-1-1-1 0 0,1 0 0 0 0,-1-1 0 0 0,0 0 0 0 0,0-1 1 0 0,0 0-1 0 0,0-1 0 0 0,-1 0 0 0 0,-14 0 0 0 0,24-3-94 0 0,-1 1-1 0 0,1-1 1 0 0,0 0-1 0 0,0 0 0 0 0,0 0 1 0 0,0 0-1 0 0,0 0 1 0 0,1-1-1 0 0,-1 1 0 0 0,0-1 1 0 0,-3-3-1 0 0,-2-1 12 0 0,1 0-1 0 0,-10-11 0 0 0,8 7-136 0 0,3 4-305 0 0,1 1 0 0 0,-1-1 0 0 0,2-1 0 0 0,-1 1 0 0 0,1-1 0 0 0,0 1 0 0 0,-5-11 0 0 0,8 9-1575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58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12528 0 0,'0'0'2929'0'0,"1"0"-2779"0"0,-1 0 1 0 0,1 0-1 0 0,0 0 1 0 0,-1 0-1 0 0,1 0 0 0 0,-1 0 1 0 0,1 0-1 0 0,-1 0 1 0 0,1 0-1 0 0,0 0 0 0 0,-1 0 1 0 0,1 1-1 0 0,-1-1 1 0 0,1 0-1 0 0,0 1 0 0 0,5 4 36 0 0,-3-2-83 0 0,0 0 0 0 0,-1-1 0 0 0,1 1 1 0 0,-1 0-1 0 0,1 0 0 0 0,-1 0 0 0 0,0 1 0 0 0,0-1 0 0 0,0 1 0 0 0,2 6 0 0 0,2 10 82 0 0,-3-12-76 0 0,0 0-1 0 0,-1 1 1 0 0,0-1 0 0 0,1 10-1 0 0,3 46 438 0 0,3 50-81 0 0,-4 8 380 0 0,-10-14-573 0 0,2 147-160 0 0,2-224-132 0 0,0-18 61 0 0,1-1 0 0 0,0 0 0 0 0,1 1-1 0 0,0-1 1 0 0,1 0 0 0 0,0 0 0 0 0,1 0 0 0 0,0 0-1 0 0,7 15 1 0 0,-10-27-39 0 0,0 1 1 0 0,0-1-1 0 0,0 0 0 0 0,0 0 0 0 0,1 1 0 0 0,-1-1 0 0 0,0 0 0 0 0,0 0 1 0 0,0 1-1 0 0,0-1 0 0 0,0 0 0 0 0,0 0 0 0 0,1 1 0 0 0,-1-1 0 0 0,0 0 1 0 0,0 0-1 0 0,0 0 0 0 0,1 0 0 0 0,-1 1 0 0 0,0-1 0 0 0,0 0 0 0 0,1 0 1 0 0,-1 0-1 0 0,0 0 0 0 0,0 0 0 0 0,1 0 0 0 0,-1 1 0 0 0,1-1 1 0 0,-1 0 0 0 0,1 0-1 0 0,-1 1 1 0 0,1-1 0 0 0,-1 0 0 0 0,1 0-1 0 0,-1 1 1 0 0,0-1 0 0 0,1 0-1 0 0,-1 1 1 0 0,0-1 0 0 0,1 1 0 0 0,-1-1-1 0 0,0 0 1 0 0,1 1 0 0 0,-1-1 0 0 0,0 1-1 0 0,0-1 1 0 0,1 1 0 0 0,-1-1-1 0 0,0 1 1 0 0,0-1 0 0 0,0 1 0 0 0,0-1-1 0 0,0 2 1 0 0,1-2 1 0 0,-1 1 0 0 0,1-1 0 0 0,-1 1 1 0 0,1-1-1 0 0,0 0 0 0 0,-1 1 0 0 0,1-1 0 0 0,-1 0 0 0 0,1 0 0 0 0,0 1 1 0 0,-1-1-1 0 0,1 0 0 0 0,0 0 0 0 0,-1 0 0 0 0,2 1 0 0 0,0-1 6 0 0,34 22 107 0 0,-29-17-74 0 0,0 0 1 0 0,1 0-1 0 0,0-1 0 0 0,0 0 0 0 0,16 5 0 0 0,-9-4-29 0 0,-10-4-14 0 0,0 1 0 0 0,1-1 0 0 0,-1 0 0 0 0,0 0-1 0 0,6 0 1 0 0,92 4 248 0 0,-73-6-408 0 0,80 4 437 0 0,-96-2-266 0 0,1 1 0 0 0,-1 1 1 0 0,0 0-1 0 0,0 1 0 0 0,19 7 0 0 0,0-1 31 0 0,-13-6-20 0 0,-7-2-32 0 0,-11-2-210 0 0,1 0 0 0 0,0 0 1 0 0,0 0-1 0 0,-1 0 0 0 0,1-1 1 0 0,0 1-1 0 0,0-1 1 0 0,-1 1-1 0 0,1-1 0 0 0,-1 0 1 0 0,1 0-1 0 0,-1 0 0 0 0,1 0 1 0 0,3-4-1 0 0,3-3-1635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58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9216 0 0,'0'0'6770'0'0,"2"2"-6427"0"0,1 2-198 0 0,-2-2-77 0 0,0-1 0 0 0,0 1 1 0 0,1-1-1 0 0,-1 1 0 0 0,0-1 0 0 0,0 0 0 0 0,1 0 0 0 0,-1 1 0 0 0,1-1 0 0 0,-1 0 0 0 0,3 1 0 0 0,17 7 819 0 0,-17-7-764 0 0,-1 0 1 0 0,0-1-1 0 0,1 1 0 0 0,-1-1 1 0 0,0 0-1 0 0,1 0 0 0 0,0 0 1 0 0,-1 0-1 0 0,1-1 0 0 0,0 1 1 0 0,-1-1-1 0 0,1 0 0 0 0,4 0 1 0 0,10-4-51 0 0,0 0 1 0 0,-1-1 0 0 0,31-13-1 0 0,30-9-19 0 0,-64 22-48 0 0,0 0 1 0 0,0 1-1 0 0,20-2 0 0 0,-1-1-854 0 0,-17 3-92 0 0,-4 1-47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59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9216 0 0,'0'0'706'0'0,"2"1"-463"0"0,2 2 298 0 0,0 0 1 0 0,0 0-1 0 0,0 0 1 0 0,1 0-1 0 0,-1-1 0 0 0,1 0 1 0 0,6 2-1 0 0,-5-2-427 0 0,-1-1 0 0 0,1 0-1 0 0,-1-1 1 0 0,1 1 0 0 0,-1-1 0 0 0,1 0-1 0 0,5-1 1 0 0,18-2-195 0 0,-1 0-1 0 0,1-2 0 0 0,46-15 1 0 0,-61 15-159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6:59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3224 0 0,'0'1'240'0'0,"-1"1"216"0"0,0-1 0 0 0,0 0-1 0 0,0 1 1 0 0,0 0 0 0 0,1-1 0 0 0,-1 1 0 0 0,0-1-1 0 0,1 1 1 0 0,-1 0 0 0 0,1-1 0 0 0,0 1 0 0 0,0 0 0 0 0,0 0-1 0 0,0-1 1 0 0,0 1 0 0 0,0 0 0 0 0,0-1 0 0 0,0 1-1 0 0,1 0 1 0 0,0 2 0 0 0,1 8-231 0 0,-1 50 2338 0 0,0-50-2248 0 0,0-1 0 0 0,1 1 1 0 0,6 18-1 0 0,1 11 271 0 0,0 14 103 0 0,1 0 511 0 0,5 104-1 0 0,-5-19-439 0 0,2 3-479 0 0,-6-83-210 0 0,2-31 48 0 0,-6-25-555 0 0,-1 0-1 0 0,0 0 1 0 0,0 0 0 0 0,0 0-1 0 0,0 0 1 0 0,0 0 0 0 0,-1 9-1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7:00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1 158 4608 0 0,'0'0'9728'0'0,"1"1"-9170"0"0,19 13 598 0 0,-15-11-979 0 0,0 0 0 0 0,-1 1 1 0 0,1 0-1 0 0,-1 0 1 0 0,1 0-1 0 0,4 6 0 0 0,14 18 312 0 0,-16-21-360 0 0,-1 1 0 0 0,1 0 0 0 0,7 14-1 0 0,-10-16-77 0 0,1 0 0 0 0,-1 0 0 0 0,1-1 0 0 0,0 0 0 0 0,1 1 0 0 0,6 3 0 0 0,-9-6-24 0 0,-1 0-20 0 0,1-1 0 0 0,-1 0 0 0 0,0 0 0 0 0,1 0 0 0 0,0 0 0 0 0,-1 0 0 0 0,1-1 0 0 0,0 1 0 0 0,0-1 0 0 0,6 2 0 0 0,-1 0-4 0 0,11 5-9 0 0,-13-5 14 0 0,1 0 0 0 0,0 0-1 0 0,1 0 1 0 0,-1-1 0 0 0,0 0 0 0 0,1-1 0 0 0,-1 0 0 0 0,10 1-1 0 0,-15-2-6 0 0,11 0 0 0 0,1 0 1 0 0,-1 0-1 0 0,1-2 1 0 0,-1 1-1 0 0,0-2 1 0 0,18-5-1 0 0,-2 0 51 0 0,-25 7-48 0 0,1 0 0 0 0,-1 0 0 0 0,1 0 1 0 0,-1-1-1 0 0,1 0 0 0 0,-1 0 0 0 0,0 0 1 0 0,0 0-1 0 0,0-1 0 0 0,0 1 0 0 0,0-1 1 0 0,5-5-1 0 0,9-9 9 0 0,-15 15-9 0 0,0-1 1 0 0,-1 1-1 0 0,1 0 1 0 0,-1-1-1 0 0,1 1 1 0 0,-1-1-1 0 0,0 0 1 0 0,0 1-1 0 0,0-1 0 0 0,0 0 1 0 0,-1-1-1 0 0,1 1 1 0 0,-1 0-1 0 0,0 0 1 0 0,0 0-1 0 0,0-1 1 0 0,1-5-1 0 0,-2 6 2 0 0,1-1 0 0 0,0 0 0 0 0,0 1 0 0 0,1 0 0 0 0,-1-1 0 0 0,1 1 0 0 0,0 0 0 0 0,3-6 0 0 0,-3 6-6 0 0,1-1 0 0 0,-1 0 0 0 0,0 0 0 0 0,2-7-1 0 0,-1-7 1 0 0,-2 15 0 0 0,-1 0 0 0 0,1 0 0 0 0,0-1 0 0 0,-1 1 0 0 0,1 0 0 0 0,1 0 0 0 0,1-3 0 0 0,12-16 0 0 0,-11 18 0 0 0,0-1 0 0 0,-1 0 0 0 0,0 0 0 0 0,5-9 0 0 0,11-25 0 0 0,-12 28 0 0 0,-7 9 0 0 0,-2-1 0 0 0,3-8 0 0 0,-7 3 0 0 0,-1 0 0 0 0,-5 2 0 0 0,9 11 34 0 0,2-4-30 0 0,0 0 0 0 0,0 0 0 0 0,1 0 0 0 0,-1 0 0 0 0,0 0 1 0 0,0 0-1 0 0,1 0 0 0 0,-1 0 0 0 0,0 2 0 0 0,9 28 103 0 0,-10-14-66 0 0,1-14-32 0 0,0 0 1 0 0,1 0 0 0 0,0-1-1 0 0,0 1 1 0 0,0 6-1 0 0,1-1 28 0 0,0-6-32 0 0,-1 0 0 0 0,1 0 0 0 0,-1 0 0 0 0,0 0 1 0 0,0 0-1 0 0,0 0 0 0 0,0 0 0 0 0,0 0 0 0 0,0 0 1 0 0,0 0-1 0 0,-1 2 0 0 0,-2 2 20 0 0,2-2-1 0 0,-1 0 1 0 0,1 1-1 0 0,0-1 1 0 0,0 1-1 0 0,0-1 1 0 0,0 1-1 0 0,1 0 1 0 0,0 5-1 0 0,-3 22 86 0 0,1-26-85 0 0,1 0 1 0 0,1 0-1 0 0,-1 0 0 0 0,1 0 1 0 0,0 0-1 0 0,1 1 0 0 0,1 7 0 0 0,6 10 60 0 0,-6-18-58 0 0,0 0 0 0 0,0 0 0 0 0,-1 0-1 0 0,1 0 1 0 0,-1 0 0 0 0,0 7-1 0 0,-1-13-25 0 0,0 12 57 0 0,0 0-1 0 0,1 0 1 0 0,0-1 0 0 0,4 16 0 0 0,-2-14 27 0 0,-1 0 1 0 0,1 25 0 0 0,1 4 71 0 0,-2-24-64 0 0,-1 0-1 0 0,-1 0 0 0 0,-3 24 1 0 0,0 19 137 0 0,2-51-190 0 0,0 0 0 0 0,-3 13-1 0 0,2-16-22 0 0,1 1-1 0 0,0-1 0 0 0,0 1 1 0 0,1-1-1 0 0,-1 1 0 0 0,3 14 1 0 0,1 16 27 0 0,-3-30-39 0 0,1 0 0 0 0,0-1 0 0 0,0 1 0 0 0,0 0-1 0 0,1-1 1 0 0,2 8 0 0 0,-1-9 3 0 0,-1-1-1 0 0,0 1 1 0 0,0-1 0 0 0,0 1-1 0 0,-1 0 1 0 0,0 0-1 0 0,0 0 1 0 0,-1 0-1 0 0,1 0 1 0 0,-1 0-1 0 0,-1 9 1 0 0,1-13 1 0 0,0-1 1 0 0,0 1-1 0 0,0 0 0 0 0,0 0 1 0 0,0 0-1 0 0,1 0 0 0 0,-1 0 1 0 0,0 0-1 0 0,1-1 0 0 0,0 1 1 0 0,1 3-1 0 0,-1-3-71 0 0,0-1 0 0 0,-1 0 0 0 0,1 0 0 0 0,-1 1 1 0 0,1-1-1 0 0,-1 1 0 0 0,1-1 0 0 0,-1 0 0 0 0,0 1 0 0 0,0-1 0 0 0,0 1 0 0 0,1-1 0 0 0,-2 1 0 0 0,1-1 1 0 0,0 1-1 0 0,0-1 0 0 0,0 1 0 0 0,-1 2 0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34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10856 0 0,'0'0'980'0'0,"1"2"-804"0"0,2 3-134 0 0,-2-4-8 0 0,0 0 0 0 0,0 1-1 0 0,0-1 1 0 0,0 0 0 0 0,0 0-1 0 0,0 0 1 0 0,0-1-1 0 0,0 1 1 0 0,0 0 0 0 0,0 0-1 0 0,1-1 1 0 0,-1 1 0 0 0,0 0-1 0 0,1-1 1 0 0,-1 1 0 0 0,0-1-1 0 0,1 0 1 0 0,-1 1 0 0 0,1-1-1 0 0,-1 0 1 0 0,0 0 0 0 0,1 0-1 0 0,-1 0 1 0 0,2 0-1 0 0,5-1 180 0 0,-1 0-1 0 0,0-1 0 0 0,11-3 1 0 0,-6 1 6 0 0,4 0 30 0 0,26-11 0 0 0,-32 11-163 0 0,1 1 0 0 0,20-3 0 0 0,-1-1 75 0 0,-20 6-117 0 0,0-1 0 0 0,0 2-1 0 0,-1-1 1 0 0,1 1 0 0 0,0 1 0 0 0,19 2 0 0 0,20 1 56 0 0,-33-2-49 0 0,1-1 0 0 0,-1 2 1 0 0,25 7-1 0 0,-24-6 18 0 0,0 0-1 0 0,-1-1 1 0 0,28 1 0 0 0,20-7-73 0 0,108-20 1 0 0,-22 2-54 0 0,-54 10-961 0 0,-65 6-2483 0 0,0 2-1308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35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82 4608 0 0,'0'0'208'0'0,"-14"-7"32"0"0,-17-12 3063 0 0,20 11-941 0 0,0 2 1 0 0,-19-10-1 0 0,11 7-1612 0 0,15 7-551 0 0,-1 0-1 0 0,1 0 1 0 0,-1 0-1 0 0,0 0 1 0 0,1 1 0 0 0,-1 0-1 0 0,0 0 1 0 0,-9-1-1 0 0,-5 2 431 0 0,13-1-468 0 0,0 1-1 0 0,0-1 1 0 0,1 1 0 0 0,-1 1-1 0 0,0-1 1 0 0,1 1 0 0 0,-1 0-1 0 0,-9 4 1 0 0,11-4-114 0 0,-3 3 55 0 0,-1 0-1 0 0,0 0 1 0 0,1 0-1 0 0,-11 9 1 0 0,10-6-51 0 0,-1 1 0 0 0,1 0 0 0 0,0 0 0 0 0,1 1 0 0 0,0 0-1 0 0,1 0 1 0 0,0 1 0 0 0,-8 16 0 0 0,7-12 4 0 0,1-2-44 0 0,1 0 0 0 0,-5 19 0 0 0,5-12 36 0 0,0-1 0 0 0,2 1 0 0 0,0 0 1 0 0,1 0-1 0 0,1 1 0 0 0,2 23 0 0 0,1-25 26 0 0,-2-6-17 0 0,1 0-1 0 0,1 0 1 0 0,0-1 0 0 0,0 1-1 0 0,2 0 1 0 0,-1-1 0 0 0,8 17-1 0 0,-6-20-82 0 0,-1 0-1 0 0,1-1 1 0 0,1 1 0 0 0,0-1-1 0 0,0 0 1 0 0,0-1-1 0 0,1 0 1 0 0,-1 0-1 0 0,2 0 1 0 0,-1-1 0 0 0,1 0-1 0 0,-1 0 1 0 0,12 5-1 0 0,3 1 28 0 0,-15-7 0 0 0,1 0 0 0 0,0 0 0 0 0,14 4 0 0 0,-7-4 102 0 0,21 10-1 0 0,-24-8-17 0 0,1-2 1 0 0,25 7-1 0 0,17 5-82 0 0,-27-8-24 0 0,25 12-247 0 0,-21-10 262 0 0,58 30 0 0 0,-41-17 6 0 0,-28-14 12 0 0,-1 1 0 0 0,0 2-1 0 0,-1 0 1 0 0,0 1 0 0 0,-1 0-1 0 0,31 31 1 0 0,-47-41-3 0 0,40 44 85 0 0,-37-41-78 0 0,0 1-1 0 0,-1 0 1 0 0,1 0 0 0 0,-1 1 0 0 0,3 9-1 0 0,-5-12 3 0 0,-1 0 0 0 0,-1 1-1 0 0,1-1 1 0 0,-1 9-1 0 0,2 9 56 0 0,0-9-12 0 0,-2 0 0 0 0,1-1 0 0 0,-1 1 0 0 0,-1 0-1 0 0,-1 0 1 0 0,0-1 0 0 0,-1 1 0 0 0,0-1 0 0 0,-1 0 0 0 0,0 0 0 0 0,-11 22 0 0 0,4-10 81 0 0,8-18-100 0 0,0 1 1 0 0,0-1 0 0 0,-1 0-1 0 0,0 0 1 0 0,0-1 0 0 0,-1 1-1 0 0,0-1 1 0 0,-6 7 0 0 0,-11 9 129 0 0,14-13-98 0 0,0-1 0 0 0,-1 0 1 0 0,0 0-1 0 0,0-1 0 0 0,-1 0 0 0 0,-11 6 1 0 0,0-3 55 0 0,-1-2 1 0 0,0 0 0 0 0,-1-1 0 0 0,1-1 0 0 0,-1-1 0 0 0,-1-1-1 0 0,-31 1 1 0 0,51-4-124 0 0,-126 0 148 0 0,86-4-154 0 0,-34-3 0 0 0,22 0-269 0 0,39 6-24 0 0,0-2 0 0 0,0-1 0 0 0,0 0 0 0 0,-31-10 0 0 0,42 11-37 0 0,-36-16-1799 0 0,15 2-3572 0 0,5 1-956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47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302 300 5064 0 0,'0'0'389'0'0,"-8"3"16"0"0,5-3 173 0 0,-1 1 0 0 0,0-1-1 0 0,1 0 1 0 0,-1 0 0 0 0,1 0-1 0 0,-1-1 1 0 0,1 1 0 0 0,-1-1-1 0 0,1 0 1 0 0,-6-2 0 0 0,3 0-212 0 0,0 1 1 0 0,1-1-1 0 0,-1 0 1 0 0,1-1-1 0 0,-8-6 1 0 0,-2-4-368 0 0,1-1 0 0 0,-22-30 0 0 0,23 29 508 0 0,3 3-459 0 0,-53-72 100 0 0,20 22-1208 0 0,29 41-144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36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429 247 4144 0 0,'-3'-1'109'0'0,"0"0"0"0"0,0-1 0 0 0,1 1 0 0 0,-1-1 1 0 0,1 1-1 0 0,-1-1 0 0 0,1 0 0 0 0,0 0 0 0 0,-1 0 0 0 0,1 0 0 0 0,0 0 0 0 0,1 0 1 0 0,-3-4-1 0 0,0-1 1625 0 0,0 0 0 0 0,1 0 0 0 0,-4-12-1 0 0,6 16-1254 0 0,-16-59 1324 0 0,8 26-1660 0 0,5 11 222 0 0,4 23-298 0 0,0-1 0 0 0,-1 0 0 0 0,1 1 0 0 0,0 0 0 0 0,-1-1 0 0 0,0 1 0 0 0,1-1 0 0 0,-1 1 0 0 0,0-1 0 0 0,0 1 0 0 0,-3-4 0 0 0,2 4 31 0 0,2 2-70 0 0,-1-1 0 0 0,1 1 0 0 0,0 0 0 0 0,-1-1 0 0 0,1 1 0 0 0,-1 0 0 0 0,1-1 0 0 0,-1 1 0 0 0,1-1 0 0 0,0 1 0 0 0,-1-1 0 0 0,1 1 0 0 0,0-1 0 0 0,0 1 0 0 0,-1-1 0 0 0,1 0 0 0 0,0 1 0 0 0,0-1 0 0 0,0 1 0 0 0,0-1 0 0 0,-1 1 0 0 0,1-1 0 0 0,0 0 0 0 0,0 0 0 0 0,-1 1 60 0 0,0-1-1 0 0,0 0 1 0 0,0 1-1 0 0,-1-1 0 0 0,1 1 1 0 0,0-1-1 0 0,-1 1 1 0 0,1 0-1 0 0,0 0 0 0 0,-1-1 1 0 0,1 1-1 0 0,-2 0 0 0 0,-2 1 39 0 0,0-1-1 0 0,0 1 0 0 0,0-1 0 0 0,0 2 1 0 0,1-1-1 0 0,-1 0 0 0 0,0 1 0 0 0,1 0 1 0 0,-1 0-1 0 0,1 0 0 0 0,0 1 0 0 0,-1-1 1 0 0,1 1-1 0 0,-5 5 0 0 0,-4 4 127 0 0,0 2 1 0 0,-18 24-1 0 0,5-6-64 0 0,4-4 118 0 0,-34 60 0 0 0,26-24 50 0 0,26-56-329 0 0,0 1-1 0 0,0 0 0 0 0,0 0 1 0 0,1 0-1 0 0,1 0 0 0 0,0 1 0 0 0,0-1 1 0 0,1 1-1 0 0,0-1 0 0 0,0 11 1 0 0,-7 141 334 0 0,5-128-304 0 0,2-29-46 0 0,0 1-1 0 0,0-1 0 0 0,1 1 0 0 0,-1 0 0 0 0,1-1 0 0 0,0 1 1 0 0,1-1-1 0 0,-1 1 0 0 0,1 0 0 0 0,0-1 0 0 0,0 1 1 0 0,0-1-1 0 0,2 5 0 0 0,4 4-8 0 0,1 0 0 0 0,0 0 0 0 0,1-1 0 0 0,11 14 0 0 0,-15-21 3 0 0,0 0 0 0 0,1 0 0 0 0,0 0 0 0 0,0-1 1 0 0,0 0-1 0 0,0 0 0 0 0,0 0 0 0 0,1-1 0 0 0,0 0 0 0 0,12 4 1 0 0,2 0 23 0 0,35 17 0 0 0,-16-5-13 0 0,-7-6-7 0 0,72 33 46 0 0,-54-25-55 0 0,0-3 0 0 0,2-1 0 0 0,56 9 0 0 0,-53-14 0 0 0,0 3 0 0 0,94 39 0 0 0,-122-42 0 0 0,-8-3 0 0 0,28 16 0 0 0,-8-2 41 0 0,-24-15-33 0 0,-1 1-1 0 0,17 13 1 0 0,23 28 34 0 0,-21-18-20 0 0,-29-27-14 0 0,0 0 0 0 0,-1 1 0 0 0,1-1 0 0 0,-1 1 0 0 0,0 0 0 0 0,0 0 0 0 0,0 0 0 0 0,-1 0 0 0 0,0 1 0 0 0,-1-1 0 0 0,1 1 0 0 0,-1 0 0 0 0,0 0 0 0 0,-1 0 0 0 0,0 0 0 0 0,1 12 0 0 0,-2-16-11 0 0,0 5 26 0 0,0 0 1 0 0,0-1-1 0 0,-1 1 0 0 0,0 0 1 0 0,0-1-1 0 0,-5 14 0 0 0,-1-3 49 0 0,0-1 0 0 0,-2 0-1 0 0,0-1 1 0 0,0 0 0 0 0,-18 22-1 0 0,20-30-13 0 0,0 0 0 0 0,-1 0 0 0 0,0-1 0 0 0,-1 0 0 0 0,1 0 0 0 0,-1-1 0 0 0,0 0 0 0 0,-1 0 0 0 0,0-1 0 0 0,-19 7 0 0 0,0-2 59 0 0,13-3-37 0 0,-1-2-1 0 0,1 0 1 0 0,-27 4 0 0 0,-80-2 136 0 0,50-4-191 0 0,-29 3 14 0 0,72-2-39 0 0,0-1-1 0 0,0-2 1 0 0,0-1-1 0 0,-44-5 1 0 0,67 4-4 0 0,-1-1 1 0 0,1 0 0 0 0,0 0-1 0 0,0-1 1 0 0,-1 0 0 0 0,2-1-1 0 0,-1 1 1 0 0,0-1 0 0 0,1 0-1 0 0,0-1 1 0 0,0 1 0 0 0,0-1-1 0 0,0-1 1 0 0,1 1 0 0 0,0-1-1 0 0,0 0 1 0 0,0 0 0 0 0,1 0-1 0 0,-5-11 1 0 0,5 10-13 0 0,0-1 0 0 0,1 1 1 0 0,-5-15-1 0 0,7 18 13 0 0,1 1 0 0 0,-1-1 1 0 0,1 0-1 0 0,0 1 0 0 0,-1-1 0 0 0,2 0 1 0 0,-1 1-1 0 0,0-1 0 0 0,1 0 0 0 0,0 0 1 0 0,1-3-1 0 0,10-25-80 0 0,-11 27 44 0 0,1 0-1 0 0,-1 1 1 0 0,1-1 0 0 0,0 1-1 0 0,0 0 1 0 0,1-1-1 0 0,-1 1 1 0 0,1 0-1 0 0,0 0 1 0 0,0 1 0 0 0,0-1-1 0 0,1 1 1 0 0,5-6-1 0 0,17-1-240 0 0,-25 10 269 0 0,1 0 1 0 0,-1 1-1 0 0,0-1 0 0 0,1 0 0 0 0,-1 1 1 0 0,1-1-1 0 0,-1 1 0 0 0,0-1 0 0 0,1 1 0 0 0,-1 0 1 0 0,0 0-1 0 0,0 0 0 0 0,1-1 0 0 0,1 3 0 0 0,-2-2-3 0 0,2 1 20 0 0,0 0-1 0 0,0 0 0 0 0,-1 1 0 0 0,1 0 1 0 0,0-1-1 0 0,-1 1 0 0 0,1 0 0 0 0,-1 0 1 0 0,0 0-1 0 0,0 0 0 0 0,0 1 1 0 0,-1-1-1 0 0,1 1 0 0 0,-1-1 0 0 0,1 1 1 0 0,-1-1-1 0 0,0 1 0 0 0,-1 0 1 0 0,1-1-1 0 0,-1 1 0 0 0,1 0 0 0 0,-1 5 1 0 0,2 18-78 0 0,-2-21 49 0 0,1-1 0 0 0,-1 0 0 0 0,1 0 0 0 0,-1 1 0 0 0,-1-1 0 0 0,1 0 0 0 0,-1 0 0 0 0,-1 7 0 0 0,-4 8 132 0 0,6-17-94 0 0,-1 1 0 0 0,0 0 0 0 0,0-1 1 0 0,0 1-1 0 0,-1-1 0 0 0,1 1 0 0 0,-1-1 1 0 0,0 0-1 0 0,-3 5 0 0 0,-5 4-80 0 0,7-7 61 0 0,-1 0 0 0 0,0-1 0 0 0,0 1 1 0 0,0-1-1 0 0,0 0 0 0 0,-1 0 0 0 0,-5 3 0 0 0,5-4 9 0 0,-2 0 7 0 0,0 0 0 0 0,-1 0 0 0 0,1 0-1 0 0,-12 2 1 0 0,10-6-12 0 0,8 0-16 0 0,0 0 0 0 0,-1 0 0 0 0,1 0 0 0 0,0 0 0 0 0,0 0 0 0 0,0 0 0 0 0,0 0 0 0 0,1 0 0 0 0,-1 0 0 0 0,0-1 0 0 0,0 1 1 0 0,1 0-1 0 0,-1-1 0 0 0,1 1 0 0 0,-1 0 0 0 0,1-1 0 0 0,0 1 0 0 0,-1-1 0 0 0,1 1 0 0 0,0-1 0 0 0,0 1 0 0 0,0-1 0 0 0,0 1 0 0 0,0-1 0 0 0,0 1 0 0 0,0 0 0 0 0,1-3 0 0 0,0-3-393 0 0,1 1 1 0 0,-1 0-1 0 0,1 0 1 0 0,1-1-1 0 0,2-5 1 0 0,4-6-4816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36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 3680 0 0,'-4'-2'12094'0'0,"6"8"-11904"0"0,1 0 0 0 0,-2 0 1 0 0,1 0-1 0 0,-1 0 0 0 0,0 1 0 0 0,0-1 0 0 0,0 0 0 0 0,-1 12 0 0 0,1 8 163 0 0,1 3-60 0 0,-1 1-1 0 0,-4 42 0 0 0,-1 35 1503 0 0,16-175-1462 0 0,-10 54-361 0 0,1 0-1 0 0,6-16 1 0 0,8-40-160 0 0,0 8 68 0 0,-13 47 119 0 0,-3 9 83 0 0,-2 14-14 0 0,-2 20-5 0 0,1 41 0 0 0,2-42-59 0 0,-1-1 1 0 0,-5 27-1 0 0,-2 28-313 0 0,8-71 87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37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150 100 6392 0 0,'0'0'9280'0'0,"-1"3"-8874"0"0,-5 42 523 0 0,2-23-765 0 0,-2 39-1 0 0,0-6 322 0 0,-4 32 748 0 0,-1 10-818 0 0,-11 78-47 0 0,21-164-345 0 0,9-34 30 0 0,2-82-67 0 0,2 4-60 0 0,11-43 151 0 0,-10 51-226 0 0,-10 64-9 0 0,3-9 140 0 0,-3 23 189 0 0,1-30 0 0 0,1 0-75 0 0,-4 30-67 0 0,-2 13 15 0 0,-3 8-11 0 0,-34 102 1026 0 0,23-61-628 0 0,10-33-318 0 0,-20 69 399 0 0,-2 19-317 0 0,0-15-148 0 0,2-3 42 0 0,24-81-135 0 0,0 2-47 0 0,0-1 0 0 0,1 0 0 0 0,-1 1 1 0 0,1-1-1 0 0,1 8 0 0 0,-1-9-39 0 0,4-4-680 0 0,3-5-561 0 0,-2 2-377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38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8288 0 0,'0'0'2925'0'0,"0"3"-1801"0"0,2 19 535 0 0,-1-15-1303 0 0,0 0-1 0 0,0-1 1 0 0,-1 1 0 0 0,-1 11-1 0 0,-4 48 1089 0 0,2-27-840 0 0,-2 105 980 0 0,4-124-1360 0 0,0 1-1 0 0,3 24 1 0 0,-1 3 71 0 0,2 9-33 0 0,-1-52-212 0 0,1-10-42 0 0,2-10-13 0 0,4-25 10 0 0,4-47 0 0 0,0-1-143 0 0,-6 53 60 0 0,0 5-46 0 0,-2 0 1 0 0,-1 0-1 0 0,0-34 0 0 0,-13 71 177 0 0,5 1-44 0 0,0 0 0 0 0,1 0 0 0 0,0 0 0 0 0,1 0-1 0 0,0 1 1 0 0,0-1 0 0 0,-1 14 0 0 0,-1 4 38 0 0,-6 19-33 0 0,-5 34-220 0 0,14-74-46 0 0,1-1 1 0 0,-1 0-1 0 0,0 0 0 0 0,0 0 1 0 0,0 0-1 0 0,-4 6 0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39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3 563 4608 0 0,'0'0'208'0'0,"-1"-8"32"0"0,1 5-51 0 0,-1 0 1 0 0,1 0-1 0 0,-1 0 0 0 0,1 0 1 0 0,0 0-1 0 0,0 0 1 0 0,1 0-1 0 0,-1 0 0 0 0,1 0 1 0 0,1-4-1 0 0,12-33 3536 0 0,-4 13-2129 0 0,-4 10-999 0 0,1-10 141 0 0,2 0 0 0 0,1 1 0 0 0,25-48 0 0 0,-15 38-385 0 0,-14 24-234 0 0,0 0 1 0 0,1 0-1 0 0,1 1 0 0 0,-1 0 1 0 0,14-13-1 0 0,-5 9-4 0 0,-5 4-38 0 0,1 0 0 0 0,0 1 0 0 0,15-10 0 0 0,4-2-42 0 0,-23 16-11 0 0,0 0-1 0 0,0 1 1 0 0,0-1-1 0 0,1 2 1 0 0,-1-1-1 0 0,13-3 1 0 0,6 0-11 0 0,-11 2-3 0 0,1 1 0 0 0,-1 1 1 0 0,1 1-1 0 0,0 0 0 0 0,19 0 0 0 0,-25 3 16 0 0,0 0 0 0 0,0 1-1 0 0,0 1 1 0 0,-1 0-1 0 0,14 3 1 0 0,-18-3 4 0 0,0 1 0 0 0,0 0-1 0 0,0 0 1 0 0,0 0 0 0 0,0 0 0 0 0,-1 1 0 0 0,1 0 0 0 0,-1 0 0 0 0,9 9-1 0 0,-10-8 16 0 0,1 1 0 0 0,0-1 0 0 0,-1 1 0 0 0,0 0 0 0 0,0 0 0 0 0,-1 0 0 0 0,0 0 0 0 0,5 13-1 0 0,-7-14-19 0 0,3 4 42 0 0,-2 0-1 0 0,1 0 1 0 0,-1 0-1 0 0,0 0 1 0 0,0 15-1 0 0,3 14 134 0 0,-3-32-163 0 0,-1 0 0 0 0,0 0 0 0 0,-1 0 1 0 0,1 0-1 0 0,-2 12 0 0 0,-1 21 146 0 0,2-30-118 0 0,0 0-1 0 0,-1 0 1 0 0,0 0-1 0 0,-3 13 0 0 0,0-8 35 0 0,3-11-81 0 0,1 0-1 0 0,-1-1 1 0 0,0 0 0 0 0,0 1-1 0 0,0-1 1 0 0,0 1-1 0 0,0-1 1 0 0,0 0 0 0 0,-1 0-1 0 0,1 0 1 0 0,-1 0 0 0 0,-2 3-1 0 0,-12 12 68 0 0,9-10-51 0 0,0 0 1 0 0,0 0-1 0 0,-1 0 0 0 0,-10 6 0 0 0,-38 19 100 0 0,46-25-122 0 0,9-6-7 0 0,0 0 1 0 0,-1 0-1 0 0,1 0 0 0 0,0-1 0 0 0,0 1 1 0 0,-1 0-1 0 0,1-1 0 0 0,-1 1 1 0 0,1-1-1 0 0,-3 1 0 0 0,1 0 7 0 0,1-1-1 0 0,0 0 0 0 0,0 0 0 0 0,-1 0 0 0 0,1 0 1 0 0,0 0-1 0 0,0 0 0 0 0,-1-1 0 0 0,1 1 0 0 0,0-1 1 0 0,0 0-1 0 0,0 0 0 0 0,0 1 0 0 0,0-1 1 0 0,0 0-1 0 0,0-1 0 0 0,0 1 0 0 0,0 0 0 0 0,-2-3 1 0 0,2 2-11 0 0,0 0 1 0 0,1 0 0 0 0,-1-1 0 0 0,1 1-1 0 0,0 0 1 0 0,-1-1 0 0 0,1 1-1 0 0,0-1 1 0 0,1 0 0 0 0,-1 1 0 0 0,0-1-1 0 0,1 0 1 0 0,0 1 0 0 0,-1-1 0 0 0,1-5-1 0 0,-1-9-1 0 0,2-10 0 0 0,2 11-21 0 0,1 0 0 0 0,10-28-1 0 0,3-7 22 0 0,-11 30 0 0 0,13-29 0 0 0,-15 42 0 0 0,-1 1 0 0 0,2 0 0 0 0,-1 1 0 0 0,1-1 0 0 0,0 1 0 0 0,0 0 0 0 0,10-9 0 0 0,-6 7 0 0 0,0 2 0 0 0,1-1 0 0 0,0 1 0 0 0,14-6 0 0 0,-16 10 0 0 0,1 5 0 0 0,-7 2 0 0 0,1-1 0 0 0,-1 1 0 0 0,0 0 0 0 0,0 0 0 0 0,0 0 0 0 0,2 10 0 0 0,-3-10 0 0 0,1 4 6 0 0,-1-1 1 0 0,0 1-1 0 0,-1-1 0 0 0,1 1 0 0 0,-1 0 0 0 0,-1-1 0 0 0,0 1 0 0 0,0-1 0 0 0,-1 1 0 0 0,0-1 1 0 0,-4 12-1 0 0,-1 2 32 0 0,6-17-15 0 0,0 0-1 0 0,-1 0 1 0 0,1-1 0 0 0,-1 1 0 0 0,-4 6-1 0 0,1-3 9 0 0,3-3 8 0 0,-1 0-1 0 0,-1 0 1 0 0,1 0 0 0 0,-1-1-1 0 0,0 1 1 0 0,0-1 0 0 0,0 0-1 0 0,0 0 1 0 0,-1 0 0 0 0,-4 3-1 0 0,0-2 35 0 0,7-4-54 0 0,0 1 0 0 0,0-1-1 0 0,0 0 1 0 0,0 0 0 0 0,0 0 0 0 0,0 0-1 0 0,0 0 1 0 0,-1 0 0 0 0,1-1 0 0 0,0 1-1 0 0,0-1 1 0 0,-1 1 0 0 0,1-1 0 0 0,0 0 0 0 0,0 0-1 0 0,-1 0 1 0 0,1 0 0 0 0,0 0 0 0 0,-4-2-1 0 0,5 2-10 0 0,0 0-1 0 0,0 0 1 0 0,0 0-1 0 0,1-1 1 0 0,-1 1-1 0 0,0 0 0 0 0,1-1 1 0 0,-1 1-1 0 0,0 0 1 0 0,1-1-1 0 0,-1 1 1 0 0,0-1-1 0 0,1 1 1 0 0,-1-2-1 0 0,0-2 6 0 0,2 3 1 0 0,-11-30 69 0 0,8 27-83 0 0,0-1 0 0 0,1 1-1 0 0,-1-1 1 0 0,1 1 0 0 0,0-1 0 0 0,0 0 0 0 0,0-7-1 0 0,1-35-1084 0 0,0 36-42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0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12 2304 0 0,'-3'-11'8420'0'0,"-2"11"-8538"0"0,3 0 528 0 0,-3 0 402 0 0,3 1-714 0 0,0-1 0 0 0,0 1 0 0 0,0-1 0 0 0,0 1 0 0 0,1 0 0 0 0,-1 0 0 0 0,0 0 0 0 0,0 0 0 0 0,0 0 0 0 0,1 1 0 0 0,-1-1 0 0 0,1 0 0 0 0,-1 1 0 0 0,1-1 0 0 0,-1 1 0 0 0,-1 2 0 0 0,0 2 95 0 0,0 0 0 0 0,0 0 0 0 0,-4 12 0 0 0,-6 13 117 0 0,6-18-156 0 0,1-1 1 0 0,1 1 0 0 0,-4 14-1 0 0,-7 20 276 0 0,-9 21 25 0 0,19-47-319 0 0,-2 1 1 0 0,-11 21 0 0 0,0-4-18 0 0,-24 70 0 0 0,27-51-119 0 0,15-51-28 0 0,1-5-118 0 0,8-22-5639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0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2760 0 0,'0'0'6930'0'0,"9"6"-5191"0"0,-6-5-1624 0 0,0 0 0 0 0,-1 1 0 0 0,0-1 0 0 0,1 1 0 0 0,-1 0 0 0 0,0 0 0 0 0,0 0 0 0 0,0 0 1 0 0,0 0-1 0 0,0 0 0 0 0,0 0 0 0 0,-1 1 0 0 0,1-1 0 0 0,-1 1 0 0 0,1-1 0 0 0,-1 1 0 0 0,1 3 0 0 0,0-1 22 0 0,1 0-1 0 0,-1-1 1 0 0,1 1 0 0 0,4 4 0 0 0,-4-4-48 0 0,1-1 1 0 0,-1 1 0 0 0,0 0 0 0 0,-1-1 0 0 0,1 1-1 0 0,-1 1 1 0 0,0-1 0 0 0,2 9 0 0 0,1 0 70 0 0,-2-6-30 0 0,1 0 0 0 0,0 0 0 0 0,10 14 1 0 0,-9-14-38 0 0,0 0 0 0 0,6 12 0 0 0,-7-9-4 0 0,1 0 1 0 0,1 0-1 0 0,0 0 1 0 0,9 12 0 0 0,37 67 348 0 0,-51-87-425 0 0,1 0 1 0 0,-1 1-1 0 0,1-1 0 0 0,-1 0 1 0 0,0 1-1 0 0,-1 0 0 0 0,1-1 1 0 0,0 1-1 0 0,-1-1 0 0 0,0 5 1 0 0,0-3-5 0 0,1 0 0 0 0,-1-1 1 0 0,1 1-1 0 0,2 6 0 0 0,-1-7-12 0 0,-1 1 0 0 0,1-1 0 0 0,-1 1 0 0 0,0-1-1 0 0,0 1 1 0 0,0-1 0 0 0,-1 1 0 0 0,1 0-1 0 0,-1-1 1 0 0,0 1 0 0 0,-2 8 0 0 0,2-12-11 0 0,0 0 0 0 0,0 0 0 0 0,0 0 0 0 0,0 0 0 0 0,0 0 0 0 0,0 0 0 0 0,1 0 0 0 0,-1 0 0 0 0,0 0 0 0 0,1 0 0 0 0,-1 0 0 0 0,0 0 0 0 0,1 0 0 0 0,-1 0 0 0 0,1 0 0 0 0,0 0 0 0 0,-1 0 1 0 0,1-1-1 0 0,0 1 0 0 0,-1 0 0 0 0,1 0 0 0 0,0-1 0 0 0,0 1 0 0 0,1 0 0 0 0,2 3-132 0 0,-3-3-400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0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11112 0 0,'0'0'1410'0'0,"3"-1"-1203"0"0,15-1 122 0 0,-14 2-301 0 0,0 0-1 0 0,0 0 1 0 0,0-1-1 0 0,0 1 1 0 0,5-2 0 0 0,42-15-239 0 0,-27 12-3316 0 0,0 0-551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1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75 1840 0 0,'-7'3'89'0'0,"6"-2"-72"0"0,-1-1 0 0 0,1 1 0 0 0,-1-1 0 0 0,1 1 0 0 0,-1 0 1 0 0,1-1-1 0 0,-1 1 0 0 0,1 0 0 0 0,0 0 0 0 0,-1 0 0 0 0,1 0 0 0 0,0 0 1 0 0,0 1-1 0 0,0-1 0 0 0,0 0 0 0 0,0 1 0 0 0,0-1 0 0 0,0 0 0 0 0,0 1 0 0 0,1-1 1 0 0,-1 1-1 0 0,0-1 0 0 0,0 4 0 0 0,-4 8 2272 0 0,4-13-2092 0 0,1 1 0 0 0,-1 0 0 0 0,1-1-1 0 0,-1 1 1 0 0,1 0 0 0 0,0-1 0 0 0,-1 1 0 0 0,1 0 0 0 0,0 0-1 0 0,0-1 1 0 0,0 1 0 0 0,0 0 0 0 0,-1 0 0 0 0,1-1 0 0 0,0 1 0 0 0,0 0-1 0 0,0 0 1 0 0,0 0 0 0 0,1-1 0 0 0,-1 1 0 0 0,0 0 0 0 0,0 0-1 0 0,0-1 1 0 0,1 1 0 0 0,-1 0 0 0 0,0 0 0 0 0,1-1 0 0 0,-1 1 0 0 0,0 0-1 0 0,1-1 1 0 0,-1 1 0 0 0,2 0 0 0 0,2 3 260 0 0,-3-2-395 0 0,0-1 1 0 0,1 0-1 0 0,-1 1 1 0 0,0-1-1 0 0,0 1 1 0 0,0-1-1 0 0,0 1 0 0 0,0-1 1 0 0,0 1-1 0 0,-1 0 1 0 0,1-1-1 0 0,0 1 1 0 0,-1 0-1 0 0,1 0 1 0 0,-1 2-1 0 0,1-2-42 0 0,-1-1 0 0 0,1 1 0 0 0,-1 0 0 0 0,1-1 0 0 0,0 1 0 0 0,-1-1 0 0 0,1 1 0 0 0,0-1 0 0 0,0 0 0 0 0,0 1 0 0 0,0-1 0 0 0,0 0 0 0 0,0 0 0 0 0,1 1 0 0 0,0 0 1 0 0,0-1-5 0 0,-1 0 0 0 0,0 0 0 0 0,0 0 0 0 0,0 0 0 0 0,0 0 0 0 0,0 0 0 0 0,0 1 0 0 0,0-1 0 0 0,0 0 1 0 0,0 1-1 0 0,-1-1 0 0 0,1 1 0 0 0,0-1 0 0 0,-1 0 0 0 0,0 1 0 0 0,1 0 0 0 0,-1-1 0 0 0,0 1 0 0 0,1 1 1 0 0,-1 0 27 0 0,0-1 0 0 0,1 1 0 0 0,0-1 0 0 0,-1 1 1 0 0,1-1-1 0 0,0 1 0 0 0,0-1 0 0 0,0 1 0 0 0,1-1 1 0 0,2 4-1 0 0,-3-4 17 0 0,1 0 1 0 0,-1 1-1 0 0,0-1 0 0 0,1 0 1 0 0,-1 1-1 0 0,0-1 0 0 0,0 1 1 0 0,-1-1-1 0 0,1 1 1 0 0,0 4-1 0 0,-1-5-43 0 0,0-1 8 0 0,0 1 0 0 0,-1-1 0 0 0,1 1 1 0 0,0-1-1 0 0,0 0 0 0 0,1 1 0 0 0,-1-1 0 0 0,0 1 1 0 0,0-1-1 0 0,1 1 0 0 0,-1-1 0 0 0,1 0 0 0 0,-1 1 1 0 0,1-1-1 0 0,0 0 0 0 0,-1 0 0 0 0,1 1 0 0 0,0-1 1 0 0,0 0-1 0 0,0 0 0 0 0,0 0 0 0 0,0 0 0 0 0,2 2 1 0 0,15 18 805 0 0,-17-19-289 0 0,3 1-388 0 0,-4-3-148 0 0,0 0-1 0 0,0 0 1 0 0,1 0 0 0 0,-1 1-1 0 0,0-1 1 0 0,0 0-1 0 0,0 0 1 0 0,1 0-1 0 0,-1 0 1 0 0,0 0 0 0 0,0 1-1 0 0,0-1 1 0 0,1 0-1 0 0,-1 0 1 0 0,0 0 0 0 0,0 0-1 0 0,0 1 1 0 0,0-1-1 0 0,0 0 1 0 0,1 0 0 0 0,-1 1-1 0 0,0-1 1 0 0,0 0-1 0 0,0 0 1 0 0,0 1 0 0 0,0-1-1 0 0,0 0 1 0 0,0 0-1 0 0,0 0 1 0 0,0 1 0 0 0,0-1-1 0 0,0 0 1 0 0,0 0-1 0 0,0 1 1 0 0,0-1-1 0 0,-1 1-1 0 0,1-1 0 0 0,0 0-1 0 0,-1 0 1 0 0,1 0-1 0 0,0 0 1 0 0,-1 0 0 0 0,1 0-1 0 0,-1 0 1 0 0,1 0-1 0 0,0 0 1 0 0,-1 0-1 0 0,1 0 1 0 0,-1 0 0 0 0,1 0-1 0 0,0 0 1 0 0,-1 0-1 0 0,1 0 1 0 0,0 0 0 0 0,-1-1-1 0 0,1 1 1 0 0,0 0-1 0 0,-1 0 1 0 0,1 0-1 0 0,0-1 1 0 0,-1 1 0 0 0,1 0-1 0 0,0 0 1 0 0,0-1-1 0 0,-1 1 1 0 0,1 0 0 0 0,0 0-1 0 0,0-1 1 0 0,-1 1-1 0 0,1 0 1 0 0,0-1-1 0 0,0 1 1 0 0,0 0 0 0 0,0-1-1 0 0,-9-8 48 0 0,-4-7-51 0 0,13 15-1 0 0,-1 0 0 0 0,0 0 0 0 0,0 0 0 0 0,0 0 0 0 0,0 1 0 0 0,0-1 0 0 0,1 0 0 0 0,-1 0 0 0 0,-1 1 0 0 0,1-1 0 0 0,0 1 0 0 0,0-1 0 0 0,-2 0 0 0 0,2 1 0 0 0,1-1 0 0 0,-1 1 0 0 0,0 0 0 0 0,0 0 0 0 0,0-1 0 0 0,1 1 0 0 0,-1-1 0 0 0,0 1 0 0 0,0-1 0 0 0,1 1 0 0 0,-1-1 0 0 0,1 1 0 0 0,-1-1 0 0 0,0 1 0 0 0,1-1 0 0 0,-1 0 0 0 0,1 1 0 0 0,-1-1 0 0 0,1 0 0 0 0,0 0 0 0 0,-1 1 0 0 0,1-1 0 0 0,0 0 0 0 0,-1 0 0 0 0,1 0 0 0 0,0 1 0 0 0,0-2 0 0 0,0 0 1 0 0,-1 1-1 0 0,1 0 0 0 0,0 0 0 0 0,0 0 1 0 0,-1 0-1 0 0,1 0 0 0 0,-1 0 0 0 0,1 0 0 0 0,-1 0 1 0 0,1 0-1 0 0,-1 0 0 0 0,1 0 0 0 0,-1 0 0 0 0,0 0 1 0 0,-1-1-1 0 0,1 1-7 0 0,-1-1 0 0 0,1 1 0 0 0,0-1 0 0 0,0 1 0 0 0,0 0 0 0 0,0-1 0 0 0,1 0 0 0 0,-2-1-1 0 0,-3-9-3 0 0,4 11 11 0 0,0 0 0 0 0,1 1 0 0 0,-1-1 0 0 0,1 0 0 0 0,-1 0 0 0 0,1 1 0 0 0,0-1 0 0 0,-1 0 0 0 0,1 0 0 0 0,0 0 0 0 0,-1 0 0 0 0,1 1 0 0 0,0-1 0 0 0,0 0 0 0 0,0 0 0 0 0,0 0 0 0 0,0 0 0 0 0,0 0 0 0 0,0 0 0 0 0,0 0 0 0 0,0 0 0 0 0,0 1 0 0 0,1-1 0 0 0,-1 0 0 0 0,0 0 0 0 0,0 0 0 0 0,1 0 0 0 0,-1 1 0 0 0,1-1 0 0 0,-1 0 0 0 0,1 0 0 0 0,-1 1 0 0 0,1-1 0 0 0,-1 0 0 0 0,1 1 0 0 0,0-1 0 0 0,1-1-1 0 0,5-2 0 0 0,-6 3-1 0 0,0 1 0 0 0,-1 0 1 0 0,1-1-1 0 0,0 1 0 0 0,0-1 1 0 0,0 1-1 0 0,-1-1 0 0 0,1 1 1 0 0,0-1-1 0 0,-1 0 0 0 0,1 1 1 0 0,0-1-1 0 0,-1 0 0 0 0,1 1 1 0 0,-1-1-1 0 0,1 0 0 0 0,-1 0 1 0 0,1 0-1 0 0,-1 0 0 0 0,0 1 1 0 0,1-1-1 0 0,-1 0 0 0 0,0 0 1 0 0,0 0-1 0 0,0 0 0 0 0,0 0 1 0 0,1 0-1 0 0,-1 0 0 0 0,0 0 1 0 0,-1-1-1 0 0,1 0-2 0 0,0 0 0 0 0,0 0-1 0 0,0-1 1 0 0,1 1 0 0 0,-1 0 0 0 0,1 0-1 0 0,-1 0 1 0 0,1 0 0 0 0,0 1 0 0 0,-1-1 0 0 0,1 0-1 0 0,0 0 1 0 0,0 0 0 0 0,0 0 0 0 0,1 1-1 0 0,1-3 1 0 0,-1 1-6 0 0,0 1 0 0 0,-1-1-1 0 0,1 1 1 0 0,-1-1 0 0 0,0 0-1 0 0,2-3 1 0 0,-2 3 8 0 0,0 0 1 0 0,0 0-1 0 0,0 0 0 0 0,1 0 0 0 0,3-5 0 0 0,-4 6-3 0 0,0 0 0 0 0,1 0-1 0 0,-1 0 1 0 0,0-1 0 0 0,0 1-1 0 0,0 0 1 0 0,-1-1 0 0 0,1 1-1 0 0,0-3 1 0 0,0 1 9 0 0,0 1-1 0 0,0-1 1 0 0,0 1-1 0 0,0 0 0 0 0,1-1 1 0 0,-1 1-1 0 0,1 0 1 0 0,0 0-1 0 0,0 0 1 0 0,0 0-1 0 0,5-4 1 0 0,4-5-1231 0 0,17-13 1 0 0,-15 15-1892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1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5528 0 0,'0'0'249'0'0,"-2"0"-1"0"0,2 0-243 0 0,-1 0-1 0 0,1 1 1 0 0,-1-1 0 0 0,1 0-1 0 0,-1 0 1 0 0,1 0 0 0 0,0 0-1 0 0,-1 0 1 0 0,1 0-1 0 0,-1 1 1 0 0,1-1 0 0 0,-1 0-1 0 0,1 0 1 0 0,0 1 0 0 0,-1-1-1 0 0,1 0 1 0 0,0 1-1 0 0,-1-1 1 0 0,1 0 0 0 0,0 1-1 0 0,0-1 1 0 0,-1 0 0 0 0,1 1-1 0 0,0-1 1 0 0,0 1-1 0 0,-1-1 1 0 0,1 1 0 0 0,0 0-1 0 0,2 4 162 0 0,-6 10 1498 0 0,3-14-1496 0 0,1 0-1 0 0,-1 0 1 0 0,1 1 0 0 0,0-1 0 0 0,-1 0 0 0 0,1 0 0 0 0,0 1-1 0 0,0-1 1 0 0,0 0 0 0 0,0 0 0 0 0,0 1 0 0 0,0 1-1 0 0,3 12 1087 0 0,-1-6-798 0 0,0 0-1 0 0,-1 1 1 0 0,0 9-1 0 0,0-15-368 0 0,-1-1-1 0 0,1 1 0 0 0,-1-1 0 0 0,1 1 1 0 0,0-1-1 0 0,2 4 0 0 0,-1-3-20 0 0,-1-1 0 0 0,0 1-1 0 0,0-1 1 0 0,0 1 0 0 0,0-1 0 0 0,0 6-1 0 0,-1 1 105 0 0,0 1 0 0 0,1 0 1 0 0,0-1-1 0 0,3 12 0 0 0,-1-5 88 0 0,-1 1 0 0 0,0 0 0 0 0,-2 22-1 0 0,1 14 134 0 0,-2-20-165 0 0,0-26-162 0 0,1 0-1 0 0,0-1 1 0 0,0 1 0 0 0,3 12-1 0 0,0 10 144 0 0,-3-25-170 0 0,0-1 0 0 0,0 1 0 0 0,1 0 0 0 0,-1-1 0 0 0,1 1 0 0 0,3 7 0 0 0,-2-5 62 0 0,-6-7 169 0 0,4-1-260 0 0,0 1-1 0 0,-1 0 1 0 0,1-1-1 0 0,-1 1 0 0 0,1-1 1 0 0,0 1-1 0 0,-1-1 1 0 0,1 1-1 0 0,0 0 0 0 0,-1-1 1 0 0,1 0-1 0 0,0 1 0 0 0,0-1 1 0 0,-1 1-1 0 0,1-1 1 0 0,0 1-1 0 0,0-1 0 0 0,0-1 1 0 0,2-6 32 0 0,-1 6-36 0 0,0-1 0 0 0,0 1-1 0 0,0-1 1 0 0,-1 0 0 0 0,1 0 0 0 0,-1-2-1 0 0,0 3-3 0 0,0 1 1 0 0,0-1-1 0 0,0 1 0 0 0,0 0 0 0 0,0-1 0 0 0,1 1 0 0 0,-1-1 0 0 0,0 1 0 0 0,1 0 0 0 0,-1-1 0 0 0,1 1 0 0 0,-1 0 0 0 0,1-1 0 0 0,0 1 0 0 0,-1 0 0 0 0,1 0 0 0 0,0 0 0 0 0,0 0 0 0 0,0-1 0 0 0,0 1 0 0 0,1-1 0 0 0,6-8-17 0 0,-6 4-11 0 0,1 1 0 0 0,0-1 0 0 0,0 1 0 0 0,6-9 0 0 0,8-12 142 0 0,-13 20-129 0 0,0 0 1 0 0,0 0 0 0 0,1 1 0 0 0,-1-1-1 0 0,1 1 1 0 0,1 0 0 0 0,-1 1-1 0 0,1-1 1 0 0,0 1 0 0 0,7-4-1 0 0,-9 6 15 0 0,17-10-53 0 0,-19 10 58 0 0,1 0 0 0 0,0 0 1 0 0,0 0-1 0 0,0 0 0 0 0,0 1 0 0 0,1 0 0 0 0,-1-1 0 0 0,4 0 0 0 0,1 1-3 0 0,1 1-1 0 0,0 0 1 0 0,-1 0-1 0 0,11 1 0 0 0,1 2-1 0 0,-6 3-10 0 0,6 3-44 0 0,-18-9 54 0 0,0 1 0 0 0,1 0 0 0 0,-1-1 0 0 0,0 1 0 0 0,0 0 0 0 0,-1 0 0 0 0,1 0 0 0 0,0 1 0 0 0,0-1 0 0 0,0 0 0 0 0,-1 1 0 0 0,1-1 0 0 0,-1 1 0 0 0,1 0 0 0 0,-1-1 0 0 0,3 5 0 0 0,-3-5 0 0 0,0 1 0 0 0,0-1 0 0 0,0 1 0 0 0,0-1 0 0 0,0 1 0 0 0,0-1 0 0 0,0 0 0 0 0,0 0 0 0 0,1 1 0 0 0,1 0 0 0 0,-1-1 0 0 0,-1 0 0 0 0,0 0 0 0 0,0 0 0 0 0,0 0 0 0 0,0 0 0 0 0,0 0 0 0 0,0 0 0 0 0,0 0 0 0 0,0 0 0 0 0,-1 0 0 0 0,1 0 0 0 0,0 1 0 0 0,-1-1 0 0 0,1 0 0 0 0,-1 1 0 0 0,1-1 0 0 0,-1 0 0 0 0,1 2 0 0 0,-1-1 0 0 0,0 0 0 0 0,1 1 0 0 0,-1-1 0 0 0,1 0 0 0 0,-1 0 0 0 0,1 0 0 0 0,0 0 0 0 0,0 0 0 0 0,-1 0 0 0 0,2-1 0 0 0,-1 1 0 0 0,0 0 0 0 0,0 0 0 0 0,0-1 0 0 0,3 3 0 0 0,-4-3 0 0 0,1-1 0 0 0,0 1 0 0 0,-1 0 0 0 0,1 0 0 0 0,-1 0 0 0 0,0 0 0 0 0,1 0 0 0 0,-1 0 0 0 0,0-1 0 0 0,1 1 0 0 0,-1 0 0 0 0,0 0 0 0 0,0 0 0 0 0,0 0 0 0 0,0 0 0 0 0,0 0 0 0 0,0 0 0 0 0,0 0 0 0 0,0 0 0 0 0,-1 2 0 0 0,1-1 0 0 0,0-1 0 0 0,0 1 0 0 0,0-1 0 0 0,0 1 0 0 0,0 0 0 0 0,0-1 0 0 0,0 1 0 0 0,1 2 0 0 0,5 12 0 0 0,-4-13 0 0 0,-1 0 0 0 0,0 1 0 0 0,1-1 0 0 0,-1 1 0 0 0,-1-1 0 0 0,1 1 0 0 0,0-1 0 0 0,-1 1 0 0 0,0-1 0 0 0,1 1 0 0 0,-2 3 0 0 0,1-4 5 0 0,0-1 0 0 0,-1 0 0 0 0,1 0-1 0 0,0 1 1 0 0,0-1 0 0 0,1 0-1 0 0,-1 1 1 0 0,0-1 0 0 0,1 0-1 0 0,-1 0 1 0 0,1 1 0 0 0,1 1-1 0 0,2 8 10 0 0,-4-10-10 0 0,0 0 0 0 0,0 0 0 0 0,0 0 0 0 0,-1 0 1 0 0,1 0-1 0 0,-1 0 0 0 0,1 0 0 0 0,-1 0 0 0 0,0 0 0 0 0,1-1 0 0 0,-1 1 0 0 0,0 0 0 0 0,0 0 0 0 0,0-1 0 0 0,0 1 0 0 0,-1-1 1 0 0,1 1-1 0 0,0-1 0 0 0,-2 2 0 0 0,-10 14 97 0 0,11-13-79 0 0,-1-1 0 0 0,1 0 0 0 0,-1 0-1 0 0,0 0 1 0 0,0 0 0 0 0,0 0 0 0 0,-1 0 0 0 0,1-1 0 0 0,-6 3 0 0 0,-34 17 389 0 0,34-19-321 0 0,0 0 0 0 0,0-1 0 0 0,-1 0-1 0 0,1 0 1 0 0,0-1 0 0 0,-1-1-1 0 0,1 0 1 0 0,0 0 0 0 0,-1 0 0 0 0,1-1-1 0 0,0-1 1 0 0,-1 0 0 0 0,-14-5-1 0 0,-1-5 33 0 0,23 11-124 0 0,1 1 1 0 0,0-1-1 0 0,0 0 0 0 0,-1 0 0 0 0,1 1 0 0 0,0-1 0 0 0,0 0 1 0 0,0 0-1 0 0,0 0 0 0 0,0 0 0 0 0,0 0 0 0 0,0-1 0 0 0,0 1 1 0 0,1 0-1 0 0,-1 0 0 0 0,0-3 0 0 0,1 4-1 0 0,0-1-17 0 0,0 0 0 0 0,0 0 0 0 0,0 0 0 0 0,0 0 0 0 0,0 0 0 0 0,0 0 0 0 0,0 0 0 0 0,-1 0 0 0 0,1 0 0 0 0,0 0 0 0 0,0 0 0 0 0,-1 0 0 0 0,1 0 0 0 0,-1 0 0 0 0,1 0 0 0 0,-1 0 0 0 0,1 0 0 0 0,-1 1 0 0 0,0-1 0 0 0,1 0 0 0 0,-1 0 0 0 0,0 1 0 0 0,-1-2 0 0 0,2 2-19 0 0,0-1 0 0 0,-1 1 0 0 0,1 0 0 0 0,0-1 0 0 0,0 1 0 0 0,-1-1-1 0 0,1 1 1 0 0,0-1 0 0 0,0 1 0 0 0,-1 0 0 0 0,1-1 0 0 0,0 1-1 0 0,0-1 1 0 0,0 1 0 0 0,0-1 0 0 0,0 1 0 0 0,0-1 0 0 0,0 1 0 0 0,0-1-1 0 0,0 1 1 0 0,0-1 0 0 0,0 1 0 0 0,0-1 0 0 0,0 1 0 0 0,0-1 0 0 0,1 1-1 0 0,-1-1 1 0 0,0 1 0 0 0,0 0 0 0 0,0-1 0 0 0,1 1 0 0 0,-1-1 0 0 0,0 1-1 0 0,1 0 1 0 0,-1-1 0 0 0,4-7-973 0 0,-3 0-214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49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11544 0 0,'0'21'1046'0'0,"9"-16"-834"0"0,-7-4-214 0 0,200 85 2358 0 0,-154-67-2107 0 0,114 51-174 0 0,-132-55-515 0 0,1-3 1 0 0,1 0-1 0 0,0-2 1 0 0,58 11-1 0 0,-47-17-722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2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0 147 7688 0 0,'1'0'68'0'0,"0"0"0"0"0,0 0-1 0 0,-1 0 1 0 0,1 0 0 0 0,0 0 0 0 0,0 0 0 0 0,-1 0 0 0 0,1 0 0 0 0,0 0 0 0 0,0 0 0 0 0,-1 0 0 0 0,2 1-1 0 0,26 32 2411 0 0,-27-32-2443 0 0,-1-1 1 0 0,0 0-1 0 0,1 1 1 0 0,-1-1 0 0 0,1 0-1 0 0,-1 1 1 0 0,0-1-1 0 0,0 1 1 0 0,1-1 0 0 0,-1 1-1 0 0,0-1 1 0 0,0 0-1 0 0,0 1 1 0 0,1-1 0 0 0,-1 1-1 0 0,0-1 1 0 0,0 2-1 0 0,1 1 86 0 0,2 2 43 0 0,0-1 1 0 0,-1 0-1 0 0,0 1 0 0 0,0 0 1 0 0,0-1-1 0 0,2 9 1 0 0,-3-10-115 0 0,0-1 0 0 0,0 1 0 0 0,0-1 0 0 0,1 1 1 0 0,-1-1-1 0 0,1 0 0 0 0,0 0 0 0 0,2 4 0 0 0,1-1 53 0 0,-3-3 53 0 0,0-1-10 0 0,21 11 120 0 0,10 3 215 0 0,-31-15-461 0 0,1 1-1 0 0,-1-1 0 0 0,0 1 0 0 0,1-1 0 0 0,-1 0 0 0 0,0 0 0 0 0,1 0 1 0 0,-1 0-1 0 0,0 0 0 0 0,1 0 0 0 0,-1-1 0 0 0,0 1 0 0 0,3-2 1 0 0,15-5 154 0 0,-17 7-164 0 0,1-1 0 0 0,-1 0 0 0 0,0-1 0 0 0,1 1 0 0 0,-1 0 0 0 0,0-1 0 0 0,0 0 0 0 0,0 0-1 0 0,0 0 1 0 0,0 0 0 0 0,0 0 0 0 0,-1 0 0 0 0,1-1 0 0 0,-1 1 0 0 0,5-6 0 0 0,5-8 0 0 0,-10 14-3 0 0,0-1-1 0 0,1 0 0 0 0,-1 0 1 0 0,0 1-1 0 0,0-1 1 0 0,0-1-1 0 0,-1 1 0 0 0,1 0 1 0 0,-1 0-1 0 0,1-1 0 0 0,-1 1 1 0 0,1-6-1 0 0,-2 7 0 0 0,0 0 0 0 0,0 0-1 0 0,1 0 1 0 0,-1 1-1 0 0,1-1 1 0 0,-1 0 0 0 0,1 0-1 0 0,1-2 1 0 0,-1 3-2 0 0,-1-1-1 0 0,1 1 1 0 0,-1 0-1 0 0,1-1 1 0 0,-1 1-1 0 0,1-1 0 0 0,-1 1 1 0 0,0-1-1 0 0,0 1 1 0 0,1-1-1 0 0,-1 1 1 0 0,0-1-1 0 0,0 1 1 0 0,-1-1-1 0 0,1-2 1 0 0,-1 2 3 0 0,1 0 1 0 0,0-1-1 0 0,0 1 1 0 0,0-1-1 0 0,0 1 1 0 0,1-1 0 0 0,0-3-1 0 0,0 4-1 0 0,-1 0 0 0 0,1 0 0 0 0,-1 1 0 0 0,0-1 0 0 0,1 0 0 0 0,-1 0 0 0 0,0 0 0 0 0,0 0 0 0 0,-1 0 0 0 0,1 0 0 0 0,0 0 0 0 0,0 1 0 0 0,-1-1 0 0 0,0 0 0 0 0,1 0 0 0 0,-2-1 1 0 0,2 2-1 0 0,-1 0 0 0 0,0 0 1 0 0,1 0-1 0 0,-1 0 1 0 0,1 0-1 0 0,-1 0 1 0 0,1 0-1 0 0,-1 0 0 0 0,1 0 1 0 0,0 0-1 0 0,0 0 1 0 0,-1-1-1 0 0,1 1 1 0 0,0 0-1 0 0,0 0 1 0 0,0 0-1 0 0,0 0 0 0 0,0-2 1 0 0,1-7 91 0 0,-1 9-81 0 0,-1-1 0 0 0,1 1 0 0 0,0-1 0 0 0,-1 1 0 0 0,1 0 1 0 0,-1-1-1 0 0,0 1 0 0 0,1 0 0 0 0,-1-1 0 0 0,0 1 0 0 0,0 0 1 0 0,0 0-1 0 0,0 0 0 0 0,0-1 0 0 0,0 1 0 0 0,-2-1 0 0 0,-22-16 268 0 0,17 13-154 0 0,5 3-62 0 0,0 0 0 0 0,0 1 0 0 0,0 0 0 0 0,0 0 0 0 0,0 0 0 0 0,0 0 0 0 0,-1 0 0 0 0,1 1 0 0 0,0-1 0 0 0,-1 1 0 0 0,1 0 0 0 0,0 0 0 0 0,0 0 0 0 0,-6 1 0 0 0,-6 0 95 0 0,14-1-158 0 0,1 0 1 0 0,-1 0-1 0 0,1 1 0 0 0,0-1 0 0 0,-1 0 1 0 0,1 0-1 0 0,0 1 0 0 0,-1-1 0 0 0,1 0 0 0 0,0 1 1 0 0,-1-1-1 0 0,1 1 0 0 0,0-1 0 0 0,0 0 1 0 0,-1 1-1 0 0,1-1 0 0 0,0 1 0 0 0,0 0 1 0 0,-1 0 7 0 0,-13 16 27 0 0,12-14-33 0 0,0-1 0 0 0,0 0 1 0 0,0 1-1 0 0,0-1 0 0 0,0 1 0 0 0,1-1 0 0 0,-1 1 0 0 0,1 0 0 0 0,0 0 0 0 0,0-1 0 0 0,0 1 0 0 0,0 0 0 0 0,-1 5 0 0 0,-4 14 56 0 0,5-18-50 0 0,0-1 0 0 0,0 1 0 0 0,0-1 0 0 0,0 1 0 0 0,0 6 0 0 0,1-3 23 0 0,0-1 1 0 0,-1 1-1 0 0,1-1 1 0 0,-1 0-1 0 0,0 1 1 0 0,-4 9-1 0 0,4-12-3 0 0,0 0-1 0 0,1 1 1 0 0,-1-1-1 0 0,1 1 1 0 0,0-1-1 0 0,0 1 1 0 0,1-1-1 0 0,1 8 1 0 0,-2-8 9 0 0,1 1-1 0 0,-1-1 1 0 0,1 1 0 0 0,-1-1 0 0 0,0 1 0 0 0,-1 0 0 0 0,0 5-1 0 0,0-7-24 0 0,0-1-1 0 0,0 0 1 0 0,1 0-1 0 0,0 0 0 0 0,-1 1 1 0 0,1-1-1 0 0,0 0 1 0 0,0 0-1 0 0,0 1 0 0 0,0-1 1 0 0,0 0-1 0 0,1 0 1 0 0,-1 1-1 0 0,1-1 0 0 0,-1 0 1 0 0,1 0-1 0 0,0 0 1 0 0,0 0-1 0 0,1 4 0 0 0,3 12 84 0 0,-4-16-95 0 0,-1 0 0 0 0,0 0 0 0 0,1 0 0 0 0,-1 0 0 0 0,1 0 0 0 0,0 0-1 0 0,-1 0 1 0 0,1 0 0 0 0,0 0 0 0 0,2 2 0 0 0,3 3-5 0 0,0 0 0 0 0,0-1-1 0 0,0 0 1 0 0,1 0 0 0 0,-1 0 0 0 0,2-1 0 0 0,-1 0 0 0 0,0 0 0 0 0,1-1 0 0 0,0 0 0 0 0,8 2-1 0 0,-2 0-226 0 0,1-2 0 0 0,-1 0 0 0 0,1-1 0 0 0,-1-1 0 0 0,1 0 0 0 0,0 0 0 0 0,0-2 0 0 0,18-1 0 0 0,-17-2-1414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2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4608 0 0,'-17'2'7318'0'0,"18"-1"-7242"0"0,-1 0-1 0 0,1 0 1 0 0,0 0-1 0 0,-1 0 1 0 0,1 0-1 0 0,-1 0 1 0 0,1 1 0 0 0,-1-1-1 0 0,0 0 1 0 0,1 1-1 0 0,-1-1 1 0 0,0 0-1 0 0,0 0 1 0 0,0 1-1 0 0,0-1 1 0 0,0 0-1 0 0,0 1 1 0 0,-1-1-1 0 0,1 2 1 0 0,0-1-29 0 0,-1 0 1 0 0,1 0-1 0 0,0 0 0 0 0,0 0 1 0 0,1 0-1 0 0,-1 0 0 0 0,0 0 1 0 0,1 0-1 0 0,-1-1 1 0 0,1 1-1 0 0,0 2 0 0 0,3 14 284 0 0,-6 11 169 0 0,1-20-364 0 0,1-1 1 0 0,0 1 0 0 0,1 9-1 0 0,1 20 245 0 0,-2-27-251 0 0,1 0 1 0 0,0-1-1 0 0,1 1 1 0 0,3 14 0 0 0,2 0 81 0 0,-7-20-201 0 0,1-1 0 0 0,0 1 0 0 0,0-1 0 0 0,1 1-1 0 0,-1-1 1 0 0,1 0 0 0 0,0 1 0 0 0,4 5 0 0 0,-5-9-88 0 0,0 0 0 0 0,0 0 0 0 0,-1 0 0 0 0,1 0 0 0 0,0 0 0 0 0,0 0-1 0 0,0 0 1 0 0,0 0 0 0 0,0-1 0 0 0,1 1 0 0 0,-1 0 0 0 0,0 0 0 0 0,0-1 0 0 0,0 1 0 0 0,1-1 0 0 0,-1 0-1 0 0,0 1 1 0 0,0-1 0 0 0,1 0 0 0 0,-1 1 0 0 0,0-1 0 0 0,3 0 0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3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8 178 4144 0 0,'-5'-13'10133'0'0,"2"13"-8892"0"0,3-1-1228 0 0,0 0 0 0 0,1 1 0 0 0,-1-1 0 0 0,0 1 0 0 0,0-1 0 0 0,1 1 0 0 0,-1-1-1 0 0,0 1 1 0 0,1-1 0 0 0,-1 1 0 0 0,1 0 0 0 0,-1-1 0 0 0,0 1 0 0 0,1-1 0 0 0,-1 1 0 0 0,1 0 0 0 0,-1-1 0 0 0,1 1-1 0 0,-1 0 1 0 0,1 0 0 0 0,0-1 0 0 0,16-5-247 0 0,-10 3-65 0 0,-3 2-974 0 0,8 1-3795 0 0</inkml:trace>
  <inkml:trace contextRef="#ctx0" brushRef="#br0" timeOffset="1">229 1 5064 0 0,'0'0'232'0'0,"0"2"220"0"0,1 1-172 0 0,0 2 564 0 0,0 0 1 0 0,1 0-1 0 0,0 0 1 0 0,3 6-1 0 0,-4-9-610 0 0,0 0-1 0 0,0 1 1 0 0,-1-1-1 0 0,1 1 1 0 0,0-1-1 0 0,-1 1 1 0 0,1-1-1 0 0,-1 1 1 0 0,0 3-1 0 0,3 13 383 0 0,2 3 155 0 0,1 23 0 0 0,4 15 68 0 0,3-3-12 0 0,-3 1-1 0 0,3 66 1 0 0,5 56 218 0 0,4-46-817 0 0,-14-108-229 0 0,-6-23-46 0 0,-1 0 0 0 0,0 0 0 0 0,0 0 0 0 0,0 0 0 0 0,0 0 0 0 0,-1 0 0 0 0,1 6 0 0 0,-1-8-176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3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5064 0 0,'0'0'9294'0'0,"9"-4"-8850"0"0,4-1-443 0 0,1 0-1 0 0,26-7 1 0 0,-10 7-4335 0 0,-17 5-176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4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30 4608 0 0,'-2'-1'6741'0'0,"-27"-22"-3484"0"0,27 22-2951 0 0,0 0-241 0 0,0 0 0 0 0,0 1 0 0 0,0-1 1 0 0,0 1-1 0 0,-1-1 0 0 0,1 1 0 0 0,0 0 1 0 0,0 0-1 0 0,0 0 0 0 0,0 0 0 0 0,0 0 1 0 0,0 1-1 0 0,0-1 0 0 0,0 0 0 0 0,0 1 1 0 0,0 0-1 0 0,0-1 0 0 0,-2 2 1 0 0,-3 1 15 0 0,0 1 0 0 0,0-1 1 0 0,1 1-1 0 0,-1 0 1 0 0,-9 9-1 0 0,12-10-51 0 0,1 0-1 0 0,-1 0 1 0 0,1 1 0 0 0,0 0-1 0 0,0-1 1 0 0,1 1 0 0 0,-1 0-1 0 0,1 0 1 0 0,0 0 0 0 0,-3 8-1 0 0,-5 13 101 0 0,8-21-98 0 0,0 1 0 0 0,0-1 0 0 0,1 1 0 0 0,-1 0 0 0 0,1 0 0 0 0,0 0 0 0 0,0 0 0 0 0,1 5-1 0 0,0-8-25 0 0,0 1 0 0 0,0-1 0 0 0,1 0 0 0 0,-1 0 0 0 0,1 0 0 0 0,-1 0 0 0 0,1 0 0 0 0,0 0 0 0 0,0 0 0 0 0,0 0 0 0 0,0 0 0 0 0,0-1 0 0 0,0 1 0 0 0,0 0 0 0 0,1-1 0 0 0,-1 1 0 0 0,1-1 0 0 0,-1 1 0 0 0,1-1 0 0 0,-1 1 0 0 0,1-1 0 0 0,2 1 0 0 0,4 2-6 0 0,0 0-1 0 0,0 0 1 0 0,16 4-1 0 0,-10-3 47 0 0,-4 0-18 0 0,-7-4-16 0 0,-1 0 0 0 0,1 1 1 0 0,0-1-1 0 0,0 0 0 0 0,0 0 1 0 0,0-1-1 0 0,0 1 0 0 0,5 0 0 0 0,-4-1 8 0 0,0 0-2 0 0,10 8 19 0 0,-10-6-23 0 0,-1-2 1 0 0,20 14 9 0 0,-22-13-21 0 0,0 0-1 0 0,0-1 1 0 0,0 1-1 0 0,0 0 1 0 0,0-1-1 0 0,0 1 1 0 0,1-1-1 0 0,-1 1 1 0 0,0-1-1 0 0,0 0 1 0 0,3 1-1 0 0,0 1 11 0 0,6 9 8 0 0,-8-8-7 0 0,1 1 0 0 0,-1-1 0 0 0,0 0 0 0 0,0 1 0 0 0,0 0 0 0 0,0-1 0 0 0,-1 1 0 0 0,0 0 0 0 0,0 0 0 0 0,0 0 0 0 0,0 0 0 0 0,0 0-1 0 0,-1 0 1 0 0,1 0 0 0 0,-1 0 0 0 0,0 0 0 0 0,-1 0 0 0 0,1 0 0 0 0,-1 0 0 0 0,1 0 0 0 0,-1 0 0 0 0,0 0 0 0 0,-1-1 0 0 0,1 1 0 0 0,-1 0 0 0 0,-3 6-1 0 0,1-3 114 0 0,-1 1 0 0 0,0-1 0 0 0,0 0 0 0 0,-1 0 0 0 0,0-1-1 0 0,-12 11 1 0 0,16-15-77 0 0,-1 0-1 0 0,0 0 1 0 0,0 0-1 0 0,0 0 1 0 0,0-1-1 0 0,0 1 1 0 0,0-1-1 0 0,0 0 0 0 0,-1 0 1 0 0,1 0-1 0 0,0-1 1 0 0,-1 1-1 0 0,1-1 1 0 0,0 1-1 0 0,-1-1 1 0 0,1 0-1 0 0,-1-1 1 0 0,1 1-1 0 0,0 0 1 0 0,-7-3-1 0 0,5 2-70 0 0,0 0 0 0 0,0-1 0 0 0,0 0-1 0 0,0 0 1 0 0,0 0 0 0 0,0-1 0 0 0,0 0 0 0 0,1 0-1 0 0,0 0 1 0 0,-1 0 0 0 0,1-1 0 0 0,0 1 0 0 0,1-1 0 0 0,-1 0-1 0 0,1 0 1 0 0,-5-7 0 0 0,3 3-1543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4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13560 0 0,'0'0'2297'0'0,"9"4"-1169"0"0,5 5-1007 0 0,-3-4-4497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5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87 6448 0 0,'-3'6'495'0'0,"0"0"0"0"0,0 0 0 0 0,0 0 0 0 0,1 0 0 0 0,0 0 0 0 0,0 0 0 0 0,0 0 1 0 0,-1 13-1 0 0,0 0 365 0 0,-1 10-80 0 0,4 356 4798 0 0,5-292-4906 0 0,-2-39-524 0 0,-3-52-271 0 0,-9-19-505 0 0,-2 0 527 0 0,2-1 0 0 0,-1-1-1 0 0,-6-19 1 0 0,-16-61 37 0 0,26 78 50 0 0,2 0-1 0 0,1-1 1 0 0,0 1-1 0 0,2-1 1 0 0,2-42-1 0 0,12-20-45 0 0,-12 74 81 0 0,2 1-1 0 0,-1-1 0 0 0,1 1 0 0 0,1 0 0 0 0,-1 0 0 0 0,2 0 1 0 0,8-14-1 0 0,-4 8 8 0 0,-3 4-14 0 0,0 1 1 0 0,1 0-1 0 0,1 0 1 0 0,-1 1-1 0 0,2-1 1 0 0,-1 2-1 0 0,1-1 1 0 0,13-8-1 0 0,5-4-14 0 0,-18 13 0 0 0,0 1 0 0 0,0 1 0 0 0,0 0 0 0 0,1 0 0 0 0,15-7 0 0 0,-21 12 0 0 0,0-1 0 0 0,1 1 0 0 0,-1 0 0 0 0,0 0 0 0 0,0 0 0 0 0,1 0 0 0 0,-1 1 0 0 0,0 0 0 0 0,1 0 0 0 0,-1 0 0 0 0,1 0 0 0 0,4 1 0 0 0,-3 0-29 0 0,1 1 0 0 0,-1-1 0 0 0,0 1 0 0 0,10 4 0 0 0,-14-5 43 0 0,1 1 1 0 0,-1-1 0 0 0,1 1-1 0 0,-1 0 1 0 0,0 0-1 0 0,1 0 1 0 0,-1 0-1 0 0,0 1 1 0 0,-1-1 0 0 0,1 0-1 0 0,2 5 1 0 0,-1-2-78 0 0,0 1-1 0 0,0 0 1 0 0,-1 0 0 0 0,1 0 0 0 0,-1 0 0 0 0,-1 0-1 0 0,1 1 1 0 0,-1-1 0 0 0,-1 0 0 0 0,1 9 0 0 0,-1-5 14 0 0,-1 0 1 0 0,0-1 0 0 0,-1 1 0 0 0,1-1 0 0 0,-2 1 0 0 0,-3 10 0 0 0,-5 4-14 0 0,0-1 0 0 0,-1 0 0 0 0,-1-1 0 0 0,-21 25 0 0 0,-26 38 62 0 0,20-46-72 0 0,36-36 84 0 0,3-2 47 0 0,2 1-49 0 0,-1-1 1 0 0,1 1-1 0 0,0-1 0 0 0,0 1 0 0 0,0-1 0 0 0,0 1 0 0 0,0-1 1 0 0,0 0-1 0 0,1 2 0 0 0,1 0 20 0 0,0 2 12 0 0,1-1 1 0 0,0 0-1 0 0,1 1 0 0 0,-1-2 0 0 0,1 1 1 0 0,0 0-1 0 0,0-1 0 0 0,0 0 0 0 0,8 4 0 0 0,22 15 189 0 0,-30-20-192 0 0,-1 1-1 0 0,0-1 0 0 0,1 0 1 0 0,4 2-1 0 0,-4-2 7 0 0,-1 0-1 0 0,1 0 1 0 0,-1 0 0 0 0,0 0-1 0 0,0 1 1 0 0,4 3-1 0 0,18 13 75 0 0,-18-14-140 0 0,-1 1-1 0 0,0 0 0 0 0,7 6 0 0 0,-12-9 19 0 0,1-1 0 0 0,1 1-1 0 0,-1-1 1 0 0,0 0 0 0 0,0 0-1 0 0,1 0 1 0 0,6 3-1 0 0,15 7-1687 0 0,-17-5 674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5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3 195 3680 0 0,'2'1'4488'0'0,"8"2"-3906"0"0,-1 1-1 0 0,0 0 1 0 0,0 1 0 0 0,0-1 0 0 0,-1 2-1 0 0,1-1 1 0 0,-1 1 0 0 0,10 10 0 0 0,-15-13-477 0 0,1 0 0 0 0,-1-1 0 0 0,1 1 0 0 0,6 2 0 0 0,-3-1 56 0 0,-6-3 85 0 0,2 0-134 0 0,23 8 170 0 0,-24-8-100 0 0,0-1 2 0 0,0 0-167 0 0,0 0 1 0 0,0 0-1 0 0,0 0 1 0 0,-1 0-1 0 0,1 0 1 0 0,0-1-1 0 0,0 1 1 0 0,0-1-1 0 0,0 1 1 0 0,-1-1-1 0 0,1 0 1 0 0,0 0-1 0 0,-1 1 1 0 0,1-1-1 0 0,0 0 1 0 0,-1-1-1 0 0,1 1 1 0 0,-1 0-1 0 0,0 0 1 0 0,1-1-1 0 0,-1 1 1 0 0,0-1-1 0 0,0 1 1 0 0,0-1-1 0 0,0 1 1 0 0,0-1-1 0 0,0 0 1 0 0,0 1-1 0 0,-1-1 1 0 0,1 0-1 0 0,0-3 1 0 0,7-19 81 0 0,-6 19-84 0 0,0 1-1 0 0,0-1 1 0 0,-1 0 0 0 0,0 1 0 0 0,0-1-1 0 0,0-10 1 0 0,0-4 28 0 0,-1 11-32 0 0,1 0-1 0 0,-1 0 1 0 0,-1 1 0 0 0,1-1-1 0 0,-1 0 1 0 0,-4-14 0 0 0,1 11 83 0 0,-1 1 1 0 0,1 1 0 0 0,-2-1 0 0 0,-9-14 0 0 0,14 22-14 0 0,-1 0 0 0 0,0 0 1 0 0,0 0-1 0 0,0 0 0 0 0,0 0 0 0 0,0 1 1 0 0,-1-1-1 0 0,1 0 0 0 0,0 1 1 0 0,-1 0-1 0 0,1-1 0 0 0,-1 1 1 0 0,1 0-1 0 0,-1 0 0 0 0,0 1 0 0 0,0-1 1 0 0,1 0-1 0 0,-1 1 0 0 0,0 0 1 0 0,0 0-1 0 0,1 0 0 0 0,-1 0 0 0 0,-4 0 1 0 0,3 1-36 0 0,0-1-1 0 0,0 1 1 0 0,0 0 0 0 0,0 0 0 0 0,0 0-1 0 0,0 1 1 0 0,0-1 0 0 0,1 1 0 0 0,-1 0-1 0 0,1 0 1 0 0,-1 0 0 0 0,1 0-1 0 0,-1 1 1 0 0,1-1 0 0 0,-4 6 0 0 0,1-2-46 0 0,1 1 1 0 0,-1 0-1 0 0,1 0 1 0 0,1 1-1 0 0,-1 0 1 0 0,1 0-1 0 0,0 0 1 0 0,1 0-1 0 0,0 0 1 0 0,1 1-1 0 0,-4 15 1 0 0,4-4 12 0 0,-1 0 1 0 0,2 0 0 0 0,1 0 0 0 0,2 22-1 0 0,0-29-13 0 0,1-1 0 0 0,0 1 0 0 0,0-1 0 0 0,1 1 0 0 0,1-1 0 0 0,0 0 0 0 0,1-1 0 0 0,0 1 0 0 0,1-1 0 0 0,12 16 0 0 0,-8-13-49 0 0,1 0 0 0 0,17 15-1 0 0,-23-23-159 0 0,0-1-1 0 0,0-1 0 0 0,1 1 1 0 0,-1-1-1 0 0,1 0 0 0 0,0 0 1 0 0,14 4-1 0 0,-8-4-429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6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72 8864 0 0,'0'-9'808'0'0,"-5"-23"-559"0"0,5 31 212 0 0,-8-18 2749 0 0,3 12-2754 0 0,5 7-418 0 0,0 0 0 0 0,0 0-1 0 0,0 0 1 0 0,0-1 0 0 0,0 1-1 0 0,0 0 1 0 0,-1 0 0 0 0,1 0 0 0 0,0 0-1 0 0,0-1 1 0 0,0 1 0 0 0,0 0 0 0 0,0 0-1 0 0,0 0 1 0 0,-1 0 0 0 0,1 0-1 0 0,0-1 1 0 0,0 1 0 0 0,0 0 0 0 0,0 0-1 0 0,-1 0 1 0 0,1 0 0 0 0,0 0-1 0 0,0 0 1 0 0,0 0 0 0 0,0 0 0 0 0,-1 0-1 0 0,1 0 1 0 0,0 0 0 0 0,0 0 0 0 0,0 0-1 0 0,-1 0 1 0 0,1 0 0 0 0,0 0-1 0 0,0 0 1 0 0,0 0 0 0 0,-1 0 0 0 0,1 0-1 0 0,0 0 1 0 0,0 0 0 0 0,0 0-1 0 0,0 0 1 0 0,-1 0 0 0 0,1 1 0 0 0,-10 2 550 0 0,8-2-527 0 0,-1 1 1 0 0,1-1-1 0 0,0 1 0 0 0,0-1 0 0 0,0 1 1 0 0,0 0-1 0 0,0 0 0 0 0,0 0 1 0 0,0 0-1 0 0,1 0 0 0 0,-1 1 0 0 0,1-1 1 0 0,0 0-1 0 0,-1 1 0 0 0,0 2 0 0 0,-3 7 157 0 0,1-1 1 0 0,-5 15-1 0 0,5-7 96 0 0,1 0 0 0 0,0 34 0 0 0,1-24-58 0 0,0 11 155 0 0,4 53 0 0 0,-1-83-377 0 0,1-1 1 0 0,0 1 0 0 0,1-1-1 0 0,0 1 1 0 0,0-1 0 0 0,9 16-1 0 0,-10-22-50 0 0,-1 0 0 0 0,1-1-1 0 0,0 1 1 0 0,0-1 0 0 0,0 0 0 0 0,1 0-1 0 0,-1 0 1 0 0,0 0 0 0 0,1 0-1 0 0,-1 0 1 0 0,1-1 0 0 0,0 1-1 0 0,0-1 1 0 0,-1 0 0 0 0,1 1 0 0 0,0-1-1 0 0,0-1 1 0 0,0 1 0 0 0,0 0-1 0 0,0-1 1 0 0,1 0 0 0 0,-1 1-1 0 0,0-1 1 0 0,0 0 0 0 0,0-1 0 0 0,0 1-1 0 0,0 0 1 0 0,0-1 0 0 0,0 0-1 0 0,5-1 1 0 0,4-5-806 0 0,0 1-1 0 0,0-2 1 0 0,-1 0-1 0 0,0 0 1 0 0,13-13 0 0 0,-7 5-746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6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7832 0 0,'0'0'602'0'0,"1"10"713"0"0,2 0-519 0 0,-1-1 0 0 0,0 0 0 0 0,0 1 0 0 0,-1-1 0 0 0,1 12 0 0 0,3 26 109 0 0,9 70 825 0 0,-9-62-1083 0 0,6 3-67 0 0,-7-41-290 0 0,3 29 0 0 0,-3-17-46 0 0,0 10 62 0 0,4 32 198 0 0,-8-69-481 0 0,0 1 0 0 0,0 0 0 0 0,1 0 1 0 0,-1 0-1 0 0,1-1 0 0 0,1 5 0 0 0,-1-5 521 0 0,-1-14-464 0 0,13-58-238 0 0,-12 59-12 0 0,0 0 0 0 0,1 0-1 0 0,1 1 1 0 0,-1-1 0 0 0,2 1 0 0 0,-1-1 0 0 0,8-12-1 0 0,-6 14-12 0 0,-3 4 90 0 0,0 1 1 0 0,1 0-1 0 0,-1 0 1 0 0,1 0-1 0 0,0 0 1 0 0,0 0-1 0 0,0 0 1 0 0,6-4-1 0 0,9-10-192 0 0,-10 12 262 0 0,5 1-25 0 0,-3 7 36 0 0,-6 1 21 0 0,0 0-1 0 0,0 0 0 0 0,0 1 1 0 0,-1-1-1 0 0,1 1 0 0 0,-1 0 1 0 0,6 7-1 0 0,7 9 64 0 0,-8-9 9 0 0,0 1 0 0 0,-1 0 0 0 0,10 22 0 0 0,14 44 424 0 0,-24-63-389 0 0,2 0 0 0 0,0 0 0 0 0,0 0 0 0 0,13 14 0 0 0,-19-27-113 0 0,0 1 0 0 0,0-1-1 0 0,0 0 1 0 0,0 0 0 0 0,5 3-1 0 0,7 6-39 0 0,-14-11-31 0 0,0 1 0 0 0,-1-1 0 0 0,1 1 0 0 0,0-1 0 0 0,0 0 0 0 0,-1 1 0 0 0,1-1 0 0 0,0 0 1 0 0,0 1-1 0 0,0-1 0 0 0,-1 0 0 0 0,1 0 0 0 0,0 0 0 0 0,0 0 0 0 0,0 0 0 0 0,0 0 0 0 0,-1 0 0 0 0,1 0 0 0 0,0 0 0 0 0,0 0 0 0 0,0 0 0 0 0,0 0 0 0 0,-1-1 0 0 0,1 1 0 0 0,0 0 0 0 0,0-1 0 0 0,1 0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2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9760 0 0,'0'0'882'0'0,"3"0"-726"0"0,25 8-144 0 0,-21-5 231 0 0,1-1 1 0 0,0 0-1 0 0,1 0 1 0 0,11 0 0 0 0,-12-1 20 0 0,0-1 1 0 0,1 1 0 0 0,-1 1 0 0 0,0 0 0 0 0,0 0 0 0 0,0 0 0 0 0,0 1 0 0 0,0 0-1 0 0,13 9 1 0 0,-8-4-113 0 0,-1 0 0 0 0,0 1 0 0 0,0 1 0 0 0,16 16 0 0 0,33 49-64 0 0,-39-47-270 0 0,-12-14-234 0 0,0 2 1 0 0,0-1-1 0 0,-1 1 0 0 0,9 26 1 0 0,-8-21-217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7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10136 0 0,'0'0'777'0'0,"-3"8"643"0"0,1-5-1009 0 0,1 0 1 0 0,0 0-1 0 0,-1 0 1 0 0,1 1-1 0 0,1-1 1 0 0,-1 1-1 0 0,0-1 1 0 0,1 1-1 0 0,0-1 0 0 0,0 4 1 0 0,5 37 224 0 0,0-11-108 0 0,7 64 488 0 0,-8-68-808 0 0,1 0-1 0 0,1 0 0 0 0,2-1 0 0 0,15 38 0 0 0,-6-14-115 0 0,6 45 19 0 0,-18-66-550 0 0,13 37-1 0 0,-14-59 321 0 0,1 2-3659 0 0</inkml:trace>
  <inkml:trace contextRef="#ctx0" brushRef="#br0" timeOffset="1">0 351 14224 0 0,'0'0'1425'0'0,"9"1"-872"0"0,0 0-304 0 0,1 0-1 0 0,0 0 1 0 0,0-1-1 0 0,0 0 1 0 0,-1-1-1 0 0,1 0 1 0 0,0 0-1 0 0,11-4 0 0 0,28-3-5477 0 0,-31 5-436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09:59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1384 2304 0 0,'-1'0'121'0'0,"1"-1"1"0"0,-1 1-1 0 0,0 0 1 0 0,1-1-1 0 0,-1 1 1 0 0,1-1-1 0 0,-1 1 1 0 0,1-1-1 0 0,-1 1 1 0 0,1-1-1 0 0,0 1 1 0 0,-1-1-1 0 0,1 1 1 0 0,-1-1-1 0 0,1-1 1 0 0,-6-16 3746 0 0,5 16-3652 0 0,-1 0 0 0 0,2 0 0 0 0,-1 0-1 0 0,0 1 1 0 0,0-1 0 0 0,1-1-1 0 0,-1 1 1 0 0,1 0 0 0 0,-1 0-1 0 0,1 0 1 0 0,0 0 0 0 0,0 0 0 0 0,0 0-1 0 0,0 0 1 0 0,1-3 0 0 0,6-9 763 0 0,17-26 1 0 0,2-4-182 0 0,-19 33-624 0 0,1-1 0 0 0,1 1 0 0 0,-1 1 0 0 0,17-16-1 0 0,13-15 233 0 0,18-32-110 0 0,3 4 1 0 0,4 2-1 0 0,76-64 1 0 0,-91 90-247 0 0,45-36-47 0 0,-27 29-3 0 0,42-27 11 0 0,-69 50 37 0 0,111-64 149 0 0,190-52 45 0 0,12 36-228 0 0,-290 88-14 0 0,58-13 54 0 0,-73 21-46 0 0,171-28-6 0 0,1 5-8 0 0,16-2 96 0 0,-112 24 124 0 0,165 7 0 0 0,-143 15-59 0 0,-82-5-87 0 0,80 14-13 0 0,-10 17-155 0 0,-116-33-41 0 0,-11-3-200 0 0,0 0 0 0 0,0 0 1 0 0,7 3-1 0 0,-4 0-844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1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51 5984 0 0,'0'0'464'0'0,"0"2"-306"0"0,-5 23 144 0 0,1-10 441 0 0,1 0 0 0 0,0 1 0 0 0,1 20 0 0 0,0 33 436 0 0,1 38-70 0 0,3 13-277 0 0,-1-73-590 0 0,-2-31-170 0 0,1-1-1 0 0,1 1 1 0 0,3 19 0 0 0,-1-21-10 0 0,-1 0 0 0 0,-1 0 0 0 0,-1 23 0 0 0,-1-26 185 0 0,-11-24-167 0 0,7 5-108 0 0,1 0 0 0 0,-1-1 1 0 0,2 0-1 0 0,-1 0 0 0 0,1 0 1 0 0,1 0-1 0 0,-3-14 0 0 0,4 12 24 0 0,-1 0 1 0 0,-5-17-1 0 0,-2-17 5 0 0,5 13-110 0 0,2 0 1 0 0,3-51-1 0 0,1 57 324 0 0,-2 20-138 0 0,0 0 0 0 0,0 0 0 0 0,1 0 0 0 0,0 0 1 0 0,0 0-1 0 0,0 0 0 0 0,1 0 0 0 0,4-10 1 0 0,8-15 252 0 0,-10 21-230 0 0,0 1 1 0 0,9-15 0 0 0,0 6-86 0 0,0 1 0 0 0,1 1 0 0 0,0 0 0 0 0,1 0 0 0 0,1 2 0 0 0,1 0 0 0 0,0 1 0 0 0,31-19 1 0 0,-42 29-45 0 0,0 1 1 0 0,0 0 0 0 0,0 0 0 0 0,-1 0 0 0 0,2 1 0 0 0,-1-1 0 0 0,0 2 0 0 0,0-1 0 0 0,0 1 0 0 0,0-1 0 0 0,1 2 0 0 0,-1-1 0 0 0,0 1-1 0 0,0 0 1 0 0,0 0 0 0 0,6 3 0 0 0,23 7-46 0 0,-32-9 74 0 0,-1-2 0 0 0,-1 0 0 0 0,0 1 0 0 0,0-1 0 0 0,0 0 0 0 0,0 1 0 0 0,0 0 0 0 0,0-1 0 0 0,0 1 0 0 0,0-1 0 0 0,1 3 0 0 0,13 21 0 0 0,-14-21-3 0 0,1 1 0 0 0,-1-1 0 0 0,0 1 1 0 0,0 0-1 0 0,-1-1 0 0 0,1 1 0 0 0,-1 0 0 0 0,0-1 1 0 0,0 1-1 0 0,0 0 0 0 0,0-1 0 0 0,-1 1 1 0 0,1 0-1 0 0,-1-1 0 0 0,0 1 0 0 0,0 0 1 0 0,-1-1-1 0 0,-1 4 0 0 0,-4 9-20 0 0,-1 0-1 0 0,-16 22 1 0 0,13-22 18 0 0,-5 8-8 0 0,-2-2 0 0 0,-1 0 0 0 0,-1-1 0 0 0,-34 29 1 0 0,-24 13 22 0 0,76-60 33 0 0,-1 4-22 0 0,2-6-10 0 0,0 1 0 0 0,0-1 1 0 0,1 0-1 0 0,-1 0 0 0 0,1 1 0 0 0,-1-1 0 0 0,1 0 0 0 0,0 1 0 0 0,-1-1 0 0 0,1 1 0 0 0,0-1 0 0 0,0 0 1 0 0,0 1-1 0 0,0-1 0 0 0,0 1 0 0 0,0 1 0 0 0,1 1 52 0 0,0-1-38 0 0,0 0 0 0 0,0 0-1 0 0,0 0 1 0 0,0 0 0 0 0,0-1 0 0 0,1 1-1 0 0,-1 0 1 0 0,1-1 0 0 0,0 1-1 0 0,0-1 1 0 0,0 0 0 0 0,0 0 0 0 0,5 4-1 0 0,3 6 12 0 0,-7-9 1 0 0,-1 0 1 0 0,1 0 0 0 0,-1 0 0 0 0,1-1 0 0 0,0 1 0 0 0,0-1 0 0 0,0 1 0 0 0,7 3 0 0 0,0 0 83 0 0,0 7 147 0 0,-6-6-202 0 0,2-1 11 0 0,-4-4-43 0 0,0 0 0 0 0,0 0 1 0 0,-1 0-1 0 0,1 1 0 0 0,-1-1 1 0 0,1 0-1 0 0,1 4 1 0 0,-3-5-24 0 0,1-1 0 0 0,-1 1 1 0 0,1-1-1 0 0,-1 1 1 0 0,1-1-1 0 0,-1 1 0 0 0,1-1 1 0 0,-1 1-1 0 0,1-1 1 0 0,-1 0-1 0 0,1 1 1 0 0,0-1-1 0 0,-1 0 0 0 0,1 0 1 0 0,-1 1-1 0 0,2-1 1 0 0,1 1 13 0 0,16 15 66 0 0,-6-5-25 0 0,-8-10-68 0 0,-1-1 3 0 0,13 8-405 0 0,-16-8 217 0 0,1 0-133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1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33 200 2760 0 0,'1'1'5868'0'0,"14"8"-5168"0"0,-13-8-400 0 0,-2-1-285 0 0,0 1 1 0 0,0-1-1 0 0,0 0 1 0 0,0 1-1 0 0,0-1 1 0 0,0 0-1 0 0,0 1 1 0 0,1-1-1 0 0,-1 0 1 0 0,0 0-1 0 0,0 1 1 0 0,0-1-1 0 0,0 0 1 0 0,1 1-1 0 0,-1-1 0 0 0,0 0 1 0 0,0 0-1 0 0,1 1 1 0 0,-1-1-1 0 0,0 0 1 0 0,0 0-1 0 0,1 0 1 0 0,-1 1-1 0 0,0-1 1 0 0,1 0-1 0 0,27 16 456 0 0,-27-15-364 0 0,1 0-72 0 0,0-1-1 0 0,-1 1 1 0 0,1-1 0 0 0,0 1 0 0 0,-1 0 0 0 0,1-1 0 0 0,-1 1 0 0 0,1 0-1 0 0,2 2 1 0 0,-2-2 29 0 0,0 1 380 0 0,0-2-236 0 0,1-1-128 0 0,0 1 1 0 0,0-1 0 0 0,-1 0-1 0 0,1 0 1 0 0,0 0-1 0 0,0 0 1 0 0,-1 0 0 0 0,1 0-1 0 0,-1-1 1 0 0,1 1-1 0 0,-1-1 1 0 0,1 0 0 0 0,-1 0-1 0 0,0 0 1 0 0,0 0 0 0 0,0 0-1 0 0,0 0 1 0 0,0 0-1 0 0,-1-1 1 0 0,1 1 0 0 0,1-5-1 0 0,3-3 86 0 0,-1 0-1 0 0,0 0 0 0 0,-1-1 0 0 0,4-15 1 0 0,-7 19-40 0 0,0 0 0 0 0,0 0 0 0 0,-1 0 1 0 0,0 0-1 0 0,0 0 0 0 0,-1 0 0 0 0,1 0 1 0 0,-2 0-1 0 0,1 0 0 0 0,-1 0 0 0 0,0 1 1 0 0,-3-8-1 0 0,3 11-23 0 0,1 0 1 0 0,-1 0-1 0 0,0 0 1 0 0,0 0 0 0 0,0 1-1 0 0,0-1 1 0 0,0 1-1 0 0,-1 0 1 0 0,1-1-1 0 0,-1 1 1 0 0,1 0-1 0 0,-1 0 1 0 0,0 0-1 0 0,0 1 1 0 0,0-1-1 0 0,0 1 1 0 0,0 0-1 0 0,0 0 1 0 0,-7-2-1 0 0,7 3-87 0 0,-1 1 0 0 0,1-1-1 0 0,-1 1 1 0 0,1 0-1 0 0,-1-1 1 0 0,1 2 0 0 0,-1-1-1 0 0,1 0 1 0 0,0 1-1 0 0,0-1 1 0 0,0 1 0 0 0,-1 0-1 0 0,2 0 1 0 0,-1 0-1 0 0,-5 5 1 0 0,5-3-34 0 0,-1 0 1 0 0,1-1-1 0 0,1 1 0 0 0,-1 0 1 0 0,0 0-1 0 0,1 1 0 0 0,0-1 1 0 0,0 0-1 0 0,0 1 0 0 0,0 0 0 0 0,-1 7 1 0 0,1-5-8 0 0,0 0 1 0 0,0 0 0 0 0,-5 8 0 0 0,-6 19 126 0 0,9-20-80 0 0,2 1 0 0 0,0-1 0 0 0,0 1 0 0 0,2 0 0 0 0,-1 0 0 0 0,2 0 0 0 0,0-1 0 0 0,1 1 0 0 0,0 0 0 0 0,2-1 0 0 0,7 24 0 0 0,-8-32-19 0 0,0 1 0 0 0,1-1 1 0 0,-1 0-1 0 0,2 0 0 0 0,-1 0 0 0 0,0-1 0 0 0,1 0 0 0 0,0 0 0 0 0,1 0 0 0 0,-1 0 1 0 0,1-1-1 0 0,0 1 0 0 0,0-2 0 0 0,0 1 0 0 0,0-1 0 0 0,12 5 0 0 0,-15-7 1 0 0,0-1-1 0 0,0 1 0 0 0,0-1 0 0 0,0 1 0 0 0,0-1 0 0 0,0 0 0 0 0,0 0 0 0 0,0-1 0 0 0,0 1 0 0 0,4-2 0 0 0,31-10-1882 0 0,-7 0-1670 0 0,-9 0 1712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2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33 5528 0 0,'0'0'422'0'0,"4"-8"-260"0"0,-5 6 261 0 0,1 0 0 0 0,0 0 0 0 0,-1 0 0 0 0,0 0 0 0 0,1 0 0 0 0,-1 1 0 0 0,0-1 0 0 0,0 0 0 0 0,0 0 0 0 0,0 1 0 0 0,-3-4 1449 0 0,3 6-1804 0 0,0 0 0 0 0,0-1 0 0 0,0 1 0 0 0,0-1 0 0 0,0 1 0 0 0,0-1-1 0 0,0 0 1 0 0,0 1 0 0 0,-1-1 0 0 0,1 0 0 0 0,0 0 0 0 0,0 1 0 0 0,-1-1 0 0 0,1 0 0 0 0,-1-1 0 0 0,1 2 40 0 0,-3 0-10 0 0,0 0 1 0 0,1 0 0 0 0,-1 1 0 0 0,1 0 0 0 0,-1 0 0 0 0,1 0 0 0 0,0 0-1 0 0,0 0 1 0 0,0 1 0 0 0,0-1 0 0 0,0 1 0 0 0,0 0 0 0 0,1 0 0 0 0,0 0-1 0 0,-1 0 1 0 0,-1 4 0 0 0,-5 7 212 0 0,2 0 1 0 0,-9 20-1 0 0,10-18-131 0 0,1-6-46 0 0,0 0 0 0 0,1 0-1 0 0,1 1 1 0 0,0 0 0 0 0,0 0-1 0 0,1 0 1 0 0,-2 20-1 0 0,4-23-39 0 0,0 0 0 0 0,1-1 0 0 0,-1 1-1 0 0,1 0 1 0 0,1-1 0 0 0,3 13-1 0 0,-3-15-60 0 0,-1-1-1 0 0,1 1 1 0 0,1 0-1 0 0,-1-1 0 0 0,1 0 1 0 0,-1 1-1 0 0,1-1 1 0 0,0 0-1 0 0,1-1 1 0 0,-1 1-1 0 0,1 0 0 0 0,5 3 1 0 0,-6-4-35 0 0,1-1 0 0 0,0 1 0 0 0,0-1 0 0 0,-1 0 0 0 0,1 0 0 0 0,1 0 0 0 0,-1-1 0 0 0,0 0 0 0 0,0 1 0 0 0,1-1 0 0 0,-1-1 0 0 0,0 1 0 0 0,1-1 0 0 0,6 0 0 0 0,-1-1-165 0 0,0 0 1 0 0,0-1 0 0 0,0 0-1 0 0,0-1 1 0 0,11-5 0 0 0,7-1-1327 0 0,-11 2 641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2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5984 0 0,'0'0'464'0'0,"0"2"-306"0"0,-5 62 4712 0 0,13 73-3850 0 0,2-21 126 0 0,-7 31 1004 0 0,-4-123-1780 0 0,1 15 291 0 0,1 0 259 0 0,-1-38-369 0 0,0-21-395 0 0,10-57-319 0 0,-11 74 155 0 0,2-1 27 0 0,8-6-99 0 0,-4 6 32 0 0,25-30-231 0 0,-19 22 99 0 0,0 1 0 0 0,0 0 0 0 0,1 1 0 0 0,0 0 0 0 0,1 1 0 0 0,18-9 0 0 0,-28 16 135 0 0,-1 1 0 0 0,1 0-1 0 0,0 0 1 0 0,0 0 0 0 0,5-1 0 0 0,3 3-69 0 0,-3 5 92 0 0,-7-5 17 0 0,1 0 1 0 0,-1 0 0 0 0,0 0 0 0 0,0 1 0 0 0,0-1 0 0 0,0 0-1 0 0,0 1 1 0 0,0-1 0 0 0,2 3 0 0 0,-3 6-17 0 0,-1-4 20 0 0,6 45 4 0 0,-4-36 25 0 0,0 1-1 0 0,1 0 0 0 0,1-1 1 0 0,0 1-1 0 0,8 19 1 0 0,-8-28 20 0 0,1 1 1 0 0,9 12 0 0 0,-12-17-42 0 0,1-1 1 0 0,0 1-1 0 0,1 0 0 0 0,-1-1 1 0 0,0 0-1 0 0,1 0 0 0 0,0 1 1 0 0,-1-1-1 0 0,6 2 1 0 0,-2-1-72 0 0,-3-1 11 0 0,0-1-1 0 0,0 1 1 0 0,1-1 0 0 0,-1 1 0 0 0,0-1 0 0 0,1 0-1 0 0,-1 0 1 0 0,1-1 0 0 0,-1 1 0 0 0,1-1 0 0 0,-1 1-1 0 0,1-1 1 0 0,-1 0 0 0 0,1-1 0 0 0,0 1 0 0 0,4-2 0 0 0,1-2-1039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2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11776 0 0,'0'0'1068'0'0,"-1"2"-878"0"0,-8 15-170 0 0,7-12 18 0 0,-1 0 0 0 0,1 0 0 0 0,0-1 0 0 0,0 1 0 0 0,0 0 0 0 0,-2 9 0 0 0,-4 77 621 0 0,3 114 1 0 0,5-189-559 0 0,5 68 579 0 0,-2-56-178 0 0,-1 46-1 0 0,-3-59-373 0 0,0 1-1 0 0,2-1 0 0 0,0 1 0 0 0,0-1 1 0 0,1 0-1 0 0,7 21 0 0 0,-9-33-146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3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2304 0 0,'0'0'8746'0'0,"13"0"-6415"0"0,108-5-888 0 0,-75 5-1860 0 0,-15 0-3262 0 0,-3 0-929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4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258 161 5984 0 0,'-1'-9'622'0'0,"-6"-12"-103"0"0,3 10 717 0 0,1 0-1 0 0,-3-15 1 0 0,5 20-1015 0 0,0 1 0 0 0,-1-1 1 0 0,0 1-1 0 0,-2-6 0 0 0,-5-11 753 0 0,8 19-818 0 0,0-1 0 0 0,-1 2 1 0 0,1-1-1 0 0,-1 0 0 0 0,1 0 1 0 0,-4-3-1 0 0,4 6-148 0 0,1-1 1 0 0,-1 1-1 0 0,0-1 0 0 0,0 1 0 0 0,1 0 0 0 0,-1-1 0 0 0,0 1 1 0 0,0 0-1 0 0,0-1 0 0 0,0 1 0 0 0,1 0 0 0 0,-1 0 0 0 0,0 0 1 0 0,0 0-1 0 0,0 0 0 0 0,0 0 0 0 0,0 0 0 0 0,0 0 1 0 0,1 1-1 0 0,-1-1 0 0 0,0 0 0 0 0,0 0 0 0 0,0 1 0 0 0,0-1 1 0 0,1 0-1 0 0,-1 1 0 0 0,0-1 0 0 0,0 1 0 0 0,1-1 0 0 0,-1 1 1 0 0,0 0-1 0 0,-3 1 36 0 0,-4 3-4 0 0,0 0 0 0 0,1 0 0 0 0,0 1 1 0 0,0 0-1 0 0,0 0 0 0 0,0 1 1 0 0,1 0-1 0 0,0 0 0 0 0,-7 12 0 0 0,-3 2 124 0 0,5-6 79 0 0,1 1 0 0 0,1 0 0 0 0,-13 31 0 0 0,17-36-213 0 0,1-1 1 0 0,1 1-1 0 0,0 0 0 0 0,0-1 0 0 0,-1 16 1 0 0,-1-2 133 0 0,4-20-136 0 0,0 0 1 0 0,1 0-1 0 0,-1 0 1 0 0,1 0 0 0 0,0 0-1 0 0,-1 0 1 0 0,2 0-1 0 0,-1 1 1 0 0,0-1 0 0 0,2 5-1 0 0,2 6 55 0 0,-1-2-32 0 0,1-1 1 0 0,0 1-1 0 0,1-1 1 0 0,6 12-1 0 0,-5-13 8 0 0,7 2 68 0 0,-10-12-102 0 0,0 0 4 0 0,-2 0-22 0 0,-1-1-1 0 0,1 1 0 0 0,0-1 1 0 0,0 1-1 0 0,0-1 1 0 0,0 0-1 0 0,0 1 1 0 0,0-1-1 0 0,0 0 1 0 0,0 0-1 0 0,0 0 0 0 0,0 1 1 0 0,0-1-1 0 0,0 0 1 0 0,0 0-1 0 0,0 0 1 0 0,1-1-1 0 0,17-3 97 0 0,16-9-18 0 0,-31 11-75 0 0,-1-1-1 0 0,1 0 0 0 0,-1 0 1 0 0,0 0-1 0 0,0 0 1 0 0,0-1-1 0 0,0 1 0 0 0,3-6 1 0 0,-3 5 18 0 0,22-39-16 0 0,-22 38-13 0 0,0-1 0 0 0,0 0-1 0 0,0 0 1 0 0,-1 0-1 0 0,0-1 1 0 0,0 1-1 0 0,1-9 1 0 0,-1 6-17 0 0,0-1 1 0 0,5-11-1 0 0,-4 12 18 0 0,0 1 0 0 0,-1-1 0 0 0,-1 1 0 0 0,2-11 0 0 0,-2 9 0 0 0,1-1 0 0 0,5-17 0 0 0,6-22 0 0 0,-9 39 0 0 0,-7 25 78 0 0,2-1 0 0 0,-1 1-1 0 0,2 24 1 0 0,-2 27 110 0 0,1-57-141 0 0,1 0-1 0 0,1 1 1 0 0,-1-1-1 0 0,4 14 1 0 0,1 19 127 0 0,-5-31-154 0 0,1-1 1 0 0,1 0-1 0 0,-1 1 1 0 0,1-1 0 0 0,1 0-1 0 0,5 12 1 0 0,-8-19-23 0 0,5 8 2 0 0,4-2 0 0 0,-6-7 2 0 0,0 1-1 0 0,0-2 0 0 0,-1 1 1 0 0,1 0-1 0 0,0 0 0 0 0,0-1 1 0 0,0 0-1 0 0,0 0 0 0 0,1 0 0 0 0,-1 0 1 0 0,0 0-1 0 0,0 0 0 0 0,0-1 1 0 0,0 1-1 0 0,0-1 0 0 0,-1 0 0 0 0,1 0 1 0 0,0 0-1 0 0,0 0 0 0 0,0-1 1 0 0,-1 1-1 0 0,1-1 0 0 0,-1 1 1 0 0,1-1-1 0 0,-1 0 0 0 0,0 0 0 0 0,1 0 1 0 0,-1-1-1 0 0,0 1 0 0 0,-1 0 1 0 0,1-1-1 0 0,0 1 0 0 0,-1-1 0 0 0,2-3 1 0 0,3-6-112 0 0,-1 1-1 0 0,0-2 1 0 0,-1 1 0 0 0,0 0 0 0 0,2-17-1 0 0,-2 9 16 0 0,1-15 14 0 0,3-70 145 0 0,-4 83-53 0 0,-4 13 32 0 0,-2 4-72 0 0,0 5 101 0 0,-1 9 367 0 0,-6 50-428 0 0,8-55 1 0 0,1 0 0 0 0,0 0 0 0 0,0 0 0 0 0,0 0 1 0 0,1 0-1 0 0,0 4 0 0 0,2 13 31 0 0,-3-3 18 0 0,1 0 1 0 0,1 0-1 0 0,1-1 0 0 0,8 30 1 0 0,-10-43-59 0 0,0 1 1 0 0,0-1 0 0 0,1 0 0 0 0,-1 0-1 0 0,1 0 1 0 0,0-1 0 0 0,0 1-1 0 0,0 0 1 0 0,0-1 0 0 0,0 1-1 0 0,1-1 1 0 0,0 0 0 0 0,0 0 0 0 0,0 0-1 0 0,0 0 1 0 0,0 0 0 0 0,5 3-1 0 0,-4-4 6 0 0,0 0-1 0 0,0 0 0 0 0,0-1 0 0 0,1 1 1 0 0,-1-1-1 0 0,0 0 0 0 0,1 0 1 0 0,-1 0-1 0 0,6 0 0 0 0,1-1 3 0 0,-1 0 1 0 0,0 0-1 0 0,13-3 0 0 0,-20 2-11 0 0,0 0 0 0 0,-1 0 0 0 0,1 0 0 0 0,0-1 0 0 0,-1 1 0 0 0,1-1 0 0 0,0 0 0 0 0,-1 0 0 0 0,0 0 0 0 0,1 0 0 0 0,-1 0 0 0 0,4-5 0 0 0,1-2 0 0 0,-1 0 0 0 0,8-13 0 0 0,13-28 0 0 0,-24 42-5 0 0,0 1 0 0 0,-1-1 0 0 0,0 1 0 0 0,0-1 0 0 0,-1 0 0 0 0,0 0 0 0 0,0 0 0 0 0,-1 0 0 0 0,0-11 0 0 0,2-29-17 0 0,-1 44 37 0 0,0 0-1 0 0,-1-1 0 0 0,0 1 1 0 0,0 0-1 0 0,0 0 0 0 0,0 0 0 0 0,-1 0 1 0 0,0 0-1 0 0,1 0 0 0 0,-1 0 1 0 0,-1 0-1 0 0,1 1 0 0 0,-3-6 0 0 0,3 6 40 0 0,1-2-32 0 0,0 4 40 0 0,5 24 16 0 0,-4-11-84 0 0,1-1 0 0 0,0 1-1 0 0,1 0 1 0 0,3 11-1 0 0,2 4-25 0 0,27 101 32 0 0,-34-124 0 0 0,0-3 0 0 0,-1 1 0 0 0,1-1 0 0 0,0 1 0 0 0,0-1 0 0 0,-1 1 0 0 0,1-1 0 0 0,0 0 0 0 0,0 1 0 0 0,2 1 0 0 0,4 6 0 0 0,-6-8 4 0 0,2 4-9 0 0,9-3 54 0 0,7-2-592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4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180 275 11776 0 0,'0'0'538'0'0,"-4"-8"182"0"0,-19-94 1066 0 0,15 70-1238 0 0,-10-34 574 0 0,15 59-929 0 0,1-1 1 0 0,-2 1-1 0 0,1 0 0 0 0,-1 1 1 0 0,0-1-1 0 0,-7-8 0 0 0,10 14-174 0 0,-1 0-1 0 0,1 0 0 0 0,0 0 1 0 0,0 0-1 0 0,-1 0 0 0 0,1 1 0 0 0,0-1 1 0 0,-1 1-1 0 0,1-1 0 0 0,-1 1 0 0 0,1-1 1 0 0,0 1-1 0 0,-1 0 0 0 0,1 0 0 0 0,-1 0 1 0 0,1-1-1 0 0,-1 1 0 0 0,1 1 0 0 0,-1-1 1 0 0,1 0-1 0 0,-1 0 0 0 0,1 1 1 0 0,-1-1-1 0 0,1 0 0 0 0,-1 1 0 0 0,1 0 1 0 0,0-1-1 0 0,-1 1 0 0 0,0 1 0 0 0,-4 3-18 0 0,1 2-4 0 0,1 0-1 0 0,-1 0 0 0 0,2 1 0 0 0,-6 12 0 0 0,5-10-31 0 0,1 0 31 0 0,0-1 0 0 0,0 1 0 0 0,1 1 0 0 0,0-1 0 0 0,0 0 0 0 0,1 0-1 0 0,1 13 1 0 0,8 74-40 0 0,-1-34 55 0 0,21 124 108 0 0,-22-162-85 0 0,1 9 8 0 0,-4-19-3 0 0,-1-1 1 0 0,10 28-1 0 0,-8-30-23 0 0,-1 1 1 0 0,0-1-1 0 0,0 1 1 0 0,1 24-1 0 0,-2-23 188 0 0,1 2-2844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2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7920 0 0,'10'88'850'0'0,"-6"-40"-160"0"0,13 59-1 0 0,6 12 1491 0 0,8 30-520 0 0,8 4-1356 0 0,-31-118-504 0 0,1 1-5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5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5984 0 0,'2'-1'8348'0'0,"24"-11"-7483"0"0,28-2-586 0 0,12-3-1595 0 0,-42 14-3772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5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9416 0 0,'0'0'430'0'0,"-1"1"-8"0"0,-1 6-328 0 0,0 0 0 0 0,0 0 0 0 0,1-1 0 0 0,0 1 0 0 0,1 0 0 0 0,-1 0 0 0 0,2 14 0 0 0,-1-8 418 0 0,-4 142 2357 0 0,-1 40-1302 0 0,4-163-1393 0 0,0-12-149 0 0,1-1-1 0 0,6 39 1 0 0,-5-37-4580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6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0 142 3224 0 0,'0'-1'240'0'0,"4"-23"8332"0"0,-1 19-7665 0 0,-2 3-396 0 0,1-1-1 0 0,0 1 1 0 0,0-1-1 0 0,0 1 1 0 0,4-4-1 0 0,2 0-623 0 0,0 0 0 0 0,0 1 0 0 0,10-5 0 0 0,-6 3 949 0 0,0 1-754 0 0,0 1-1 0 0,13-4 1 0 0,5-2-77 0 0,-16 5-5 0 0,1 1-1 0 0,-1 1 1 0 0,1 0 0 0 0,0 1 0 0 0,0 0 0 0 0,28 0 0 0 0,-40 3-9 0 0,0 0 0 0 0,-1 0-1 0 0,1 0 1 0 0,0 1 0 0 0,0-1-1 0 0,0 1 1 0 0,0-1 0 0 0,-1 1-1 0 0,1 0 1 0 0,0 0 0 0 0,-1 0-1 0 0,1 1 1 0 0,0-1 0 0 0,-1 1-1 0 0,0-1 1 0 0,1 1 0 0 0,-1 0-1 0 0,3 2 1 0 0,-3-1-1 0 0,0 0-1 0 0,0 0 1 0 0,0 0 0 0 0,-1 0-1 0 0,1 0 1 0 0,-1 1 0 0 0,0-1-1 0 0,0 0 1 0 0,0 1 0 0 0,0-1-1 0 0,0 1 1 0 0,-1-1 0 0 0,1 1-1 0 0,-1-1 1 0 0,0 1 0 0 0,0-1-1 0 0,-1 1 1 0 0,1-1 0 0 0,-1 1-1 0 0,-1 3 1 0 0,-1 14-6 0 0,1-10 7 0 0,-1 1 1 0 0,-1-1-1 0 0,1 0 1 0 0,-2 0-1 0 0,-8 17 1 0 0,9-20 6 0 0,-8 14 2 0 0,-16 22 0 0 0,15-24 0 0 0,4-7-280 0 0,0 0 0 0 0,-1-1 0 0 0,-1-1 0 0 0,0 0 1 0 0,-1 0-1 0 0,-21 15 0 0 0,19-19-4873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6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10 215 6912 0 0,'0'2'314'0'0,"-3"8"-174"0"0,1-1-1 0 0,0 1 0 0 0,0 10 1 0 0,7 3 3152 0 0,-3-19-2819 0 0,-2-4-460 0 0,0 0 0 0 0,0 0-1 0 0,0 0 1 0 0,0 0 0 0 0,0 1 0 0 0,0-1-1 0 0,0 0 1 0 0,0 0 0 0 0,0 0 0 0 0,0 1-1 0 0,0-1 1 0 0,0 0 0 0 0,0 0 0 0 0,0 0-1 0 0,0 0 1 0 0,0 0 0 0 0,1 1 0 0 0,-1-1-1 0 0,0 0 1 0 0,0 0 0 0 0,0 0-1 0 0,0 0 1 0 0,0 0 0 0 0,0 0 0 0 0,1 1-1 0 0,-1-1 1 0 0,0 0 0 0 0,0 0 0 0 0,0 0-1 0 0,0 0 1 0 0,1 0 0 0 0,-1 0 0 0 0,0 0-1 0 0,0 0 1 0 0,0 0 0 0 0,1 0 0 0 0,-1 0-1 0 0,0 0 1 0 0,0 0 0 0 0,1 0 0 0 0,2-1 26 0 0,0 1-18 0 0,1-1 0 0 0,-1 0 0 0 0,1 0 1 0 0,-1 0-1 0 0,1-1 0 0 0,-1 1 0 0 0,0-1 0 0 0,0 1 1 0 0,0-1-1 0 0,0 0 0 0 0,0-1 0 0 0,4-3 0 0 0,10-14 48 0 0,-11 13-66 0 0,-1 0 0 0 0,1-1-1 0 0,4-8 1 0 0,8-13 51 0 0,3-7-44 0 0,-14 20 62 0 0,0 0 0 0 0,5-25-1 0 0,-10 35 91 0 0,-1 0 1 0 0,0-1-1 0 0,0 0 1 0 0,0 1-1 0 0,-1-1 0 0 0,0 1 1 0 0,-1-1-1 0 0,1 1 1 0 0,-3-12 902 0 0,0 18-601 0 0,-1 0-409 0 0,1 1 1 0 0,-1 0 0 0 0,0 0 0 0 0,0 0-1 0 0,1 1 1 0 0,-1-1 0 0 0,1 1 0 0 0,-1 0 0 0 0,1 0-1 0 0,0 0 1 0 0,-1 0 0 0 0,1 1 0 0 0,0-1-1 0 0,1 1 1 0 0,-1 0 0 0 0,0-1 0 0 0,1 1 0 0 0,-1 1-1 0 0,-1 3 1 0 0,-5 5-47 0 0,2 1 0 0 0,-1 0 0 0 0,-9 26 0 0 0,2 3 98 0 0,1 1 0 0 0,-13 70-1 0 0,26-104-50 0 0,0-1 0 0 0,0 1 0 0 0,1 0 0 0 0,1 0 0 0 0,-1-1 0 0 0,1 1 0 0 0,1 0 0 0 0,0-1 0 0 0,0 1 0 0 0,0-1 0 0 0,8 16 0 0 0,-9-21-46 0 0,1-1-1 0 0,0 1 0 0 0,0-1 0 0 0,-1 0 0 0 0,1 1 0 0 0,1-1 0 0 0,-1 0 0 0 0,0 0 0 0 0,0 0 0 0 0,1 0 0 0 0,0-1 0 0 0,-1 1 0 0 0,1-1 0 0 0,0 1 1 0 0,-1-1-1 0 0,1 0 0 0 0,4 1 0 0 0,-2 0-246 0 0,0-1 0 0 0,0 0 0 0 0,0-1 0 0 0,5 1 1 0 0,19-4-4403 0 0,-12-4-621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6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88 4608 0 0,'-1'1'208'0'0,"-3"7"-106"0"0,0 0 0 0 0,1 0-1 0 0,0 0 1 0 0,-2 9 0 0 0,2 5 4234 0 0,4-17-3358 0 0,-1-1 1 0 0,1 1-1 0 0,0 0 0 0 0,0 0 0 0 0,4 8 1 0 0,-3-9-692 0 0,0 0 1 0 0,-1 0 0 0 0,0 1-1 0 0,0-1 1 0 0,1 10 1422 0 0,-10-30-1504 0 0,0 3-149 0 0,7 11-61 0 0,0 1-1 0 0,0-1 1 0 0,0-1-1 0 0,0 1 1 0 0,0 0 0 0 0,0 0-1 0 0,0 0 1 0 0,1 0-1 0 0,-1-1 1 0 0,1 1 0 0 0,-1 0-1 0 0,1-3 1 0 0,1-17-332 0 0,6-37 1 0 0,-8 55 313 0 0,9-8-86 0 0,-7 9 87 0 0,0 2 21 0 0,-1 0 0 0 0,1 0 0 0 0,-1 0 0 0 0,0 0 1 0 0,1 0-1 0 0,-1 0 0 0 0,0 0 0 0 0,0 0 0 0 0,0 0 0 0 0,1 0 0 0 0,-1 0 0 0 0,0 0 0 0 0,-1-3 0 0 0,1 4-2 0 0,0-1 0 0 0,0 0 0 0 0,0 1 0 0 0,0-1 0 0 0,0 0 0 0 0,0 0 0 0 0,0 1 0 0 0,0-1 0 0 0,0 0 0 0 0,0 1 0 0 0,0-1 0 0 0,0 0 0 0 0,1 1 0 0 0,-1-1 0 0 0,0 0 0 0 0,1 1 0 0 0,-1-1 0 0 0,0 0 0 0 0,1 1 0 0 0,-1-1 0 0 0,1 1 0 0 0,-1-1 0 0 0,1 1 0 0 0,-1-1 0 0 0,1 1 0 0 0,0-2 0 0 0,11-5-1 0 0,1-1-1 0 0,16-6 0 0 0,-25 13 4 0 0,0-1-1 0 0,-1 1 0 0 0,1 0 0 0 0,0 0 0 0 0,1 0 1 0 0,-1 0-1 0 0,0 1 0 0 0,0 0 0 0 0,0 0 0 0 0,0 0 0 0 0,0 0 1 0 0,8 2-1 0 0,-10-2-5 0 0,-1 1 0 0 0,1-1 1 0 0,0 1-1 0 0,0 0 0 0 0,-1-1 1 0 0,1 1-1 0 0,-1 0 0 0 0,1 0 1 0 0,-1 0-1 0 0,1 0 0 0 0,-1 1 1 0 0,1-1-1 0 0,-1 0 0 0 0,0 1 1 0 0,0-1-1 0 0,1 1 0 0 0,-1-1 1 0 0,0 1-1 0 0,-1-1 0 0 0,1 1 1 0 0,0 0-1 0 0,0-1 0 0 0,-1 1 1 0 0,1 0-1 0 0,-1 0 0 0 0,1 2 0 0 0,0 3 2 0 0,-1 1 0 0 0,0 0 0 0 0,0 0-1 0 0,-1 0 1 0 0,-2 8 0 0 0,0 17 65 0 0,2-21-51 0 0,0-1-1 0 0,-1 1 0 0 0,-5 16 1 0 0,-1 6-986 0 0,4-21-3136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7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82 11720 0 0,'-1'-8'1060'0'0,"-14"-27"-774"0"0,3 1 2094 0 0,12 34-2358 0 0,0-1 0 0 0,0 1 0 0 0,0 0 0 0 0,0 0 0 0 0,0 0-1 0 0,0 0 1 0 0,0 0 0 0 0,0-1 0 0 0,0 1 0 0 0,0 0 0 0 0,0 0 0 0 0,0 0 0 0 0,0 0-1 0 0,0 0 1 0 0,0-1 0 0 0,0 1 0 0 0,0 0 0 0 0,0 0 0 0 0,0 0 0 0 0,0 0 0 0 0,0 0-1 0 0,0 0 1 0 0,0-1 0 0 0,0 1 0 0 0,0 0 0 0 0,-1 0 0 0 0,1 0 0 0 0,0 0 0 0 0,0 0-1 0 0,0 0 1 0 0,0 0 0 0 0,0 0 0 0 0,0-1 0 0 0,-1 1 0 0 0,1 0 0 0 0,0 0 0 0 0,0 0-1 0 0,0 0 1 0 0,0 0 0 0 0,0 0 0 0 0,0 0 0 0 0,-1 0 0 0 0,1 0 0 0 0,0 0 0 0 0,0 0 0 0 0,0 0-1 0 0,0 0 1 0 0,0 0 0 0 0,-1 0 0 0 0,1 0 0 0 0,0 0 0 0 0,0 0 0 0 0,0 0 0 0 0,0 0-1 0 0,0 0 1 0 0,-1 0 0 0 0,1 0 0 0 0,0 1 0 0 0,0-1 0 0 0,0 0 0 0 0,0 0 0 0 0,0 0-1 0 0,0 0 1 0 0,0 0 0 0 0,-1 0 0 0 0,1 0 0 0 0,0 0 0 0 0,0 1 0 0 0,-6 5 117 0 0,0 4-155 0 0,0 0-1 0 0,1 0 0 0 0,1 1 0 0 0,0-1 0 0 0,0 1 0 0 0,1 0 0 0 0,0 0 0 0 0,-1 13 0 0 0,3-16 11 0 0,0 0 0 0 0,0 0-1 0 0,1 0 1 0 0,0 0-1 0 0,1 0 1 0 0,0 0 0 0 0,0-1-1 0 0,1 1 1 0 0,3 12-1 0 0,0-9 7 0 0,-4-9 6 0 0,0 1-1 0 0,0 0 0 0 0,1 0 0 0 0,-1-1 1 0 0,1 1-1 0 0,-1-1 0 0 0,1 0 0 0 0,0 1 1 0 0,0-1-1 0 0,0 0 0 0 0,0 0 0 0 0,3 2 1 0 0,11 9 43 0 0,-15-12-49 0 0,-1 0 1 0 0,0-1 0 0 0,1 1-1 0 0,-1-1 1 0 0,1 1-1 0 0,0-1 1 0 0,-1 1-1 0 0,1-1 1 0 0,-1 0 0 0 0,1 1-1 0 0,0-1 1 0 0,-1 0-1 0 0,1 1 1 0 0,0-1 0 0 0,-1 0-1 0 0,1 0 1 0 0,0 0-1 0 0,0 0 1 0 0,0 1 0 0 0,3 0-3 0 0,4 11 2 0 0,-6-10 4 0 0,-1 1-10 0 0,2 12 62 0 0,-3-12-31 0 0,0 1 0 0 0,1 0 0 0 0,-1 0 0 0 0,-1 0 0 0 0,1-1 0 0 0,-1 1 0 0 0,1 0 0 0 0,-1-1 0 0 0,0 1 0 0 0,0 0 0 0 0,-1-1 0 0 0,-2 7 0 0 0,2-6 85 0 0,-1 1 1 0 0,1 0 0 0 0,-1-1 0 0 0,0 1-1 0 0,-1-1 1 0 0,1 0 0 0 0,-1 0-1 0 0,-7 6 1 0 0,5-6-63 0 0,0 0 0 0 0,-1 0 1 0 0,1 0-1 0 0,-1-1 0 0 0,0 0 0 0 0,0 0 0 0 0,0-1 0 0 0,-10 2 0 0 0,13-4-170 0 0,1 0 0 0 0,-1 0 0 0 0,1 0 0 0 0,-1-1 0 0 0,1 0 0 0 0,-1 1 0 0 0,1-1 0 0 0,-1 0 0 0 0,1 0 0 0 0,0-1 0 0 0,0 1 0 0 0,-1-1 0 0 0,1 0 0 0 0,0 0 0 0 0,-4-3 0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7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96 144 10136 0 0,'0'0'777'0'0,"0"8"-474"0"0,-1 18 855 0 0,-6 30 1 0 0,3-30 86 0 0,0 32 1 0 0,-1 29-275 0 0,3-76-946 0 0,1-8-36 0 0,0 1 1 0 0,1-1-1 0 0,-1 0 1 0 0,1 1-1 0 0,0-1 1 0 0,0 7-1 0 0,0-2-1222 0 0</inkml:trace>
  <inkml:trace contextRef="#ctx0" brushRef="#br0" timeOffset="1">0 3 13880 0 0,'0'0'1504'0'0,"5"-3"-1504"0"0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8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58 9328 0 0,'0'0'845'0'0,"1"-1"-698"0"0,11-5-128 0 0,-10 5-6 0 0,0-1-1 0 0,0 1 1 0 0,0 0 0 0 0,0 0-1 0 0,1 0 1 0 0,-1 0 0 0 0,0 1-1 0 0,4-2 1 0 0,8 0 89 0 0,39-6 296 0 0,75-1 1 0 0,-124 9-318 0 0,0 1 0 0 0,0-1 0 0 0,0 1 0 0 0,0-1 0 0 0,0 1 1 0 0,0 0-1 0 0,0 1 0 0 0,-1-1 0 0 0,1 1 0 0 0,-1-1 0 0 0,1 1 1 0 0,-1 0-1 0 0,4 3 0 0 0,-5-3-31 0 0,0-1 1 0 0,0 1-1 0 0,-1-1 1 0 0,1 1-1 0 0,-1 0 0 0 0,0 0 1 0 0,1 0-1 0 0,-1 0 1 0 0,0 0-1 0 0,0 0 1 0 0,0 0-1 0 0,0 0 1 0 0,0 0-1 0 0,-1 0 0 0 0,1 1 1 0 0,-1-1-1 0 0,1 0 1 0 0,-1 0-1 0 0,0 1 1 0 0,0-1-1 0 0,0 0 0 0 0,0 1 1 0 0,-1 3-1 0 0,-1 6 232 0 0,-1 1 1 0 0,0-1-1 0 0,-1-1 0 0 0,-1 1 0 0 0,-8 17 1 0 0,7-17-151 0 0,-1-1 0 0 0,0 1 0 0 0,-1-2 0 0 0,0 1 0 0 0,-1-1 0 0 0,0 0 0 0 0,-1 0 0 0 0,0-1-1 0 0,-18 13 1 0 0,23-19-78 0 0,-1 0 0 0 0,0 0 0 0 0,0 0 0 0 0,0-1 0 0 0,0 0 0 0 0,0 0 0 0 0,0 0 0 0 0,-1-1 0 0 0,1 1 0 0 0,0-2 0 0 0,-1 1-1 0 0,1-1 1 0 0,-1 0 0 0 0,1 0 0 0 0,-1-1 0 0 0,1 0 0 0 0,0 0 0 0 0,-1 0 0 0 0,1-1 0 0 0,0 0 0 0 0,0 0 0 0 0,-6-4-1 0 0,9 5-25 0 0,1-1-1 0 0,-1 0 0 0 0,1 0 1 0 0,0-1-1 0 0,0 1 0 0 0,0 0 0 0 0,0-1 1 0 0,1 1-1 0 0,-1-1 0 0 0,1 0 0 0 0,-1 0 1 0 0,1 1-1 0 0,0-1 0 0 0,-1-4 1 0 0,-2-4 73 0 0,2 0-1 0 0,-3-16 1 0 0,4 21-82 0 0,1 1-1 0 0,1-1 1 0 0,-1 0-1 0 0,1 1 0 0 0,0-1 1 0 0,0 0-1 0 0,0 1 1 0 0,3-8-1 0 0,0 2-19 0 0,1 1-1 0 0,0 0 1 0 0,7-12-1 0 0,-7 15 2 0 0,0-2 0 0 0,0 1 0 0 0,1 0 0 0 0,0 0 0 0 0,0 1 0 0 0,1 0 0 0 0,10-8 0 0 0,-12 10-13 0 0,1 0-1 0 0,0 1 0 0 0,0 0 0 0 0,1 0 0 0 0,-1 1 0 0 0,10-4 0 0 0,-12 6-20 0 0,0 0 0 0 0,1-1 0 0 0,-1 2 0 0 0,1-1 0 0 0,-1 0 0 0 0,1 1 0 0 0,0 0 0 0 0,-1 0 0 0 0,6 1 0 0 0,1 1-138 0 0,-1 0-1 0 0,19 8 1 0 0,-24-8 155 0 0,-1 0 0 0 0,0 0 1 0 0,0 1-1 0 0,0-1 0 0 0,0 1 1 0 0,0 0-1 0 0,0 0 0 0 0,-1 1 1 0 0,0-1-1 0 0,1 1 0 0 0,-1 0 1 0 0,-1 0-1 0 0,5 5 0 0 0,0 5 16 0 0,0-1 0 0 0,9 28-1 0 0,-13-31 48 0 0,-1 1 0 0 0,0-1 0 0 0,1 20 0 0 0,-1-2 156 0 0,-1-19-56 0 0,0 0 0 0 0,-1-1 0 0 0,0 1 0 0 0,-1 0 0 0 0,0-1 0 0 0,-2 11 0 0 0,2-10-6 0 0,1-9-121 0 0,1 0-1 0 0,-1 1 1 0 0,0-1 0 0 0,0 0-1 0 0,0 0 1 0 0,0 0-1 0 0,0 1 1 0 0,0-1 0 0 0,0 0-1 0 0,0 0 1 0 0,0 1-1 0 0,0-1 1 0 0,0 0 0 0 0,0 0-1 0 0,0 1 1 0 0,0-1-1 0 0,0 0 1 0 0,0 0-1 0 0,0 0 1 0 0,0 1 0 0 0,0-1-1 0 0,0 0 1 0 0,0 0-1 0 0,-1 1 1 0 0,1-1 0 0 0,0 0-1 0 0,0 0 1 0 0,0 0-1 0 0,0 0 1 0 0,0 1 0 0 0,-1-1-1 0 0,1 0 1 0 0,0 0-1 0 0,0 0 1 0 0,0 0-1 0 0,-1 0 1 0 0,1 1 0 0 0,0-1-1 0 0,0 0 1 0 0,0 0-1 0 0,-1 0 1 0 0,1 0 0 0 0,0 0-1 0 0,0 0 1 0 0,0 0-1 0 0,-1 0 1 0 0,1 0 0 0 0,0 0-1 0 0,0 0 1 0 0,-1 0-1 0 0,1 0 1 0 0,0 0-1 0 0,0 0 1 0 0,-1 0 0 0 0,1 0-1 0 0,0 0 1 0 0,0 0-1 0 0,0 0 1 0 0,-1 0 0 0 0,1-1-1 0 0,0 1 1 0 0,0 0-1 0 0,0 0 1 0 0,-1 0-1 0 0,1 0 1 0 0,-3-2 17 0 0,1 2-19 0 0,1 0 1 0 0,-1-1-1 0 0,1 1 1 0 0,0-1 0 0 0,-1 0-1 0 0,1 1 1 0 0,0-1-1 0 0,-1 0 1 0 0,1 0 0 0 0,0 0-1 0 0,0 0 1 0 0,0 0-1 0 0,0 0 1 0 0,0 0 0 0 0,0 0-1 0 0,-1-2 1 0 0,-3-12 48 0 0,5 13-73 0 0,0-1-1 0 0,0 0 0 0 0,0 0 0 0 0,0 1 0 0 0,0-1 0 0 0,1 0 0 0 0,-1 1 1 0 0,1-1-1 0 0,0 0 0 0 0,0 1 0 0 0,0-1 0 0 0,0 1 0 0 0,0-1 0 0 0,0 1 1 0 0,1-1-1 0 0,2-2 0 0 0,5-8-48 0 0,19-18 1 0 0,-18 21 9 0 0,-4 4 9 0 0,0 1 0 0 0,1-1 1 0 0,11-6-1 0 0,1-1-46 0 0,-13 9 72 0 0,0 0 0 0 0,0 0 0 0 0,0 1 0 0 0,0 0 0 0 0,1 0 0 0 0,0 1 0 0 0,-1 0 0 0 0,1 0 0 0 0,0 1 0 0 0,0-1 0 0 0,0 2-1 0 0,8-1 1 0 0,-13 1 7 0 0,0 1-1 0 0,1-1 0 0 0,-1 1 0 0 0,0-1 0 0 0,0 1 0 0 0,0 0 0 0 0,0 0 0 0 0,0 0 1 0 0,0 0-1 0 0,0 1 0 0 0,0-1 0 0 0,0 0 0 0 0,0 1 0 0 0,0 0 0 0 0,-1-1 0 0 0,1 1 1 0 0,1 3-1 0 0,1-1-6 0 0,0 1-1 0 0,-1 0 1 0 0,0 1 0 0 0,0-1 0 0 0,3 9 0 0 0,3 29-47 0 0,-7-33 60 0 0,0 0-1 0 0,3 12 0 0 0,-2-15-7 0 0,-1 1-1 0 0,-1 0 1 0 0,0 0-1 0 0,1 10 1 0 0,3 19-443 0 0,-2-21-1079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09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10592 0 0,'0'0'1221'0'0,"1"1"-749"0"0,3 10-62 0 0,1 0 0 0 0,0-1 0 0 0,1 0 0 0 0,0-1 0 0 0,1 1 0 0 0,0-1 0 0 0,14 14 0 0 0,-3-3-185 0 0,1-2-1 0 0,0-1 1 0 0,25 17-1 0 0,-39-31-191 0 0,65 41 253 0 0,40 19 2241 0 0,-124-49-2085 0 0,-22 9-3 0 0,25-17-415 0 0,1 0 1 0 0,0 2-1 0 0,-11 8 0 0 0,5-2 44 0 0,-25 16 0 0 0,26-20 42 0 0,0 1-1 0 0,-24 23 0 0 0,-62 64 321 0 0,73-73-242 0 0,24-20-167 0 0,0-1 1 0 0,0 1-1 0 0,0-1 1 0 0,-5 10 0 0 0,3-6 43 0 0,0-5 8 0 0,5-2 186 0 0,1-2-251 0 0,1 0 1 0 0,-1 0-1 0 0,1 0 0 0 0,-1 0 0 0 0,1 0 1 0 0,-1 0-1 0 0,1 0 0 0 0,-1 0 1 0 0,0 0-1 0 0,0 0 0 0 0,1 0 0 0 0,-1 0 1 0 0,0 0-1 0 0,0 0 0 0 0,0-2 1 0 0,0 1 2 0 0,2-14 35 0 0,0 3-43 0 0,0 1-1 0 0,4-17 0 0 0,-2 15 20 0 0,-1-1-1 0 0,2-21 1 0 0,1-9-23 0 0,7-46-100 0 0,-11 76 31 0 0,0-29 0 0 0,-2 29-7 0 0,3-26-1 0 0,-1 19 70 0 0,-3 2-62 0 0,1 19-5 0 0,0 3-65 0 0,-6 57-62 0 0,3-38 155 0 0,-26 132-47 0 0,25-127 94 0 0,2-15 3 0 0,0 0 0 0 0,1 0 0 0 0,0 17 0 0 0,1-28-2 0 0,0 0 0 0 0,0 0 1 0 0,0 0-1 0 0,0 0 0 0 0,0 0 0 0 0,0 0 0 0 0,0 0 0 0 0,0 0 0 0 0,0 0 0 0 0,0 0 0 0 0,0 0 0 0 0,0 0 0 0 0,0 0 0 0 0,0-1 0 0 0,0 1 0 0 0,0 0 0 0 0,0 0 0 0 0,0 0 0 0 0,0 0 0 0 0,1 0 0 0 0,-1 0 0 0 0,0 0 0 0 0,0 0 1 0 0,0 0-1 0 0,0 0 0 0 0,0 0 0 0 0,0 0 0 0 0,0 0 0 0 0,0 0 0 0 0,0 0 0 0 0,0 0 0 0 0,0 0 0 0 0,0 0 0 0 0,0 0 0 0 0,0 0 0 0 0,0 0 0 0 0,0 1 0 0 0,1-1 0 0 0,-1 0 0 0 0,0 0 0 0 0,0 0 0 0 0,0 0 0 0 0,0 0 1 0 0,0 0-1 0 0,0 0 0 0 0,0 0 0 0 0,0 0 0 0 0,0 0 0 0 0,0 0 0 0 0,0 0 0 0 0,0 0 0 0 0,0 0 0 0 0,0 0 0 0 0,0 0 0 0 0,0 0 0 0 0,0 0 0 0 0,0 0 0 0 0,0 0 0 0 0,0 1 0 0 0,0-1 0 0 0,7-5 33 0 0,0 0 0 0 0,-1 0-1 0 0,1 0 1 0 0,-1-1-1 0 0,-1 0 1 0 0,1 0 0 0 0,6-9-1 0 0,33-56-21 0 0,-33 52-9 0 0,1-2-3 0 0,-5 5-3 0 0,2 2 1 0 0,-1-1-1 0 0,21-21 1 0 0,-22 30-53 0 0,-7 5-14 0 0,-1 3 62 0 0,1-1 0 0 0,-1 1 0 0 0,0 0 0 0 0,1-1 0 0 0,0 1 0 0 0,-1 0 0 0 0,1-1 1 0 0,0 1-1 0 0,1 1 0 0 0,3 10 10 0 0,-3 10-56 0 0,5 15 42 0 0,-2 22 11 0 0,-3-30-516 0 0,2-21-2679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10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74 4608 0 0,'9'0'407'0'0,"11"-2"538"0"0,-10-4 2064 0 0,-4 2-864 0 0,-6 4-2134 0 0,3-3 333 0 0,-1 1 0 0 0,1-1 1 0 0,0 1-1 0 0,-1-1 0 0 0,0 0 0 0 0,3-5 0 0 0,19-19 1620 0 0,-23 26-1935 0 0,-1 1 0 0 0,1-1 0 0 0,0 0 0 0 0,-1 1 0 0 0,1-1 0 0 0,0 1 0 0 0,0-1 0 0 0,-1 1-1 0 0,1-1 1 0 0,0 1 0 0 0,0 0 0 0 0,0-1 0 0 0,0 1 0 0 0,-1 0 0 0 0,1 0 0 0 0,0 0 0 0 0,0 0 0 0 0,0-1 0 0 0,1 1 0 0 0,22 1 393 0 0,-15-1-248 0 0,16-2 72 0 0,-21 2-233 0 0,0-1-1 0 0,-1 1 1 0 0,1 0 0 0 0,0 0 0 0 0,0 0 0 0 0,0 0 0 0 0,0 0-1 0 0,5 2 1 0 0,10 3 40 0 0,-6 3-53 0 0,-9-6 8 0 0,-1 1 0 0 0,0 0-1 0 0,0 0 1 0 0,0 1 0 0 0,0-1-1 0 0,0 1 1 0 0,-1-1-1 0 0,1 1 1 0 0,-1 0 0 0 0,0 0-1 0 0,0 0 1 0 0,-1 0 0 0 0,1 0-1 0 0,-1 1 1 0 0,0-1-1 0 0,0 0 1 0 0,0 1 0 0 0,-1-1-1 0 0,1 1 1 0 0,-1-1-1 0 0,0 0 1 0 0,0 1 0 0 0,-1-1-1 0 0,0 1 1 0 0,1-1 0 0 0,-1 0-1 0 0,-2 6 1 0 0,-8 23 79 0 0,9-26-49 0 0,0 0-1 0 0,0 0 1 0 0,0-1-1 0 0,-1 1 1 0 0,0-1-1 0 0,-1 0 1 0 0,1 1 0 0 0,-9 9-1 0 0,-24 20 346 0 0,32-33-320 0 0,0 1 1 0 0,-1-1-1 0 0,1 0 0 0 0,-1 0 0 0 0,1-1 0 0 0,-10 5 0 0 0,-8 0 155 0 0,12-3-57 0 0,-1 0 0 0 0,-18 3-1 0 0,25-6-120 0 0,-1-1-1 0 0,1 0 1 0 0,-1 0 0 0 0,0 0-1 0 0,1 0 1 0 0,-1-1 0 0 0,1 0-1 0 0,-1 0 1 0 0,-8-3-1 0 0,-10-4 74 0 0,13 5-53 0 0,0 0 0 0 0,1-1 0 0 0,-1 0 0 0 0,1 0 0 0 0,0-1 0 0 0,0 0-1 0 0,1-1 1 0 0,-12-9 0 0 0,14 8-31 0 0,0 0-1 0 0,0 0 1 0 0,0-1-1 0 0,1 0 0 0 0,1 0 1 0 0,-5-10-1 0 0,8 16-11 0 0,0 0-1 0 0,1 0 1 0 0,0 0-1 0 0,-1 0 0 0 0,1-1 1 0 0,0 1-1 0 0,0 0 1 0 0,0 0-1 0 0,0 0 1 0 0,1 0-1 0 0,-1 0 1 0 0,0-1-1 0 0,1 1 1 0 0,0 0-1 0 0,-1 0 1 0 0,1 0-1 0 0,0 0 1 0 0,2-2-1 0 0,4-16 40 0 0,-6 17-54 0 0,0 1-1 0 0,0-1 0 0 0,0 1 0 0 0,0 0 0 0 0,0-1 1 0 0,1 1-1 0 0,-1 0 0 0 0,1 0 0 0 0,0 0 0 0 0,1-2 0 0 0,25-21-3 0 0,-15 13 3 0 0,-4 4-11 0 0,1 1-1 0 0,0 0 0 0 0,1 1 1 0 0,-1-1-1 0 0,22-7 0 0 0,-25 12 11 0 0,1 0 0 0 0,-1 0 0 0 0,1 1 0 0 0,-1 0 0 0 0,1 0 0 0 0,-1 1 0 0 0,1 0 0 0 0,0 1 0 0 0,-1-1 0 0 0,10 3 0 0 0,-1 2-10 0 0,-13-4 6 0 0,-1 0 0 0 0,0 1 0 0 0,0-1 0 0 0,0 1 0 0 0,0-1 0 0 0,-1 1 0 0 0,1 0 0 0 0,0-1 0 0 0,-1 1 0 0 0,1 0 0 0 0,-1 0 0 0 0,1 0 0 0 0,-1 0 0 0 0,0 0 0 0 0,0 1 0 0 0,0-1 0 0 0,0 0 0 0 0,0 1 1 0 0,-1-1-1 0 0,1 0 0 0 0,-1 1 0 0 0,1 4 0 0 0,-1-1 0 0 0,0 1 0 0 0,0 0 0 0 0,-1 0 1 0 0,0-1-1 0 0,0 1 0 0 0,-4 12 0 0 0,-8 13 15 0 0,12-30-6 0 0,0 0 1 0 0,0 0-1 0 0,0-1 0 0 0,0 1 0 0 0,-1 0 1 0 0,1-1-1 0 0,0 1 0 0 0,-1-1 0 0 0,1 1 1 0 0,-1-1-1 0 0,1 0 0 0 0,-3 2 0 0 0,-27 16 260 0 0,27-18-220 0 0,0 1 0 0 0,0 0 0 0 0,0-1-1 0 0,0 0 1 0 0,0 0 0 0 0,-1 0 0 0 0,1-1-1 0 0,-8 1 1 0 0,10-1 104 0 0,-6-1 155 0 0,7 1-297 0 0,0 0 0 0 0,1 0-1 0 0,-1 0 1 0 0,0 0 0 0 0,0 0 0 0 0,0-1-1 0 0,1 1 1 0 0,-1 0 0 0 0,0 0 0 0 0,0-1-1 0 0,1 1 1 0 0,-1 0 0 0 0,0-1-1 0 0,1 1 1 0 0,-1-1 0 0 0,0 1 0 0 0,1-1-1 0 0,-1 1 1 0 0,1-1 0 0 0,-1 1-1 0 0,0-2 1 0 0,-1 0-3 0 0,1 1-4 0 0,-2 0 11 0 0,1-1-1 0 0,-1 0 0 0 0,0 1 0 0 0,0-1 1 0 0,1-1-1 0 0,-1 1 0 0 0,1 0 1 0 0,-1-1-1 0 0,1 1 0 0 0,0-1 0 0 0,0 0 1 0 0,0 1-1 0 0,-1-5 0 0 0,-2 2 6 0 0,5 4-16 0 0,-1 1 1 0 0,1 0-1 0 0,-1-1 0 0 0,1 1 0 0 0,-1-1 0 0 0,1 1 0 0 0,0-1 0 0 0,-1 1 0 0 0,1-1 1 0 0,0 1-1 0 0,-1-1 0 0 0,1 1 0 0 0,0-1 0 0 0,0 1 0 0 0,-1-1 0 0 0,1 1 0 0 0,0-2 0 0 0,3-3-32 0 0,-1 4-18 0 0,-1 0 49 0 0,0-1 0 0 0,1 1 0 0 0,-1-1 0 0 0,1 1-1 0 0,-1 0 1 0 0,1 0 0 0 0,0 0 0 0 0,-1 0 0 0 0,1 0 0 0 0,0 0-1 0 0,0 0 1 0 0,2 0 0 0 0,2-2 0 0 0,1 0-11 0 0,1 0-1 0 0,-1 1 1 0 0,0-1 0 0 0,12-1-1 0 0,2-1-29 0 0,-18 5 33 0 0,1-1 1 0 0,-1 1-1 0 0,0-1 0 0 0,0 1 0 0 0,0 0 0 0 0,1 1 0 0 0,-1-1 0 0 0,0 1 0 0 0,0-1 0 0 0,0 1 1 0 0,1 0-1 0 0,-1 0 0 0 0,0 0 0 0 0,4 3 0 0 0,-6-4 8 0 0,0 0 1 0 0,-1 0-1 0 0,1 1 0 0 0,-1-1 1 0 0,1 0-1 0 0,-1 1 0 0 0,1-1 1 0 0,-1 1-1 0 0,1-1 1 0 0,-1 0-1 0 0,1 1 0 0 0,-1-1 1 0 0,1 1-1 0 0,-1-1 0 0 0,0 1 1 0 0,1 0-1 0 0,-1 0 0 0 0,-1 5 3 0 0,0-5-3 0 0,2 7 1 0 0,-1-7 0 0 0,0 0 0 0 0,0 0 0 0 0,0 0 0 0 0,0 0 0 0 0,0 0 0 0 0,0 0 0 0 0,0 0 0 0 0,0-1 0 0 0,0 1 0 0 0,-1 0 0 0 0,1 0 0 0 0,0 0 0 0 0,0 0 0 0 0,-1 0 0 0 0,1-1 0 0 0,-1 1 0 0 0,1 0 0 0 0,-1 0 0 0 0,1-1 0 0 0,-1 1 0 0 0,1 0 0 0 0,-1 0 0 0 0,0-1 0 0 0,1 1 0 0 0,-1-1 0 0 0,-1 1 0 0 0,0 1 3 0 0,0 0-1 0 0,0 1 1 0 0,1-1-1 0 0,-1 0 1 0 0,0 1-1 0 0,1-1 1 0 0,-2 5 0 0 0,-10 12-946 0 0,5-8-87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32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30 5528 0 0,'0'0'422'0'0,"0"0"-276"0"0,-2 0-46 0 0,-1 0 240 0 0,0 0 1 0 0,-1 0-1 0 0,1 0 1 0 0,0-1-1 0 0,-1 0 0 0 0,1 1 1 0 0,0-1-1 0 0,0 0 1 0 0,0-1-1 0 0,-1 1 1 0 0,1-1-1 0 0,1 1 0 0 0,-1-1 1 0 0,0 0-1 0 0,0 0 1 0 0,1 0-1 0 0,-5-5 1 0 0,6 7-320 0 0,1 0 1 0 0,0-1 0 0 0,-1 1-1 0 0,1 0 1 0 0,0-1 0 0 0,-1 1-1 0 0,1 0 1 0 0,0-1 0 0 0,-1 1-1 0 0,1 0 1 0 0,0 0 0 0 0,-1 0-1 0 0,1-1 1 0 0,-1 1 0 0 0,1 0-1 0 0,-1 0 1 0 0,1 0 0 0 0,0 0-1 0 0,-1 0 1 0 0,1 0 0 0 0,-1 0-1 0 0,1 0 1 0 0,-1 0 0 0 0,1 0-1 0 0,-1 0 1 0 0,1 0 0 0 0,0 0-1 0 0,-1 0 1 0 0,1 0 0 0 0,-1 0-1 0 0,1 0 1 0 0,-1 1 0 0 0,-7 13 602 0 0,2-2-751 0 0,5-11 127 0 0,0 0 0 0 0,0 1 0 0 0,1-1 0 0 0,-1 1 0 0 0,1-1 0 0 0,-1 1 0 0 0,1-1 0 0 0,0 1 0 0 0,-1-1 0 0 0,1 3 0 0 0,-1 1 0 0 0,1-2 0 0 0,-1-1 0 0 0,1 1 0 0 0,0 0 0 0 0,0-1 0 0 0,0 1 0 0 0,0 4 0 0 0,0-6 0 0 0,0 0 0 0 0,0 0 0 0 0,1 0 0 0 0,-1 0 0 0 0,-1 0 0 0 0,1 0 0 0 0,0 0 0 0 0,0 0 0 0 0,0 0 0 0 0,0 0 0 0 0,-1 0 0 0 0,1 1 0 0 0,-2-1 0 0 0,1 14 0 0 0,0-13 0 0 0,7 12 0 0 0,-6-13 14 0 0,0 0 0 0 0,1-1-1 0 0,-1 1 1 0 0,0 0 0 0 0,0 0 0 0 0,1-1 0 0 0,-1 1 0 0 0,1 0 0 0 0,-1-1 0 0 0,1 1 0 0 0,-1 0 0 0 0,1-1 0 0 0,-1 1 0 0 0,1-1 0 0 0,-1 1 0 0 0,1-1 0 0 0,0 1 0 0 0,-1-1 0 0 0,1 1 0 0 0,0-1 0 0 0,-1 1 0 0 0,1-1 0 0 0,0 0 0 0 0,1 1 0 0 0,5 1 29 0 0,-6-1-41 0 0,-1-1 0 0 0,0 0 0 0 0,1 0 0 0 0,-1 0 0 0 0,0 0 1 0 0,0 0-1 0 0,1 0 0 0 0,-1 0 0 0 0,0 1 0 0 0,0-1 1 0 0,1 0-1 0 0,-1 0 0 0 0,0 0 0 0 0,0 1 0 0 0,0-1 0 0 0,1 0 1 0 0,-1 0-1 0 0,0 1 0 0 0,0-1 0 0 0,0 0 0 0 0,0 0 1 0 0,0 1-1 0 0,1-1 0 0 0,-1 0 0 0 0,0 1 0 0 0,0-1 0 0 0,0 0 1 0 0,0 0-1 0 0,0 1 0 0 0,0-1 0 0 0,0 0 0 0 0,0 1 1 0 0,0-1-1 0 0,-5 10 128 0 0,2-4-78 0 0,3-1-52 0 0,1 2 0 0 0,-1-7 0 0 0,-7 15 0 0 0,5-14 0 0 0,1 0 0 0 0,-3 9 0 0 0,4-10 0 0 0,0 0 0 0 0,0 0 0 0 0,0 0 0 0 0,0 0 0 0 0,0 1 0 0 0,0-1 0 0 0,0 0 0 0 0,0 0 0 0 0,-1 0 0 0 0,1 0 0 0 0,0 0 0 0 0,0 0 0 0 0,0 1 0 0 0,0-1-1 0 0,0 0 1 0 0,0 0 0 0 0,-1 0 0 0 0,1 0 0 0 0,0 0 0 0 0,0 0 0 0 0,0 0 0 0 0,0 0 0 0 0,0 0 0 0 0,0 0 0 0 0,-1 0 0 0 0,1 0 0 0 0,0 0 0 0 0,0 0 0 0 0,0 0 0 0 0,0 0 0 0 0,-1 0 0 0 0,1 0 0 0 0,0 0 0 0 0,0 0 0 0 0,0 0 0 0 0,0 0 0 0 0,0 0 0 0 0,-1 0 0 0 0,1 0 0 0 0,0 0 0 0 0,0 0 0 0 0,0 0 0 0 0,0 0 0 0 0,-1 0 0 0 0,-8-7 1 0 0,2 3 11 0 0,1 1 121 0 0,5 2-117 0 0,0 1-1 0 0,0 0 1 0 0,0 0 0 0 0,1-1 0 0 0,-1 1 0 0 0,0-1 0 0 0,1 1 0 0 0,-1-1 0 0 0,0 1 0 0 0,1-1 0 0 0,-1 1 0 0 0,0-1 0 0 0,0 0 0 0 0,1 0 64 0 0,-2 1 66 0 0,-2-3-132 0 0,2 2-5 0 0,1 1 0 0 0,0-1 0 0 0,0 1 0 0 0,-1 0 0 0 0,1 0 0 0 0,0-1 0 0 0,-1 1 0 0 0,1 0 0 0 0,0 0 0 0 0,-1 0 0 0 0,1 0 0 0 0,0 0 0 0 0,-1 1 0 0 0,-1-1 0 0 0,-3 1 48 0 0,4 0-60 0 0,1-1 0 0 0,-1 1 0 0 0,1 0 0 0 0,-1 0 0 0 0,1-1 0 0 0,0 1 0 0 0,-1 0 0 0 0,1 0 0 0 0,0 0 0 0 0,0 0 0 0 0,0 1 0 0 0,0-1 0 0 0,0 0 0 0 0,0 0 0 0 0,0 1 0 0 0,0-1 0 0 0,0 0 0 0 0,1 1 0 0 0,-2 2 0 0 0,0-1-11 0 0,1 1 1 0 0,-1 0 0 0 0,1 0 0 0 0,-1 0 0 0 0,1 0 0 0 0,0 4 0 0 0,1 19 81 0 0,0-25-31 0 0,1 0 1 0 0,-1 0 0 0 0,1-1 0 0 0,0 1 0 0 0,0 0 0 0 0,0 0 0 0 0,0-1-1 0 0,0 1 1 0 0,0 0 0 0 0,0-1 0 0 0,1 0 0 0 0,0 2 0 0 0,5 5 178 0 0,-6-7-128 0 0,13 13 10 0 0,-14-13 20 0 0,1 0-54 0 0,1 2-11 0 0,1-1-32 0 0,-2-2 25 0 0,3 3 24 0 0,-2 1 45 0 0,-1-3-174 0 0,2 0 55 0 0,-2 0 47 0 0,4 1-32 0 0,0-1-1 0 0,-4 0 44 0 0,-1-2-1 0 0,3 0-32 0 0,-1 1 22 0 0,3 0-32 0 0,-1 0-1 0 0,-3 0 82 0 0,0 0-140 0 0,6 1 34 0 0,-7-1 16 0 0,0 0-1 0 0,0 0 1 0 0,0 0 0 0 0,1 0-1 0 0,-1 0 1 0 0,0 0-1 0 0,0 0 1 0 0,0 1-1 0 0,1-1 1 0 0,-1 0-1 0 0,0 0 1 0 0,0 0-1 0 0,0 0 1 0 0,0 0 0 0 0,1 0-1 0 0,-1 0 1 0 0,0 1-1 0 0,0-1 1 0 0,0 0-1 0 0,0 0 1 0 0,0 0-1 0 0,1 0 1 0 0,-1 1-1 0 0,0-1 1 0 0,0 0 0 0 0,0 0-1 0 0,0 0 1 0 0,0 0-1 0 0,0 1 1 0 0,0-1-1 0 0,0 0 1 0 0,0 0-1 0 0,0 1 1 0 0,1 0 24 0 0,1 5-26 0 0,0 1 0 0 0,0-1 0 0 0,-1-1 0 0 0,-1 18 0 0 0,2-9 0 0 0,-2-12 0 0 0,1 0 0 0 0,0 1 0 0 0,-1-1 0 0 0,0 0 0 0 0,1 0 0 0 0,-1 1 0 0 0,0-1 0 0 0,0 0 0 0 0,-1 3 1 0 0,1-3-2 0 0,0 4 1 0 0,9 19 0 0 0,-7-19 0 0 0,0 3 0 0 0,-1-7 0 0 0,-1-1 0 0 0,1 1 0 0 0,-1-1 0 0 0,0 1 0 0 0,0 0 0 0 0,1-1 0 0 0,-1 1 0 0 0,0 0 0 0 0,0 0 0 0 0,0-1 0 0 0,-1 1 0 0 0,1 0 0 0 0,-1 2 0 0 0,1-2 0 0 0,-1 1 0 0 0,1-1 0 0 0,1 0 0 0 0,-1 0 0 0 0,0 0 0 0 0,0 0 0 0 0,1 0 0 0 0,-1 0 0 0 0,1 0 0 0 0,1 3 0 0 0,3 12 0 0 0,5 31 64 0 0,-7-40-1173 0 0,0-2-4437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2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10912 0 0,'1'1'19'0'0,"3"7"267"0"0,0 0 0 0 0,0-1 0 0 0,11 14 1 0 0,-6-8-226 0 0,0 0 1 0 0,10 22 0 0 0,-9-16 454 0 0,-5-8-169 0 0,-1-1 0 0 0,-1 1 0 0 0,0 0 1 0 0,-1 0-1 0 0,1 0 0 0 0,0 20 0 0 0,0-2 134 0 0,-1-11-200 0 0,-1 0 1 0 0,-1 0-1 0 0,0 1 1 0 0,-4 20-1 0 0,-17 72 374 0 0,9-54-518 0 0,5-29-254 0 0,-2 0-1 0 0,-1-1 0 0 0,-1 0 0 0 0,-23 41 0 0 0,4-7-840 0 0,8-15 266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22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1749 5528 0 0,'0'0'249'0'0,"-1"0"-224"0"0,0 0 0 0 0,0-1 0 0 0,0 1 0 0 0,0 0 0 0 0,0 0 0 0 0,0 0 0 0 0,1-1 1 0 0,-1 1-1 0 0,0 0 0 0 0,0-1 0 0 0,0 1 0 0 0,0 0 0 0 0,-1-2 0 0 0,-5-5 22 0 0,4 4 100 0 0,0 0-1 0 0,0 0 1 0 0,0 0-1 0 0,0 0 1 0 0,1-1 0 0 0,-4-5-1 0 0,-4-10 1080 0 0,4 10-414 0 0,2 0-1 0 0,-7-16 0 0 0,-7-20 263 0 0,13 33-847 0 0,0 1-1 0 0,1-1 0 0 0,0 0 0 0 0,-3-20 0 0 0,-3-114 1036 0 0,2 12-118 0 0,4 91-992 0 0,3 1 0 0 0,1-1 0 0 0,2 1 0 0 0,8-42 0 0 0,-7 67-122 0 0,-1 1 0 0 0,0-1 0 0 0,-1 1 0 0 0,-1-1 1 0 0,-3-21-1 0 0,-1 17-33 0 0,-5-50 57 0 0,9 63-49 0 0,0 0-1 0 0,0-1 1 0 0,1 1-1 0 0,0 0 1 0 0,0 0-1 0 0,5-14 1 0 0,1-1-25 0 0,-3 11 34 0 0,0 0 0 0 0,0 1 0 0 0,9-18 0 0 0,-11 27-17 0 0,0-1 1 0 0,0 0-1 0 0,-1 1 0 0 0,2-1 1 0 0,-1 1-1 0 0,0-1 0 0 0,0 1 1 0 0,1 0-1 0 0,-1 0 0 0 0,1 0 0 0 0,0 0 1 0 0,-1 1-1 0 0,1-1 0 0 0,0 1 1 0 0,0-1-1 0 0,0 1 0 0 0,0 0 1 0 0,5-1-1 0 0,-6 2-14 0 0,0 0 1 0 0,-1 0 0 0 0,1 0-1 0 0,0 1 1 0 0,0-1 0 0 0,0 0-1 0 0,0 1 1 0 0,0-1 0 0 0,-1 1-1 0 0,1 0 1 0 0,0 0-1 0 0,-1 0 1 0 0,1-1 0 0 0,0 1-1 0 0,-1 1 1 0 0,1-1 0 0 0,-1 0-1 0 0,0 0 1 0 0,1 0 0 0 0,0 2-1 0 0,4 4-78 0 0,0 0 1 0 0,8 14-1 0 0,2 5 92 0 0,-2 2 0 0 0,-1 0 1 0 0,-1 0-1 0 0,-1 1 0 0 0,10 45 1 0 0,19 154 488 0 0,-31-164-194 0 0,7 61 152 0 0,-15-98-211 0 0,-1-27-227 0 0,0 0 0 0 0,0 0 0 0 0,0 0 0 0 0,0 0 0 0 0,0 0-1 0 0,0 0 1 0 0,0 0 0 0 0,0 0 0 0 0,0 0 0 0 0,0 0 0 0 0,0 0 0 0 0,0 0 0 0 0,0 0-1 0 0,0 0 1 0 0,0 1 0 0 0,0-1 0 0 0,0 0 0 0 0,0 0 0 0 0,0 0 0 0 0,0 0 0 0 0,0 0-1 0 0,0 0 1 0 0,0 0 0 0 0,0 0 0 0 0,0 0 0 0 0,0 0 0 0 0,0 0 0 0 0,0 0 0 0 0,-1 0-1 0 0,1 0 1 0 0,0 0 0 0 0,0 0 0 0 0,0 0 0 0 0,0 0 0 0 0,0 0 0 0 0,0 0 0 0 0,0 0-1 0 0,0 0 1 0 0,0 0 0 0 0,0 0 0 0 0,0 0 0 0 0,0 0 0 0 0,0 0 0 0 0,0 0 0 0 0,-1 0-1 0 0,1 0 1 0 0,0 0 0 0 0,0 0 0 0 0,0 0 0 0 0,0 0 0 0 0,0 0 0 0 0,0 0 0 0 0,0 0-1 0 0,0 0 1 0 0,0 0 0 0 0,0 0 0 0 0,0 0 0 0 0,0 0 0 0 0,0 0 0 0 0,0 0 0 0 0,0 0-1 0 0,0 0 1 0 0,0-1 0 0 0,0 1 0 0 0,0 0 0 0 0,-1 0 0 0 0,-6-11 237 0 0,1 0-127 0 0,1 1-46 0 0,0 1 0 0 0,0-1 0 0 0,-4-18 0 0 0,2 7-48 0 0,3 7 26 0 0,-6-28-1 0 0,9 39-43 0 0,-5-40 8 0 0,1 0 1 0 0,2 0-1 0 0,4-74 0 0 0,3 78-12 0 0,-2 2 0 0 0,3 1 0 0 0,12-47 0 0 0,6-4 1 0 0,17-53-28 0 0,-32 116-19 0 0,2 1 0 0 0,0 1 0 0 0,25-40 0 0 0,-33 58 4 0 0,1 0-1 0 0,0 0 1 0 0,0 0 0 0 0,0 1 0 0 0,1-1-1 0 0,-1 1 1 0 0,1 0 0 0 0,0 0 0 0 0,0 0 0 0 0,0 0-1 0 0,1 1 1 0 0,6-3 0 0 0,-9 4 1 0 0,0 0 0 0 0,1 1 0 0 0,-1 0 0 0 0,0-1 0 0 0,1 1-1 0 0,-1 0 1 0 0,0 0 0 0 0,1 0 0 0 0,-1 0 0 0 0,1 1 0 0 0,-1-1 0 0 0,0 1 0 0 0,0-1 0 0 0,1 1 0 0 0,-1 0 0 0 0,0 0 0 0 0,0 0 0 0 0,0 0 0 0 0,0 0 0 0 0,0 1 0 0 0,0-1 0 0 0,0 0-1 0 0,0 1 1 0 0,0 0 0 0 0,-1-1 0 0 0,1 1 0 0 0,2 4 0 0 0,1 0 25 0 0,-1 1 1 0 0,1-1-1 0 0,-2 1 0 0 0,1 0 0 0 0,-1 1 1 0 0,0-1-1 0 0,4 15 0 0 0,7 57 41 0 0,-11-52-26 0 0,1 10 124 0 0,-1 42 0 0 0,-2-20 98 0 0,-2 93 162 0 0,-1-56-182 0 0,-5 17 59 0 0,2-43-80 0 0,4-36-76 0 0,-4 39 35 0 0,0-42-23 0 0,2-25 27 0 0,2-21-109 0 0,1-10-34 0 0,-1-1 0 0 0,2 0 0 0 0,0 0 0 0 0,7-30 0 0 0,7-34-59 0 0,5-20-31 0 0,7 18-7 0 0,12-61-153 0 0,-33 127 176 0 0,1 0-1 0 0,0 1 0 0 0,2-1 0 0 0,14-27 0 0 0,57-90-191 0 0,-60 110 244 0 0,3 2 0 0 0,30-34 0 0 0,58-52-217 0 0,-101 108 179 0 0,0-1-1 0 0,1 2 1 0 0,-1 0 0 0 0,1 0-1 0 0,1 1 1 0 0,19-10-1 0 0,-30 17 56 0 0,0 0 0 0 0,0-1-1 0 0,0 1 1 0 0,1 0-1 0 0,-1 0 1 0 0,0 0 0 0 0,0-1-1 0 0,0 1 1 0 0,1 0-1 0 0,-1 1 1 0 0,0-1-1 0 0,0 0 1 0 0,1 0 0 0 0,-1 1-1 0 0,0-1 1 0 0,0 0-1 0 0,0 1 1 0 0,0-1-1 0 0,0 1 1 0 0,0-1 0 0 0,1 1-1 0 0,-1 0 1 0 0,0 0-1 0 0,-1-1 1 0 0,1 1-1 0 0,0 0 1 0 0,0 0 0 0 0,0 0-1 0 0,0 0 1 0 0,-1 0-1 0 0,1 0 1 0 0,0 0 0 0 0,-1 0-1 0 0,1 0 1 0 0,-1 0-1 0 0,1 0 1 0 0,-1 1-1 0 0,1 1 1 0 0,0-1-18 0 0,2 6 21 0 0,0 0 0 0 0,-1 0 0 0 0,1 0 1 0 0,-2 0-1 0 0,1 1 0 0 0,-1-1 0 0 0,0 10 0 0 0,-4 61 5 0 0,1-54-4 0 0,-60 448 620 0 0,62-471-617 0 0,-18 84 81 0 0,-3 16 15 0 0,4-9-24 0 0,2-19 23 0 0,10-44-78 0 0,0 4 297 0 0,-15 53-1 0 0,20-87-311 0 0,0 0 0 0 0,0 1-1 0 0,0-1 1 0 0,0 0 0 0 0,0 0-1 0 0,0 0 1 0 0,0 0 0 0 0,0 0-1 0 0,0 0 1 0 0,0 0 0 0 0,0 0-1 0 0,0 0 1 0 0,0 0 0 0 0,0 1-1 0 0,0-1 1 0 0,0 0 0 0 0,0 0-1 0 0,0 0 1 0 0,0 0 0 0 0,0 0-1 0 0,0 0 1 0 0,-1 0-1 0 0,1 0 1 0 0,0 0 0 0 0,0 0-1 0 0,0 0 1 0 0,0 0 0 0 0,0 0-1 0 0,0 0 1 0 0,0 1 0 0 0,0-1-1 0 0,0 0 1 0 0,0 0 0 0 0,0 0-1 0 0,0 0 1 0 0,0 0 0 0 0,0 0-1 0 0,-1 0 1 0 0,1 0 0 0 0,0 0-1 0 0,0 0 1 0 0,0 0 0 0 0,0 0-1 0 0,0 0 1 0 0,0 0 0 0 0,0 0-1 0 0,0 0 1 0 0,0 0 0 0 0,0 0-1 0 0,-1 0 1 0 0,1 0-1 0 0,0 0 1 0 0,0 0 0 0 0,0 0-1 0 0,0-1 1 0 0,-3-5 45 0 0,1-8-55 0 0,11-52 6 0 0,-7 45 0 0 0,9-36 0 0 0,-3 17 0 0 0,1-2-8 0 0,2 1-1 0 0,25-62 0 0 0,-10 42-87 0 0,2 1 1 0 0,3 2 0 0 0,43-60-1 0 0,-33 55 156 0 0,-22 33-59 0 0,1 0 0 0 0,1 1 0 0 0,32-33 0 0 0,51-24-226 0 0,-60 52 101 0 0,-25 20 106 0 0,1 1 0 0 0,1 0 0 0 0,0 2 0 0 0,33-13-1 0 0,-49 22 19 0 0,0 0 0 0 0,0 1 0 0 0,0 0 0 0 0,0 0 0 0 0,1 0 0 0 0,-1 0 0 0 0,7 1 0 0 0,-10 0 0 0 0,0 0 1 0 0,0 0-1 0 0,0 0 1 0 0,0 0-1 0 0,0 1 1 0 0,-1-1-1 0 0,1 1 1 0 0,0-1-1 0 0,0 1 1 0 0,0 0-1 0 0,0-1 1 0 0,-1 1-1 0 0,1 0 1 0 0,0 0-1 0 0,-1 0 1 0 0,1 1-1 0 0,-1-1 1 0 0,1 0-1 0 0,-1 1 1 0 0,0-1-1 0 0,1 0 1 0 0,0 3-1 0 0,3 4 36 0 0,-3-5-14 0 0,-1 0 1 0 0,1 0-1 0 0,-1 0 0 0 0,1 0 1 0 0,-1 0-1 0 0,0 0 1 0 0,0 0-1 0 0,0 6 0 0 0,0 23 44 0 0,-1 0 0 0 0,-1 0 0 0 0,-2 0 0 0 0,-11 49 0 0 0,-42 127 416 0 0,39-151-302 0 0,-15 50 121 0 0,-46 172 285 0 0,37-133-404 0 0,-7 32 477 0 0,36-133-327 0 0,-23 58 0 0 0,23-79-267 0 0,9-19-55 0 0,1 0 0 0 0,-1 1 0 0 0,1-1 1 0 0,0 0-1 0 0,-1 7 0 0 0,-9 26 48 0 0,4-16-42 0 0,8-19-13 0 0,-1-1-1 0 0,1 1 0 0 0,0 0 0 0 0,0-1 1 0 0,0 1-1 0 0,0-1 0 0 0,0 1 0 0 0,1-1 1 0 0,-1 1-1 0 0,1-1 0 0 0,0 1 0 0 0,1 4 1 0 0,-1-5-21 0 0,0 1 0 0 0,0-1-1 0 0,0 1 1 0 0,-1 0 0 0 0,1-1 0 0 0,-1 1 0 0 0,1 0 0 0 0,-1-1 0 0 0,0 1 0 0 0,0 0 0 0 0,0 0 0 0 0,-1-1 0 0 0,1 1 0 0 0,-2 3 0 0 0,2-5-92 0 0,-1 1 0 0 0,1-1 0 0 0,-1 0 0 0 0,0 0 0 0 0,0 1 1 0 0,0-1-1 0 0,1 0 0 0 0,-1 0 0 0 0,0 0 0 0 0,0 0 0 0 0,-1 0 0 0 0,1 0 0 0 0,0 0 0 0 0,0 0 0 0 0,-3 1 0 0 0,-6 3-1442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25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1454 2906 3680 0 0,'-8'9'8510'0'0,"8"-23"-6122"0"0,1-65 741 0 0,1 24-2595 0 0,-10-95 0 0 0,-19-81-62 0 0,18 155-303 0 0,-8-46 62 0 0,-16-90 104 0 0,22 132-230 0 0,-55-399 119 0 0,60 448-206 0 0,-1 0 0 0 0,-15-41 0 0 0,-30-55 94 0 0,42 106-74 0 0,-1 2 1 0 0,-17-24-1 0 0,13 22-4 0 0,-14-28 1 0 0,13 24-24 0 0,12 20-11 0 0,0 0 0 0 0,1 0 0 0 0,-5-10-1 0 0,8 13 2 0 0,0 1-1 0 0,0 1 1 0 0,0 0-1 0 0,-1-1 1 0 0,1 1-1 0 0,0-1 1 0 0,0 1-1 0 0,0-1 0 0 0,-1 1 1 0 0,1-1-1 0 0,0 1 1 0 0,0 0-1 0 0,-1-1 1 0 0,1 1-1 0 0,0-1 1 0 0,-1 1-1 0 0,1 0 0 0 0,0-1 1 0 0,-1 1-1 0 0,1 0 1 0 0,-1 0-1 0 0,1-1 1 0 0,-1 1-1 0 0,-2-1 43 0 0,-4 0-22 0 0,4-2 22 0 0,3 10-33 0 0,0-4-10 0 0,5 10 0 0 0,-3-9 0 0 0,2 3-10 0 0,-3-5-55 0 0,0-1 0 0 0,0 1 0 0 0,-1 0 0 0 0,1 0 0 0 0,-1 0 0 0 0,1 0 0 0 0,-1 0 0 0 0,1 0 0 0 0,-1 0 0 0 0,0 0 0 0 0,0 0 0 0 0,0 0 0 0 0,-1 3 131 0 0,-1-1 477 0 0,-2-1-2465 0 0,0-3 2275 0 0,1 0-1 0 0,-7 2 0 0 0,6-1-241 0 0,-11 0 531 0 0,-23-1 0 0 0,13-1-136 0 0,16 1-379 0 0,-18 0 184 0 0,1 0 0 0 0,0 2 0 0 0,-44 8-1 0 0,8 3-154 0 0,39-9-122 0 0,0 1 1 0 0,-23 8-1 0 0,-22 6 72 0 0,45-14 12 0 0,-27 10-1 0 0,36-9-53 0 0,-26 5 0 0 0,33-8-64 0 0,0 5 0 0 0,1 0 0 0 0,-2-1 0 0 0,3-2 0 0 0,4-5 0 0 0,0 1 0 0 0,1 0 0 0 0,-1-1 0 0 0,0 1 0 0 0,0-1 0 0 0,1 1 0 0 0,-1-1 0 0 0,0 1 0 0 0,0-1 0 0 0,0 1 0 0 0,0-1 0 0 0,0 0 0 0 0,-1 1 0 0 0,-2-4 0 0 0,4 3 0 0 0,-5-2 5 0 0,0-1-1 0 0,1 1 0 0 0,-1-1 0 0 0,1 0 1 0 0,0 0-1 0 0,-1 0 0 0 0,1 0 0 0 0,1-1 1 0 0,-1 1-1 0 0,0-1 0 0 0,1 0 0 0 0,0 0 1 0 0,0-1-1 0 0,-3-5 0 0 0,-20-36 29 0 0,-15-33 58 0 0,26 42-47 0 0,8 20-1 0 0,0 0 0 0 0,-15-25-1 0 0,8 21-12 0 0,3 6-5 0 0,-13-26 0 0 0,-40-74-135 0 0,32 62 76 0 0,5 14 33 0 0,21 31 10 0 0,-1 0 0 0 0,2 0 0 0 0,-1-1 0 0 0,1 0 1 0 0,-6-15-1 0 0,11 24-15 0 0,-4-8 18 0 0,4 8-23 0 0,0-1 1 0 0,0 1 0 0 0,0-1-1 0 0,0 1 1 0 0,0-1 0 0 0,0 0-1 0 0,1 1 1 0 0,-1-1 0 0 0,0 1-1 0 0,0 0 1 0 0,1-1 0 0 0,-1 1-1 0 0,0-1 1 0 0,1 1 0 0 0,-1-1-1 0 0,0 1 1 0 0,1 0 0 0 0,-1-1-1 0 0,1 1 1 0 0,-1 0 0 0 0,0-1 0 0 0,1 1-1 0 0,-1 0 1 0 0,1-1 0 0 0,-1 1-1 0 0,1 0 1 0 0,-1 0 0 0 0,2 0-1 0 0,19-9-101 0 0,0 1-1 0 0,29-7 1 0 0,-36 12-29 0 0,23-1 0 0 0,-5 0 132 0 0,284-31 109 0 0,-127 5-163 0 0,-124 17 62 0 0,90-23 1 0 0,-90 19 0 0 0,-4 2 0 0 0,83-34 0 0 0,-94 29 0 0 0,-13 5 0 0 0,51-28 0 0 0,-67 31-1 0 0,-7 5 37 0 0,-1-1-1 0 0,17-13 1 0 0,-27 18-14 0 0,1-1-1 0 0,-1 1 0 0 0,1-1 1 0 0,-1 1-1 0 0,0-1 1 0 0,0 0-1 0 0,-1 0 0 0 0,1-1 1 0 0,-1 1-1 0 0,0 0 1 0 0,3-8-1 0 0,-5 10-10 0 0,0 0 0 0 0,1 0 1 0 0,-1 0-1 0 0,0 0 0 0 0,0 0 0 0 0,-1 0 1 0 0,1 0-1 0 0,0 0 0 0 0,-2-3 1 0 0,0-11 146 0 0,2 14-146 0 0,0 1-1 0 0,0 0 1 0 0,0-1 0 0 0,-1 1 0 0 0,1 0 0 0 0,0-1 0 0 0,0 1 0 0 0,-1 0 0 0 0,1-1 0 0 0,-1 1 0 0 0,1 0 0 0 0,-1 0 0 0 0,0-1-1 0 0,0 1 1 0 0,-1-1 0 0 0,2 1-14 0 0,0 1 1 0 0,0 0-1 0 0,-1 0 0 0 0,1 0 0 0 0,0 0 0 0 0,0 0 1 0 0,-1 0-1 0 0,1 0 0 0 0,0 0 0 0 0,-1 0 0 0 0,1 0 0 0 0,0 0 1 0 0,0 0-1 0 0,-1 0 0 0 0,1 0 0 0 0,0 0 0 0 0,-1 0 1 0 0,1 0-1 0 0,0 0 0 0 0,0 0 0 0 0,-1 0 0 0 0,1 1 0 0 0,0-1 1 0 0,0 0-1 0 0,-1 0 0 0 0,1 0 0 0 0,0 0 0 0 0,0 1 0 0 0,-1-1 1 0 0,1 0-1 0 0,0 0 0 0 0,0 0 0 0 0,0 1 0 0 0,0-1 1 0 0,-1 0-1 0 0,1 0 0 0 0,0 1 0 0 0,0-1 0 0 0,0 0 0 0 0,0 1 1 0 0,0-1-1 0 0,0 0 0 0 0,0 0 0 0 0,0 1 0 0 0,0 0 0 0 0,-4 14-24 0 0,4-14 82 0 0,0 6-65 0 0,0 0 0 0 0,0 1 0 0 0,1-1 0 0 0,0 0 0 0 0,1 1 0 0 0,-1-1 0 0 0,4 9 1 0 0,2 11-172 0 0,50 206 19 0 0,-32-112 125 0 0,-2-7 18 0 0,-20-104 18 0 0,-1-7 0 0 0,-1 1 0 0 0,0 0 0 0 0,-1 0 0 0 0,1 0 0 0 0,0 7 0 0 0,4 33 0 0 0,-2-27 0 0 0,-2-1 0 0 0,-3-12 0 0 0,0 0 0 0 0,2-1 26 0 0,0 0 0 0 0,-1 0 0 0 0,0 0 0 0 0,1 0 0 0 0,-1 0 0 0 0,0 0 0 0 0,-1 0-1 0 0,1 0 1 0 0,0 0 0 0 0,-1 0 0 0 0,0 0 0 0 0,1-1 0 0 0,-1 1 0 0 0,0-1 0 0 0,-1 1 0 0 0,1-1-1 0 0,0 0 1 0 0,-1 0 0 0 0,-4 3 0 0 0,-4 4 24 0 0,9-7-50 0 0,-4 3 0 0 0,0 0 0 0 0,0-1 0 0 0,0 1 0 0 0,-12 5 0 0 0,-9 3 50 0 0,-42 27 0 0 0,-7 5 82 0 0,31-22 66 0 0,-15 8 171 0 0,-111 40 0 0 0,160-67-366 0 0,-1 0 0 0 0,1 1-1 0 0,0 0 1 0 0,0 1 0 0 0,-10 7-1 0 0,8-4-25 0 0,0-2-1 0 0,-19 9 1 0 0,18-10-111 0 0,1 1 0 0 0,-17 11 0 0 0,-23 21-4299 0 0,44-34 2906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25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11112 0 0,'0'0'1008'0'0,"0"-17"-808"0"0,0 14-170 0 0,1 0 1 0 0,-1 0-1 0 0,1-1 1 0 0,-1 1-1 0 0,1 0 1 0 0,0 0-1 0 0,0 0 1 0 0,1 0-1 0 0,-1 0 1 0 0,1 0-1 0 0,-1 0 1 0 0,1 0 0 0 0,0 0-1 0 0,0 1 1 0 0,0-1-1 0 0,0 1 1 0 0,1-1-1 0 0,-1 1 1 0 0,0 0-1 0 0,1 0 1 0 0,0 0-1 0 0,0 0 1 0 0,-1 1-1 0 0,1-1 1 0 0,6-1-1 0 0,6-3-30 0 0,0 1 0 0 0,0 1 0 0 0,1 0 0 0 0,16-2 0 0 0,-15 3 15 0 0,58-8-15 0 0,-70 11 24 0 0,0 1 0 0 0,-1-1 0 0 0,1 1 0 0 0,0-1 0 0 0,0 1 0 0 0,-1 1 0 0 0,1-1 0 0 0,-1 1 0 0 0,1 0 0 0 0,-1 0 0 0 0,0 0 0 0 0,1 0 0 0 0,-1 1 0 0 0,7 5 0 0 0,-9-6 15 0 0,0 0 0 0 0,-1 0 0 0 0,1 0 0 0 0,0 0 0 0 0,-1 0 1 0 0,1 1-1 0 0,-1-1 0 0 0,0 0 0 0 0,0 1 0 0 0,0-1 0 0 0,0 1 0 0 0,0 0 1 0 0,0-1-1 0 0,-1 1 0 0 0,1 4 0 0 0,0-1 50 0 0,-1 0-1 0 0,1 0 0 0 0,-2 1 1 0 0,1-1-1 0 0,-3 11 1 0 0,-1-3 369 0 0,-1 1 0 0 0,-12 24 1 0 0,-1 1 326 0 0,15-34-685 0 0,0 0 1 0 0,0 0 0 0 0,-1 0-1 0 0,0-1 1 0 0,0 1-1 0 0,-1-1 1 0 0,0 0-1 0 0,0-1 1 0 0,0 1 0 0 0,0-1-1 0 0,0 0 1 0 0,-1 0-1 0 0,0 0 1 0 0,-7 2-1 0 0,8-3-31 0 0,-1 0 0 0 0,1-1-1 0 0,-1 1 1 0 0,0-2-1 0 0,0 1 1 0 0,0 0 0 0 0,0-1-1 0 0,0 0 1 0 0,0-1-1 0 0,0 1 1 0 0,0-1-1 0 0,-1 0 1 0 0,1-1 0 0 0,0 0-1 0 0,0 0 1 0 0,-6-1-1 0 0,8 0-65 0 0,1 0-1 0 0,-1 0 0 0 0,1 0 0 0 0,0 0 0 0 0,0 0 0 0 0,0-1 1 0 0,0 1-1 0 0,1-1 0 0 0,-1 0 0 0 0,0 0 0 0 0,-1-3 0 0 0,-1 0-591 0 0,1-1 0 0 0,1 1 0 0 0,-1-1 0 0 0,-4-13-1 0 0,2-3-5497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26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9 190 5064 0 0,'0'0'733'0'0,"-5"-7"1780"0"0,4 6-2382 0 0,1 0 0 0 0,-1-1-1 0 0,1 1 1 0 0,-1 0-1 0 0,1 0 1 0 0,0-1-1 0 0,0 1 1 0 0,-1 0-1 0 0,1-1 1 0 0,0 1 0 0 0,0 0-1 0 0,0-1 1 0 0,0 1-1 0 0,1 0 1 0 0,-1 0-1 0 0,0-1 1 0 0,1 1-1 0 0,-1 0 1 0 0,0-1 0 0 0,1 1-1 0 0,-1 0 1 0 0,1 0-1 0 0,0 0 1 0 0,-1 0-1 0 0,1 0 1 0 0,0-1-1 0 0,0 1 1 0 0,0 1 0 0 0,0-1-1 0 0,0 0 1 0 0,2-2-1 0 0,2-1 8 0 0,1-1-1 0 0,0 0 1 0 0,0 1-1 0 0,9-4 1 0 0,134-78 1420 0 0,-140 82-1521 0 0,0-1 0 0 0,1 1 0 0 0,-1 0 0 0 0,1 1 0 0 0,-1 0 0 0 0,1 1 0 0 0,0 0 0 0 0,0 0 0 0 0,0 1 0 0 0,0 0 0 0 0,19 2 0 0 0,-27-1-27 0 0,0 0 0 0 0,-1 1-1 0 0,1-1 1 0 0,-1 0-1 0 0,0 1 1 0 0,1 0 0 0 0,-1-1-1 0 0,1 1 1 0 0,-1 0 0 0 0,0 0-1 0 0,0-1 1 0 0,1 1 0 0 0,-1 0-1 0 0,0 0 1 0 0,0 1 0 0 0,0-1-1 0 0,0 0 1 0 0,0 0 0 0 0,0 0-1 0 0,0 1 1 0 0,-1-1 0 0 0,1 0-1 0 0,0 1 1 0 0,-1-1-1 0 0,1 1 1 0 0,-1-1 0 0 0,1 1-1 0 0,-1-1 1 0 0,0 1 0 0 0,0-1-1 0 0,1 1 1 0 0,-1-1 0 0 0,0 1-1 0 0,-1 2 1 0 0,1 2 58 0 0,-1 0-1 0 0,1 0 1 0 0,-1 0-1 0 0,-1 1 1 0 0,1-1 0 0 0,-1 0-1 0 0,-4 7 1 0 0,1-1 105 0 0,0-1 0 0 0,-1 0 0 0 0,0-1 0 0 0,-1 1 0 0 0,-1-1 0 0 0,1-1 0 0 0,-2 1 0 0 0,1-2 0 0 0,-14 13 0 0 0,2-7-127 0 0,1 0 0 0 0,-25 12 0 0 0,37-23-22 0 0,1 0 0 0 0,-2 0 0 0 0,1 0 0 0 0,0-1 0 0 0,0 0 0 0 0,-1-1 0 0 0,1 0 1 0 0,-11 1-1 0 0,15-2-69 0 0,1 0 1 0 0,-1 0 0 0 0,0-1 0 0 0,1 1 0 0 0,-1 0 0 0 0,0-1 0 0 0,1 0 0 0 0,-1 0-1 0 0,0 1 1 0 0,1-2 0 0 0,0 1 0 0 0,-1 0 0 0 0,1 0 0 0 0,0-1 0 0 0,-1 1-1 0 0,1-1 1 0 0,0 0 0 0 0,0 0 0 0 0,0 0 0 0 0,0 0 0 0 0,1 0 0 0 0,-1 0 0 0 0,1 0-1 0 0,-1 0 1 0 0,-1-4 0 0 0,-2-9-1140 0 0,0-1-50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26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11600 0 0,'0'0'530'0'0,"1"0"-7"0"0,2-1-495 0 0,0 1 0 0 0,0-1 0 0 0,0 0 0 0 0,0 0 0 0 0,0 0 0 0 0,0 0 1 0 0,5-3-1 0 0,15-6-58 0 0,12 2-128 0 0,97-19 28 0 0,-104 22 136 0 0,63-6-19 0 0,-81 10 24 0 0,1 1 1 0 0,-1 0 0 0 0,1 1-1 0 0,0 0 1 0 0,-1 1 0 0 0,14 3-1 0 0,-20-3 23 0 0,0-1 0 0 0,0 1-1 0 0,-1 0 1 0 0,1 0 0 0 0,-1 0 0 0 0,1 0-1 0 0,-1 0 1 0 0,4 4 0 0 0,-5-5 8 0 0,-1 0 0 0 0,0 0 0 0 0,0 1 0 0 0,0-1 0 0 0,0 0 0 0 0,-1 0 0 0 0,1 0 0 0 0,0 1-1 0 0,0-1 1 0 0,-1 1 0 0 0,1-1 0 0 0,-1 0 0 0 0,1 1 0 0 0,-1-1 0 0 0,0 1 0 0 0,0-1 0 0 0,1 1 0 0 0,-1-1 0 0 0,0 1 0 0 0,0-1 0 0 0,0 1 0 0 0,-1-1 0 0 0,1 1 0 0 0,0-1 0 0 0,-1 3 0 0 0,-3 4 257 0 0,0 0-1 0 0,0 1 1 0 0,-1-2 0 0 0,0 1-1 0 0,0 0 1 0 0,-1-1 0 0 0,0 0-1 0 0,0-1 1 0 0,-13 11 0 0 0,-5 2 377 0 0,-40 25 1 0 0,54-38-619 0 0,0 0 0 0 0,0-1 0 0 0,-1 0 0 0 0,0-1 0 0 0,1 0-1 0 0,-1-1 1 0 0,0 0 0 0 0,-1-1 0 0 0,1 0 0 0 0,0-1 0 0 0,-1 0 0 0 0,-20-1 0 0 0,29-1-67 0 0,-1 1-1 0 0,1-1 1 0 0,-1 1 0 0 0,1-1 0 0 0,0 0-1 0 0,-1 0 1 0 0,1-1 0 0 0,0 1-1 0 0,0-1 1 0 0,0 1 0 0 0,0-1 0 0 0,0 0-1 0 0,0 0 1 0 0,1 0 0 0 0,-1-1-1 0 0,1 1 1 0 0,-1-1 0 0 0,1 1-1 0 0,0-1 1 0 0,0 0 0 0 0,0 0 0 0 0,0 0-1 0 0,1 0 1 0 0,-1 0 0 0 0,1 0-1 0 0,0 0 1 0 0,0 0 0 0 0,0-1 0 0 0,0 1-1 0 0,0-1 1 0 0,1 1 0 0 0,0 0-1 0 0,-1-5 1 0 0,2-1-189 0 0,1 1 1 0 0,-1-1-1 0 0,1 0 1 0 0,1 1-1 0 0,-1-1 0 0 0,1 1 1 0 0,1 0-1 0 0,0 0 0 0 0,0 0 1 0 0,1 0-1 0 0,-1 1 0 0 0,10-11 1 0 0,2-1-5680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26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13016 0 0,'0'0'1501'0'0,"3"-1"-1418"0"0,57-19 341 0 0,-37 11-182 0 0,-1 1 1 0 0,33-5 0 0 0,-31 8-138 0 0,0 2 0 0 0,0 0 1 0 0,0 2-1 0 0,1 1 0 0 0,-1 1 0 0 0,45 7 1 0 0,-63-7-90 0 0,0 1 1 0 0,0 0 0 0 0,0 0-1 0 0,0 1 1 0 0,-1 0-1 0 0,1 0 1 0 0,-1 0-1 0 0,0 0 1 0 0,0 1 0 0 0,0 0-1 0 0,5 5 1 0 0,-7-6 12 0 0,0 1 0 0 0,0 0-1 0 0,0-1 1 0 0,-1 1 0 0 0,1 0 0 0 0,-1 0 0 0 0,0 0 0 0 0,0 1 0 0 0,-1-1 0 0 0,1 0 0 0 0,-1 1 0 0 0,0-1-1 0 0,0 1 1 0 0,-1-1 0 0 0,1 9 0 0 0,-1 4 259 0 0,-1 0 0 0 0,0 0 0 0 0,-6 25 0 0 0,5-34-214 0 0,0-1 0 0 0,-1 0 1 0 0,1 0-1 0 0,-1 0 0 0 0,-1 0 1 0 0,0 0-1 0 0,0 0 0 0 0,0-1 1 0 0,0 0-1 0 0,-8 7 0 0 0,-4 4 196 0 0,-1-1-1 0 0,-1 0 0 0 0,-1-2 0 0 0,0 0 0 0 0,-39 21 0 0 0,54-33-302 0 0,0-1 1 0 0,-1 1-1 0 0,1 0 0 0 0,0-1 1 0 0,0 0-1 0 0,-1 0 0 0 0,1-1 1 0 0,-1 1-1 0 0,1-1 0 0 0,0 0 1 0 0,-1 0-1 0 0,1 0 0 0 0,-1 0 1 0 0,1-1-1 0 0,0 0 0 0 0,-1 0 1 0 0,1 0-1 0 0,0-1 0 0 0,0 1 1 0 0,-1-1-1 0 0,1 0 0 0 0,1 0 1 0 0,-1 0-1 0 0,0-1 0 0 0,0 0 1 0 0,1 1-1 0 0,0-1 0 0 0,-1 0 1 0 0,1 0-1 0 0,0-1 0 0 0,1 1 1 0 0,-1-1-1 0 0,0 0 0 0 0,1 1 1 0 0,0-1-1 0 0,0 0 0 0 0,0 0 1 0 0,1 0-1 0 0,-1-1 0 0 0,1 1 1 0 0,0 0-1 0 0,0-1 0 0 0,-1-8 1 0 0,2-13-4728 0 0,3-2-1497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28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505 1 9848 0 0,'0'0'889'0'0,"-1"3"-732"0"0,-32 154 3191 0 0,6-24-1676 0 0,-10 35-459 0 0,4-15-441 0 0,-50 155 268 0 0,-44 151-472 0 0,97-349-512 0 0,-7 26 47 0 0,-3 42 14 0 0,2-6-10 0 0,33-155-183 0 0,1-1 0 0 0,-3 27-1 0 0,5-10-4552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28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2304 0 0,'2'2'2087'0'0,"1"1"-1053"0"0,1 1 0 0 0,0-1 0 0 0,0 0 0 0 0,8 6 1 0 0,4 0 450 0 0,20 8 0 0 0,-10-6-788 0 0,88 39 1626 0 0,-51-23-1320 0 0,6 2-143 0 0,-20-8-375 0 0,2-2 0 0 0,93 23 0 0 0,-126-38-413 0 0,202 40 455 0 0,-76-18-229 0 0,325 51 260 0 0,-184-38-265 0 0,-262-37-240 0 0,0-2 0 0 0,36-4 1 0 0,-38 2-27 0 0,-16 2-16 0 0,-1-1 1 0 0,0 0 0 0 0,1 0 0 0 0,-1 0 0 0 0,0-1-1 0 0,4-1 1 0 0,-4 1-252 0 0,0 0-1 0 0,0 1 1 0 0,0-1-1 0 0,9 0 1 0 0,0-1-4547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29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58 631 13072 0 0,'-7'-1'208'0'0,"6"1"-138"0"0,-1 0 0 0 0,1 0-1 0 0,0 0 1 0 0,0-1 0 0 0,-1 1 0 0 0,1 0-1 0 0,0-1 1 0 0,0 1 0 0 0,0-1 0 0 0,-1 1 0 0 0,1-1-1 0 0,0 1 1 0 0,-2-3 0 0 0,1-6 161 0 0,-2 2-243 0 0,2 4 96 0 0,1 0-1 0 0,-1-1 1 0 0,1 1-1 0 0,0 0 1 0 0,-1-1-1 0 0,1 1 0 0 0,1-1 1 0 0,-1 1-1 0 0,0-1 1 0 0,1-6-1 0 0,-1-1 296 0 0,0 1 0 0 0,-3-14-1 0 0,3 17-207 0 0,-1 0 0 0 0,1-1-1 0 0,0 1 1 0 0,1-1 0 0 0,0 1-1 0 0,0-1 1 0 0,2-11-1 0 0,1 6 20 0 0,19-102 534 0 0,-19 97-690 0 0,-2 1 1 0 0,0-1-1 0 0,-1 0 0 0 0,-4-28 1 0 0,3 33-10 0 0,0 0 0 0 0,2-22 0 0 0,0 25-14 0 0,-1-1 0 0 0,0 0 0 0 0,-1 1 0 0 0,-3-18 0 0 0,3 26-7 0 0,1 1 0 0 0,-1-1-1 0 0,0 1 1 0 0,1-1-1 0 0,-1 1 1 0 0,0 0 0 0 0,0-1-1 0 0,0 1 1 0 0,0 0-1 0 0,-1 0 1 0 0,-1-2-1 0 0,3 3-2 0 0,-1-1 0 0 0,0 1 0 0 0,1-1 0 0 0,-1 1-1 0 0,0-1 1 0 0,1 1 0 0 0,-1-1 0 0 0,1 0 0 0 0,-1 1 0 0 0,1-1-1 0 0,-1 0 1 0 0,1 1 0 0 0,-1-1 0 0 0,1 0 0 0 0,0 0-1 0 0,-1 0 1 0 0,1 1 0 0 0,0-1 0 0 0,0 0 0 0 0,0 0-1 0 0,0 0 1 0 0,-1 0 0 0 0,1 0 0 0 0,0 1 0 0 0,1-2-1 0 0,-3-3 0 0 0,1-4-4 0 0,1 8-1 0 0,1 0 1 0 0,-1 1-1 0 0,1-1 0 0 0,-1 0 1 0 0,1 1-1 0 0,0-1 1 0 0,-1 1-1 0 0,1-1 0 0 0,0 1 1 0 0,0-1-1 0 0,-1 1 0 0 0,1-1 1 0 0,0 1-1 0 0,0-1 0 0 0,0 1 1 0 0,-1 0-1 0 0,2-1 0 0 0,7-1 5 0 0,0 0 0 0 0,0 0 0 0 0,0 1 0 0 0,0 0 0 0 0,0 0 0 0 0,0 1 0 0 0,11 1 0 0 0,4 2 0 0 0,36 8 0 0 0,169 55-72 0 0,-143-39 80 0 0,-48-16-8 0 0,486 168 0 0 0,-411-134 0 0 0,1-4 0 0 0,136 29 0 0 0,-214-64 14 0 0,69 1-1 0 0,-44-4 24 0 0,-29-1 8 0 0,-1-2 0 0 0,1-1 0 0 0,-1-1 0 0 0,0-2 0 0 0,41-11 0 0 0,-62 13 46 0 0,-1-2 1 0 0,-1 1 0 0 0,1-1 0 0 0,10-6-1 0 0,-18 9-82 0 0,-1 0 0 0 0,1 1 0 0 0,0-1 0 0 0,-1 0 0 0 0,1 1 0 0 0,0-1 0 0 0,-1 0 0 0 0,1 0 0 0 0,-1 1 0 0 0,0-1 0 0 0,1 0 0 0 0,-1 0 0 0 0,1 0 0 0 0,-1 0 0 0 0,0-1 0 0 0,0 1-10 0 0,1 0 0 0 0,-1 0 0 0 0,0 0 0 0 0,1 0 0 0 0,-1 1-1 0 0,1-1 1 0 0,-1 0 0 0 0,1 0 0 0 0,-1 0 0 0 0,1 0 0 0 0,-1 1 0 0 0,2-2 0 0 0,1-1-22 0 0,-2 3 21 0 0,-1 0 0 0 0,1-1 0 0 0,0 1 0 0 0,-1-1 0 0 0,1 1 0 0 0,-1-1 1 0 0,1 1-1 0 0,-1-1 0 0 0,1 0 0 0 0,-1 1 0 0 0,1-1 0 0 0,-1 0 0 0 0,1 1 1 0 0,-1-1-1 0 0,0 0 0 0 0,1 1 0 0 0,-1-1 0 0 0,0 0 0 0 0,0 0 0 0 0,0 1 1 0 0,0-1-1 0 0,0 0 0 0 0,1 0 0 0 0,-1 0 0 0 0,0 1 0 0 0,-1-2 0 0 0,1 1 2 0 0,0 1 0 0 0,0-1 0 0 0,0 1-1 0 0,0-1 1 0 0,0 1 0 0 0,0-1 0 0 0,0 1-1 0 0,0-1 1 0 0,0 1 0 0 0,0-1 0 0 0,1 1 0 0 0,-1-1-1 0 0,0 1 1 0 0,0 0 0 0 0,0-1 0 0 0,1 1-1 0 0,-1-1 1 0 0,0 1 0 0 0,0-1 0 0 0,1 1-1 0 0,10-17 66 0 0,-6 8 1 0 0,-5 9-66 0 0,0 0 0 0 0,0 0 0 0 0,0 0 0 0 0,0 0 1 0 0,0 0-1 0 0,1 0 0 0 0,-1 0 0 0 0,0 0 0 0 0,0 0 1 0 0,0 0-1 0 0,0 0 0 0 0,0 0 0 0 0,0-1 0 0 0,0 1 1 0 0,0 0-1 0 0,0 0 0 0 0,1 0 0 0 0,-1 0 0 0 0,0 0 1 0 0,0 0-1 0 0,0 0 0 0 0,0 0 0 0 0,0 0 0 0 0,0 1 1 0 0,0-1-1 0 0,0 0 0 0 0,0 0 0 0 0,1 0 0 0 0,-1 0 1 0 0,0 0-1 0 0,0 0 0 0 0,0 0 0 0 0,0 0 0 0 0,0 0 0 0 0,0 0 1 0 0,0 0-1 0 0,0 0 0 0 0,0 0 0 0 0,0 0 0 0 0,0 0 1 0 0,0 0-1 0 0,1 1 0 0 0,-1-1 0 0 0,0 0 0 0 0,0 0 1 0 0,0 0-1 0 0,0 0 0 0 0,0 0 0 0 0,0 0 0 0 0,0 0 1 0 0,0 0-1 0 0,0 0 0 0 0,0 1 0 0 0,0-1 0 0 0,0 0 1 0 0,0 0-1 0 0,0 0 0 0 0,0 0 0 0 0,0 0 0 0 0,0 0 1 0 0,0 0-1 0 0,0 0 0 0 0,0 0 0 0 0,0 1 0 0 0,0-1 0 0 0,-1 0 1 0 0,0 6 7 0 0,-6 9 41 0 0,5-11-31 0 0,0 0 0 0 0,0 1 0 0 0,1-1 0 0 0,-1 0 0 0 0,1 0 0 0 0,0 1 0 0 0,0-1 0 0 0,0 1 0 0 0,0 8 0 0 0,3 9-1 0 0,-2-17-17 0 0,1 0 0 0 0,-1 0 0 0 0,0 1 0 0 0,-1-1 0 0 0,1 0-1 0 0,-2 7 1 0 0,-26 63 0 0 0,13-36 0 0 0,-37 76 48 0 0,-1 7 160 0 0,29-56-51 0 0,-27 79 68 0 0,25-83-267 0 0,21-50-50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30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315 441 12728 0 0,'-12'0'343'0'0,"0"-1"1"0"0,0 0 0 0 0,-13-3-1 0 0,21 3-285 0 0,-3 1 173 0 0,-1 0 0 0 0,1 1 0 0 0,-1-1 1 0 0,1 2-1 0 0,-1-1 0 0 0,-8 3 0 0 0,6-1 67 0 0,-2 0 18 0 0,-1 0 0 0 0,1 1 1 0 0,0 1-1 0 0,0 0 1 0 0,0 0-1 0 0,-14 10 1 0 0,22-12-252 0 0,-1 1-1 0 0,0-1 1 0 0,1 1 0 0 0,-1 1 0 0 0,1-1 0 0 0,1 0-1 0 0,-1 1 1 0 0,0 0 0 0 0,1 0 0 0 0,0 0-1 0 0,0 0 1 0 0,1 1 0 0 0,-1-1 0 0 0,1 1 0 0 0,-2 10-1 0 0,-16 94 179 0 0,19-97-234 0 0,1 0 0 0 0,0 0-1 0 0,1 0 1 0 0,1 0 0 0 0,2 13-1 0 0,1 7-7 0 0,-3-23-2 0 0,-2-1 0 0 0,1 1 0 0 0,0 0-1 0 0,1 0 1 0 0,1-1 0 0 0,-1 1-1 0 0,1-1 1 0 0,1 0-1 0 0,0 0 1 0 0,7 14 0 0 0,2-6-13 0 0,1-1 0 0 0,1 0 0 0 0,0-1 1 0 0,0 0-1 0 0,2-1 0 0 0,30 19 0 0 0,-10-10-33 0 0,1-2 0 0 0,56 22 0 0 0,-56-29 11 0 0,0-2 0 0 0,60 11 0 0 0,79 3-33 0 0,189-3 59 0 0,-1-24-55 0 0,-40-24 65 0 0,-4-23 0 0 0,-207 26 4 0 0,-1-5-1 0 0,-2-6 0 0 0,-1-4 0 0 0,-2-4 0 0 0,148-81 0 0 0,-144 62 50 0 0,110-59 1 0 0,-87 46-44 0 0,-31 15 64 0 0,86-52 176 0 0,-174 100-191 0 0,-2-1-1 0 0,0 0 1 0 0,0-1-1 0 0,-1 0 1 0 0,16-19-1 0 0,-24 25-79 0 0,0-1 0 0 0,0 0-1 0 0,0 0 1 0 0,-1 0 0 0 0,0-1-1 0 0,0 0 1 0 0,-1 1 0 0 0,0-1-1 0 0,-1 0 1 0 0,1-1-1 0 0,-1 1 1 0 0,-1 0 0 0 0,1-14-1 0 0,-2 15-5 0 0,-1 1 0 0 0,0-1 0 0 0,-1 1-1 0 0,1-1 1 0 0,-1 1 0 0 0,0 0 0 0 0,-1-1-1 0 0,0 1 1 0 0,-6-11 0 0 0,0 4-77 0 0,1 0-1 0 0,-2 1 1 0 0,-13-15 0 0 0,7 13-253 0 0,0 1 0 0 0,0 0 0 0 0,-2 1 0 0 0,1 1-1 0 0,-1 0 1 0 0,-20-8 0 0 0,2 2-773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48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0 659 8288 0 0,'1'-7'756'0'0,"2"-7"-615"0"0,1 1 0 0 0,1 0 0 0 0,0 0-1 0 0,1 0 1 0 0,0 1 0 0 0,12-18 0 0 0,0 0 314 0 0,7-9-137 0 0,1 1 0 0 0,54-58 0 0 0,-14 17-272 0 0,-34 44-40 0 0,41-37-1 0 0,-55 55-5 0 0,105-92-3254 0 0,-84 81-300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3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82 5760 0 0,'0'0'520'0'0,"0"-1"-427"0"0,0-2 648 0 0,-8-8 481 0 0,-18-16 786 0 0,-1 3-507 0 0,23 22-1339 0 0,1-1 0 0 0,-1 1 0 0 0,0 1 0 0 0,1-1 0 0 0,-1 0 1 0 0,-7-1-1 0 0,9 3-30 0 0,0 0-4 0 0,2 0-108 0 0,-6 0 65 0 0,0 0-1 0 0,-1 1 1 0 0,-8 1-1 0 0,-2 8 83 0 0,14-7-113 0 0,-1-1 0 0 0,0 0 0 0 0,0 0 0 0 0,0 0 0 0 0,0 0 1 0 0,-8 2-1 0 0,-13 7 362 0 0,23-10-320 0 0,2 0-82 0 0,-1 0 0 0 0,1 0 1 0 0,0 0-1 0 0,-1 0 0 0 0,1 0 0 0 0,-1 0 1 0 0,1-1-1 0 0,-1 1 0 0 0,1 0 1 0 0,-1 0-1 0 0,0 0 0 0 0,0 0 1 0 0,1-1-1 0 0,-1 1 0 0 0,0 0 1 0 0,0-1-1 0 0,0 1 0 0 0,0-1 1 0 0,0 1-1 0 0,1-1 0 0 0,-1 1 1 0 0,-2 0-1 0 0,1 0 0 0 0,1 0 1 0 0,-1 0-1 0 0,0 0 1 0 0,1 0-1 0 0,-1 0 1 0 0,1 0-1 0 0,-3 3 1 0 0,-9 12 41 0 0,8-11 77 0 0,1 0 0 0 0,0 1 0 0 0,-7 10 0 0 0,10-15-124 0 0,1 1-1 0 0,-1-1 1 0 0,0 1-1 0 0,1-1 1 0 0,0 1-1 0 0,-1 0 1 0 0,1-1-1 0 0,0 1 1 0 0,-1 0-1 0 0,1-1 1 0 0,0 1-1 0 0,0 0 1 0 0,0-1-1 0 0,1 1 1 0 0,-1 0-1 0 0,0-1 1 0 0,1 1-1 0 0,-1-1 1 0 0,1 1-1 0 0,0 2 1 0 0,0-3 0 0 0,-1 0 0 0 0,1 0 1 0 0,-1 1-1 0 0,0-1 1 0 0,1 0-1 0 0,-1 0 1 0 0,0 1-1 0 0,0-1 1 0 0,0 0-1 0 0,0 1 1 0 0,0-1-1 0 0,0 0 0 0 0,0 1 1 0 0,0-1-1 0 0,-1 0 1 0 0,1 0-1 0 0,0 1 1 0 0,-1-1-1 0 0,1 0 1 0 0,-1 0-1 0 0,-1 3 1 0 0,-3 12 68 0 0,3-7-74 0 0,0 0 1 0 0,0-1-1 0 0,-4 10 0 0 0,4-12 8 0 0,-1 1 0 0 0,2-1 0 0 0,-1 0 0 0 0,1 1-1 0 0,-2 12 1 0 0,3-16-4 0 0,0 0-1 0 0,0 0 1 0 0,-1 0-1 0 0,0 0 1 0 0,1 0-1 0 0,-3 5 1 0 0,2-5-8 0 0,0 0 0 0 0,0-1 0 0 0,0 1 0 0 0,0 0 0 0 0,1 0 0 0 0,-1 5 1 0 0,2 6-1 0 0,-1-11 0 0 0,1 1 0 0 0,-1-1 0 0 0,0 0 0 0 0,0 0 0 0 0,0 0 0 0 0,-1 0 0 0 0,1 1 0 0 0,-3 4 0 0 0,2-3 0 0 0,0 1 0 0 0,1 0 0 0 0,-1 0 0 0 0,1-1 0 0 0,0 1 0 0 0,0 0 0 0 0,1 0 0 0 0,0-1 0 0 0,0 1 0 0 0,0 0 0 0 0,3 6 0 0 0,9 51 0 0 0,-9-54 0 0 0,-1 0 0 0 0,1-1 0 0 0,1 1 0 0 0,0-1 0 0 0,0 0 0 0 0,0-1 0 0 0,1 1 0 0 0,0-1 0 0 0,1 0 0 0 0,-1 0 0 0 0,1-1 0 0 0,1 0 0 0 0,-1 0 0 0 0,1-1 0 0 0,0 0 0 0 0,0 0 0 0 0,1-1 0 0 0,-1 0 0 0 0,1-1 0 0 0,0 1 0 0 0,0-2 0 0 0,0 1 0 0 0,12 1 0 0 0,-12-3 0 0 0,-4 0 0 0 0,0-1 0 0 0,0 1 0 0 0,1-1 0 0 0,-1 0 0 0 0,0 0 0 0 0,0-1 0 0 0,5-1 0 0 0,0-1-46 0 0,-2 1 64 0 0,0 0 0 0 0,0-1 0 0 0,0 0 0 0 0,9-5 0 0 0,-14 6-151 0 0,1-1 0 0 0,-1 1 1 0 0,0-1-1 0 0,0 0 0 0 0,0 0 1 0 0,-1 0-1 0 0,1 0 0 0 0,-1-1 1 0 0,0 1-1 0 0,0-1 0 0 0,3-4 1 0 0,-1-3-464 0 0,-4-2-4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3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4608 0 0,'1'-1'4121'0'0,"13"-5"-1961"0"0,-10 4-1951 0 0,1 0 0 0 0,-1 0 0 0 0,0 0 0 0 0,0 1 0 0 0,1 0 0 0 0,8-2 0 0 0,-5 4-164 0 0,-7 0-39 0 0,1 1 8 0 0,15-1 83 0 0,-16-1-88 0 0,0 1 0 0 0,-1-1 0 0 0,1 0 0 0 0,0 0 0 0 0,-1 1 0 0 0,1-1-1 0 0,0 0 1 0 0,-1 1 0 0 0,1-1 0 0 0,-1 0 0 0 0,1 1 0 0 0,-1-1 0 0 0,1 1 0 0 0,-1-1-1 0 0,1 1 1 0 0,-1-1 0 0 0,1 1 0 0 0,-1-1 0 0 0,0 1 0 0 0,1 0 0 0 0,6 14 147 0 0,-7-13-128 0 0,4 9 158 0 0,0 0-1 0 0,-2 0 1 0 0,3 16-1 0 0,-2-11-52 0 0,-2-3-28 0 0,0 1-1 0 0,-1 20 1 0 0,1 16 10 0 0,0-33-103 0 0,3 9-29 0 0,-3-18-1079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4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0 186 4608 0 0,'0'0'1524'0'0,"22"1"42"0"0,-17 1-1387 0 0,0 0-1 0 0,0 0 1 0 0,0 1-1 0 0,-1 0 1 0 0,1 0 0 0 0,-1 0-1 0 0,1 0 1 0 0,4 5-1 0 0,-8-7 173 0 0,16 7 561 0 0,-17-8-849 0 0,1 1 0 0 0,-1-1 0 0 0,1 0 0 0 0,0 1 0 0 0,-1-1 0 0 0,1 0 0 0 0,0 0 1 0 0,-1 1-1 0 0,1-1 0 0 0,0 0 0 0 0,-1 0 0 0 0,1 0 0 0 0,0 0 0 0 0,-1 0 0 0 0,1 0 0 0 0,0 0 1 0 0,-1 0-1 0 0,1 0 0 0 0,0-1 0 0 0,-1 1 0 0 0,1 0 0 0 0,0 0 0 0 0,-1 0 0 0 0,1-1 0 0 0,0 1 1 0 0,-1 0-1 0 0,1-1 0 0 0,-1 1 0 0 0,1-1 0 0 0,-1 1 0 0 0,1-1 0 0 0,-1 1 0 0 0,1-1 0 0 0,-1 1 1 0 0,1-1-1 0 0,-1 1 0 0 0,0-1 0 0 0,1 0 0 0 0,2-4 30 0 0,-1 1 1 0 0,0-1-1 0 0,0 0 0 0 0,2-6 1 0 0,0 1 290 0 0,-3 4-330 0 0,1 0-1 0 0,-1 0 1 0 0,0 0 0 0 0,0 0 0 0 0,0 0 0 0 0,-1 0 0 0 0,0 0 0 0 0,-2-11 0 0 0,2-5 22 0 0,-1 18-57 0 0,0-1 0 0 0,0 1-1 0 0,0-1 1 0 0,0 1 0 0 0,0 0 0 0 0,-4-8 0 0 0,-3-8 68 0 0,8 19-82 0 0,-1 0 1 0 0,1 0-1 0 0,-1 0 1 0 0,1 0 0 0 0,-1 0-1 0 0,1 0 1 0 0,-1 0 0 0 0,0 0-1 0 0,1 1 1 0 0,-1-1-1 0 0,0 0 1 0 0,0 0 0 0 0,1 1-1 0 0,-1-1 1 0 0,0 0 0 0 0,0 1-1 0 0,0-1 1 0 0,0 1-1 0 0,-1-1 1 0 0,-9-6 38 0 0,3 0-30 0 0,3 3 61 0 0,-4 7 20 0 0,7-2-85 0 0,1 0 1 0 0,-1 0-1 0 0,0 0 1 0 0,0 0 0 0 0,1 0-1 0 0,-1 1 1 0 0,0-1 0 0 0,1 1-1 0 0,0-1 1 0 0,-1 1-1 0 0,1-1 1 0 0,0 1 0 0 0,0 0-1 0 0,0 0 1 0 0,0-1 0 0 0,0 1-1 0 0,0 0 1 0 0,0 0-1 0 0,0 0 1 0 0,1 0 0 0 0,-1 0-1 0 0,1 3 1 0 0,-2 3 9 0 0,-2 3 18 0 0,2 1 0 0 0,0 0 1 0 0,0-1-1 0 0,1 1 0 0 0,1 0 1 0 0,0 12-1 0 0,1-6 30 0 0,1 0 1 0 0,1-1-1 0 0,6 23 0 0 0,-1-9-174 0 0,-5-16 9 0 0,2 0 0 0 0,-1 0 0 0 0,12 21 1 0 0,-9-22-182 0 0,2-2 1 0 0,0 1 0 0 0,16 17-1 0 0,-15-19-486 0 0,-9-9 150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4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 10568 0 0,'0'0'505'0'0,"-1"3"-216"0"0,0 2-230 0 0,0 0-1 0 0,0 0 0 0 0,0 0 1 0 0,0 0-1 0 0,1 0 0 0 0,0 0 1 0 0,0 0-1 0 0,0 1 1 0 0,1-1-1 0 0,0 0 0 0 0,0 0 1 0 0,2 7-1 0 0,35 123 898 0 0,-33-111-567 0 0,-5-19-302 0 0,1-1-1 0 0,0 1 1 0 0,0-1-1 0 0,0 0 0 0 0,2 5 1 0 0,-1-4-44 0 0,2 2 98 0 0,-1 0 1 0 0,0 1-1 0 0,0-1 1 0 0,0 1-1 0 0,-1 0 1 0 0,0 0-1 0 0,1 14 1 0 0,-3-21 228 0 0,0-12-196 0 0,-1 5-155 0 0,1 0 0 0 0,-1 1 0 0 0,0-1 1 0 0,-3-6-1 0 0,3 9-47 0 0,0-1 1 0 0,0 1-1 0 0,0 0 1 0 0,1-1 0 0 0,-1 1-1 0 0,1-1 1 0 0,0 1-1 0 0,0 0 1 0 0,0-1-1 0 0,0 1 1 0 0,0-1-1 0 0,1 1 1 0 0,1-7 0 0 0,-1 7-51 0 0,0 1 1 0 0,0-1 0 0 0,1 0 0 0 0,-1 0 0 0 0,1 1 0 0 0,-1-1 0 0 0,1 1 0 0 0,0-1 0 0 0,0 1 0 0 0,4-4 0 0 0,0 0-231 0 0,-5 5 224 0 0,-1 0 1 0 0,1 0 0 0 0,0 0-1 0 0,0 1 1 0 0,0-1 0 0 0,0 0-1 0 0,0 0 1 0 0,0 1 0 0 0,0-1-1 0 0,0 1 1 0 0,3-2 0 0 0,-4 2 88 0 0,1 0 0 0 0,0-1 0 0 0,-1 1 1 0 0,1 0-1 0 0,0 0 0 0 0,-1 0 0 0 0,1 0 1 0 0,0 0-1 0 0,-1 0 0 0 0,1 0 0 0 0,0 0 1 0 0,-1 0-1 0 0,1 0 0 0 0,0 0 0 0 0,-1 0 1 0 0,1 0-1 0 0,0 0 0 0 0,-1 0 0 0 0,1 1 1 0 0,0-1-1 0 0,-1 0 0 0 0,1 1 0 0 0,-1-1 1 0 0,1 0-1 0 0,-1 1 0 0 0,1-1 0 0 0,-1 1 1 0 0,1-1-1 0 0,-1 1 0 0 0,1-1 0 0 0,-1 1 1 0 0,1-1-1 0 0,-1 1 0 0 0,0-1 0 0 0,1 1 1 0 0,-1 0-1 0 0,0-1 0 0 0,1 1 0 0 0,-1-1 1 0 0,0 1-1 0 0,0 0 0 0 0,3 5 63 0 0,3-1-1 0 0,-4-3-51 0 0,-1-1 1 0 0,1 0 0 0 0,-1 0-1 0 0,0 1 1 0 0,0-1 0 0 0,1 1-1 0 0,-1-1 1 0 0,0 1 0 0 0,0-1 0 0 0,-1 1-1 0 0,1-1 1 0 0,1 4 0 0 0,2 5 69 0 0,0 0 0 0 0,1 0 0 0 0,7 11 0 0 0,-2-3 44 0 0,-7-14-95 0 0,0 0 1 0 0,-1 1-1 0 0,2-2 0 0 0,-1 1 0 0 0,4 4 0 0 0,-5-7-14 0 0,-1 1 0 0 0,1-1 0 0 0,0 1 0 0 0,-1-1 0 0 0,1 0 0 0 0,0 0 0 0 0,0 0 0 0 0,0 0 0 0 0,0 0 0 0 0,0 0 0 0 0,0 0 0 0 0,0-1 0 0 0,0 1 0 0 0,3-1 0 0 0,-2 4 120 0 0,-3-4-131 0 0,0 0 1 0 0,0 1 0 0 0,0-1 0 0 0,1 0-1 0 0,-1 0 1 0 0,0 0 0 0 0,0 1 0 0 0,0-1-1 0 0,0 0 1 0 0,0 0 0 0 0,0 0 0 0 0,0 1-1 0 0,1-1 1 0 0,-1 0 0 0 0,0 0 0 0 0,0 0-1 0 0,0 0 1 0 0,0 0 0 0 0,1 0 0 0 0,-1 1-1 0 0,0-1 1 0 0,0 0 0 0 0,0 0 0 0 0,1 0-1 0 0,-1 0 1 0 0,0 0 0 0 0,0 0 0 0 0,0 0-1 0 0,1 0 1 0 0,-1 0 0 0 0,0 0 0 0 0,0 0-1 0 0,1 0 1 0 0,-1 0 0 0 0,0 0 0 0 0,2-1 50 0 0,0 0 1 0 0,0 1-1 0 0,0-1 1 0 0,0 0-1 0 0,0-1 1 0 0,0 1-1 0 0,-1 0 1 0 0,1 0 0 0 0,0-1-1 0 0,-1 1 1 0 0,1-1-1 0 0,-1 1 1 0 0,0-1-1 0 0,0 0 1 0 0,2-3 0 0 0,0-1 106 0 0,0-1 0 0 0,0 1 0 0 0,2-11 0 0 0,0 0 14 0 0,-3 8-77 0 0,0 0 0 0 0,-1 1-1 0 0,2-18 1 0 0,-3 16-32 0 0,1 0 1 0 0,3-15-1 0 0,-1 15-51 0 0,-1-1 0 0 0,0 1-1 0 0,-1-1 1 0 0,0 1 0 0 0,-1-1 0 0 0,0 0 0 0 0,-1 1-1 0 0,-3-16 1 0 0,-9-16-35 0 0,4 17-779 0 0,2 8-4295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5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19 228 2304 0 0,'-1'1'167'0'0,"0"1"49"0"0,1-1 0 0 0,0 1 0 0 0,-1 0 0 0 0,1-1 0 0 0,0 1 1 0 0,0-1-1 0 0,0 1 0 0 0,0-1 0 0 0,0 1 0 0 0,0 0 0 0 0,0-1 1 0 0,0 1-1 0 0,1-1 0 0 0,0 3 0 0 0,0 1 1058 0 0,0-2-932 0 0,0-1 0 0 0,0 1-1 0 0,0-1 1 0 0,1 0 0 0 0,-1 1 0 0 0,0-1-1 0 0,4 3 1 0 0,6 6-153 0 0,-9-10-38 0 0,-1 0-51 0 0,1-1-62 0 0,-1 1 0 0 0,1-1 0 0 0,-1 0 1 0 0,1 1-1 0 0,0-1 0 0 0,-1 0 0 0 0,1 0 0 0 0,-1 0 0 0 0,1 0 0 0 0,0 0 0 0 0,-1 0 0 0 0,1 0 1 0 0,-1-1-1 0 0,1 1 0 0 0,0-1 0 0 0,-1 1 0 0 0,1-1 0 0 0,1 0 0 0 0,-1-1 21 0 0,-1 1 0 0 0,1 0-1 0 0,0-1 1 0 0,-1 1 0 0 0,1-1-1 0 0,-1 0 1 0 0,1 0-1 0 0,-1 1 1 0 0,0-1 0 0 0,0 0-1 0 0,0 0 1 0 0,2-4 0 0 0,-1 1 48 0 0,0 0 0 0 0,0-1 0 0 0,0 1-1 0 0,0-1 1 0 0,-1 1 0 0 0,0-1 0 0 0,-1 1 0 0 0,1-12 0 0 0,0-46 575 0 0,-3 46-542 0 0,1 3 30 0 0,0 1-1 0 0,-5-22 1 0 0,2 18-66 0 0,4 14-77 0 0,-1 1 0 0 0,1-1 0 0 0,-1 1-1 0 0,0-1 1 0 0,1 1 0 0 0,-1 0 0 0 0,0-1 0 0 0,-1 1 0 0 0,-1-3 0 0 0,1 1 104 0 0,-6-8-12 0 0,8 11-97 0 0,0 1 1 0 0,-1 0 0 0 0,1-1-1 0 0,0 1 1 0 0,0 0-1 0 0,-1-1 1 0 0,1 1-1 0 0,-1 0 1 0 0,1 0 0 0 0,0-1-1 0 0,-1 1 1 0 0,1 0-1 0 0,0 0 1 0 0,-1 0-1 0 0,1 0 1 0 0,-1 0 0 0 0,1 0-1 0 0,-1-1 1 0 0,1 1-1 0 0,0 0 1 0 0,-1 0-1 0 0,1 0 1 0 0,-1 0 0 0 0,1 0-1 0 0,-1 1 1 0 0,1-1-1 0 0,0 0 1 0 0,-1 0-1 0 0,1 0 1 0 0,-1 0 0 0 0,-2 2-1 0 0,0 0 0 0 0,0 0 0 0 0,1 0 0 0 0,-1 0 1 0 0,1 0-1 0 0,-1 1 0 0 0,1-1 0 0 0,0 1 1 0 0,0 0-1 0 0,0-1 0 0 0,0 1 0 0 0,1 0 0 0 0,-1 0 1 0 0,1 0-1 0 0,0 0 0 0 0,0 0 0 0 0,0 1 1 0 0,0-1-1 0 0,0 0 0 0 0,0 4 0 0 0,-8 29 44 0 0,4-20-57 0 0,1 1 0 0 0,1-1 1 0 0,-2 34-1 0 0,5-31-51 0 0,-1 0 128 0 0,2 0-1 0 0,4 26 1 0 0,-2-20 25 0 0,-1-12-43 0 0,5 21 0 0 0,-3-19-34 0 0,-1-5 18 0 0,0-1 1 0 0,0 0-1 0 0,9 17 0 0 0,-10-23-44 0 0,0 0-1 0 0,0-1 0 0 0,0 1 0 0 0,0-1 0 0 0,0 0 0 0 0,1 1 0 0 0,-1-1 0 0 0,0 0 0 0 0,1 0 0 0 0,0-1 0 0 0,0 1 0 0 0,-1-1 0 0 0,1 1 0 0 0,0-1 0 0 0,0 0 0 0 0,4 1 0 0 0,3-2 36 0 0,-3-2-36 0 0,0 0 1 0 0,-1 0-1 0 0,1-1 1 0 0,0 0-1 0 0,-1-1 1 0 0,9-5-1 0 0,6-6-2491 0 0,-11 9-115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6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 7888 0 0,'0'-7'3712'0'0,"-1"17"-3507"0"0,0 0 1 0 0,-6 19 0 0 0,3-10 761 0 0,12 14-150 0 0,-6-22-746 0 0,-1 0 1 0 0,-1 13-1 0 0,1 11 120 0 0,1 12 54 0 0,1 11 94 0 0,-2-42 73 0 0,-1 29 0 0 0,-1-20 832 0 0,2-23-993 0 0,0 0 129 0 0,1 2 526 0 0,-3-6-434 0 0,-2-5-432 0 0,1 0 1 0 0,0 0-1 0 0,-2-9 1 0 0,5 9-39 0 0,-1 0 0 0 0,1 0 0 0 0,0 0 0 0 0,4-9 0 0 0,-1-3-2 0 0,-2 8 15 0 0,-2 9-8 0 0,0 0 1 0 0,0 0-1 0 0,1 0 0 0 0,-1 0 0 0 0,0 1 1 0 0,1-1-1 0 0,0 0 0 0 0,1-3 0 0 0,-1 2 14 0 0,1-1 0 0 0,-1 1 0 0 0,1-1 0 0 0,-1 0 0 0 0,1-5 0 0 0,-2 6-18 0 0,1 0 0 0 0,-1 0 1 0 0,1 0-1 0 0,0 0 1 0 0,1 0-1 0 0,-1 0 1 0 0,0 0-1 0 0,4-5 0 0 0,2-1 54 0 0,0-1-1 0 0,9-20 1 0 0,-12 22 0 0 0,1 0 0 0 0,-1 1 0 0 0,8-9 0 0 0,7-12-272 0 0,-5 11-645 0 0,-1 7-4232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6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5984 0 0,'-8'6'640'0'0,"5"-2"-547"0"0,2-3 151 0 0,-1 0-1 0 0,1 1 1 0 0,0-1 0 0 0,0 1-1 0 0,0-1 1 0 0,0 1-1 0 0,0 0 1 0 0,1-1 0 0 0,-1 1-1 0 0,0 0 1 0 0,1 0 0 0 0,0 0-1 0 0,-1-1 1 0 0,1 1 0 0 0,0 0-1 0 0,0 0 1 0 0,0 0-1 0 0,0 0 1 0 0,0-1 0 0 0,0 1-1 0 0,1 4 1 0 0,5 20 128 0 0,-3-14-122 0 0,2 24 1 0 0,2 40 79 0 0,2 46 390 0 0,-7-49-33 0 0,0-41 18 0 0,-1 0-1 0 0,-6 49 1 0 0,1-36 75 0 0,3-29-558 0 0,-1 1 0 0 0,-7 26-1 0 0,5-28-131 0 0,4-12-51 0 0,-1 1-1 0 0,0-1 0 0 0,0 1 0 0 0,0-1 0 0 0,0 1 1 0 0,-1-1-1 0 0,1 0 0 0 0,-1 0 0 0 0,0 0 1 0 0,0 0-1 0 0,0 0 0 0 0,-1 0 0 0 0,-4 4 0 0 0,6-5 336 0 0,4-45-220 0 0,-3 41-166 0 0,1-1-1 0 0,-1 1 1 0 0,1 0-1 0 0,-1-1 1 0 0,1 1-1 0 0,0 0 1 0 0,1-5-1 0 0,0 4-10 0 0,-1 1 1 0 0,0-1-1 0 0,0 1 1 0 0,-1-1-1 0 0,1 0 0 0 0,-1 0 1 0 0,1 1-1 0 0,-1-4 0 0 0,0 4 3 0 0,1-1 0 0 0,-1 1 0 0 0,0 0 0 0 0,1 0 0 0 0,-1 0 0 0 0,1-1-1 0 0,1-2 1 0 0,4-14-139 0 0,-3 7 12 0 0,1-1 0 0 0,6-15 0 0 0,2-3-108 0 0,-5 10 5 0 0,14-27-1 0 0,-4 11 34 0 0,4 0 65 0 0,-3 8 110 0 0,13-19 42 0 0,-30 43 0 0 0,2-2 0 0 0,14-8 0 0 0,10-8 0 0 0,-19 16 0 0 0,2 6 0 0 0,-8 1 3 0 0,-1 0 0 0 0,1 0 0 0 0,-1 0 0 0 0,0 0-1 0 0,1 0 1 0 0,-1 1 0 0 0,1-1 0 0 0,-1 0 0 0 0,1 1-1 0 0,1 0 1 0 0,0 5 41 0 0,-3-3-55 0 0,1 1 18 0 0,0 0-1 0 0,0 0 1 0 0,0 0-1 0 0,0 0 0 0 0,-1 0 1 0 0,0 0-1 0 0,0 0 0 0 0,0 0 1 0 0,0 0-1 0 0,-1 0 1 0 0,0 0-1 0 0,-1 6 0 0 0,-3 7 17 0 0,-11 25 0 0 0,9-27-13 0 0,1 0 10 0 0,-1-2-1 0 0,-12 18 1 0 0,11-19-22 0 0,1 0 1 0 0,0 0 0 0 0,-8 22-1 0 0,2-7 2 0 0,10-18 11 0 0,6 1 45 0 0,-3-9-50 0 0,1 1 0 0 0,0-1-1 0 0,-1 0 1 0 0,1 1 0 0 0,0-1-1 0 0,0 0 1 0 0,-1 1 0 0 0,1-1-1 0 0,0 0 1 0 0,0 0 0 0 0,0 0 0 0 0,1 0-1 0 0,-1 0 1 0 0,0 0 0 0 0,2 1-1 0 0,12 10 45 0 0,-10-8-45 0 0,2 2 71 0 0,-1-1 0 0 0,14 8-1 0 0,10 5-209 0 0,-28-18-52 0 0,2 7-1241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7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201 153 7832 0 0,'0'0'602'0'0,"0"-9"-239"0"0,1-10 995 0 0,0 15-981 0 0,0 0 1 0 0,-1 0 0 0 0,0 0 0 0 0,0 0 0 0 0,-1 0 0 0 0,0-7 0 0 0,-2-5 372 0 0,3 12-646 0 0,-1 1 0 0 0,1 0 0 0 0,-1 0-1 0 0,0 0 1 0 0,0 0 0 0 0,0 0-1 0 0,0 0 1 0 0,0 0 0 0 0,-3-3 0 0 0,-3-6 382 0 0,6 8-358 0 0,-1 1 0 0 0,0 0 0 0 0,0 0 1 0 0,0 1-1 0 0,-3-4 0 0 0,5 5-101 0 0,-1 0 1 0 0,0 1-1 0 0,0-1 1 0 0,1 1-1 0 0,-1-1 1 0 0,0 1-1 0 0,0-1 1 0 0,0 1-1 0 0,0-1 1 0 0,0 1 0 0 0,0 0-1 0 0,0 0 1 0 0,1-1-1 0 0,-1 1 1 0 0,0 0-1 0 0,0 0 1 0 0,0 0-1 0 0,0 0 1 0 0,0 0-1 0 0,0 0 1 0 0,0 0-1 0 0,0 1 1 0 0,-1-1 0 0 0,-2 1-14 0 0,1 0 1 0 0,0 1-1 0 0,0-1 1 0 0,1 0-1 0 0,-1 1 1 0 0,0 0 0 0 0,0 0-1 0 0,1 0 1 0 0,-1 0-1 0 0,1 0 1 0 0,-1 0 0 0 0,1 1-1 0 0,0-1 1 0 0,0 1-1 0 0,0-1 1 0 0,0 1 0 0 0,1 0-1 0 0,-3 5 1 0 0,0 2-50 0 0,1 0 0 0 0,0 0 1 0 0,0 0-1 0 0,-1 15 1 0 0,0-9 21 0 0,3-13 8 0 0,1 0 0 0 0,-1-1 1 0 0,1 1-1 0 0,-1 0 0 0 0,1 0 1 0 0,0-1-1 0 0,0 1 0 0 0,0 0 1 0 0,0 0-1 0 0,2 4 0 0 0,-1 4 11 0 0,-1-10-10 0 0,0 1-1 0 0,0 0 1 0 0,1-1-1 0 0,-1 1 1 0 0,0-1-1 0 0,1 1 1 0 0,-1 0 0 0 0,1-1-1 0 0,0 1 1 0 0,-1-1-1 0 0,1 0 1 0 0,0 1-1 0 0,0-1 1 0 0,0 1-1 0 0,0-1 1 0 0,0 0-1 0 0,2 2 1 0 0,0 0-2 0 0,0 0 0 0 0,0 0 0 0 0,1 0-1 0 0,-1 0 1 0 0,1 0 0 0 0,-1-1 0 0 0,1 0 0 0 0,6 3 0 0 0,36 12-18 0 0,-37-14-4 0 0,-7-3 27 0 0,0 0 0 0 0,0 1 0 0 0,1 0 0 0 0,-1-1 0 0 0,0 1 1 0 0,0 0-1 0 0,0 0 0 0 0,-1 0 0 0 0,1 0 0 0 0,3 3 0 0 0,1 0 0 0 0,-5-3 1 0 0,1 0 0 0 0,-1-1 0 0 0,0 1 0 0 0,1 0 0 0 0,-1 0 0 0 0,1 0 0 0 0,-1 0 0 0 0,0 1 0 0 0,0-1 0 0 0,0 0 0 0 0,0 0 0 0 0,0 1 0 0 0,0-1 0 0 0,0 1 0 0 0,0-1 0 0 0,0 1 0 0 0,-1-1 0 0 0,2 4 0 0 0,2 4 25 0 0,-4-8-2 0 0,1 1 0 0 0,0-1 1 0 0,-1 1-1 0 0,1-1 0 0 0,-1 1 1 0 0,1 0-1 0 0,-1-1 0 0 0,0 1 1 0 0,0-1-1 0 0,0 1 0 0 0,0 0 1 0 0,0-1-1 0 0,0 1 0 0 0,0-1 1 0 0,-1 1-1 0 0,1-1 0 0 0,0 1 1 0 0,-1 0-1 0 0,1-1 0 0 0,-1 0 1 0 0,0 1-1 0 0,1-1 0 0 0,-1 1 1 0 0,-1 1-1 0 0,-3 4 174 0 0,-1 0-1 0 0,1-1 1 0 0,-10 10-1 0 0,1-2 220 0 0,10-11-347 0 0,1 1 1 0 0,-1-1-1 0 0,0 1 1 0 0,0-1-1 0 0,-1-1 1 0 0,1 1-1 0 0,-1 0 0 0 0,1-1 1 0 0,-1 0-1 0 0,0 0 1 0 0,0 0-1 0 0,0-1 1 0 0,0 0-1 0 0,0 0 1 0 0,0 0-1 0 0,0 0 1 0 0,0-1-1 0 0,-1 0 0 0 0,1 0 1 0 0,0 0-1 0 0,0-1 1 0 0,0 0-1 0 0,0 0 1 0 0,0 0-1 0 0,0 0 1 0 0,0-1-1 0 0,0 0 1 0 0,0 0-1 0 0,1 0 0 0 0,-1-1 1 0 0,-6-4-1 0 0,7 4-394 0 0,1 0-1 0 0,-1-1 1 0 0,0 0-1 0 0,1 0 1 0 0,0 0-1 0 0,0-1 1 0 0,-3-5-1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7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3 7832 0 0,'0'0'1662'0'0,"-12"-3"2250"0"0,10 4-3816 0 0,1 0-1 0 0,-1 0 1 0 0,0 0-1 0 0,0 1 0 0 0,0-1 1 0 0,1 0-1 0 0,-1 1 1 0 0,1 0-1 0 0,-1-1 1 0 0,1 1-1 0 0,-1 0 0 0 0,1-1 1 0 0,0 1-1 0 0,0 0 1 0 0,0 0-1 0 0,-1 4 1 0 0,-2 3-1 0 0,2 0 0 0 0,-4 16 1 0 0,2-3 253 0 0,-2 3 13 0 0,2 0 0 0 0,0 0 0 0 0,0 46 1 0 0,4-58-129 0 0,0-8-167 0 0,0-1-1 0 0,0 1 1 0 0,0-1-1 0 0,0 1 0 0 0,1-1 1 0 0,0 1-1 0 0,0-1 1 0 0,0 1-1 0 0,1-1 1 0 0,-1 0-1 0 0,1 0 0 0 0,0 0 1 0 0,1 0-1 0 0,-1 0 1 0 0,5 7-1 0 0,-5-9-60 0 0,-1-1 0 0 0,1 1 0 0 0,-1-1 0 0 0,1 1 0 0 0,0-1 1 0 0,-1 1-1 0 0,1-1 0 0 0,0 0 0 0 0,0 0 0 0 0,0 0 0 0 0,0 0 0 0 0,0 0 0 0 0,0 0 0 0 0,0-1 0 0 0,0 1 0 0 0,1-1 0 0 0,-1 1 0 0 0,0-1 0 0 0,0 0 1 0 0,0 0-1 0 0,5 0 0 0 0,-4 0-120 0 0,0 0-1 0 0,1-1 1 0 0,-1 0 0 0 0,0 1 0 0 0,0-1 0 0 0,0 0 0 0 0,0 0 0 0 0,1-1-1 0 0,-2 1 1 0 0,1-1 0 0 0,0 1 0 0 0,0-1 0 0 0,0 0 0 0 0,2-3-1 0 0,5-6-1412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8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10136 0 0,'0'2'464'0'0,"-8"81"1000"0"0,8-30 837 0 0,13 97 0 0 0,-5-50-1875 0 0,-4-37-111 0 0,1 24 261 0 0,-4-52-309 0 0,-1-5-76 0 0,0-28 169 0 0,-1-4-386 0 0,0 1 0 0 0,0 0 0 0 0,0-1 0 0 0,0 1 0 0 0,0-1 0 0 0,0 1 0 0 0,1-1 0 0 0,-1 0 0 0 0,1 1 0 0 0,-1-1 0 0 0,1 1 0 0 0,0-1 0 0 0,-1-2 0 0 0,2-9-502 0 0,0 0 0 0 0,4-13 0 0 0,-2 8 196 0 0,-2 15 237 0 0,1-1-1 0 0,-1 0 1 0 0,0 1 0 0 0,1 0-1 0 0,2-4 1 0 0,1-4-76 0 0,-2 5 116 0 0,0 1-1 0 0,1 0 1 0 0,-1-1-1 0 0,1 1 1 0 0,0 1-1 0 0,0-1 1 0 0,1 0-1 0 0,5-4 1 0 0,4-4-8 0 0,-12 11 63 0 0,0 0 1 0 0,0 0-1 0 0,1 0 1 0 0,-1 1-1 0 0,1-1 1 0 0,-1 1-1 0 0,6-3 1 0 0,-7 4 2 0 0,0-1 0 0 0,0 1-1 0 0,0 0 1 0 0,1-1 0 0 0,-1 1 0 0 0,0 0 0 0 0,0 0 0 0 0,0 0 0 0 0,0 0-1 0 0,0 0 1 0 0,0 0 0 0 0,0 0 0 0 0,1 1 0 0 0,-1-1 0 0 0,0 0 0 0 0,0 0-1 0 0,0 1 1 0 0,0-1 0 0 0,0 1 0 0 0,0-1 0 0 0,0 1 0 0 0,0-1 0 0 0,0 1-1 0 0,0 0 1 0 0,1 1 0 0 0,1 1 55 0 0,0 1 0 0 0,1 0 0 0 0,-1 0 0 0 0,0 0-1 0 0,-1 1 1 0 0,1-1 0 0 0,-1 0 0 0 0,0 1 0 0 0,0 0 0 0 0,0 0 0 0 0,-1-1-1 0 0,0 1 1 0 0,0 0 0 0 0,0 0 0 0 0,0 0 0 0 0,-1 0 0 0 0,0 8 0 0 0,8 90 768 0 0,-3-45-766 0 0,-4-53-2137 0 0,2 8 801 0 0,-2-10-17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47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140 728 7368 0 0,'-5'-4'93'0'0,"0"0"0"0"0,0 0 0 0 0,1 0 0 0 0,0-1 0 0 0,-1 0 0 0 0,2 0-1 0 0,-1 0 1 0 0,0 0 0 0 0,1 0 0 0 0,0-1 0 0 0,0 0 0 0 0,1 1 0 0 0,0-1 0 0 0,0 0 0 0 0,0 0 0 0 0,1-1 0 0 0,-2-11 0 0 0,-24-125 3130 0 0,-7-177-3951 0 0,23 214-2670 0 0,4 53-108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8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179 148 9648 0 0,'-13'-28'891'0'0,"11"23"-724"0"0,0 0 1 0 0,0 0-1 0 0,-1 1 0 0 0,1-1 0 0 0,-1 0 1 0 0,0 1-1 0 0,0 0 0 0 0,0 0 0 0 0,-5-5 1 0 0,0 3 655 0 0,-9-10 727 0 0,16 15-1479 0 0,1 1 0 0 0,-1-1-1 0 0,1 0 1 0 0,-1 0 0 0 0,1 0 0 0 0,-1 0-1 0 0,1 1 1 0 0,0-1 0 0 0,-1 0-1 0 0,1 0 1 0 0,0 0 0 0 0,0 0 0 0 0,-1 0-1 0 0,1 0 1 0 0,0 0 0 0 0,0 0-1 0 0,0 0 1 0 0,0 0 0 0 0,1-1 0 0 0,-1 0 70 0 0,1 0 0 0 0,-1 0 0 0 0,0 0 1 0 0,0 0-1 0 0,0 1 0 0 0,0-1 1 0 0,0 0-1 0 0,-1-3 0 0 0,1 5-122 0 0,0 0 0 0 0,0-1-1 0 0,0 1 1 0 0,0-1 0 0 0,0 1 0 0 0,0-1 0 0 0,-1 1-1 0 0,1 0 1 0 0,0-1 0 0 0,0 1 0 0 0,0 0-1 0 0,-1-1 1 0 0,1 1 0 0 0,0 0 0 0 0,-1-1 0 0 0,1 1-1 0 0,0 0 1 0 0,-1 0 0 0 0,1-1 0 0 0,0 1-1 0 0,-1 0 1 0 0,1 0 0 0 0,0-1 0 0 0,-1 1-1 0 0,1 0 1 0 0,-1 0 0 0 0,1 0 0 0 0,-1 0 0 0 0,1 0-1 0 0,0 0 1 0 0,-1 0 0 0 0,1 0 0 0 0,-1 0-1 0 0,1 0 1 0 0,-1 0 0 0 0,1 0 0 0 0,0 0 0 0 0,-1 0-1 0 0,0 0 1 0 0,-1 1 10 0 0,-1 0-1 0 0,1 0 1 0 0,0 0-1 0 0,-1 0 1 0 0,1 1-1 0 0,0-1 1 0 0,0 1-1 0 0,0-1 1 0 0,0 1-1 0 0,0 0 1 0 0,-2 3-1 0 0,-16 23-6 0 0,18-23-15 0 0,0 0 1 0 0,0 0-1 0 0,0 1 0 0 0,1-1 1 0 0,-1 1-1 0 0,0 9 0 0 0,-4 16-85 0 0,-1-2 67 0 0,1 0 0 0 0,1 0-1 0 0,1 0 1 0 0,2 1-1 0 0,1-1 1 0 0,4 36-1 0 0,-4-61 12 0 0,1-3 0 0 0,0 0 0 0 0,0 0 0 0 0,0 0 0 0 0,0 0 0 0 0,0 0 0 0 0,0 0 0 0 0,0-1 0 0 0,0 1 0 0 0,1 0 0 0 0,-1 0 0 0 0,0 0 0 0 0,0 0 0 0 0,1 0 0 0 0,-1 0 0 0 0,1-1 0 0 0,-1 1 0 0 0,0 0 0 0 0,1 0 0 0 0,0-1 0 0 0,-1 1 0 0 0,2 1 0 0 0,6 8 0 0 0,-6-10 2 0 0,0 1 0 0 0,-1-1-1 0 0,1 0 1 0 0,0 1-1 0 0,-1-1 1 0 0,1 0-1 0 0,0 0 1 0 0,-1 0 0 0 0,1 0-1 0 0,0 0 1 0 0,0-1-1 0 0,-1 1 1 0 0,1 0-1 0 0,0-1 1 0 0,-1 0 0 0 0,1 1-1 0 0,-1-1 1 0 0,1 0-1 0 0,-1 1 1 0 0,1-1-1 0 0,-1 0 1 0 0,3-2 0 0 0,-2 2-1 0 0,0 0 1 0 0,-1-1-1 0 0,1 1 0 0 0,0-1 1 0 0,-1 1-1 0 0,1-1 1 0 0,-1 1-1 0 0,1-1 1 0 0,-1 0-1 0 0,0 0 1 0 0,0 1-1 0 0,0-1 1 0 0,0 0-1 0 0,0 0 1 0 0,0 0-1 0 0,0 0 1 0 0,-1-1-1 0 0,1-1 0 0 0,-1-10 1 0 0,-1 11-14 0 0,1-1 1 0 0,0 1 0 0 0,0-1-1 0 0,0 0 1 0 0,0 1 0 0 0,1-1-1 0 0,1-5 1 0 0,-1 3-36 0 0,1 1 1 0 0,-1-1-1 0 0,0 1 0 0 0,0-10 1 0 0,-1 11 29 0 0,0 1 1 0 0,0-1 0 0 0,0 1-1 0 0,1 0 1 0 0,-1-1-1 0 0,1 1 1 0 0,0 0 0 0 0,0-1-1 0 0,0 1 1 0 0,1 0 0 0 0,-1 0-1 0 0,1 0 1 0 0,2-4-1 0 0,-3 6 16 0 0,-1 1-1 0 0,0-1 0 0 0,1 1 0 0 0,-1 0 0 0 0,1-1 0 0 0,-1 1 0 0 0,1-1 0 0 0,-1 1 1 0 0,1 0-1 0 0,-1 0 0 0 0,1-1 0 0 0,-1 1 0 0 0,1 0 0 0 0,-1 0 0 0 0,1 0 0 0 0,-1-1 1 0 0,1 1-1 0 0,0 0 0 0 0,-1 0 0 0 0,1 0 0 0 0,-1 0 0 0 0,1 0 0 0 0,0 0 0 0 0,-1 0 1 0 0,1 0-1 0 0,-1 0 0 0 0,1 0 0 0 0,-1 1 0 0 0,1-1 0 0 0,0 0 0 0 0,-1 0 0 0 0,1 1 1 0 0,-1-1-1 0 0,1 0 0 0 0,-1 0 0 0 0,1 1 0 0 0,-1-1 0 0 0,0 1 0 0 0,1-1 0 0 0,-1 0 1 0 0,1 2-1 0 0,1-1 0 0 0,2 3 2 0 0,-1 0 0 0 0,1 0 0 0 0,-1 0 0 0 0,1 1 0 0 0,-1 0 0 0 0,0 0 0 0 0,-1 0 0 0 0,0 0 0 0 0,4 9 0 0 0,-5-11 0 0 0,11 24 0 0 0,-8-22-150 0 0,9 15-208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9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112 125 7368 0 0,'-8'-12'784'0'0,"1"-9"1485"0"0,-4-15 2322 0 0,1 9-3122 0 0,9 25-1379 0 0,0 0 0 0 0,1 0 0 0 0,-1 0 0 0 0,0 1 0 0 0,0-1 0 0 0,1 0 0 0 0,-1 1 0 0 0,-3-4 0 0 0,-2-4 442 0 0,5 8-523 0 0,0 1 0 0 0,-1 0 0 0 0,1 0-1 0 0,0 0 1 0 0,0 0 0 0 0,0 0 0 0 0,0 1-1 0 0,0-1 1 0 0,0 0 0 0 0,-2 1-1 0 0,0 1-10 0 0,0 1-1 0 0,0-1 0 0 0,0 1 0 0 0,1 0 0 0 0,-1 0 0 0 0,1 0 0 0 0,-1 0 1 0 0,1 0-1 0 0,0 1 0 0 0,0-1 0 0 0,1 1 0 0 0,-1-1 0 0 0,1 1 0 0 0,-1 0 1 0 0,1-1-1 0 0,-1 6 0 0 0,-1 9-50 0 0,1 0-1 0 0,0 25 1 0 0,1-17 53 0 0,0 55 400 0 0,11 93 0 0 0,-8-93 297 0 0,-2-56-447 0 0,0 0 1 0 0,7 44-1 0 0,1-15-217 0 0,-6-34 23 0 0,5 24-1 0 0,-6-43-60 0 0,-1 0 3 0 0,0-1-1 0 0,1 1 1 0 0,-1 0 0 0 0,0-1 0 0 0,0 1-1 0 0,0-1 1 0 0,0 1 0 0 0,0 0 0 0 0,0-1-1 0 0,0 1 1 0 0,0-1 0 0 0,0 1-1 0 0,0 0 1 0 0,0-1 0 0 0,-1 1 0 0 0,1-1-1 0 0,0 1 1 0 0,0 0 0 0 0,-1-1 0 0 0,1 1-1 0 0,0-1 1 0 0,-1 1 0 0 0,1-1 0 0 0,0 1-1 0 0,-1-1 1 0 0,0 1 0 0 0,0 1-334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9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10592 0 0,'0'0'1152'0'0,"4"13"-1152"0"0,1-6 1072 0 0,-2 1-488 0 0,7 0 344 0 0,3 0-696 0 0,0-11-336 0 0,0 3-48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0:59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 15808 0 0,'-12'34'1272'0'0,"9"-26"-1196"0"0,0 0-1 0 0,0 1 0 0 0,1-1 1 0 0,0 1-1 0 0,0 0 0 0 0,0 15 0 0 0,2 11 552 0 0,-1 6-87 0 0,2 0 1 0 0,7 41-1 0 0,-2-30-377 0 0,-3-29-198 0 0,5 27 1 0 0,6 46 20 0 0,-7-49 133 0 0,-6-27-7076 0 0</inkml:trace>
  <inkml:trace contextRef="#ctx0" brushRef="#br0" timeOffset="1">0 344 7368 0 0,'0'0'784'0'0,"13"0"2752"0"0,0 0-2264 0 0,-5-4-912 0 0,5 4-176 0 0,-3-4-40 0 0,3-1-5592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00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 3680 0 0,'1'0'5862'0'0,"1"1"-5291"0"0,0 0-1 0 0,0 0 1 0 0,0-1-1 0 0,0 1 1 0 0,0-1-1 0 0,1 0 0 0 0,-1 1 1 0 0,0-1-1 0 0,0 0 1 0 0,0 0-1 0 0,0 0 1 0 0,4-1-1 0 0,29-7 171 0 0,-23 5-95 0 0,144-33 214 0 0,-38 2-1016 0 0,-77 21-198 0 0,8-2-2011 0 0,-27 8 963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00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 16152 0 0,'0'0'737'0'0,"1"2"-13"0"0,0 1-684 0 0,1 0 1 0 0,-1 0 0 0 0,1 0-1 0 0,0 0 1 0 0,0 0-1 0 0,1 0 1 0 0,-1-1 0 0 0,0 1-1 0 0,1-1 1 0 0,0 1-1 0 0,-1-1 1 0 0,1 0 0 0 0,0 0-1 0 0,0 0 1 0 0,0-1-1 0 0,1 1 1 0 0,-1-1 0 0 0,0 0-1 0 0,7 2 1 0 0,2 0 108 0 0,-1-1 0 0 0,1 0 0 0 0,-1-1 0 0 0,1 0 0 0 0,0-1 1 0 0,-1 0-1 0 0,1-1 0 0 0,0 0 0 0 0,-1-1 0 0 0,1 0 0 0 0,18-7 0 0 0,10-5 83 0 0,68-35 0 0 0,-29 6-489 0 0,-34 23 83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00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5984 0 0,'0'0'464'0'0,"-1"1"-306"0"0,0 1 160 0 0,1 0 0 0 0,-1-1-1 0 0,0 1 1 0 0,1 0 0 0 0,-1-1-1 0 0,1 1 1 0 0,0 0 0 0 0,-1 0-1 0 0,1-1 1 0 0,0 1 0 0 0,0 0-1 0 0,0 0 1 0 0,0-1 0 0 0,1 1-1 0 0,-1 0 1 0 0,0 0 0 0 0,1-1-1 0 0,-1 1 1 0 0,1 0-1 0 0,0-1 1 0 0,-1 1 0 0 0,1-1-1 0 0,0 1 1 0 0,0 0 0 0 0,1 0-1 0 0,1 3 490 0 0,0 0-417 0 0,0 0 1 0 0,1 0-1 0 0,0 0 1 0 0,0 0-1 0 0,0-1 1 0 0,0 1-1 0 0,1-1 1 0 0,0 0-1 0 0,0-1 1 0 0,0 1-1 0 0,8 4 1 0 0,-2-3-243 0 0,0 0 0 0 0,0-1 1 0 0,0 0-1 0 0,1-1 0 0 0,12 2 0 0 0,6 2-81 0 0,-17-3-75 0 0,0-2-1 0 0,-1 0 0 0 0,21 1 0 0 0,-13-2-222 0 0,7-1-1293 0 0,-1-1 1 0 0,49-7 0 0 0,-37 1-486 0 0,-9 3-20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01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14512 0 0,'0'9'705'0'0,"1"-7"-653"0"0,-1 0 1 0 0,0 1-1 0 0,1-1 1 0 0,-1 0-1 0 0,1 0 1 0 0,0 0 0 0 0,0 0-1 0 0,0 0 1 0 0,0 0-1 0 0,0 0 1 0 0,0 0-1 0 0,1 0 1 0 0,-1 0-1 0 0,0-1 1 0 0,1 1-1 0 0,0 0 1 0 0,-1-1-1 0 0,1 1 1 0 0,3 1-1 0 0,-1 0 50 0 0,0-1 1 0 0,0 0-1 0 0,0 0 0 0 0,0 0 0 0 0,0 0 0 0 0,0-1 0 0 0,1 1 0 0 0,-1-1 1 0 0,5 0-1 0 0,43 2 470 0 0,95-6 0 0 0,-90 5-2084 0 0,-27-1 567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08.59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70 341 4608 0 0,'-4'-4'407'0'0,"-6"-8"-367"0"0,8 10 31 0 0,0 0 0 0 0,1 0-1 0 0,-1 0 1 0 0,0 1 0 0 0,1-2 0 0 0,0 1-1 0 0,-1 0 1 0 0,1 0 0 0 0,0 0-1 0 0,-1-4 1 0 0,0 1 88 0 0,1 1 0 0 0,-1 0 1 0 0,0 0-1 0 0,0 0 0 0 0,-5-6 0 0 0,-3-6-101 0 0,8 11 215 0 0,0 0-1 0 0,0-1 1 0 0,0 1-1 0 0,1-1 0 0 0,-1 0 1 0 0,0-12 1438 0 0,4 20-1558 0 0,22 17 142 0 0,-19-15-212 0 0,-1-1-1 0 0,1 1 1 0 0,-1 0 0 0 0,1 0-1 0 0,-1 0 1 0 0,0 0-1 0 0,0 1 1 0 0,5 9 0 0 0,40 75 701 0 0,-37-65-613 0 0,-8-17-106 0 0,0 0 0 0 0,-1 0-1 0 0,1 1 1 0 0,-2-1-1 0 0,1 1 1 0 0,2 14 0 0 0,-4-17-34 0 0,3 31 254 0 0,1-1 1 0 0,14 45 0 0 0,29 96 488 0 0,-39-140-612 0 0,21 50-1 0 0,1 3-4 0 0,30 88 164 0 0,-16-52 64 0 0,-3-16-196 0 0,-23-65-178 0 0,20 73-1 0 0,26 140 762 0 0,-25-90-187 0 0,-1-6 87 0 0,-34-135-590 0 0,12 56 124 0 0,11 58-123 0 0,-8-30-11 0 0,-9-46-11 0 0,-8-42-27 0 0,11 43-1 0 0,-2-26 17 0 0,-2-7 25 0 0,14 32 0 0 0,3 6 19 0 0,-4-7-35 0 0,-22-60-49 0 0,1 1-1 0 0,-1 0 1 0 0,1 0-1 0 0,-1 0 1 0 0,-1 0-1 0 0,1 0 1 0 0,0 0-1 0 0,-1 0 0 0 0,0 0 1 0 0,0 0-1 0 0,-1 6 1 0 0,1 17 49 0 0,1-12-33 0 0,0-6 30 0 0,1-6 19 0 0,0-1-28 0 0,-1-1-43 0 0,-1-1 0 0 0,1 1 0 0 0,0 0-1 0 0,0 0 1 0 0,-1 0 0 0 0,1 0 0 0 0,-1 0 0 0 0,1 0 0 0 0,-1 0 0 0 0,1 0-1 0 0,-1 0 1 0 0,1 0 0 0 0,-1 0 0 0 0,0 0 0 0 0,0 1 0 0 0,0-1-1 0 0,1 0 1 0 0,-1 0 0 0 0,0 0 0 0 0,0 0 0 0 0,-1 2 0 0 0,1-2 5 0 0,1 2 54 0 0,2-3-67 0 0,4 10 17 0 0,-1 7 52 0 0,-6-17-64 0 0,0 0 0 0 0,0 0 0 0 0,0 0 0 0 0,0 0 0 0 0,0 0 0 0 0,0 0 0 0 0,0 0 0 0 0,0 0 0 0 0,0 0 0 0 0,0 0 0 0 0,0 0-1 0 0,-1 0 1 0 0,1 0 0 0 0,0 0 0 0 0,0 0 0 0 0,0 0 0 0 0,0 0 0 0 0,0 0 0 0 0,0 0 0 0 0,0 0 0 0 0,0 0 0 0 0,0 0 0 0 0,0 0 0 0 0,0 0 0 0 0,0 0-1 0 0,0 0 1 0 0,0 0 0 0 0,0 0 0 0 0,0 0 0 0 0,0 0 0 0 0,0 0 0 0 0,-1 0 0 0 0,1 0 0 0 0,0 0 0 0 0,0 0 0 0 0,0 1 0 0 0,0-1 0 0 0,0 0-1 0 0,0 0 1 0 0,0 0 0 0 0,0 0 0 0 0,0 0 0 0 0,0 0 0 0 0,0 0 0 0 0,0 0 0 0 0,0 0 0 0 0,0 0 0 0 0,0 0 0 0 0,0 0 0 0 0,0 0 0 0 0,0 0-1 0 0,0 0 1 0 0,0 0 0 0 0,0 0 0 0 0,0 1 0 0 0,0-1 0 0 0,0 0 0 0 0,0 0 0 0 0,0 0 0 0 0,0 0 0 0 0,0 0 0 0 0,0 0 0 0 0,0 0 0 0 0,1 0-1 0 0,-2 0 5 0 0,0 0 0 0 0,1 0 1 0 0,-1 0-1 0 0,1 0 0 0 0,-1 0 0 0 0,1 0 0 0 0,-1 0 0 0 0,1 0 0 0 0,-1 0 0 0 0,1 0 0 0 0,-1 0 0 0 0,0 0 0 0 0,1-1 0 0 0,-1 1 0 0 0,1 0 0 0 0,-1 0 0 0 0,1-1 0 0 0,0 1 0 0 0,-1 0 0 0 0,1-1 0 0 0,-1 1 0 0 0,1 0 0 0 0,-1-2 0 0 0,1-4 13 0 0,0 5-5 0 0,-1-14-1 0 0,0 1 0 0 0,-2-1-1 0 0,0 1 1 0 0,0 0-1 0 0,-7-16 1 0 0,-3-12-2 0 0,-12-49-10 0 0,-24-96 0 0 0,5-52 3 0 0,9 41-18 0 0,16 70-23 0 0,-2-7 16 0 0,-13-52 11 0 0,-29-134-31 0 0,-81-215 31 0 0,70 292-66 0 0,26 60-52 0 0,8 26 58 0 0,27 107 7 0 0,-9-79 0 0 0,16 90 53 0 0,5 29 1 0 0,0 1-1 0 0,0-1 0 0 0,1 0 1 0 0,1 1-1 0 0,2-19 0 0 0,-3 28 7 0 0,0 0 0 0 0,0 0 0 0 0,0 0-1 0 0,0 0 1 0 0,1 0 0 0 0,-1 0 0 0 0,0 0-1 0 0,0 0 1 0 0,1 1 0 0 0,-1-1 0 0 0,1 0 0 0 0,-1 0-1 0 0,0 0 1 0 0,1 1 0 0 0,0-1 0 0 0,-1 0-1 0 0,1 0 1 0 0,-1 1 0 0 0,1-1 0 0 0,0 0-1 0 0,0 1 1 0 0,-1-1 0 0 0,1 1 0 0 0,0-1-1 0 0,0 1 1 0 0,0 0 0 0 0,-1-1 0 0 0,1 1-1 0 0,0 0 1 0 0,0-1 0 0 0,0 1 0 0 0,0 0-1 0 0,0 0 1 0 0,0 0 0 0 0,0 0 0 0 0,0 0-1 0 0,0 0 1 0 0,-1 0 0 0 0,1 0 0 0 0,1 0 0 0 0,3 2-40 0 0,0 0 0 0 0,0 0 1 0 0,0 0-1 0 0,-1 0 0 0 0,9 6 1 0 0,-2-1 1 0 0,-4-3 27 0 0,-1 1 0 0 0,1-1 0 0 0,-1 1 0 0 0,7 7 0 0 0,-8-6 3 0 0,1-1 0 0 0,0 0 0 0 0,0 0 0 0 0,1 0 0 0 0,9 4 0 0 0,15 4-5 0 0,1-2 0 0 0,55 13 0 0 0,-27-9 4 0 0,-40-10 13 0 0,0-1 0 0 0,0-1 0 0 0,0-1 0 0 0,27-1 0 0 0,81-9 0 0 0,-76 3 0 0 0,107-15 33 0 0,-3-1-2 0 0,36-1-2 0 0,28-3 6 0 0,-112 18-592 0 0,209-45 0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09.19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0 487 6504 0 0,'227'-48'893'0'0,"-164"34"-597"0"0,81-16 558 0 0,90-22 187 0 0,-139 30-817 0 0,39-10 50 0 0,-43 8-99 0 0,200-62-36 0 0,-251 72-180 0 0,203-81-380 0 0,-171 60-1979 0 0,4 1-834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48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20 952 4608 0 0,'-5'-15'469'0'0,"1"1"0"0"0,1-1 0 0 0,0 0 1 0 0,1 0-1 0 0,0-1 0 0 0,2 1 0 0 0,-1 0 0 0 0,4-21 0 0 0,0-55 73 0 0,3-24-456 0 0,12-83-32 0 0,-13 151-54 0 0,25-161 0 0 0,-16 116-631 0 0,-7 47-2522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10.20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418 1 7944 0 0,'-39'19'885'0'0,"30"-15"-819"0"0,-1 0 1 0 0,2 1-1 0 0,-16 10 0 0 0,-2 7 321 0 0,2 2-1 0 0,0 0 1 0 0,2 2-1 0 0,0 0 1 0 0,-19 32-1 0 0,20-23-90 0 0,-28 58 0 0 0,41-73-268 0 0,-9 33 1 0 0,3-10-11 0 0,-2 8-15 0 0,2 1 1 0 0,-9 72-1 0 0,20-108 114 0 0,1 1-1 0 0,1 0 0 0 0,0 0 0 0 0,3 29 1 0 0,-1-45-96 0 0,-1-1 1 0 0,0 1 0 0 0,0 0-1 0 0,0-1 1 0 0,0 1 0 0 0,0 0-1 0 0,1-1 1 0 0,-1 1-1 0 0,0-1 1 0 0,1 1 0 0 0,-1 0-1 0 0,0-1 1 0 0,1 1 0 0 0,-1-1-1 0 0,1 1 1 0 0,-1-1 0 0 0,1 1-1 0 0,-1-1 1 0 0,1 1 0 0 0,-1-1-1 0 0,1 0 1 0 0,-1 1 0 0 0,1-1-1 0 0,0 0 1 0 0,-1 1 0 0 0,2-1-1 0 0,0 0-7 0 0,-1 0 0 0 0,1 1 0 0 0,-1-1 0 0 0,1-1-1 0 0,0 1 1 0 0,-1 0 0 0 0,1 0 0 0 0,-1-1 0 0 0,1 1 0 0 0,-1 0 0 0 0,3-2-1 0 0,1 0 1 0 0,-1 0 0 0 0,1-1 0 0 0,-1 1 0 0 0,0-1 0 0 0,1 0 0 0 0,5-6 0 0 0,0-4 15 0 0,0-1 1 0 0,-1 0-1 0 0,-1 0 1 0 0,7-17-1 0 0,-9 20-24 0 0,12-32-4 0 0,-1-1 0 0 0,18-81 0 0 0,-18 60-24 0 0,28-112-836 0 0,-41 164 790 0 0,-3 9 53 0 0,0 1-1 0 0,0-1 0 0 0,0 1 0 0 0,0-1 0 0 0,0 1 1 0 0,-1-1-1 0 0,0 1 0 0 0,0-1 0 0 0,0 0 1 0 0,0 1-1 0 0,0-1 0 0 0,-2-6 0 0 0,1 3 7 0 0,1-2-8 0 0,-3 29-144 0 0,1-16 151 0 0,1-1-1 0 0,1 1 1 0 0,-1 0-1 0 0,1-1 1 0 0,-1 6 0 0 0,-4 262-163 0 0,5-262 208 0 0,1 0-1 0 0,-1 0 0 0 0,2 0 1 0 0,-1 0-1 0 0,1-1 1 0 0,0 1-1 0 0,1-1 0 0 0,0 1 1 0 0,5 8-1 0 0,-6-13-8 0 0,0 0 1 0 0,1 0-1 0 0,-1-1 0 0 0,1 1 0 0 0,0-1 0 0 0,0 0 0 0 0,0 0 1 0 0,0 0-1 0 0,0 0 0 0 0,1 0 0 0 0,0-1 0 0 0,-1 1 0 0 0,1-1 1 0 0,0 0-1 0 0,0 0 0 0 0,0 0 0 0 0,0-1 0 0 0,1 0 0 0 0,7 2 1 0 0,-3-1 22 0 0,1-1 1 0 0,-1 0-1 0 0,1-1 1 0 0,-1 0-1 0 0,1 0 1 0 0,-1-1-1 0 0,1 0 1 0 0,-1-1-1 0 0,1 0 1 0 0,-1-1-1 0 0,0 0 1 0 0,0 0 0 0 0,0-1-1 0 0,13-7 1 0 0,-19 9-38 0 0,12-6 54 0 0,-1-1 0 0 0,0-1-1 0 0,-1 0 1 0 0,0-1 0 0 0,22-24 0 0 0,34-39 15 0 0,32-35 19 0 0,-79 85-81 0 0,31-23 249 0 0,-54 48-259 0 0,1 0 0 0 0,0 0 0 0 0,0 0 0 0 0,0 0 1 0 0,0 0-1 0 0,0 0 0 0 0,0 0 0 0 0,0 0 0 0 0,0 0 1 0 0,0 0-1 0 0,1 2 0 0 0,-1-1 6 0 0,2 6-5 0 0,0 0 1 0 0,1 1-1 0 0,-1-1 1 0 0,1 0 0 0 0,1-1-1 0 0,0 1 1 0 0,0-1-1 0 0,0 1 1 0 0,1-1 0 0 0,0 0-1 0 0,0-1 1 0 0,1 1-1 0 0,0-1 1 0 0,8 7 0 0 0,-9-10-10 0 0,-1 0 0 0 0,1 0 0 0 0,0-1 0 0 0,-1 1 0 0 0,1-1 0 0 0,0 0 0 0 0,1 0 0 0 0,-1-1 0 0 0,10 2 0 0 0,0 0 0 0 0,1-2 0 0 0,18 0 0 0 0,-18-1 7 0 0,0-2 0 0 0,-1 0 0 0 0,1-1 1 0 0,0 0-1 0 0,-1-2 0 0 0,25-9 0 0 0,-1-3-121 0 0,47-29-1 0 0,15-21-2909 0 0,-86 57 2723 0 0,31-22-947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10.6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1 274 9904 0 0,'0'0'897'0'0,"2"1"-740"0"0,28 9-111 0 0,-21-7-23 0 0,-1 0 0 0 0,0 0 0 0 0,1-1 0 0 0,13 2 1 0 0,30 0 215 0 0,-15 0 166 0 0,62-3 0 0 0,63-9 382 0 0,-60 1-572 0 0,-33 3-114 0 0,107-20 0 0 0,-169 23-98 0 0,50-11 74 0 0,0-2 1 0 0,71-29-1 0 0,-11 1 35 0 0,0-1-32 0 0,-80 28-32 0 0,131-62-1248 0 0,-137 58-3344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10.97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1 281 12528 0 0,'0'0'945'0'0,"2"1"-641"0"0,2 2-288 0 0,1-1 0 0 0,-1 0 0 0 0,1-1 0 0 0,0 1 0 0 0,0-1 1 0 0,-1 0-1 0 0,11 1 0 0 0,38-1-25 0 0,-47-1 21 0 0,35 0 88 0 0,-1-3 1 0 0,1-1-1 0 0,-1-2 0 0 0,-1-2 1 0 0,1-2-1 0 0,-1-1 0 0 0,50-22 1 0 0,257-130-199 0 0,-297 136-1019 0 0,0-4-3740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11.31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79 11976 0 0,'1'1'1244'0'0,"22"18"-1208"0"0,-19-15-29 0 0,0 0 0 0 0,1-1 0 0 0,-1 1 0 0 0,1-1 0 0 0,-1 0 0 0 0,1 0 0 0 0,0 0 0 0 0,10 3 1 0 0,4-1 9 0 0,-6-1 17 0 0,-1-1 0 0 0,2 0 0 0 0,-1-1-1 0 0,16 1 1 0 0,8-3-8 0 0,97-3 120 0 0,-106 1-116 0 0,0-1 0 0 0,47-12 0 0 0,-35 4-258 0 0,-1-2 1 0 0,0-1 0 0 0,-1-2 0 0 0,66-39 0 0 0,-73 36-181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11.68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 20 13272 0 0,'-2'8'225'0'0,"0"-6"-158"0"0,1 1 1 0 0,0-1-1 0 0,0 1 1 0 0,1 0-1 0 0,-1-1 1 0 0,1 1-1 0 0,-1 0 1 0 0,1-1-1 0 0,0 1 1 0 0,0 0-1 0 0,0 0 1 0 0,0-1-1 0 0,1 1 1 0 0,-1 0-1 0 0,1-1 1 0 0,-1 1-1 0 0,3 4 1 0 0,-1-3 24 0 0,0 0 1 0 0,0-1 0 0 0,1 1 0 0 0,-1-1-1 0 0,1 1 1 0 0,0-1 0 0 0,0 0 0 0 0,0 0 0 0 0,1 0-1 0 0,-1-1 1 0 0,1 1 0 0 0,-1-1 0 0 0,1 0-1 0 0,0 0 1 0 0,0 0 0 0 0,4 1 0 0 0,1 0 61 0 0,-1-1 1 0 0,1 0-1 0 0,0 0 1 0 0,0-1-1 0 0,0 0 1 0 0,0-1 0 0 0,11-1-1 0 0,65-10 432 0 0,-59 7-479 0 0,7-3-44 0 0,0-2 0 0 0,-1-1 0 0 0,46-21 1 0 0,-21 7-32 0 0,-6 4-1264 0 0,3-3-4927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12.65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8752 0 0,'0'0'673'0'0,"2"1"-437"0"0,9 7-115 0 0,0 0 0 0 0,0-1-1 0 0,1 0 1 0 0,0-1 0 0 0,0-1 0 0 0,22 8-1 0 0,-12-7 50 0 0,1 0-1 0 0,0-2 0 0 0,25 3 1 0 0,52 6 278 0 0,-29-3-104 0 0,187 28 264 0 0,-22-3-515 0 0,38 5 48 0 0,-106-23 435 0 0,330-10-1 0 0,-314-14-115 0 0,39-3-25 0 0,115-8-53 0 0,-204 10-305 0 0,289-32 117 0 0,-238 3-462 0 0,-105 17-3633 0 0,-15 3-967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13.64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5984 0 0,'145'44'892'0'0,"-89"-29"-64"0"0,0-3 0 0 0,113 11 0 0 0,89-2 725 0 0,-139-11-977 0 0,230 18 861 0 0,-104-4-925 0 0,200 9 74 0 0,-50-51-617 0 0,42-53 187 0 0,-251 32-4104 0 0,-116 23-429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14.28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50 11056 0 0,'5'7'1100'0'0,"-5"-6"-1056"0"0,10 4 9 0 0,-1 0-1 0 0,0 0 1 0 0,1-1 0 0 0,19 5 0 0 0,45 6 249 0 0,-51-11-276 0 0,200 24-100 0 0,-193-25 65 0 0,110 3-38 0 0,-88-4 41 0 0,205-10 3 0 0,-128 0 22 0 0,179-23 180 0 0,-182 15-150 0 0,262-45-839 0 0,-289 41-3556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18.11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261 94 10592 0 0,'0'0'964'0'0,"-1"2"-795"0"0,-2 1-148 0 0,-1 1-1 0 0,1 0 1 0 0,1 1 0 0 0,-1-1 0 0 0,1 0-1 0 0,-1 1 1 0 0,1-1 0 0 0,0 1-1 0 0,1 0 1 0 0,-1 0 0 0 0,1 0-1 0 0,-1 6 1 0 0,-7 20 137 0 0,0-8-107 0 0,2 0 0 0 0,0 1 0 0 0,1 0 0 0 0,-5 42 1 0 0,4-10 59 0 0,4-43-49 0 0,1 0-1 0 0,1 0 0 0 0,0 0 1 0 0,1 1-1 0 0,2 24 1 0 0,-1-31-35 0 0,2 10 30 0 0,7 20 1 0 0,-9-32-46 0 0,1 1 0 0 0,1-1 1 0 0,-1 0-1 0 0,1 0 0 0 0,0 0 0 0 0,0 0 0 0 0,7 8 1 0 0,-2-4 32 0 0,1 0 1 0 0,0 0-1 0 0,10 7 0 0 0,-14-13-25 0 0,-1 0 0 0 0,0-1 0 0 0,1 0 0 0 0,0 1 0 0 0,-1-2-1 0 0,1 1 1 0 0,0 0 0 0 0,0-1 0 0 0,0 0 0 0 0,8 1 0 0 0,-4-2 12 0 0,0 0 1 0 0,-1-1-1 0 0,1 0 1 0 0,-1 0 0 0 0,1-1-1 0 0,-1 0 1 0 0,1 0-1 0 0,-1-1 1 0 0,0 0 0 0 0,0-1-1 0 0,-1 0 1 0 0,1 0-1 0 0,-1 0 1 0 0,1-1-1 0 0,12-11 1 0 0,-4 1-23 0 0,-1 0 0 0 0,-1 0 1 0 0,0-2-1 0 0,-1 0 0 0 0,15-24 0 0 0,-22 29 26 0 0,0 0 1 0 0,0 0-1 0 0,-2 0 0 0 0,1-1 0 0 0,-2 1 0 0 0,0-1 0 0 0,0 0 0 0 0,-1 0 0 0 0,1-22 1 0 0,-4 27 67 0 0,0 0 1 0 0,0 0 0 0 0,0 0 0 0 0,-1 0-1 0 0,0 0 1 0 0,-1 0 0 0 0,1 1-1 0 0,-1-1 1 0 0,-5-7 0 0 0,-2-3 412 0 0,-1 2 1 0 0,-19-24-1 0 0,24 33-407 0 0,-1 0-1 0 0,-1 0 1 0 0,1 0-1 0 0,-1 1 1 0 0,0 0-1 0 0,0 1 0 0 0,-1 0 1 0 0,0 0-1 0 0,0 0 1 0 0,0 1-1 0 0,0 1 1 0 0,0 0-1 0 0,-1 0 0 0 0,-13-2 1 0 0,18 5-108 0 0,0 0 0 0 0,0-1 0 0 0,0 2 0 0 0,-1-1 0 0 0,1 1 0 0 0,0-1 1 0 0,-8 4-1 0 0,-34 13-14 0 0,43-15 9 0 0,-9 4-27 0 0,-20 13 0 0 0,3-2 20 0 0,28-16 7 0 0,-1 0 1 0 0,1 0-1 0 0,-1 1 1 0 0,1-1-1 0 0,0 1 1 0 0,-1-1-1 0 0,1 1 0 0 0,0 0 1 0 0,0 0-1 0 0,0 0 1 0 0,0 0-1 0 0,1 0 1 0 0,-1 0-1 0 0,0 0 1 0 0,1 1-1 0 0,0-1 1 0 0,-1 0-1 0 0,1 1 1 0 0,0-1-1 0 0,-1 5 0 0 0,0 1-2 0 0,0-1-1 0 0,-1 0 0 0 0,-6 11 0 0 0,5-10-5 0 0,0 0 0 0 0,1 0 1 0 0,-4 10-1 0 0,1 4-11 0 0,1-1-6 0 0,0-1 0 0 0,0 1 0 0 0,2 0-1 0 0,-1 29 1 0 0,12 60-68 0 0,-2-49 53 0 0,-4-47 34 0 0,1-1 0 0 0,1 1 0 0 0,0-1 0 0 0,0 1 0 0 0,1-1 0 0 0,9 15 0 0 0,-11-21 8 0 0,1 1 1 0 0,1-1 0 0 0,0 1 0 0 0,0-1 0 0 0,0 0 0 0 0,1-1 0 0 0,0 1 0 0 0,14 10 0 0 0,-15-13 0 0 0,0 0 0 0 0,0 0 0 0 0,1-1 0 0 0,-1 1 0 0 0,1-1 0 0 0,0 0 0 0 0,0-1 0 0 0,0 0 0 0 0,1 0 0 0 0,11 3 0 0 0,-10-5 8 0 0,-1 0-1 0 0,1-1 0 0 0,-1 0 0 0 0,1 0 0 0 0,-1 0 1 0 0,0-1-1 0 0,0 0 0 0 0,0-1 0 0 0,0 1 1 0 0,0-1-1 0 0,0-1 0 0 0,-1 1 0 0 0,1-1 0 0 0,-1 0 1 0 0,0-1-1 0 0,0 1 0 0 0,0-1 0 0 0,8-10 0 0 0,2-4 24 0 0,-1 0 0 0 0,0-1 0 0 0,-2 0 0 0 0,15-29 0 0 0,-14 20 10 0 0,-2 0 0 0 0,0-1 0 0 0,11-50 0 0 0,-18 61 19 0 0,-1 0-1 0 0,-1-1 1 0 0,-1 0-1 0 0,-1 1 1 0 0,0-1-1 0 0,-4-29 0 0 0,-1 18 51 0 0,0-3 168 0 0,-14-54 0 0 0,-13-1 24 0 0,28 82-291 0 0,1 1 0 0 0,-2 0 0 0 0,1 0 0 0 0,-1 0 0 0 0,1 0 0 0 0,-2 1 0 0 0,1-1-1 0 0,0 1 1 0 0,-1 0 0 0 0,0 1 0 0 0,0-1 0 0 0,-1 1 0 0 0,1 0 0 0 0,-1 0 0 0 0,0 1 0 0 0,0-1-1 0 0,0 1 1 0 0,-1 1 0 0 0,1-1 0 0 0,-1 1 0 0 0,1 0 0 0 0,-1 0 0 0 0,0 1 0 0 0,0 0 0 0 0,1 1-1 0 0,-1-1 1 0 0,0 1 0 0 0,0 0 0 0 0,0 1 0 0 0,0 0 0 0 0,0 0 0 0 0,1 0 0 0 0,-1 1 0 0 0,0 0-1 0 0,-7 3 1 0 0,-1 2-28 0 0,1 0 0 0 0,0 1-1 0 0,0 1 1 0 0,1 0 0 0 0,0 1-1 0 0,0 1 1 0 0,1-1 0 0 0,1 2-1 0 0,-12 13 1 0 0,13-11-4 0 0,-94 136-148 0 0,94-133 175 0 0,1 1 0 0 0,0 0-1 0 0,1 1 1 0 0,1 0 0 0 0,1 0 0 0 0,-7 39 0 0 0,11-43-13 0 0,1 1 1 0 0,1-1-1 0 0,0 0 1 0 0,1 1-1 0 0,1-1 1 0 0,1 1-1 0 0,0-1 1 0 0,1 0-1 0 0,0-1 1 0 0,1 1-1 0 0,1-1 0 0 0,0 1 1 0 0,1-2-1 0 0,1 1 1 0 0,0-1-1 0 0,0 0 1 0 0,21 22-1 0 0,-23-29 7 0 0,0 0 0 0 0,0-1 0 0 0,1 0 0 0 0,0 0 0 0 0,0-1 0 0 0,0 0 0 0 0,0 0 0 0 0,1-1 0 0 0,-1 0 0 0 0,1 0 0 0 0,14 3 0 0 0,-4-3 0 0 0,-1 0 0 0 0,1-1 0 0 0,0-1 0 0 0,23-2 0 0 0,-23-1 31 0 0,0-1-1 0 0,0-1 1 0 0,-1-1-1 0 0,1 0 1 0 0,-1-1-1 0 0,30-16 1 0 0,-22 8-12 0 0,0-1 0 0 0,-2-1-1 0 0,36-31 1 0 0,-42 34-9 0 0,3-4 23 0 0,-1-1 0 0 0,0-1 0 0 0,23-30 0 0 0,-33 36-11 0 0,0 0 1 0 0,0 0-1 0 0,-2-1 0 0 0,0 0 0 0 0,0-1 0 0 0,-1 1 0 0 0,3-17 0 0 0,-3 11 20 0 0,-2 6-15 0 0,0 0 1 0 0,-1 0 0 0 0,-1 0-1 0 0,0 0 1 0 0,-1 0-1 0 0,-1-22 1 0 0,-1 24-1 0 0,0 1-1 0 0,-1 0 1 0 0,-6-20 0 0 0,2 13 26 0 0,6 15-54 0 0,-1 0 0 0 0,0 0 1 0 0,0 0-1 0 0,-1 0 0 0 0,1 0 0 0 0,0 0 0 0 0,-1 0 1 0 0,0 1-1 0 0,-4-6 0 0 0,0-1-104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19.17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192 80 10136 0 0,'-7'0'297'0'0,"0"0"1"0"0,0 1-1 0 0,1 0 1 0 0,-1 0-1 0 0,1 0 1 0 0,-1 1-1 0 0,-8 3 1 0 0,11-3-153 0 0,0 0 0 0 0,0 1 0 0 0,0-1 0 0 0,0 0 0 0 0,1 1 0 0 0,-1 0 0 0 0,-4 5 0 0 0,-2 3-194 0 0,0 0 0 0 0,1 0 0 0 0,0 1 0 0 0,-10 18 1 0 0,13-20 98 0 0,1 1 0 0 0,0 0 1 0 0,1 0-1 0 0,0 0 0 0 0,0 1 1 0 0,2-1-1 0 0,-1 1 1 0 0,1 0-1 0 0,1 0 0 0 0,0 0 1 0 0,1 0-1 0 0,0 0 1 0 0,3 17-1 0 0,0-9 68 0 0,1 0 1 0 0,1 0-1 0 0,0 0 1 0 0,2 0-1 0 0,13 27 1 0 0,-16-41-108 0 0,0-1 1 0 0,0 1 0 0 0,0-1 0 0 0,1-1 0 0 0,0 1 0 0 0,0 0-1 0 0,0-1 1 0 0,0 0 0 0 0,1 0 0 0 0,-1-1 0 0 0,1 0 0 0 0,0 0-1 0 0,0 0 1 0 0,0 0 0 0 0,10 2 0 0 0,-7-4-2 0 0,0 0-1 0 0,0 0 1 0 0,0-1 0 0 0,-1 0-1 0 0,1 0 1 0 0,0-1 0 0 0,13-2-1 0 0,4-3 22 0 0,30-12 0 0 0,-43 13-26 0 0,1-1 0 0 0,-1 0 1 0 0,-1-1-1 0 0,23-16 0 0 0,40-40 40 0 0,-67 56-42 0 0,11-11 23 0 0,0-1 0 0 0,-2-1 0 0 0,0 0 0 0 0,-1-2 0 0 0,-2 0 0 0 0,22-42 0 0 0,-29 50-16 0 0,-1 4 20 0 0,-2 0 0 0 0,1 0 0 0 0,-1 0 0 0 0,5-18 0 0 0,-2-4 65 0 0,-4 22 13 0 0,0 0 0 0 0,1-17-1 0 0,-4 24-62 0 0,0-1-1 0 0,0 0 0 0 0,0 0 0 0 0,0 0 1 0 0,-1 0-1 0 0,0 0 0 0 0,0 1 0 0 0,0-1 0 0 0,0 0 1 0 0,-3-5-1 0 0,0 1 37 0 0,3 6-47 0 0,0 0 0 0 0,0-1 0 0 0,0 1 0 0 0,0 0 0 0 0,0 0 0 0 0,-1 0 0 0 0,1 0 0 0 0,-1 0 0 0 0,1 1 0 0 0,-1-1 0 0 0,0 0 0 0 0,0 1 1 0 0,0-1-1 0 0,0 1 0 0 0,0 0 0 0 0,0-1 0 0 0,0 1 0 0 0,-3-1 0 0 0,2 1 38 0 0,0 0 1 0 0,0 0-1 0 0,0 0 1 0 0,0 0 0 0 0,0 1-1 0 0,0-1 1 0 0,-1 1-1 0 0,1 0 1 0 0,0 0-1 0 0,0 0 1 0 0,-4 1-1 0 0,5-1-31 0 0,0 1 0 0 0,-1 0 0 0 0,1-1-1 0 0,0 1 1 0 0,-1 0 0 0 0,1 1 0 0 0,0-1 0 0 0,0 0-1 0 0,0 0 1 0 0,0 1 0 0 0,0-1 0 0 0,0 1-1 0 0,1 0 1 0 0,-1 0 0 0 0,0-1 0 0 0,1 1-1 0 0,-1 0 1 0 0,1 0 0 0 0,0 1 0 0 0,-1 1-1 0 0,-16 66 24 0 0,15-56-64 0 0,1 0 0 0 0,0-1 0 0 0,1 1 0 0 0,0 0 0 0 0,1 0 0 0 0,1 0 0 0 0,3 18 0 0 0,-2-17 0 0 0,-2-11 0 0 0,0 0 0 0 0,1 0 0 0 0,0 0 0 0 0,0 0 0 0 0,0 0 0 0 0,0 0 0 0 0,1 0 0 0 0,1 4 0 0 0,7 19 24 0 0,-9-23-41 0 0,1 0 0 0 0,-1-1 0 0 0,0 1 0 0 0,1 0 0 0 0,0 0 1 0 0,2 3-1 0 0,9 13-1157 0 0,-9-11 458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4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0 741 9216 0 0,'0'0'706'0'0,"5"-7"-436"0"0,4-3-155 0 0,12-14 491 0 0,-11 9-213 0 0,0 1 0 0 0,2 1 0 0 0,0 0 0 0 0,22-18 0 0 0,61-41 232 0 0,-78 60-607 0 0,25-15 260 0 0,53-25 0 0 0,-6 3 109 0 0,42-17 27 0 0,-41 23-343 0 0,87-33-3 0 0,-144 63-61 0 0,241-83 64 0 0,-172 63-78 0 0,118-30-1715 0 0,-176 51-3116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20.58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636 97 2760 0 0,'0'0'4'0'0,"0"0"1"0"0,0 0-1 0 0,1 0 1 0 0,-1 0-1 0 0,0 0 1 0 0,0 0-1 0 0,0 0 1 0 0,0-1-1 0 0,0 1 1 0 0,1 0-1 0 0,-1 0 1 0 0,0 0-1 0 0,0 0 1 0 0,0 0-1 0 0,0 0 1 0 0,0-1-1 0 0,0 1 1 0 0,1 0-1 0 0,-1 0 1 0 0,0 0-1 0 0,0 0 1 0 0,0-1-1 0 0,0 1 1 0 0,0 0-1 0 0,0 0 1 0 0,0 0-1 0 0,0-1 1 0 0,0 1-1 0 0,0 0 1 0 0,0 0-1 0 0,0 0 1 0 0,0 0-1 0 0,0-1 1 0 0,0 1-1 0 0,0 0 1 0 0,0 0-1 0 0,0 0 1 0 0,0-1-1 0 0,0 1 1 0 0,0 0-1 0 0,0 0 1 0 0,-1 0-1 0 0,1 0 1 0 0,0 0-1 0 0,0-1 1 0 0,0 1-1 0 0,0 0 1 0 0,0 0-1 0 0,0 0 1 0 0,-1 0-1 0 0,1 0 1 0 0,0 0-1 0 0,0-1 1 0 0,0 1-1 0 0,0 0 1 0 0,0 0-1 0 0,-1 0 1 0 0,-6-3-18 0 0,6 2 64 0 0,0 1 0 0 0,1-1-1 0 0,-1 1 1 0 0,0-1 0 0 0,1 0 0 0 0,-13-20 2989 0 0,-23-6 1391 0 0,30 22-4116 0 0,-1 1-1 0 0,0 1 0 0 0,0-1 1 0 0,-1 1-1 0 0,1 0 1 0 0,-14-2-1 0 0,11 2 162 0 0,-1 2 1 0 0,0 0-1 0 0,0 0 1 0 0,-15 1-1 0 0,20 1-313 0 0,0-1 0 0 0,0 1 0 0 0,1 1 0 0 0,-1-1-1 0 0,0 1 1 0 0,0 0 0 0 0,1 1 0 0 0,-1-1 0 0 0,-6 6-1 0 0,-2-1 75 0 0,10-4-120 0 0,-1 0 0 0 0,0 0 1 0 0,0 0-1 0 0,1 0 0 0 0,0 1 0 0 0,-5 4 1 0 0,-19 23 290 0 0,19-22-331 0 0,1 0-1 0 0,0 0 1 0 0,1 1 0 0 0,-8 13 0 0 0,7-8-55 0 0,1 0 1 0 0,1 0 0 0 0,1 0-1 0 0,0 1 1 0 0,1-1 0 0 0,0 1-1 0 0,1 0 1 0 0,1 1 0 0 0,0 29-1 0 0,2-15-7 0 0,-1-17-3 0 0,0 0 1 0 0,2 0-1 0 0,2 15 0 0 0,0-9-2 0 0,2 0-1 0 0,0-1 1 0 0,1 1-1 0 0,1-1 1 0 0,17 31-1 0 0,-19-41-6 0 0,1 0 0 0 0,0 0 0 0 0,0 0-1 0 0,1-1 1 0 0,0 0 0 0 0,1-1 0 0 0,0 0 0 0 0,0 0-1 0 0,0 0 1 0 0,1-1 0 0 0,0 0 0 0 0,17 8 0 0 0,-3-4-12 0 0,1 1 7 0 0,27 9-1 0 0,-42-18 3 0 0,0 1 0 0 0,1-1 0 0 0,-1-1 0 0 0,1 1 0 0 0,0-2 0 0 0,15 0 0 0 0,0-2-9 0 0,0-1 0 0 0,0-1 0 0 0,-1-1 0 0 0,0-1 0 0 0,1-1 0 0 0,27-13-1 0 0,-37 13 25 0 0,0-1-1 0 0,0 0 1 0 0,-1-1-1 0 0,17-13 0 0 0,-24 16-6 0 0,0 0-1 0 0,0-1 0 0 0,-1 1 0 0 0,0-2 0 0 0,0 1 1 0 0,-1 0-1 0 0,0-1 0 0 0,0 0 0 0 0,5-12 0 0 0,-7 11 2 0 0,0 1-1 0 0,0-1 1 0 0,-1 0-1 0 0,0 0 1 0 0,-1 1-1 0 0,0-1 1 0 0,0 0-1 0 0,-1 0 1 0 0,0-1-1 0 0,-2-11 1 0 0,-15-101 155 0 0,13 103-135 0 0,-1 1 1 0 0,0 1-1 0 0,-2-1 0 0 0,-13-25 0 0 0,10 23-19 0 0,6 12 1 0 0,0-1-1 0 0,-1 1 0 0 0,0 0 1 0 0,0 0-1 0 0,-1 1 1 0 0,-9-11-1 0 0,0 5 59 0 0,-1 0 0 0 0,0 2 0 0 0,0 0 0 0 0,-1 0 0 0 0,0 2 0 0 0,-1 0 0 0 0,0 1 0 0 0,0 1-1 0 0,-39-10 1 0 0,50 16-2 0 0,1 0 0 0 0,0 0 0 0 0,-1 1 0 0 0,1 0 0 0 0,-1 0 0 0 0,0 0 0 0 0,1 1 0 0 0,0 0 0 0 0,-1 0 0 0 0,1 1 0 0 0,0-1 0 0 0,-8 5 0 0 0,-3 1 135 0 0,1 2 0 0 0,-30 21 0 0 0,34-22-159 0 0,-15 14-11 0 0,0 1-1 0 0,1 2 0 0 0,2 0 1 0 0,-23 30-1 0 0,29-33 10 0 0,-92 113-31 0 0,8-7 54 0 0,98-122-64 0 0,-1 0 0 0 0,1 0 0 0 0,0 1 0 0 0,1-1 0 0 0,0 1 0 0 0,0 0 0 0 0,0 0 0 0 0,1 0 0 0 0,0 0 0 0 0,0 1 0 0 0,1-1 0 0 0,-1 10 0 0 0,2-14 0 0 0,0 0 0 0 0,0 0 0 0 0,1 0 0 0 0,-1 1 0 0 0,1-1 0 0 0,0 0 0 0 0,-1 0 0 0 0,1 0 0 0 0,3 4 0 0 0,4 16 0 0 0,-6-14-16 0 0,1-1-1 0 0,0 0 1 0 0,0 0-1 0 0,0 0 1 0 0,1 0-1 0 0,1-1 1 0 0,9 15-1 0 0,-1-7-37 0 0,0 1-1 0 0,21 16 0 0 0,-28-27-110 0 0,0-1-1 0 0,0 0 1 0 0,1 0-1 0 0,0-1 1 0 0,-1 0-1 0 0,1 0 1 0 0,0-1-1 0 0,1 0 1 0 0,-1 0-1 0 0,0-1 1 0 0,1 1-1 0 0,-1-2 1 0 0,15 1-1 0 0,8-1-1013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25.92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12 650 8288 0 0,'-12'5'6889'0'0,"15"-9"-6770"0"0,0 1 0 0 0,0 0 0 0 0,1 0 0 0 0,-1 0 0 0 0,1 1 1 0 0,-1-1-1 0 0,1 1 0 0 0,0 0 0 0 0,0 0 0 0 0,0 0 0 0 0,7-2 0 0 0,6-1 397 0 0,28-5 0 0 0,245-49 1723 0 0,-210 42-1816 0 0,269-55 620 0 0,-42 16-252 0 0,-74 14-324 0 0,-196 37-361 0 0,46-6 90 0 0,14-1-37 0 0,-42 5-130 0 0,31-9 43 0 0,-28 7 34 0 0,67-19-1 0 0,54-27 254 0 0,-175 54-351 0 0,184-42 210 0 0,-155 39-139 0 0,-21 3-17 0 0,-1-1 0 0 0,18-4-1 0 0,50-12-96 0 0,-47 12-19 0 0,44-16-1 0 0,-18 5 68 0 0,-41 13-3 0 0,-1-1 0 0 0,1 0 0 0 0,19-11 1 0 0,-7 4 32 0 0,-22 10-30 0 0,0-1 0 0 0,13-7 0 0 0,-3-2 306 0 0,-13 5-195 0 0,-4 7-116 0 0,0 0 0 0 0,0 0 0 0 0,0 0 0 0 0,1-1 1 0 0,-1 1-1 0 0,0 0 0 0 0,0 0 0 0 0,0-1 0 0 0,0 1 1 0 0,0 0-1 0 0,0-1 0 0 0,0 1 0 0 0,0 0 0 0 0,0 0 1 0 0,0-1-1 0 0,0 1 0 0 0,0 0 0 0 0,0 0 0 0 0,0-1 1 0 0,0 1-1 0 0,0 0 0 0 0,0 0 0 0 0,-1-1 1 0 0,1 1-1 0 0,0 0 0 0 0,0 0 0 0 0,0-1 0 0 0,0 1 1 0 0,0 0-1 0 0,-1 0 0 0 0,1 0 0 0 0,0-1 0 0 0,0 1 1 0 0,-11-4 35 0 0,-1 1-1 0 0,1 1 1 0 0,0 0 0 0 0,-1 0 0 0 0,1 1 0 0 0,-19 1 0 0 0,-72 9-74 0 0,59-4 93 0 0,-245 49 52 0 0,139-21-92 0 0,-46 10-23 0 0,102-21 0 0 0,-71 18 0 0 0,-98 21 0 0 0,221-53 0 0 0,-123 20 0 0 0,-82 7 54 0 0,35 9-44 0 0,-74 25-70 0 0,198-38 46 0 0,44-15-37 0 0,34-12 22 0 0,-1 0-1 0 0,0 0 1 0 0,1 1 0 0 0,0 0-1 0 0,0 0 1 0 0,1 1 0 0 0,-12 10-1 0 0,19-15-50 0 0,12 17-90 0 0,-8-15 156 0 0,1-1 1 0 0,-1 1 0 0 0,1-1-1 0 0,0 0 1 0 0,0 0 0 0 0,0-1-1 0 0,6 3 1 0 0,33 5-106 0 0,-35-7 99 0 0,30 4-55 0 0,0-1-1 0 0,65-1 1 0 0,79-13-82 0 0,-137 6 127 0 0,384-55-81 0 0,-3-36-1 0 0,-355 78 108 0 0,100-26 4 0 0,89-20 0 0 0,335-75 64 0 0,-315 72 59 0 0,-254 61-324 0 0,44-2 0 0 0,-29 4-1801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34.2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1726 148 6448 0 0,'-2'-2'297'0'0,"-12"-8"-200"0"0,-1 0 0 0 0,0 1-1 0 0,-18-9 1 0 0,-7-3 1435 0 0,19 9-429 0 0,0 2 1 0 0,-1 1-1 0 0,0 0 0 0 0,0 2 1 0 0,-29-6-1 0 0,17 6-753 0 0,-1 2 0 0 0,-65 0 0 0 0,-72 17 573 0 0,138-9-701 0 0,-21 5 156 0 0,0 3 0 0 0,1 2 0 0 0,-76 29 0 0 0,84-24-196 0 0,2 1 0 0 0,-62 38 0 0 0,-73 66 232 0 0,144-94-422 0 0,0 2 0 0 0,2 1 0 0 0,2 1 0 0 0,1 2 0 0 0,1 1 0 0 0,3 1 0 0 0,-24 43 0 0 0,36-51-3 0 0,1 0 0 0 0,-10 36 0 0 0,6-17-9 0 0,5-12 10 0 0,-14 68-1 0 0,4 39-30 0 0,21-137 40 0 0,-3 30 19 0 0,2 0 0 0 0,2 0 0 0 0,6 56-1 0 0,29 105 36 0 0,-27-165-62 0 0,1 0 0 0 0,2 0 0 0 0,1-1 0 0 0,2-1 0 0 0,0 0 0 0 0,2-1 0 0 0,32 43 0 0 0,-32-53 9 0 0,1 0 0 0 0,35 28 0 0 0,-27-26 0 0 0,14 11 31 0 0,1-3-1 0 0,1 0 1 0 0,2-3-1 0 0,82 38 0 0 0,3-20-11 0 0,-81-29-22 0 0,16 1 3 0 0,1-2 0 0 0,94 8 0 0 0,-105-16 0 0 0,24 2 0 0 0,-1-4 0 0 0,1-3 0 0 0,97-11 0 0 0,-76 2 0 0 0,76-11 0 0 0,-55-5 64 0 0,-3-6 0 0 0,0-4 0 0 0,112-50 0 0 0,-180 62-80 0 0,0-2 0 0 0,-1-3 0 0 0,-2-1 0 0 0,72-58 0 0 0,-94 67 33 0 0,-1-2 0 0 0,-1-1-1 0 0,0-1 1 0 0,-2-1 0 0 0,-1 0-1 0 0,-1-1 1 0 0,18-36 0 0 0,-4-14-7 0 0,2-5 2 0 0,-17 52 17 0 0,-9 17-12 0 0,-1 0 0 0 0,0-1 0 0 0,-1 1 0 0 0,4-15 0 0 0,0-26 12 0 0,-1 4 32 0 0,-5 33-52 0 0,0 1 0 0 0,0-1 0 0 0,-1 1 0 0 0,-1-1 0 0 0,-1 0 0 0 0,0 0 0 0 0,-1 0-1 0 0,-3-15 1 0 0,-7-42 19 0 0,8 41 2 0 0,-2 1-1 0 0,-1 0 0 0 0,-1 0 0 0 0,-14-34 0 0 0,7 35 4 0 0,-1 0 1 0 0,-1 2-1 0 0,-1 0 1 0 0,-2 1-1 0 0,-29-33 1 0 0,-121-106 167 0 0,120 125-212 0 0,-87-53 0 0 0,120 82 21 0 0,-36-20 141 0 0,0 2 0 0 0,-83-31 0 0 0,-118-28 264 0 0,210 75-420 0 0,0 2 0 0 0,-1 2-1 0 0,0 2 1 0 0,0 2 0 0 0,0 2-1 0 0,-1 1 1 0 0,1 3 0 0 0,-1 1-1 0 0,-46 10 1 0 0,22 2 148 0 0,-116 39-1 0 0,133-34-142 0 0,-25 8 0 0 0,-130 67 0 0 0,6 28 1 0 0,156-91-5 0 0,3 1 1 0 0,-53 53-1 0 0,56-47-40 0 0,-60 82 1 0 0,83-97 31 0 0,0 2 0 0 0,2 0 1 0 0,0 1-1 0 0,2 1 0 0 0,-10 31 0 0 0,7-12 0 0 0,2 2 0 0 0,2 0 0 0 0,2 0 0 0 0,-4 62 0 0 0,10-20-26 0 0,15 148 0 0 0,-9-220 43 0 0,1 1-1 0 0,1-1 1 0 0,0 0 0 0 0,1-1-1 0 0,1 0 1 0 0,10 18-1 0 0,0-5 7 0 0,1 0 0 0 0,31 37-1 0 0,-20-32-20 0 0,47 42-1 0 0,38 23-28 0 0,-91-82 48 0 0,1-2-1 0 0,1 0 1 0 0,1-2-1 0 0,0-1 1 0 0,0 0-1 0 0,1-2 1 0 0,55 14-1 0 0,-53-19-5 0 0,2 0 0 0 0,-1-2-1 0 0,1-1 1 0 0,-1-1 0 0 0,1-2-1 0 0,0-1 1 0 0,-1-1 0 0 0,59-13-1 0 0,-54 6 1 0 0,-1-1 0 0 0,0-2 0 0 0,-1-1 0 0 0,0-2 0 0 0,-1-1 0 0 0,0-2 0 0 0,38-28 0 0 0,-36 21-12 0 0,-1-2-1 0 0,-2-1 1 0 0,0-2-1 0 0,-2-1 0 0 0,-2-1 1 0 0,-1-1-1 0 0,-1-2 1 0 0,-2 0-1 0 0,21-43 0 0 0,54-146 170 0 0,-85 184-120 0 0,-1-1 0 0 0,-1 0 0 0 0,8-74 0 0 0,-15 66-38 0 0,-2 0-1 0 0,-2-1 1 0 0,-3 1-1 0 0,-1 0 1 0 0,-3 1-1 0 0,-20-78 1 0 0,18 100 9 0 0,0 1 0 0 0,-2 0 0 0 0,-2 0 0 0 0,-18-28 1 0 0,3 13-8 0 0,-48-55 0 0 0,51 67 28 0 0,0 2-1 0 0,-3 1 1 0 0,0 2-1 0 0,-39-26 1 0 0,44 34-2 0 0,-2 1 0 0 0,1 2 0 0 0,-1 0 0 0 0,-1 2 0 0 0,0 0 0 0 0,-36-7 0 0 0,44 14-18 0 0,1 1 1 0 0,0 0-1 0 0,-1 2 1 0 0,0 0-1 0 0,1 0 1 0 0,-1 2-1 0 0,1 0 1 0 0,0 1-1 0 0,-1 1 0 0 0,1 1 1 0 0,1 0-1 0 0,-1 1 1 0 0,1 1-1 0 0,0 0 1 0 0,1 2-1 0 0,-1-1 1 0 0,2 2-1 0 0,-1 0 0 0 0,1 1 1 0 0,-24 24-1 0 0,-51 67 24 0 0,76-84-33 0 0,0 0-1 0 0,1 1 0 0 0,2 1 1 0 0,-10 22-1 0 0,-53 186-162 0 0,62-181 132 0 0,3-1 0 0 0,1 2 0 0 0,3-1 0 0 0,2 1 0 0 0,6 87 0 0 0,3-78 0 0 0,2-1-1 0 0,3-1 0 0 0,2 0 0 0 0,33 84 0 0 0,-38-116 17 0 0,2 0 0 0 0,1 0 0 0 0,0-1 0 0 0,2-1 0 0 0,1 0 0 0 0,0-1 0 0 0,1 0 0 0 0,1-1 0 0 0,1-1 0 0 0,1-1 0 0 0,41 29 0 0 0,-41-34 5 0 0,0-1-1 0 0,0-1 1 0 0,1 0-1 0 0,26 8 1 0 0,-31-14 2 0 0,-1 0 1 0 0,1-1-1 0 0,-1 0 0 0 0,1-1 1 0 0,0-1-1 0 0,0 0 0 0 0,18-2 1 0 0,-17-1-2 0 0,0 1 1 0 0,0-2 0 0 0,0 0-1 0 0,0-1 1 0 0,-1-1 0 0 0,1 0-1 0 0,-1-1 1 0 0,-1-1 0 0 0,21-12-1 0 0,-13 3 6 0 0,-1-1 1 0 0,0-1-1 0 0,-2 0 0 0 0,0-2 0 0 0,-1 0 0 0 0,-1-1 0 0 0,-1-1 1 0 0,-1-1-1 0 0,19-36 0 0 0,-16 22 10 0 0,-3 0 1 0 0,-1 0-1 0 0,-1-2 0 0 0,-2 1 1 0 0,9-73-1 0 0,-16 82 2 0 0,-2 0 0 0 0,-2 0-1 0 0,0-1 1 0 0,-2 1 0 0 0,-2 0-1 0 0,0 0 1 0 0,-2 0 0 0 0,-1 1-1 0 0,-1 0 1 0 0,-1 0 0 0 0,-19-36-1 0 0,-35-54 65 0 0,55 101-54 0 0,1 2-4 0 0,0 1 1 0 0,0 0-1 0 0,-19-24 0 0 0,13 22 4 0 0,-1 0 0 0 0,-1 2-1 0 0,0 0 1 0 0,-18-12 0 0 0,24 19-3 0 0,0 1 1 0 0,-1 0-1 0 0,0 1 0 0 0,0 0 1 0 0,0 0-1 0 0,-1 1 1 0 0,1 1-1 0 0,-1 0 0 0 0,-14-2 1 0 0,18 4-4 0 0,0 1 0 0 0,-1 0 0 0 0,1 0 0 0 0,-1 1 0 0 0,1 0 0 0 0,-1 0 0 0 0,1 1 0 0 0,0 0 0 0 0,0 0 0 0 0,0 1 0 0 0,0 0 0 0 0,0 0 0 0 0,0 0 0 0 0,1 1 0 0 0,-10 7 0 0 0,7-4-1 0 0,0 1-1 0 0,0 0 1 0 0,1 0 0 0 0,0 1-1 0 0,1 0 1 0 0,0 0-1 0 0,0 1 1 0 0,1 0 0 0 0,-7 13-1 0 0,2 3-16 0 0,1 1-1 0 0,1 0 0 0 0,1 0 1 0 0,1 0-1 0 0,-5 54 1 0 0,10-42-36 0 0,1 0-1 0 0,2-1 1 0 0,11 72 0 0 0,-4-55-2 0 0,3-1-1 0 0,2 1 0 0 0,29 75 1 0 0,-23-84 35 0 0,40 70 0 0 0,-51-103-1 0 0,1 0 0 0 0,0-1 1 0 0,1 1-1 0 0,0-2 0 0 0,1 0 1 0 0,0 0-1 0 0,0-1 0 0 0,1 0 1 0 0,20 12-1 0 0,-17-14 0 0 0,1 0 1 0 0,0 0-1 0 0,1-2 0 0 0,0 0 1 0 0,0-1-1 0 0,0 0 0 0 0,27 3 1 0 0,-33-7 3 0 0,-1-1 0 0 0,0 0 0 0 0,0 0 0 0 0,0-1 0 0 0,1 0 0 0 0,-1 0 0 0 0,0-1 0 0 0,0-1 0 0 0,-1 0 0 0 0,1 0 0 0 0,0-1 0 0 0,-1 0 0 0 0,0-1 0 0 0,12-7 0 0 0,-8 2-2 0 0,-2 0-1 0 0,1 0 1 0 0,-2-1-1 0 0,1 0 0 0 0,-1-1 1 0 0,13-21-1 0 0,-9 10-5 0 0,0-1-1 0 0,17-46 0 0 0,-22 46 28 0 0,-2 0 0 0 0,8-45 0 0 0,-2-51 50 0 0,-12 89-46 0 0,-1-1 1 0 0,-5-41 0 0 0,-16-62 66 0 0,16 102-75 0 0,-2-2 12 0 0,-1 0 0 0 0,-2 1 0 0 0,-2 0 0 0 0,0 1-1 0 0,-3 0 1 0 0,0 1 0 0 0,-25-35 0 0 0,31 55-4 0 0,0 0 1 0 0,-1 1-1 0 0,-1 0 0 0 0,0 1 1 0 0,0 0-1 0 0,-22-14 0 0 0,30 22-10 0 0,0 1 0 0 0,0-1-1 0 0,0 1 1 0 0,-1-1 0 0 0,1 1 0 0 0,0 0-1 0 0,-1 0 1 0 0,1 0 0 0 0,0 1 0 0 0,-1-1-1 0 0,1 1 1 0 0,-1 0 0 0 0,1 0-1 0 0,0 0 1 0 0,-1 0 0 0 0,1 1 0 0 0,-1-1-1 0 0,1 1 1 0 0,0 0 0 0 0,-1 0-1 0 0,1 0 1 0 0,-5 3 0 0 0,0 0 14 0 0,0 0 0 0 0,1 1-1 0 0,0 0 1 0 0,-1 1 0 0 0,2-1 0 0 0,-1 1 0 0 0,-7 9 0 0 0,2 0-3 0 0,0 0 1 0 0,2 1-1 0 0,0 0 1 0 0,1 1-1 0 0,0-1 1 0 0,1 2-1 0 0,-8 29 1 0 0,4-7-36 0 0,3 1 1 0 0,-6 57-1 0 0,11-39-13 0 0,3 1-1 0 0,2-1 1 0 0,2 0 0 0 0,21 102-1 0 0,-11-105 45 0 0,3-1 0 0 0,32 75 0 0 0,-41-112-10 0 0,0-1 0 0 0,2 0 0 0 0,0 0 0 0 0,1 0 1 0 0,0-1-1 0 0,1-1 0 0 0,1 0 0 0 0,1 0 1 0 0,0-1-1 0 0,1-1 0 0 0,20 16 0 0 0,-21-20-34 0 0,0-1 0 0 0,1 0 0 0 0,-1 0 0 0 0,2-2 0 0 0,-1 0 0 0 0,1 0 0 0 0,0-1 0 0 0,0-1 0 0 0,20 3 0 0 0,-22-6 5 0 0,0 0-1 0 0,0-1 0 0 0,0 0 1 0 0,0-1-1 0 0,0 0 0 0 0,0-1 1 0 0,0-1-1 0 0,0 0 0 0 0,0-1 1 0 0,-1 0-1 0 0,19-9 0 0 0,-11 4 13 0 0,-1-2 0 0 0,0 0-1 0 0,0-1 1 0 0,-1-1 0 0 0,-1-1-1 0 0,0-1 1 0 0,-1 0 0 0 0,0-1-1 0 0,-1 0 1 0 0,-1-1 0 0 0,12-21-1 0 0,-6 5-13 0 0,-1-1 0 0 0,-2-1 0 0 0,-2-1 0 0 0,-1-1 0 0 0,-1 1-1 0 0,-3-2 1 0 0,-1 0 0 0 0,-1 0 0 0 0,-3 0 0 0 0,2-74 0 0 0,-7 83 84 0 0,-2 0 1 0 0,-1-1 0 0 0,-13-53-1 0 0,9 47 56 0 0,-5-21-27 0 0,11 52-74 0 0,0 1-1 0 0,-1 0 1 0 0,1 0 0 0 0,-1 0-1 0 0,0 1 1 0 0,0-1-1 0 0,-1 0 1 0 0,1 1 0 0 0,-1-1-1 0 0,-3-3 1 0 0,6 7-11 0 0,-1-1 0 0 0,1 1 1 0 0,-1-1-1 0 0,1 1 0 0 0,-1 0 1 0 0,1-1-1 0 0,-1 1 0 0 0,1-1 0 0 0,-1 1 1 0 0,1 0-1 0 0,-1 0 0 0 0,1-1 1 0 0,-1 1-1 0 0,1 0 0 0 0,-1 0 0 0 0,0 0 1 0 0,1 0-1 0 0,-1-1 0 0 0,0 1 0 0 0,1 0 1 0 0,-1 0-1 0 0,1 0 0 0 0,-1 0 1 0 0,0 1-1 0 0,1-1 0 0 0,-1 0 0 0 0,1 0 1 0 0,-1 0-1 0 0,0 0 0 0 0,1 1 1 0 0,-1-1-1 0 0,1 0 0 0 0,-1 0 0 0 0,1 1 1 0 0,-1-1-1 0 0,1 0 0 0 0,-1 1 0 0 0,1-1 1 0 0,-1 1-1 0 0,1-1 0 0 0,-1 1 1 0 0,1-1-1 0 0,0 1 0 0 0,-1-1 0 0 0,1 1 1 0 0,0-1-1 0 0,-1 1 0 0 0,1-1 1 0 0,0 2-1 0 0,-3 3 26 0 0,2 0 0 0 0,-1 0 0 0 0,0 1 0 0 0,0 6 0 0 0,2-12-29 0 0,-4 21 50 0 0,2 0-1 0 0,1-1 0 0 0,1 37 1 0 0,14 62-27 0 0,-4-33 0 0 0,-3-32-25 0 0,26 97 0 0 0,-31-144 0 0 0,1 1 0 0 0,1-1 0 0 0,0 1 0 0 0,0-1 0 0 0,0-1 0 0 0,0 1 0 0 0,1-1 0 0 0,7 8 0 0 0,-6-7 0 0 0,-5-6-1 0 0,-1 0 0 0 0,1-1 1 0 0,0 1-1 0 0,0 0 0 0 0,-1 0 0 0 0,1-1 0 0 0,0 1 0 0 0,0-1 0 0 0,0 1 0 0 0,0 0 0 0 0,0-1 0 0 0,0 0 1 0 0,0 1-1 0 0,0-1 0 0 0,0 0 0 0 0,0 1 0 0 0,0-1 0 0 0,0 0 0 0 0,0 0 0 0 0,0 0 0 0 0,0 0 0 0 0,0 0 1 0 0,0 0-1 0 0,0 0 0 0 0,0 0 0 0 0,0 0 0 0 0,0-1 0 0 0,0 1 0 0 0,1 0 0 0 0,-1-1 0 0 0,-1 1 1 0 0,1 0-1 0 0,0-1 0 0 0,0 0 0 0 0,0 1 0 0 0,0-1 0 0 0,1-1 0 0 0,1 0-2 0 0,0 0 0 0 0,-1-1 0 0 0,0 1 0 0 0,1-1 0 0 0,-1 0 0 0 0,0 0 0 0 0,0 0 0 0 0,0 0 0 0 0,2-6 0 0 0,4-14-9 0 0,0-1 0 0 0,-2 0 0 0 0,-1 0 0 0 0,0-1 0 0 0,1-38 0 0 0,-6 34 24 0 0,-2-1 0 0 0,0 1 0 0 0,-3 0 0 0 0,0 0 0 0 0,-15-47 0 0 0,15 67-1 0 0,1 0 0 0 0,-1-1-1 0 0,-1 2 1 0 0,1-1 0 0 0,-2 1-1 0 0,1 0 1 0 0,-1 0 0 0 0,0 1-1 0 0,-1 0 1 0 0,-11-9 0 0 0,16 13 0 0 0,-1 1 0 0 0,1-1 1 0 0,-1 1-1 0 0,1 0 1 0 0,-1 0-1 0 0,0 0 1 0 0,0 1-1 0 0,0-1 0 0 0,0 1 1 0 0,0 0-1 0 0,0 0 1 0 0,0 0-1 0 0,0 1 1 0 0,0 0-1 0 0,0-1 0 0 0,-1 1 1 0 0,1 1-1 0 0,0-1 1 0 0,0 1-1 0 0,0-1 1 0 0,0 1-1 0 0,-6 2 1 0 0,3 1 19 0 0,0-1 1 0 0,0 1-1 0 0,0 0 1 0 0,0 1 0 0 0,1 0-1 0 0,-1 0 1 0 0,1 0-1 0 0,1 1 1 0 0,-1-1 0 0 0,-8 13-1 0 0,6-5-2 0 0,1-1 1 0 0,0 1-1 0 0,1 1 0 0 0,1-1 0 0 0,0 1 0 0 0,1 0 1 0 0,-4 21-1 0 0,6-24-59 0 0,0-4 27 0 0,1 1 0 0 0,0 0 0 0 0,0 0 0 0 0,1 0 1 0 0,0 0-1 0 0,1 0 0 0 0,0 0 0 0 0,3 16 0 0 0,-3-19-99 0 0,1 0 1 0 0,-1 0-1 0 0,1 0 1 0 0,1 0 0 0 0,-1 0-1 0 0,0-1 1 0 0,1 1-1 0 0,0-1 1 0 0,0 1-1 0 0,1-1 1 0 0,-1 0 0 0 0,1 0-1 0 0,0 0 1 0 0,5 3-1 0 0,9 3-1354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36.4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1603 304 10592 0 0,'-6'-9'155'0'0,"-1"0"0"0"0,0 1 0 0 0,0 0 0 0 0,-1 1 0 0 0,0-1 0 0 0,0 2 0 0 0,0-1 1 0 0,-12-6-1 0 0,-50-20 809 0 0,60 29-724 0 0,0 1 0 0 0,0 0 0 0 0,0 1 0 0 0,0 0 0 0 0,-15-1 0 0 0,-35 3 742 0 0,-1 2-1 0 0,1 4 1 0 0,-70 14 0 0 0,39-1 194 0 0,-116 40 0 0 0,151-38-871 0 0,1 3 1 0 0,1 3-1 0 0,1 2 0 0 0,2 2 0 0 0,-59 47 0 0 0,-74 65 94 0 0,167-127-381 0 0,0 0 0 0 0,1 1 0 0 0,1 1 0 0 0,1 1 0 0 0,0 0 1 0 0,2 0-1 0 0,-18 37 0 0 0,17-26 4 0 0,0 0-1 0 0,3 1 1 0 0,0 0-1 0 0,2 1 1 0 0,-3 32-1 0 0,7-36-28 0 0,2-1-1 0 0,2 51 0 0 0,1-62 2 0 0,1 0 0 0 0,1-1-1 0 0,0 1 1 0 0,1-1 0 0 0,1 0 0 0 0,9 20 0 0 0,5 2-12 0 0,1-1 1 0 0,2-1 0 0 0,2 0 0 0 0,1-2 0 0 0,2-2 0 0 0,1 0 0 0 0,1-1-1 0 0,1-2 1 0 0,2-1 0 0 0,1-2 0 0 0,0-1 0 0 0,2-2 0 0 0,73 35 0 0 0,-83-47-2 0 0,0-2 1 0 0,41 9 0 0 0,54 2-32 0 0,-108-17 35 0 0,37 3-12 0 0,0-1 0 0 0,65-5 0 0 0,96-19-34 0 0,-48-10 64 0 0,-44 6-16 0 0,-57 11-12 0 0,92-32 0 0 0,-102 28 21 0 0,3-2 4 0 0,69-35 0 0 0,45-36 0 0 0,-125 67 0 0 0,72-54 0 0 0,-28 2 19 0 0,-73 61-10 0 0,1-2-1 0 0,-2 0 1 0 0,16-25 0 0 0,-10 12 5 0 0,-2-1 0 0 0,-2 0 0 0 0,-1-1 1 0 0,-1-1-1 0 0,10-37 0 0 0,-9 18 31 0 0,-3-1 1 0 0,7-65-1 0 0,-16 94-14 0 0,-2 0 0 0 0,0 1 0 0 0,-1-1 0 0 0,-1 0 0 0 0,-2 1 0 0 0,0 0 0 0 0,-13-41 0 0 0,6 36 16 0 0,-1 0 1 0 0,-1 1-1 0 0,-2 0 1 0 0,0 1 0 0 0,-2 1-1 0 0,0 0 1 0 0,-2 1-1 0 0,0 1 1 0 0,-2 1-1 0 0,-43-35 1 0 0,24 25 19 0 0,0 1 1 0 0,-2 1 0 0 0,0 3 0 0 0,-70-32-1 0 0,65 40-7 0 0,-1 2 0 0 0,-1 1 0 0 0,-73-11 0 0 0,76 18-52 0 0,8 1 19 0 0,0 2 0 0 0,-40-1 1 0 0,26 7 47 0 0,-1 2 0 0 0,1 2 0 0 0,0 3 1 0 0,1 2-1 0 0,-64 20 0 0 0,80-18-48 0 0,1 1-1 0 0,1 2 0 0 0,0 1 1 0 0,1 2-1 0 0,0 1 1 0 0,2 1-1 0 0,0 2 0 0 0,-37 36 1 0 0,-9 20 0 0 0,-120 162-1 0 0,173-206-40 0 0,1 1 1 0 0,1 1-1 0 0,2 1 0 0 0,2 0 0 0 0,1 2 0 0 0,3 0 0 0 0,0 0 0 0 0,3 1 0 0 0,-11 77 1 0 0,20-93-3 0 0,0 1 1 0 0,1 0-1 0 0,2-1 1 0 0,1 1-1 0 0,0-1 1 0 0,2 0-1 0 0,1 0 1 0 0,0 0-1 0 0,2-1 1 0 0,1 0-1 0 0,15 28 1 0 0,-8-21-2 0 0,1-1 0 0 0,1-1 0 0 0,2 0-1 0 0,1-1 1 0 0,1-2 0 0 0,1 0 0 0 0,44 36 0 0 0,-50-48 3 0 0,1 0-1 0 0,0-1 1 0 0,0-1 0 0 0,1-1 0 0 0,1 0 0 0 0,-1-1-1 0 0,2-2 1 0 0,21 6 0 0 0,-3-1-3 0 0,-23-7 4 0 0,0-1-1 0 0,1 0 0 0 0,-1-1 0 0 0,29 2 1 0 0,-16-5-16 0 0,1-2 0 0 0,38-7 0 0 0,-51 6 15 0 0,0-1 0 0 0,0-1 0 0 0,0-1 0 0 0,-1-1 0 0 0,20-10 0 0 0,5-7-5 0 0,-2-1-1 0 0,-1-2 1 0 0,64-59 0 0 0,-76 62 8 0 0,-3-2 1 0 0,0-1 0 0 0,-1 0 0 0 0,-2-2-1 0 0,31-55 1 0 0,27-89 10 0 0,-63 135 0 0 0,-2-2 0 0 0,12-64 0 0 0,-3-81 110 0 0,-21 160-90 0 0,-1-1 1 0 0,-1 0 0 0 0,-2 1 0 0 0,0-1 0 0 0,-9-29 0 0 0,6 38-9 0 0,0 0 1 0 0,-1 0-1 0 0,-1 0 1 0 0,-1 1-1 0 0,0 1 1 0 0,-1 0-1 0 0,-1 0 1 0 0,-24-25 0 0 0,17 21 27 0 0,-2 1 1 0 0,0 1 0 0 0,-1 0 0 0 0,-1 2-1 0 0,-33-18 1 0 0,46 29-22 0 0,0 0 0 0 0,0 0 0 0 0,-1 1 0 0 0,0 0 0 0 0,1 1 0 0 0,-1 0 0 0 0,0 1 0 0 0,0 0 0 0 0,0 1 0 0 0,0-1 0 0 0,0 2-1 0 0,0 0 1 0 0,0 0 0 0 0,0 1 0 0 0,0 0 0 0 0,0 0 0 0 0,1 1 0 0 0,-1 1 0 0 0,1-1 0 0 0,0 2 0 0 0,0-1 0 0 0,0 1 0 0 0,1 0 0 0 0,-1 1 0 0 0,1 0 0 0 0,1 1-1 0 0,-1-1 1 0 0,1 1 0 0 0,-11 14 0 0 0,1 4-13 0 0,1 0-1 0 0,0 0 0 0 0,2 2 1 0 0,2 0-1 0 0,0 0 0 0 0,2 1 1 0 0,0 1-1 0 0,2-1 0 0 0,2 2 1 0 0,0-1-1 0 0,-2 59 0 0 0,6-14-82 0 0,12 127 1 0 0,-6-169 63 0 0,2 1 0 0 0,1-2 0 0 0,1 1 0 0 0,2-1 0 0 0,1 0 0 0 0,22 41 0 0 0,-26-59-6 0 0,0 0 0 0 0,1-1-1 0 0,0 0 1 0 0,1-1 0 0 0,1 0-1 0 0,0 0 1 0 0,0-1 0 0 0,1 0-1 0 0,0-1 1 0 0,1 0 0 0 0,13 8-1 0 0,-19-15 6 0 0,-1 1-1 0 0,1-1 1 0 0,0 0-1 0 0,0 0 0 0 0,0-1 1 0 0,0 1-1 0 0,0-1 1 0 0,0-1-1 0 0,0 1 1 0 0,0-1-1 0 0,0 0 1 0 0,1-1-1 0 0,-1 1 0 0 0,8-3 1 0 0,-1 0-16 0 0,-1-1 1 0 0,1 0-1 0 0,-1 0 0 0 0,1-2 1 0 0,18-10-1 0 0,-21 9 24 0 0,-1 0-1 0 0,1-1 0 0 0,-1 0 1 0 0,0 0-1 0 0,-1-1 1 0 0,0 0-1 0 0,-1 0 0 0 0,1-1 1 0 0,8-17-1 0 0,-4 4-6 0 0,0-1 1 0 0,-2 0-1 0 0,11-36 0 0 0,-11 19 4 0 0,-1 0-1 0 0,-2-1 1 0 0,-2 0 0 0 0,-2 0-1 0 0,-2 0 1 0 0,-2 0 0 0 0,-7-56-1 0 0,4 72 34 0 0,-1 0-1 0 0,-1 1 0 0 0,-1-1 1 0 0,-15-35-1 0 0,16 47-9 0 0,0 1-1 0 0,-2 0 1 0 0,1 0-1 0 0,-1 1 1 0 0,-1 0-1 0 0,0 0 1 0 0,-1 1-1 0 0,0 0 1 0 0,-17-13-1 0 0,25 22-5 0 0,0 0 1 0 0,0 1-1 0 0,-1-1 0 0 0,1 1 0 0 0,-1 0 0 0 0,1 0 0 0 0,-1 0 1 0 0,0 0-1 0 0,1 0 0 0 0,-1 0 0 0 0,0 0 0 0 0,1 1 0 0 0,-1 0 0 0 0,0-1 1 0 0,-4 1-1 0 0,5 1 4 0 0,-1-1 1 0 0,1 1 0 0 0,0 0 0 0 0,0-1-1 0 0,-1 1 1 0 0,1 0 0 0 0,0 0-1 0 0,0 0 1 0 0,0 1 0 0 0,0-1 0 0 0,0 1-1 0 0,0-1 1 0 0,0 1 0 0 0,1-1-1 0 0,-1 1 1 0 0,1 0 0 0 0,-1 0 0 0 0,-2 3-1 0 0,0 3-4 0 0,0-1 0 0 0,0 1 0 0 0,1 0 0 0 0,0 0 0 0 0,0 0 0 0 0,1 0 0 0 0,0 1 0 0 0,0-1 0 0 0,0 17 0 0 0,1 5 23 0 0,5 45-1 0 0,-2-49-27 0 0,1 21-3 0 0,2-1 0 0 0,2 1 0 0 0,20 72 0 0 0,-26-115-2 0 0,0-1 1 0 0,0 0-1 0 0,0 0 0 0 0,0 1 0 0 0,0 6 1 0 0,1-8-42 0 0,-1-2 40 0 0,-1 0 0 0 0,1 0-1 0 0,0 1 1 0 0,0-1 0 0 0,0 0 0 0 0,0 0 0 0 0,0 0 0 0 0,0 0 0 0 0,-1 0-1 0 0,1 0 1 0 0,0 0 0 0 0,0 0 0 0 0,0 0 0 0 0,0-1 0 0 0,0 1-1 0 0,0 0 1 0 0,-1-1 0 0 0,1 1 0 0 0,0 0 0 0 0,0-1 0 0 0,-1 1 0 0 0,1-1-1 0 0,0 1 1 0 0,0-1 0 0 0,-1 1 0 0 0,1-1 0 0 0,0 0 0 0 0,-1 1-1 0 0,1-1 1 0 0,-1 0 0 0 0,1 1 0 0 0,-1-1 0 0 0,1 0 0 0 0,-1 0 0 0 0,0 0-1 0 0,1 1 1 0 0,-1-1 0 0 0,0 0 0 0 0,0 0 0 0 0,1 0 0 0 0,-1 0-1 0 0,0 0 1 0 0,0 1 0 0 0,0-1 0 0 0,0 0 0 0 0,0 0 0 0 0,-1-1 0 0 0,2 0-17 0 0,-1-4 18 0 0,1 1 1 0 0,-1-1-1 0 0,0 1 0 0 0,-1-1 0 0 0,1 1 1 0 0,-1 0-1 0 0,0-1 0 0 0,0 1 0 0 0,-1 0 1 0 0,-3-10-1 0 0,-3-1 3 0 0,-19-30 0 0 0,7 13 0 0 0,14 23 10 0 0,1 0-1 0 0,-2 0 0 0 0,1 1 1 0 0,-1 0-1 0 0,-1 0 1 0 0,0 1-1 0 0,0 0 0 0 0,0 0 1 0 0,-13-8-1 0 0,0 2 31 0 0,0 1-1 0 0,0 1 1 0 0,-1 1-1 0 0,-30-11 1 0 0,41 18-28 0 0,0 1 0 0 0,0 0 1 0 0,0 1-1 0 0,0 0 0 0 0,-1 1 1 0 0,1 0-1 0 0,-1 1 0 0 0,1 0 1 0 0,-1 1-1 0 0,1 0 1 0 0,-18 5-1 0 0,5 0 10 0 0,-1 2 0 0 0,1 0 0 0 0,1 2 0 0 0,0 1 0 0 0,-24 14 0 0 0,37-18-20 0 0,0-1 1 0 0,1 2-1 0 0,0-1 0 0 0,0 2 1 0 0,0-1-1 0 0,1 1 0 0 0,0 0 1 0 0,1 0-1 0 0,0 1 0 0 0,0 0 1 0 0,1 1-1 0 0,-8 20 0 0 0,8-15-3 0 0,1 1 0 0 0,1 1 0 0 0,0-1 0 0 0,-1 31 0 0 0,4 72 0 0 0,2-101-17 0 0,1 0 0 0 0,0 0 1 0 0,1 0-1 0 0,1 0 0 0 0,1-1 0 0 0,10 26 0 0 0,-10-32 3 0 0,1-1 1 0 0,0 1-1 0 0,1-1 0 0 0,0 0 0 0 0,1-1 1 0 0,0 1-1 0 0,1-2 0 0 0,0 1 0 0 0,0-1 1 0 0,14 10-1 0 0,-15-13-2 0 0,1 0 0 0 0,0-1 1 0 0,0 0-1 0 0,0-1 0 0 0,1 0 0 0 0,-1 0 1 0 0,1-1-1 0 0,0 0 0 0 0,0-1 0 0 0,0 0 0 0 0,1 0 1 0 0,-1-1-1 0 0,0-1 0 0 0,0 1 0 0 0,1-2 1 0 0,-1 0-1 0 0,0 0 0 0 0,0 0 0 0 0,1-2 1 0 0,-1 1-1 0 0,-1-1 0 0 0,18-7 0 0 0,0-3-10 0 0,0-1-1 0 0,0-1 0 0 0,-1-2 1 0 0,-1 0-1 0 0,26-24 0 0 0,-40 29 27 0 0,0 0 0 0 0,0-1 0 0 0,-1 0 0 0 0,-1-1 0 0 0,10-17 0 0 0,33-77 0 0 0,-47 98 0 0 0,5-13 2 0 0,-1-1 0 0 0,7-30 0 0 0,-13 41 11 0 0,-1 0 1 0 0,0 0-1 0 0,0-1 1 0 0,-2 1-1 0 0,-1-26 1 0 0,-1 32 4 0 0,0 0-1 0 0,0 0 1 0 0,0 0-1 0 0,-1 0 1 0 0,0 1 0 0 0,-1-1-1 0 0,1 1 1 0 0,-1 0-1 0 0,0 0 1 0 0,-1 0 0 0 0,0 1-1 0 0,0-1 1 0 0,-17-14 1602 0 0,17 27-1318 0 0,4-7-328 0 0,1 1 1 0 0,0-1-1 0 0,-1 1 0 0 0,1-1 0 0 0,-1 0 0 0 0,1 1 1 0 0,0-1-1 0 0,-1 1 0 0 0,1 0 0 0 0,0-1 0 0 0,0 1 1 0 0,-1-1-1 0 0,1 1 0 0 0,0-1 0 0 0,0 1 0 0 0,0-1 1 0 0,0 1-1 0 0,-1 0 0 0 0,1-1 0 0 0,0 1 0 0 0,0-1 0 0 0,0 1 1 0 0,1 0-1 0 0,2 10-233 0 0,1 0-1 0 0,0-1 1 0 0,0 0 0 0 0,10 14 0 0 0,13 25 73 0 0,2-1 1 0 0,2-2-1 0 0,3-1 1 0 0,55 58-1 0 0,-84-97 160 0 0,1-2-1 0 0,-1 1 1 0 0,1 0 0 0 0,1-1 0 0 0,-1 0-1 0 0,0-1 1 0 0,1 1 0 0 0,0-1 0 0 0,10 3-1 0 0,-15-6-7 0 0,0 1 0 0 0,1 0-1 0 0,-1-1 1 0 0,1 1-1 0 0,-1-1 1 0 0,1 0 0 0 0,-1 0-1 0 0,1 0 1 0 0,-1 0 0 0 0,0 0-1 0 0,1-1 1 0 0,-1 1 0 0 0,1-1-1 0 0,-1 0 1 0 0,1 1-1 0 0,-1-1 1 0 0,0 0 0 0 0,0 0-1 0 0,1-1 1 0 0,-1 1 0 0 0,0 0-1 0 0,0-1 1 0 0,0 1 0 0 0,0-1-1 0 0,-1 0 1 0 0,1 1-1 0 0,0-1 1 0 0,-1 0 0 0 0,1 0-1 0 0,1-4 1 0 0,10-21-2081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40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31 393 6912 0 0,'-8'-8'732'0'0,"5"3"-685"0"0,1 2 39 0 0,1 1 0 0 0,-1 0-1 0 0,1-1 1 0 0,0 1 0 0 0,0-1 0 0 0,0 1 0 0 0,0-1 0 0 0,-1-3 0 0 0,-1-8 1142 0 0,-1-11 858 0 0,4 13-1593 0 0,-1 2-199 0 0,1 0 1 0 0,1 1-1 0 0,-1-1 1 0 0,4-12 0 0 0,1 5-21 0 0,-3 8-122 0 0,1-1-1 0 0,0 1 1 0 0,1-1-1 0 0,0 1 1 0 0,10-17 0 0 0,17-25 242 0 0,-21 34-358 0 0,-6 9-16 0 0,1 1 0 0 0,0-1 0 0 0,0 1 0 0 0,1 0 0 0 0,-1 0-1 0 0,2 1 1 0 0,-1 0 0 0 0,1 0 0 0 0,8-6 0 0 0,-12 10-6 0 0,0 1-1 0 0,1 0 1 0 0,-1-1 0 0 0,1 1 0 0 0,0 0-1 0 0,-1 1 1 0 0,1-1 0 0 0,0 1 0 0 0,-1-1-1 0 0,1 1 1 0 0,0 0 0 0 0,0 0 0 0 0,-1 1 0 0 0,1-1-1 0 0,0 1 1 0 0,-1 0 0 0 0,1 0 0 0 0,-1 0-1 0 0,1 0 1 0 0,-1 1 0 0 0,1 0 0 0 0,-1-1-1 0 0,0 1 1 0 0,0 0 0 0 0,0 0 0 0 0,0 1-1 0 0,0-1 1 0 0,0 1 0 0 0,-1-1 0 0 0,5 7 0 0 0,-4-5-7 0 0,0 0 0 0 0,-1 0 0 0 0,0 0 1 0 0,0 0-1 0 0,0 1 0 0 0,0-1 0 0 0,0 1 1 0 0,-1 0-1 0 0,0-1 0 0 0,0 1 1 0 0,0 7-1 0 0,0 8 0 0 0,-2 29 1 0 0,0-16 90 0 0,-1-10-54 0 0,0-1 0 0 0,-2 1 0 0 0,-1-1 0 0 0,0 0 0 0 0,-15 37 0 0 0,-1 4-5 0 0,6-13 27 0 0,-23 52 0 0 0,-5 11 132 0 0,6-15 255 0 0,23-58-244 0 0,13-37-180 0 0,1 0-1 0 0,-1 0 1 0 0,1 0 0 0 0,-1-1-1 0 0,1 1 1 0 0,0 0 0 0 0,0 0 0 0 0,0 0-1 0 0,0 0 1 0 0,1 0 0 0 0,1 5-1 0 0,-2-7 60 0 0,1 1-54 0 0,-1 0-1 0 0,0-1 0 0 0,1 1 0 0 0,0 0 0 0 0,-1-1 1 0 0,1 1-1 0 0,0-1 0 0 0,0 1 0 0 0,0-1 1 0 0,0 1-1 0 0,0-1 0 0 0,0 0 0 0 0,0 1 0 0 0,0-1 1 0 0,0 0-1 0 0,1 0 0 0 0,2 2 0 0 0,25 11 437 0 0,-20-10-482 0 0,10 1 160 0 0,-3-1-52 0 0,0 0-1 0 0,29 1 0 0 0,-42-5-46 0 0,0 0 0 0 0,-1 1 0 0 0,1-1 0 0 0,0 1 0 0 0,0 0 0 0 0,-1 0 0 0 0,1 0 0 0 0,4 3 0 0 0,5 1-1225 0 0,0 0-299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41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81 6912 0 0,'0'0'314'0'0,"-2"0"-6"0"0,-30-20 124 0 0,-17-15 5679 0 0,45 32-5868 0 0,0 1 0 0 0,0 0 0 0 0,0 0 1 0 0,0 0-1 0 0,0 1 0 0 0,0-1 0 0 0,-8 0 0 0 0,-9-5 285 0 0,19 7-486 0 0,1-1 0 0 0,-1 1 0 0 0,0-1 1 0 0,0 1-1 0 0,0 0 0 0 0,0 0 0 0 0,1 0 0 0 0,-1 0 0 0 0,0 0 0 0 0,0 0 0 0 0,0 0 0 0 0,0 0 1 0 0,0 1-1 0 0,1-1 0 0 0,-1 1 0 0 0,-3 1 0 0 0,-1 1 74 0 0,0 1 0 0 0,0-1 0 0 0,-7 7 0 0 0,-6 4 92 0 0,14-11-180 0 0,0 1-1 0 0,1 0 0 0 0,-1 0 1 0 0,1 0-1 0 0,0 0 1 0 0,0 1-1 0 0,1-1 1 0 0,-1 1-1 0 0,1 0 0 0 0,0 0 1 0 0,1 1-1 0 0,-1-1 1 0 0,-1 6-1 0 0,-26 68 104 0 0,19-51-42 0 0,1 1-1 0 0,2 0 1 0 0,1 1 0 0 0,2 0 0 0 0,0 0 0 0 0,2 1 0 0 0,2 58-1 0 0,2-71-51 0 0,0 0-1 0 0,2 0 1 0 0,0-1 0 0 0,7 24-1 0 0,-5-26-12 0 0,1 0-1 0 0,1 0 0 0 0,0-1 1 0 0,17 25-1 0 0,-19-34-8 0 0,0 1 1 0 0,0-1-1 0 0,1 0 0 0 0,0 0 0 0 0,11 7 0 0 0,-4-2 52 0 0,-5-6-13 0 0,0 1-1 0 0,0-1 1 0 0,1-1 0 0 0,-1 0 0 0 0,1 0 0 0 0,0-1-1 0 0,0 0 1 0 0,10 2 0 0 0,-15-4-24 0 0,7 0 50 0 0,-3-2-45 0 0,-1-1-1 0 0,1 1 1 0 0,0-2-1 0 0,-1 1 1 0 0,0-1-1 0 0,1 0 1 0 0,-2-1-1 0 0,1 0 0 0 0,0 0 1 0 0,-1 0-1 0 0,0-1 1 0 0,0 1-1 0 0,-1-2 1 0 0,0 1-1 0 0,0-1 1 0 0,0 1-1 0 0,-1-1 1 0 0,1-1-1 0 0,-2 1 0 0 0,1 0 1 0 0,-1-1-1 0 0,0 0 1 0 0,-1 0-1 0 0,2-8 1 0 0,1-16 58 0 0,-1 16-3 0 0,-2 1-1 0 0,0-1 1 0 0,0 0-1 0 0,-3-29 1 0 0,-4-29 351 0 0,-3 4-221 0 0,-5-16-156 0 0,7 50-64 0 0,5 29 0 0 0,0-1 0 0 0,0 1 0 0 0,-1-1 0 0 0,0 1 0 0 0,0-1 0 0 0,-7-13 0 0 0,-16-37 0 0 0,18 42-101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41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 4144 0 0,'0'0'319'0'0,"-11"1"1296"0"0,8 1-735 0 0,0 0 0 0 0,1 0 0 0 0,-1 0 0 0 0,1 0 0 0 0,-1 1-1 0 0,1-1 1 0 0,-4 6 0 0 0,3-3-557 0 0,0 0 0 0 0,1 0 1 0 0,-1 0-1 0 0,-1 7 0 0 0,1-3-273 0 0,0 0-1 0 0,1 1 1 0 0,1-1 0 0 0,0 1 0 0 0,0 12 0 0 0,-1 61 1037 0 0,4 92 768 0 0,3-122-1204 0 0,13 62-1 0 0,-14-98-579 0 0,0-1 0 0 0,1 0-1 0 0,1-1 1 0 0,1 1 0 0 0,0-1-1 0 0,0-1 1 0 0,2 1 0 0 0,11 14-1 0 0,-12-20-36 0 0,0 0 0 0 0,1-1-1 0 0,12 10 1 0 0,-17-15-19 0 0,-1-1 7 0 0,-1-1-1 0 0,0 1 1 0 0,0-1 0 0 0,1 1 0 0 0,-1-1 0 0 0,0 0-1 0 0,1 0 1 0 0,-1 0 0 0 0,1-1 0 0 0,0 1 0 0 0,-1 0-1 0 0,1-1 1 0 0,-1 0 0 0 0,1 1 0 0 0,4-2 0 0 0,-2 1 20 0 0,-1-1 0 0 0,1 0 0 0 0,-1 0 0 0 0,1 0 0 0 0,-1-1 0 0 0,0 0 0 0 0,5-2 0 0 0,-8 4-34 0 0,-1-1 1 0 0,1 1-1 0 0,-1 0 0 0 0,0-1 1 0 0,1 1-1 0 0,-1-1 0 0 0,0 1 0 0 0,1 0 1 0 0,-1-1-1 0 0,0 1 0 0 0,0-1 1 0 0,1 1-1 0 0,-1-1 0 0 0,0 1 1 0 0,0-1-1 0 0,0 1 0 0 0,0-1 0 0 0,0 0 1 0 0,1-2 22 0 0,7-10 72 0 0,-2 0 0 0 0,8-18 0 0 0,-12 26-76 0 0,-1-1 0 0 0,1 1-1 0 0,-1-1 1 0 0,0 1 0 0 0,-1-1-1 0 0,0 0 1 0 0,1 1 0 0 0,-2-1 0 0 0,0-7-1 0 0,-4-22 166 0 0,-1-7 164 0 0,-12-42 0 0 0,0 9-92 0 0,13 61-225 0 0,-7-19 70 0 0,-11-52-1 0 0,20 72-90 0 0,0-1 0 0 0,-2 1 0 0 0,0 0 0 0 0,0 1 0 0 0,-1-1 0 0 0,-1 1 0 0 0,-12-17 0 0 0,17 26-23 0 0,-1-1-1 0 0,1 2 0 0 0,-1-1 0 0 0,0 0 0 0 0,0 0 1 0 0,0 1-1 0 0,0 0 0 0 0,0-1 0 0 0,-1 1 1 0 0,1 1-1 0 0,-1-1 0 0 0,1 0 0 0 0,-1 1 0 0 0,-5-2 1 0 0,5 3-256 0 0,1 1 0 0 0,-1-1 1 0 0,1 1-1 0 0,0 0 1 0 0,-1 0-1 0 0,1 0 0 0 0,0 0 1 0 0,0 1-1 0 0,-1-1 1 0 0,1 1-1 0 0,0 0 0 0 0,-4 4 1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42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0 110 10912 0 0,'0'0'986'0'0,"1"-16"-122"0"0,2 11-575 0 0,0 1 0 0 0,1 0 0 0 0,-1-1-1 0 0,1 2 1 0 0,0-1 0 0 0,0 0 0 0 0,0 1-1 0 0,0 0 1 0 0,1 0 0 0 0,-1 0 0 0 0,1 0-1 0 0,0 1 1 0 0,7-3 0 0 0,4-3-163 0 0,-14 6-114 0 0,0 1 0 0 0,0 0-1 0 0,0 0 1 0 0,1 0-1 0 0,-1 0 1 0 0,0 0 0 0 0,0 0-1 0 0,1 0 1 0 0,3 0-1 0 0,41-8 104 0 0,-34 6-100 0 0,1 0 1 0 0,-1 1-1 0 0,18-1 0 0 0,-7 2 15 0 0,-19 0-17 0 0,0 0 1 0 0,0 1 0 0 0,0 0-1 0 0,0 0 1 0 0,0 0 0 0 0,0 0-1 0 0,10 3 1 0 0,-3 0 44 0 0,-10-2-26 0 0,0-1 0 0 0,1 1-1 0 0,-1 0 1 0 0,1-1-1 0 0,-1 1 1 0 0,0 0 0 0 0,0 1-1 0 0,1-1 1 0 0,-1 0 0 0 0,0 0-1 0 0,0 1 1 0 0,3 3-1 0 0,4 3 120 0 0,-8-7-143 0 0,0-1 1 0 0,0 1-1 0 0,0 0 1 0 0,-1-1-1 0 0,1 1 0 0 0,0 0 1 0 0,-1 0-1 0 0,1-1 1 0 0,0 1-1 0 0,-1 0 0 0 0,1 0 1 0 0,-1 0-1 0 0,1 0 0 0 0,-1 0 1 0 0,0 0-1 0 0,1 0 1 0 0,-1 0-1 0 0,0 0 0 0 0,0 0 1 0 0,0 0-1 0 0,1 0 1 0 0,-1 0-1 0 0,0 2 0 0 0,-1 2 74 0 0,1 0-1 0 0,-1 1 0 0 0,1-1 0 0 0,-1 0 1 0 0,-1 0-1 0 0,1 0 0 0 0,-1 0 0 0 0,-2 6 1 0 0,-3 1 272 0 0,-13 20 0 0 0,-7 12-2 0 0,23-37-352 0 0,0 0 0 0 0,-9 10 0 0 0,-9 14 0 0 0,6-4 15 0 0,7-14 10 0 0,-10 26-1 0 0,19-39-24 0 0,-1 1 0 0 0,0 0 0 0 0,0 0 0 0 0,0 1 0 0 0,0-1 0 0 0,0 1 0 0 0,1-1 0 0 0,-1 0 0 0 0,1 1 0 0 0,-1-1 0 0 0,1 1 0 0 0,-1 0 0 0 0,1-1 0 0 0,0 1 0 0 0,0-1 0 0 0,0 1 0 0 0,0 0 0 0 0,0-1 0 0 0,0 1 0 0 0,0 1 0 0 0,5 7 0 0 0,3-5 0 0 0,20-3-11 0 0,-16-1-58 0 0,-6-1 49 0 0,-1 0 0 0 0,1-1 0 0 0,-1 1 0 0 0,11-3 0 0 0,-3 0 24 0 0,6 0 25 0 0,-7 2 4 0 0,0-1 0 0 0,12-4 0 0 0,-9 3-33 0 0,0 0 0 0 0,0 0 0 0 0,1 2 0 0 0,18 0 0 0 0,-16 0 0 0 0,1 2 0 0 0,34 5 0 0 0,-46-4 0 0 0,0 0 0 0 0,0 0 0 0 0,-1 0 0 0 0,1 1 0 0 0,-1 0 0 0 0,1 1 0 0 0,-1-1 0 0 0,0 1 0 0 0,0 0 0 0 0,7 8 0 0 0,-9-9 1 0 0,-1 0-1 0 0,1 1 1 0 0,-1 0-1 0 0,0 0 1 0 0,0 0 0 0 0,-1 0-1 0 0,1 0 1 0 0,-1 0-1 0 0,0 1 1 0 0,0-1-1 0 0,2 10 1 0 0,-3-7 30 0 0,1 0 0 0 0,-2 1 0 0 0,1-1 1 0 0,-1 1-1 0 0,0-1 0 0 0,-1 1 0 0 0,-1 7 0 0 0,0-3 111 0 0,-1 0 0 0 0,0 0-1 0 0,0-1 1 0 0,-2 0 0 0 0,1 0-1 0 0,-2 0 1 0 0,1 0 0 0 0,-1-1-1 0 0,-1 0 1 0 0,0 0-1 0 0,0-1 1 0 0,-1 1 0 0 0,0-2-1 0 0,-1 1 1 0 0,0-1 0 0 0,-15 11-1 0 0,-3-1 351 0 0,-1-2-1 0 0,-1 0 0 0 0,-39 15 1 0 0,48-23-228 0 0,-1-2 1 0 0,0 0-1 0 0,0-2 1 0 0,-27 4-1 0 0,36-7-314 0 0,-1-1-1 0 0,1 0 0 0 0,0-1 1 0 0,0 0-1 0 0,0 0 0 0 0,0-2 1 0 0,0 1-1 0 0,1-1 0 0 0,-13-6 1 0 0,-3 0-2044 0 0,14 1 1006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54.28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1864 2656 2304 0 0,'-2'0'167'0'0,"-3"0"352"0"0,0-1 0 0 0,0 0 0 0 0,0 0 0 0 0,0-1 0 0 0,0 0 0 0 0,0 1-1 0 0,-32-15 4075 0 0,23 12-3575 0 0,-5 1-231 0 0,1 1-1 0 0,-1 0 0 0 0,1 1 1 0 0,-24 2-1 0 0,-43 3 791 0 0,32-3-890 0 0,19 0-279 0 0,2 0 19 0 0,-1 1 0 0 0,-45 10 0 0 0,36-3-104 0 0,18-5-126 0 0,0 2-1 0 0,-36 13 0 0 0,36-9-122 0 0,1 1 0 0 0,0 0-1 0 0,0 2 1 0 0,-33 24-1 0 0,-172 129 499 0 0,176-130-584 0 0,2-2 5 0 0,-109 81 294 0 0,145-103-257 0 0,-21 16 131 0 0,2 1-1 0 0,-52 59 1 0 0,-9 44-4 0 0,22-27-82 0 0,43-63-39 0 0,-39 72 0 0 0,34-40 7 0 0,15-31-11 0 0,5-6 7 0 0,0 0 0 0 0,-10 57 0 0 0,16-53-30 0 0,2-1 1 0 0,2 1-1 0 0,1 0 0 0 0,3 0 0 0 0,1 0 0 0 0,10 64 0 0 0,-3-67-37 0 0,24 70 0 0 0,-12-47 12 0 0,4 7-5 0 0,3 0 0 0 0,60 104-1 0 0,-57-120 4 0 0,3-1-1 0 0,2-1 0 0 0,76 82 1 0 0,-17-33-39 0 0,5-3 0 0 0,129 94 0 0 0,-7-37 46 0 0,-198-138 10 0 0,102 59-8 0 0,166 60-41 0 0,-196-92 46 0 0,121 44 4 0 0,-207-83 0 0 0,270 74-54 0 0,-178-52 44 0 0,43 6 10 0 0,148 15 0 0 0,150-14 0 0 0,-145-39 0 0 0,-293 6 0 0 0,534-57 0 0 0,-508 55 0 0 0,114-22 0 0 0,185-55 0 0 0,-196 46 0 0 0,48-15 0 0 0,-92 23 0 0 0,16-7 0 0 0,243-104 0 0 0,-300 116 0 0 0,0-2 0 0 0,-2-2 0 0 0,57-42 0 0 0,-67 40 0 0 0,-2-2 0 0 0,44-46 0 0 0,-60 57 0 0 0,69-79 0 0 0,-29 31 0 0 0,-38 45 9 0 0,0-2 1 0 0,-2 0-1 0 0,-1-1 0 0 0,0-1 0 0 0,-2 0 0 0 0,16-37 0 0 0,6-16-9 0 0,3-8 0 0 0,-30 59-6 0 0,14-34 41 0 0,21-89 0 0 0,-21 49-14 0 0,15-78 22 0 0,-29 89-11 0 0,-2-96 0 0 0,-15-91 32 0 0,3 228-64 0 0,-17-70 0 0 0,3 24 0 0 0,-17-65 0 0 0,8 48 0 0 0,15 56 0 0 0,-3 1 0 0 0,-2 1 0 0 0,-44-96 0 0 0,31 86 12 0 0,-39-73 58 0 0,51 106-55 0 0,-1 0 1 0 0,-28-33-1 0 0,-8-3 31 0 0,-3 3-1 0 0,-88-76 0 0 0,81 87-7 0 0,-76-49-1 0 0,127 94-30 0 0,-172-104 58 0 0,148 93-40 0 0,-1 1-1 0 0,-1 1 1 0 0,-44-11 0 0 0,48 19-8 0 0,0 0 1 0 0,-1 3 0 0 0,0 1 0 0 0,0 2 0 0 0,0 1-1 0 0,-1 2 1 0 0,1 1 0 0 0,-67 13 0 0 0,71-7-17 0 0,0 2 1 0 0,1 1 0 0 0,1 1 0 0 0,0 2 0 0 0,-44 25-1 0 0,57-27-1 0 0,-187 122-60 0 0,151-86 48 0 0,-4 3 2 0 0,39-35 0 0 0,1 2 1 0 0,0 0 0 0 0,1 0 0 0 0,1 2 0 0 0,0 0 0 0 0,-23 39 0 0 0,27-35 0 0 0,0 1 1 0 0,2 0 0 0 0,1 1-1 0 0,0 0 1 0 0,2 0-1 0 0,1 1 1 0 0,1-1 0 0 0,2 1-1 0 0,-2 31 1 0 0,5-27-16 0 0,0 0 1 0 0,2 0-1 0 0,2-1 0 0 0,0 1 0 0 0,2-1 1 0 0,1 0-1 0 0,21 52 0 0 0,-22-67 9 0 0,1-1 0 0 0,1 1 0 0 0,0-2 0 0 0,1 1-1 0 0,1-1 1 0 0,0 0 0 0 0,0-1 0 0 0,1-1 0 0 0,13 11-1 0 0,4 0-26 0 0,0-1 0 0 0,57 29 0 0 0,-44-29 13 0 0,1-1 1 0 0,1-3 0 0 0,1-1-1 0 0,0-3 1 0 0,0-1 0 0 0,1-2-1 0 0,53 3 1 0 0,-47-8 18 0 0,81 3 9 0 0,-29-16-29 0 0,162-34 0 0 0,-176 26 26 0 0,-1-2-28 0 0,136-49 0 0 0,-214 64 32 0 0,90-31 0 0 0,123-62 0 0 0,-47 7-52 0 0,-111 53 60 0 0,-2-2 0 0 0,-2-3 0 0 0,86-77 0 0 0,-86 57-21 0 0,15-13 14 0 0,59-54-1 0 0,-120 114 45 0 0,21-27-1 0 0,-2 2 23 0 0,-8 10-67 0 0,38-38-140 0 0,-10 14 111 0 0,58-76-1 0 0,-98 112 25 0 0,51-70 5 0 0,20-23 0 0 0,128-138 54 0 0,-153 178-24 0 0,9-15 77 0 0,-22 27-202 0 0,69-69-1 0 0,200-180 160 0 0,-291 282-120 0 0,10-9 155 0 0,40-53 0 0 0,137-172-305 0 0,-183 230 206 0 0,1 2 0 0 0,37-28 0 0 0,69-69 0 0 0,-110 100 0 0 0,40-31 0 0 0,-53 45 54 0 0,0-1-1 0 0,18-21 0 0 0,-4 4 3 0 0,-15 15-106 0 0,-1 1 1 0 0,23-11 52 0 0,-26 19-3 0 0,-3-2 16 0 0,-5 6 59 0 0,2 2-16 0 0,0 2-58 0 0,1-1 0 0 0,-1 0 0 0 0,0 1 0 0 0,0-1 0 0 0,0 1 0 0 0,-1-1 0 0 0,1 1 1 0 0,2 5-1 0 0,-1-1-1 0 0,17 30 0 0 0,24 67 0 0 0,-41-95 0 0 0,1-1 0 0 0,1 0 0 0 0,9 12 0 0 0,3 8 0 0 0,-16-25 0 0 0,2 2 0 0 0,10 6 0 0 0,-6-7-12 0 0,-6-4 7 0 0,0 0 0 0 0,-1 0 0 0 0,1 0-1 0 0,-1-1 1 0 0,1 1 0 0 0,-1 0 0 0 0,1 0-1 0 0,-1-1 1 0 0,1 1 0 0 0,-1 0 0 0 0,1-1-1 0 0,-1 1 1 0 0,1 0 0 0 0,-1-1-1 0 0,0 1 1 0 0,1-1 0 0 0,-1 1 0 0 0,0-1-1 0 0,1 1 1 0 0,-1-2 0 0 0,0 2 2 0 0,1-1-4 0 0,0-1 0 0 0,-1 0 1 0 0,1 0-1 0 0,-1 0 0 0 0,0 1 0 0 0,1-1 0 0 0,-1 0 0 0 0,0 0 1 0 0,0 0-1 0 0,0 0 0 0 0,-1 0 0 0 0,1 1 0 0 0,0-1 1 0 0,-1 0-1 0 0,1 0 0 0 0,-1 0 0 0 0,0-2 0 0 0,-2-3-64 0 0,0 0-1 0 0,-8-14 1 0 0,9 18 51 0 0,-17-27-117 0 0,-26-57-1 0 0,38 73 135 0 0,-11-18-1 0 0,12 23 65 0 0,1 0 0 0 0,0-1 1 0 0,0 0-1 0 0,-6-20 0 0 0,7 15-108 0 0,2 7-41 0 0,0 0 1 0 0,0 1 0 0 0,1-1-1 0 0,-1-11 1 0 0,2 13 71 0 0,0 0 0 0 0,0 0 0 0 0,-1 1 1 0 0,-2-7-1 0 0,4 10 14 0 0,-1-1 1 0 0,1 1-1 0 0,-1 0 0 0 0,1 0 1 0 0,0-1-1 0 0,0 1 1 0 0,0 0-1 0 0,1-3 0 0 0,-2 5-4 0 0,2-2 1 0 0,-1 1 1 0 0,0-1 0 0 0,1 1 0 0 0,-1-1-1 0 0,1 1 1 0 0,-1 0 0 0 0,1 0-1 0 0,0 0 1 0 0,-1 0 0 0 0,1 0-1 0 0,0 0 1 0 0,0 0 0 0 0,0 0 0 0 0,0 1-1 0 0,0-1 1 0 0,0 1 0 0 0,2-1-1 0 0,35-1-34 0 0,-32 2 38 0 0,-6 0 0 0 0,23 0-37 0 0,0 0-1 0 0,43 8 0 0 0,-51-5 28 0 0,-9-2 11 0 0,-1 0 0 0 0,0 0 0 0 0,9 4 0 0 0,11 4-2 0 0,-21-8 4 0 0,1 1 1 0 0,0 1-1 0 0,-1-1 1 0 0,1 1-1 0 0,8 5 0 0 0,-7-3 19 0 0,14 11-53 0 0,2-1 1 0 0,0-1-1 0 0,30 13 1 0 0,-40-23 85 0 0,0 0-1 0 0,1-1 1 0 0,-1-1-1 0 0,1 0 1 0 0,27 0-1 0 0,35-7-41 0 0,-67 3-12 0 0,0 0 0 0 0,0 0 0 0 0,13-6 0 0 0,-6 2 0 0 0,-10 4-197 0 0,0-1 0 0 0,0 0 0 0 0,0 0 0 0 0,0-1 0 0 0,0 0 0 0 0,-1 0 0 0 0,0 0 0 0 0,6-7 0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45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3090 5064 0 0,'0'0'3537'0'0,"10"-6"-740"0"0,14-11-1792 0 0,-19 14-812 0 0,0 0-1 0 0,0 0 0 0 0,0-1 1 0 0,0 1-1 0 0,-1-1 1 0 0,1 0-1 0 0,5-8 0 0 0,-6 7-144 0 0,0-1 1 0 0,1 2-1 0 0,-1-1 0 0 0,1 0 0 0 0,0 1 0 0 0,0 0 1 0 0,9-5-1 0 0,46-23 171 0 0,-20 13-84 0 0,30-24-4 0 0,16-8 38 0 0,-17 11-39 0 0,1-1 98 0 0,-2 3-64 0 0,-2-2 1 0 0,108-86 0 0 0,-69 45-73 0 0,47-37 102 0 0,-70 60-118 0 0,6-6 7 0 0,83-71-56 0 0,-116 92 0 0 0,71-74 0 0 0,-69 62-17 0 0,301-268 107 0 0,-142 119-63 0 0,-114 84-1 0 0,33-32 22 0 0,12-8 13 0 0,-9 8 64 0 0,-56 61-140 0 0,-23 24 40 0 0,15-22-39 0 0,-35 40 44 0 0,12-23-6 0 0,-24 32-2 0 0,-13 19 29 0 0,16-35 0 0 0,6-9-47 0 0,10-16 182 0 0,1-1-69 0 0,-38 66-48 0 0,-7 12-59 0 0,0 1 0 0 0,0-1 0 0 0,1 0 0 0 0,-1 0 0 0 0,1 1 0 0 0,0 0 0 0 0,5-6 0 0 0,-5 7-26 0 0,1 0 1 0 0,-1 0-1 0 0,1 1 0 0 0,0-1 0 0 0,0 1 0 0 0,-1 0 0 0 0,1 0 0 0 0,0 1 0 0 0,0-1 0 0 0,0 1 0 0 0,0 0 0 0 0,0-1 0 0 0,0 2 0 0 0,0-1 0 0 0,0 0 0 0 0,0 1 0 0 0,6 2 0 0 0,19 1 73 0 0,-28-4-81 0 0,-1 0 0 0 0,1 0 1 0 0,-1 0-1 0 0,1 0 0 0 0,-1 0 0 0 0,1 1 0 0 0,-1-1 0 0 0,1 0 0 0 0,-1 0 0 0 0,1 1 1 0 0,-1-1-1 0 0,0 0 0 0 0,1 1 0 0 0,-1-1 0 0 0,1 0 0 0 0,-1 1 0 0 0,1 0 0 0 0,1 1 8 0 0,16 8 50 0 0,0-1 1 0 0,25 8 0 0 0,-3-1 9 0 0,73 30 67 0 0,-82-33-98 0 0,-1 1-1 0 0,46 30 0 0 0,-6-1-29 0 0,-10-5-11 0 0,-2-1 13 0 0,-7-5 14 0 0,89 71-1 0 0,-69-48-23 0 0,92 76-2 0 0,-163-131 0 0 0,119 87 46 0 0,-36-28-17 0 0,41 26 24 0 0,-34-28-34 0 0,-58-39 14 0 0,33 25 1 0 0,-29-13 8 0 0,17 12 13 0 0,71 60 403 0 0,-20-16-259 0 0,-38-33-199 0 0,-31-24 0 0 0,46 29 0 0 0,73 33 0 0 0,107 68 0 0 0,-186-108 35 0 0,56 40 70 0 0,-50-34-29 0 0,131 69-1 0 0,-99-67-10 0 0,133 49-1 0 0,5-11 90 0 0,-79-24-35 0 0,-55-21 16 0 0,8 9 62 0 0,-30-12-128 0 0,246 103 137 0 0,-260-117 64 0 0,88 26 0 0 0,89 9-400 0 0,-229-62 61 0 0,-9-2-308 0 0,0-2-1 0 0,1 0 1 0 0,35 3-1 0 0,-37-7-6832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4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1 641 2760 0 0,'1'-1'207'0'0,"41"-16"4097"0"0,-28 12-2925 0 0,0-1 0 0 0,16-9 1 0 0,49-24-313 0 0,2-3-166 0 0,-34 18-445 0 0,57-38 0 0 0,144-91 159 0 0,-228 141-614 0 0,204-100 334 0 0,-131 68-334 0 0,-35 16-60 0 0,62-22 1 0 0,-92 39-144 0 0,7-1-4147 0 0,-14 4-200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46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1 546 7344 0 0,'4'19'660'0'0,"-2"-18"-649"0"0,-1 1 0 0 0,0-1 0 0 0,1 0 0 0 0,-1 0 0 0 0,1 0 0 0 0,-1-1 0 0 0,1 1 0 0 0,0 0 0 0 0,-1 0 0 0 0,1-1 0 0 0,2 1 0 0 0,-3-1-11 0 0,4 2 137 0 0,0 0 1 0 0,1-1 0 0 0,-1 0-1 0 0,1 0 1 0 0,-1 0 0 0 0,1-1 0 0 0,-1 0-1 0 0,1 0 1 0 0,0 0 0 0 0,-1 0-1 0 0,1-1 1 0 0,-1 0 0 0 0,1-1-1 0 0,4-1 1 0 0,20-4 589 0 0,-25 6-563 0 0,1 0 1 0 0,-1 0 0 0 0,0 0-1 0 0,0-1 1 0 0,6-2 0 0 0,-3 0-29 0 0,1 1 0 0 0,1 1 1 0 0,-1 0-1 0 0,0 0 0 0 0,1 0 1 0 0,-1 1-1 0 0,12 1 0 0 0,6-2 40 0 0,9 0 28 0 0,-1 3 0 0 0,1 0 0 0 0,56 11 0 0 0,23 2 230 0 0,-50-9-90 0 0,44 2 309 0 0,334 9 272 0 0,-306-5-750 0 0,13 1-9 0 0,20 4 26 0 0,-133-14-31 0 0,75-5-1 0 0,-24-1 23 0 0,181-7 225 0 0,-181 7-291 0 0,104 10 0 0 0,-17 0 87 0 0,269 10-2 0 0,-379-13-172 0 0,14 1 12 0 0,219 18 72 0 0,-277-21-100 0 0,110 3 56 0 0,67 5 66 0 0,13 2 106 0 0,-35 1 62 0 0,-64-14-164 0 0,-5-1 6 0 0,-93 4-141 0 0,95-1 94 0 0,9-4-21 0 0,103-2 212 0 0,-73 5-240 0 0,-117 0-53 0 0,4 0 77 0 0,53-8-1 0 0,21-2 5 0 0,-77 9-76 0 0,221-18 212 0 0,-241 19-203 0 0,157-11 112 0 0,-147 11-100 0 0,41-8-1 0 0,-12 1 9 0 0,0-1-31 0 0,-28 4 5 0 0,29-1 1 0 0,-6 1 47 0 0,90-21 0 0 0,-89 15-42 0 0,128-32 107 0 0,-49 15-44 0 0,-120 27-67 0 0,55-15-90 0 0,74-9-1 0 0,-110 21 116 0 0,47-15-1 0 0,-6 2-19 0 0,22-2 299 0 0,-74 15-221 0 0,22-8 1 0 0,-4 1-62 0 0,24-7 66 0 0,16-4 46 0 0,-54 17-70 0 0,-1-1 0 0 0,27-12-1 0 0,-25 9 3 0 0,23-7 0 0 0,-25 10-17 0 0,27-14 0 0 0,-18 7-10 0 0,-12 7-23 0 0,-1-2 0 0 0,14-10 1 0 0,9-4 57 0 0,95-56 188 0 0,-26 19-181 0 0,-55 32 30 0 0,-49 26-237 0 0,1 0 1 0 0,-1 0-1 0 0,1 1 0 0 0,-1-1 1 0 0,1 1-1 0 0,-1-1 1 0 0,1 1-1 0 0,-1-1 1 0 0,1 1-1 0 0,0 0 1 0 0,2 0-1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49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1 731 8088 0 0,'3'23'440'0'0,"2"39"0"0"0,-4-43 193 0 0,6 33-1 0 0,-4-33-289 0 0,3 16 325 0 0,-2-19-301 0 0,-2 1-1 0 0,2 29 1 0 0,-2-22 43 0 0,1 0 0 0 0,0-1 1 0 0,14 44-1 0 0,-3-11 107 0 0,-12-45-433 0 0,40 157 1012 0 0,10 10-390 0 0,19 94-137 0 0,-53-199-423 0 0,8 55 292 0 0,-8-37-118 0 0,77 363 188 0 0,2 90 216 0 0,-63-293-593 0 0,-6-36-89 0 0,63 429 22 0 0,-69-446 9 0 0,-17-154-39 0 0,16 245 32 0 0,-11-130 66 0 0,-8 67 140 0 0,0-16-441 0 0,-2-37 158 0 0,-5-19 11 0 0,-8 107 11 0 0,6-80 234 0 0,5-59-183 0 0,3-70-6 0 0,-1-44-40 0 0,0 0 0 0 0,1 0 0 0 0,0 0 0 0 0,0 0 0 0 0,1 0 0 0 0,0 0 0 0 0,0 0 0 0 0,6 11 0 0 0,10 28 77 0 0,-17-46-88 0 0,0 1 1 0 0,1-1-1 0 0,-1 0 1 0 0,1 0-1 0 0,0 0 1 0 0,-1 0-1 0 0,1 0 1 0 0,2 1-1 0 0,-2-1-1 0 0,1 0-4 0 0,0 0 0 0 0,0 0 0 0 0,1-1 0 0 0,-1 1 0 0 0,0-1 0 0 0,1 1 0 0 0,-1-1 0 0 0,1 0 0 0 0,-1 0 0 0 0,0-1 0 0 0,1 1 0 0 0,-1-1 0 0 0,5-1 0 0 0,5-1 0 0 0,25-11 0 0 0,-2-5 0 0 0,-25 13 0 0 0,0 0 0 0 0,0 1 0 0 0,15-5 0 0 0,206-64-72 0 0,-190 59 66 0 0,3 0-41 0 0,0 5 36 0 0,35-9 11 0 0,-68 16 1 0 0,0 1-1 0 0,16-2 0 0 0,14-4-11 0 0,70-13-40 0 0,-80 15 48 0 0,55-14 3 0 0,8-1 0 0 0,13 0 1 0 0,27-5-66 0 0,-18 10 69 0 0,159-14-9 0 0,-180 20-11 0 0,-59 5 17 0 0,43 0-1 0 0,144-10 69 0 0,-38 2-138 0 0,-36 5 69 0 0,72 0 0 0 0,-181 8 0 0 0,252 4 0 0 0,-181-6 0 0 0,-4 1 0 0 0,-79 2 0 0 0,65 0 0 0 0,143-7 0 0 0,-62 5 0 0 0,-1 1 0 0 0,38 1 0 0 0,169 11 0 0 0,-107-6 0 0 0,-180-7 0 0 0,108 12 0 0 0,0 5 2 0 0,9 1 60 0 0,-78-3-62 0 0,94 15 0 0 0,-25-1 0 0 0,-50-5 11 0 0,-119-19 16 0 0,42 2 0 0 0,4 0-28 0 0,-27-2 1 0 0,-32-4 0 0 0,1 2 0 0 0,19 4 0 0 0,-17 0 0 0 0,1-1 0 0 0,-1-1 0 0 0,36 0 0 0 0,2-1 0 0 0,88 15 0 0 0,-13 0 0 0 0,-73-10 0 0 0,14 1 11 0 0,-5-2 46 0 0,22 0 3 0 0,-70-6-31 0 0,26 5 0 0 0,-27-3 20 0 0,25 0 0 0 0,-33 0 19 0 0,-14-3-63 0 0,0 1 0 0 0,0-1 0 0 0,1 0 0 0 0,-1 1 0 0 0,0-1 0 0 0,0 0 0 0 0,0 0 0 0 0,0 0 0 0 0,0 0 0 0 0,0 0 0 0 0,0 0 0 0 0,0 0 1 0 0,0 0-1 0 0,0 0 0 0 0,0-1 0 0 0,2 1 0 0 0,-2-1 61 0 0,2-4 73 0 0,-3 4-131 0 0,0 1 1 0 0,0 0 0 0 0,1-1 0 0 0,-1 1-1 0 0,0 0 1 0 0,0-1 0 0 0,0 1-1 0 0,1 0 1 0 0,-1-1 0 0 0,0 1 0 0 0,0-1-1 0 0,0 1 1 0 0,0 0 0 0 0,0-1 0 0 0,0 1-1 0 0,0-1 1 0 0,0 1 0 0 0,0-1-1 0 0,0 1 1 0 0,0 0 0 0 0,0-1 0 0 0,0 1-1 0 0,0-1 1 0 0,0 1 0 0 0,0 0-1 0 0,0-1 1 0 0,0 1 0 0 0,-1-1 0 0 0,1 1-1 0 0,-9-29 219 0 0,-5 5-121 0 0,2 0 0 0 0,-17-47 0 0 0,28 68-101 0 0,-25-75 33 0 0,-18-94-1 0 0,40 154-38 0 0,1 2 1 0 0,-1-32 0 0 0,3 30 0 0 0,-5-25 0 0 0,-46-169 248 0 0,-10-88-256 0 0,35 184 11 0 0,10 50 48 0 0,-19-75-41 0 0,-16-71 1 0 0,-19-45 138 0 0,22 86-149 0 0,34 115 3 0 0,-61-246 104 0 0,37 165 7 0 0,1 5-87 0 0,1 2 28 0 0,-6-29-3 0 0,28 84-41 0 0,-13-84-12 0 0,24 78 1 0 0,3 29 0 0 0,0 47 0 0 0,-12-131 60 0 0,-3 20-19 0 0,-2-17 13 0 0,-21-120-1 0 0,33 171-53 0 0,0 42 0 0 0,0-57 0 0 0,2 15 0 0 0,2 53 0 0 0,0-1 0 0 0,5-46 0 0 0,0 35 40 0 0,-2-57-1 0 0,-1-5 10 0 0,2 20-36 0 0,1-19 38 0 0,3 5-51 0 0,5-46 0 0 0,-6 78 0 0 0,-3 31 0 0 0,9-42 0 0 0,4-35 31 0 0,0-1 16 0 0,-11 92-23 0 0,-1 0 0 0 0,-1 0 0 0 0,-1 0 0 0 0,-1-27 0 0 0,-2 12 15 0 0,2 1 1 0 0,2 0 0 0 0,1-1 0 0 0,2 1 0 0 0,1 0 0 0 0,1 1-1 0 0,14-37 1 0 0,7-14-27 0 0,19-48-3 0 0,-21 52 407 0 0,-5 15-1363 0 0,-2 23-5038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51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2454 2464 10592 0 0,'-7'-5'215'0'0,"0"1"-1"0"0,0 0 1 0 0,-1 0 0 0 0,1 0 0 0 0,-1 1 0 0 0,-11-4 0 0 0,-50-9 1201 0 0,-129-18 1545 0 0,144 28-2148 0 0,-93 1-1 0 0,77 8-538 0 0,-1 2 0 0 0,-118 26-1 0 0,132-18-151 0 0,17-5 66 0 0,-50 18 0 0 0,-44 27 331 0 0,-216 119 0 0 0,305-147-477 0 0,-313 196 436 0 0,210-100-292 0 0,118-92-156 0 0,0 1 0 0 0,-37 51 0 0 0,34-37 1 0 0,5-8 127 0 0,2 1 0 0 0,1 2-1 0 0,-22 48 1 0 0,33-57-287 0 0,1 2 1 0 0,1 0 0 0 0,2 0 0 0 0,2 1 0 0 0,-10 65-1 0 0,18-98 130 0 0,-10 224 169 0 0,11-190-185 0 0,2 1 0 0 0,1-1 0 0 0,1 0 0 0 0,15 49 0 0 0,6-2-67 0 0,63 132-1 0 0,-60-157 43 0 0,2-1 0 0 0,2-2 0 0 0,43 50 0 0 0,158 155-27 0 0,-139-163 67 0 0,93 83 0 0 0,-88-100-32 0 0,209 124 0 0 0,8-43 32 0 0,-64-45 0 0 0,-167-77 10 0 0,103 30 0 0 0,93 12 37 0 0,-250-70-50 0 0,166 37 73 0 0,3-7 0 0 0,342 19 0 0 0,-372-54-12 0 0,0-7 0 0 0,0-7 0 0 0,0-8 0 0 0,189-45 0 0 0,-247 35 143 0 0,-2-5 0 0 0,139-62 0 0 0,-82 19-244 0 0,260-163-1 0 0,-374 203 20 0 0,-2-2 0 0 0,59-57-1 0 0,77-102 157 0 0,-134 137-107 0 0,61-76 58 0 0,-57 50-17 0 0,-4-3 0 0 0,-4-2 0 0 0,-3-3-1 0 0,42-123 1 0 0,-65 146 13 0 0,-4 0-1 0 0,-2-1 0 0 0,-4-1 1 0 0,6-85-1 0 0,-14 60 6 0 0,-4-2 1 0 0,-18-158 0 0 0,-18 29 19 0 0,17 141-15 0 0,-4 1 1 0 0,-50-136 0 0 0,41 132-37 0 0,16 45-21 0 0,-31-67 0 0 0,9 43 35 0 0,-74-104 0 0 0,-61-54 51 0 0,168 225-116 0 0,-41-50 32 0 0,-4 2 1 0 0,-1 2 0 0 0,-2 3-1 0 0,-3 1 1 0 0,-80-51 0 0 0,85 65 11 0 0,-86-40 1 0 0,105 57-32 0 0,-1 2 1 0 0,0 2-1 0 0,0 1 1 0 0,-46-8-1 0 0,-126-4-15 0 0,167 20 0 0 0,0 2 0 0 0,0 1 0 0 0,-59 11 0 0 0,82-10 0 0 0,-33 6-4 0 0,1 2-1 0 0,-81 31 1 0 0,72-20-54 0 0,24-10 45 0 0,1 0 1 0 0,0 2 0 0 0,1 1-1 0 0,-32 23 1 0 0,34-18 8 0 0,-81 67 32 0 0,80-63-13 0 0,-42 47-1 0 0,49-48-27 0 0,8-10-15 0 0,1 1 1 0 0,0 0-1 0 0,1 0 0 0 0,-9 18 0 0 0,5-4-21 0 0,2-4-9 0 0,-16 45 0 0 0,9-7-45 0 0,-18 122-1 0 0,32-149 81 0 0,2 1 0 0 0,1-1-1 0 0,2 1 1 0 0,2 0 0 0 0,6 39-1 0 0,-3-44-12 0 0,16 47 0 0 0,2-19-6 0 0,39 73 0 0 0,-49-107 9 0 0,45 77-44 0 0,-26-50 79 0 0,-25-41-2 0 0,0-1 0 0 0,14 15 0 0 0,6 8 0 0 0,-19-23 4 0 0,1 0-1 0 0,0 0 0 0 0,1-1 0 0 0,0 0 0 0 0,1 0 0 0 0,-1-1 1 0 0,2-1-1 0 0,-1 0 0 0 0,15 7 0 0 0,8 1 8 0 0,1-2 0 0 0,38 10-1 0 0,36 1 32 0 0,-36-10-20 0 0,-32-7-4 0 0,0-2 0 0 0,81 0 0 0 0,-78-6 7 0 0,1-2 1 0 0,-1-1-1 0 0,0-3 1 0 0,83-23 0 0 0,-21-9 38 0 0,-15 3-20 0 0,-34 11-14 0 0,-26 13-27 0 0,0-1 0 0 0,0-2-1 0 0,39-26 1 0 0,-51 29 22 0 0,21-9-1 0 0,-20 11-16 0 0,23-16-1 0 0,109-84 106 0 0,-36 19-43 0 0,-52 38-44 0 0,-24 21 45 0 0,-1-1 0 0 0,-2-2 0 0 0,51-61 0 0 0,48-54-71 0 0,-31 38 0 0 0,121-157 64 0 0,-132 145-53 0 0,-76 101 2 0 0,-1 0 1 0 0,-1-1-1 0 0,17-35 0 0 0,-6 13 8 0 0,1 2 0 0 0,41-48 0 0 0,-57 75-20 0 0,92-112-1 0 0,90-128 0 0 0,-130 166 0 0 0,79-88 0 0 0,-122 153 0 0 0,153-150 0 0 0,-97 103 0 0 0,-56 52 0 0 0,163-165 0 0 0,-107 110 27 0 0,7-7 21 0 0,-70 67-37 0 0,1 0-1 0 0,1 1 1 0 0,0 1 0 0 0,24-16-1 0 0,14-6-10 0 0,77-49 0 0 0,-54 33 0 0 0,-18 11 0 0 0,14-15 101 0 0,-54 40-45 0 0,1 1 0 0 0,26-16 1 0 0,-20 14 40 0 0,5-4 35 0 0,-7 14 9 0 0,-22 7 211 0 0,-5-3-1543 0 0,1 2 952 0 0,1 0 0 0 0,0 0-1 0 0,0-1 1 0 0,-1 1-1 0 0,1 0 1 0 0,0-1 0 0 0,0 1-1 0 0,-1-3 1 0 0,0 1-848 0 0,-2-2-569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52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90 8752 0 0,'0'0'793'0'0,"0"1"-430"0"0,0 12 3946 0 0,-2-2-3664 0 0,1 1 1 0 0,0-1-1 0 0,1 1 1 0 0,1 0-1 0 0,3 20 0 0 0,-4-31-627 0 0,8 44 717 0 0,20 67-1 0 0,-3-19-287 0 0,27 105 473 0 0,-23-97-476 0 0,-5-19 24 0 0,8 36-204 0 0,-22-82-227 0 0,-6-22 34 0 0,0 0-1 0 0,2 16 0 0 0,-5-24-39 0 0,0-1 0 0 0,0 1 0 0 0,0 0 0 0 0,0-1-1 0 0,1 0 1 0 0,0 1 0 0 0,0-1 0 0 0,5 8 0 0 0,-6-12 35 0 0,-13-22-210 0 0,5-21-110 0 0,-58-103-365 0 0,41 77-244 0 0,-25-107-1 0 0,3-75-32 0 0,31 162 768 0 0,-4-149 0 0 0,19 228 128 0 0,0 5 0 0 0,0 0 0 0 0,0 0 0 0 0,0 0 0 0 0,0 0 0 0 0,1 0 0 0 0,-1 0 0 0 0,1 0 0 0 0,0 0 0 0 0,3-6 0 0 0,-1 0 11 0 0,-2 6 471 0 0,7 3-135 0 0,-8 2-331 0 0,1-1-1 0 0,-1 0 1 0 0,1 0-1 0 0,-1 0 1 0 0,0 0-1 0 0,1 0 0 0 0,-1 1 1 0 0,0-1-1 0 0,1 0 1 0 0,-1 0-1 0 0,0 1 0 0 0,1-1 1 0 0,-1 0-1 0 0,0 1 1 0 0,1-1-1 0 0,-1 0 1 0 0,0 1-1 0 0,0-1 0 0 0,0 0 1 0 0,1 1-1 0 0,-1 0 1 0 0,1 1 23 0 0,16 17 86 0 0,-7-8-107 0 0,0 1-1 0 0,1-2 0 0 0,0 1 1 0 0,1-1-1 0 0,13 8 0 0 0,3 1 9 0 0,-22-14-11 0 0,0-1-1 0 0,0 1 1 0 0,1-2-1 0 0,0 1 0 0 0,-1-1 1 0 0,1 0-1 0 0,13 4 1 0 0,16 4 45 0 0,-24-6-17 0 0,23 4 0 0 0,157 28 357 0 0,-97-12-281 0 0,-68-17-102 0 0,0-1 0 0 0,1-1 0 0 0,32 3 0 0 0,-39-7 9 0 0,-1 1 0 0 0,24 6 1 0 0,37 8 165 0 0,-78-17-180 0 0,3 3 10 0 0,2 1 42 0 0,-6-4 399 0 0,-2 1-435 0 0,1 1 0 0 0,-1-1 0 0 0,1 0 1 0 0,-1 0-1 0 0,0 0 0 0 0,0 0 0 0 0,1 0 0 0 0,-1 1 0 0 0,0-1 1 0 0,0 0-1 0 0,0 0 0 0 0,0 0 0 0 0,-1 0 0 0 0,1 1 0 0 0,0 0 1 0 0,-2 2 16 0 0,0 0 1 0 0,-1 0-1 0 0,1 0 1 0 0,-1 0-1 0 0,1 0 1 0 0,-1-1-1 0 0,-1 1 1 0 0,1-1 0 0 0,0 0-1 0 0,-6 5 1 0 0,-15 14 118 0 0,-67 66 227 0 0,55-47-342 0 0,-39 46 74 0 0,44-51-57 0 0,-55 52 0 0 0,28-32-21 0 0,-46 39 42 0 0,87-80-67 0 0,-3 6-4 0 0,0 0 0 0 0,1 2 0 0 0,2 0 0 0 0,-18 30 0 0 0,4-7 32 0 0,-48 73-135 0 0,38-71-1488 0 0,34-40 47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54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79 10800 0 0,'0'0'978'0'0,"0"1"-807"0"0,-2 6-82 0 0,6 0 178 0 0,2 5 310 0 0,-1 14 366 0 0,-3-18-721 0 0,-1-1 0 0 0,0 1 0 0 0,0 0 0 0 0,0 14 1 0 0,-1-16-129 0 0,0 1 0 0 0,0-1-1 0 0,1 1 1 0 0,0-1 0 0 0,2 8 0 0 0,3 22 197 0 0,16 145 1038 0 0,-20-166-1086 0 0,-1 28 0 0 0,1 5 151 0 0,3-16-144 0 0,-1-4 73 0 0,0 37-1 0 0,-2-28-64 0 0,1 0 0 0 0,2 0 0 0 0,14 51 0 0 0,-6-7 12 0 0,0 1-11 0 0,1-31-123 0 0,-6-25-12 0 0,7 47 0 0 0,-7-18 0 0 0,0-1 14 0 0,-3 0-1 0 0,0 59 0 0 0,-6-104-122 0 0,0 18 49 0 0,1-1 1 0 0,4 36-1 0 0,3-19 12 0 0,-1-9 17 0 0,2 64 0 0 0,-6-52-41 0 0,11 60 1 0 0,-2-23 14 0 0,18 194 118 0 0,-28-241-147 0 0,-2 43 1 0 0,-1 9 33 0 0,4-36-49 0 0,0 101 53 0 0,-8-70-49 0 0,7 111-1 0 0,9 5-29 0 0,3 44 60 0 0,-7-187-49 0 0,15 199-6 0 0,-13-151 13 0 0,1 35 24 0 0,-3-23-28 0 0,0 28-1 0 0,-6 92 43 0 0,-2-154-50 0 0,0 3 48 0 0,4 17-42 0 0,-1-36 24 0 0,10 77-1 0 0,-7-113-2 0 0,0 52 0 0 0,-4-75-22 0 0,1-1 1 0 0,0 0-1 0 0,-1 1 0 0 0,2-1 0 0 0,-1 0 0 0 0,1 0 0 0 0,4 9 1 0 0,-4-7 5 0 0,0-1 1 0 0,-1 0 0 0 0,1 1 0 0 0,-1 9 0 0 0,-1-11-5 0 0,1 0 0 0 0,0 1 0 0 0,0-1 0 0 0,1 0 0 0 0,-1 1 0 0 0,1-1 0 0 0,4 7 0 0 0,2 5-13 0 0,-7-15 3 0 0,0 0 0 0 0,0 0 0 0 0,0-1 0 0 0,1 1 0 0 0,-1 0 0 0 0,1-1 0 0 0,0 1 0 0 0,-1-1 0 0 0,1 1 0 0 0,0-1 0 0 0,1 0 0 0 0,-1 0 0 0 0,0 0 0 0 0,1 0 0 0 0,-1 0 0 0 0,1-1 0 0 0,-1 1 0 0 0,1-1 0 0 0,0 1 1 0 0,0-1-1 0 0,0 0 0 0 0,3 1 0 0 0,1-1 8 0 0,0 1 0 0 0,0-1 0 0 0,0-1 0 0 0,0 1 0 0 0,0-1 0 0 0,0 0 0 0 0,0-1 0 0 0,13-2 0 0 0,-3-1-10 0 0,0 0 0 0 0,25-11 0 0 0,-1 1 2 0 0,-25 9 0 0 0,-1-1 0 0 0,27-13 0 0 0,-9 2 0 0 0,1 1 0 0 0,39-11 0 0 0,2-1 0 0 0,-2 0 0 0 0,34-15 0 0 0,-88 36 0 0 0,34-10 0 0 0,-7 3 0 0 0,37-15-7 0 0,238-73-50 0 0,-180 61 57 0 0,-29 13-51 0 0,43-8-52 0 0,-55 12 88 0 0,24-4 16 0 0,-11 5-1 0 0,98-13 0 0 0,73 4 0 0 0,6 17 0 0 0,-158 11 0 0 0,430-12 0 0 0,-446 14 0 0 0,113 4 0 0 0,120 29 0 0 0,101 24 64 0 0,-384-45-64 0 0,122 23 0 0 0,-128-19 0 0 0,73 15 0 0 0,-38-12 0 0 0,108 11 11 0 0,-54-23 42 0 0,-142-5-43 0 0,0-1 0 0 0,0 0 0 0 0,0 0 0 0 0,0-1 0 0 0,11-4 0 0 0,-10 2 14 0 0,6-1 52 0 0,-5-2 4 0 0,-7 3-58 0 0,0 0 1 0 0,0 1-1 0 0,0-1 0 0 0,-1 0 0 0 0,0 0 0 0 0,0-1 0 0 0,0 1 1 0 0,0 0-1 0 0,0 0 0 0 0,-1 0 0 0 0,0-1 0 0 0,0-5 0 0 0,8-115-22 0 0,-7 107 0 0 0,4-23 0 0 0,0 7 0 0 0,0-8 0 0 0,-2 20 0 0 0,1-28 0 0 0,-2-48-168 0 0,26-174 0 0 0,-23 205 83 0 0,0 7 198 0 0,6-15 47 0 0,21-167-209 0 0,-13 111-143 0 0,2-7 389 0 0,15-144-107 0 0,-33 260-84 0 0,35-210-6 0 0,-21 135 0 0 0,16-63 0 0 0,-15 40 28 0 0,60-361-434 0 0,-47 260 712 0 0,8-52-242 0 0,-22 133-85 0 0,-1 16-229 0 0,-1-1 451 0 0,-11 91-40 0 0,0-42 0 0 0,2-14 97 0 0,0 42-370 0 0,23-148 148 0 0,-15 101 71 0 0,-6 34-237 0 0,5-57 211 0 0,-6 63 69 0 0,-1-77 0 0 0,-5 107-150 0 0,0 18 0 0 0,-1 1 0 0 0,0 0 0 0 0,0-1 0 0 0,0 1 0 0 0,-2-7 0 0 0,1-9-4 0 0,1 20-167 0 0,1-1-1 0 0,-1 1 0 0 0,-1-1 0 0 0,1 0 0 0 0,0 1 1 0 0,-1-1-1 0 0,1 1 0 0 0,-1-1 0 0 0,0 1 0 0 0,1-1 1 0 0,-1 1-1 0 0,-2-4 0 0 0,-2-2-1015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56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18 220 10536 0 0,'-18'0'2642'0'0,"21"1"-2268"0"0,-1-1-287 0 0,1 1 23 0 0,0 0 0 0 0,0 0 0 0 0,0-1 0 0 0,0 1 0 0 0,1-1 1 0 0,-1 0-1 0 0,0 0 0 0 0,6-1 0 0 0,-6 1 4 0 0,0-1 1 0 0,1 1-1 0 0,-1 0 0 0 0,1 1 0 0 0,-1-1 0 0 0,0 0 1 0 0,4 2-1 0 0,11 0 196 0 0,7-3 156 0 0,12 1 45 0 0,-33 1-458 0 0,0-1-1 0 0,0 0 0 0 0,0-1 0 0 0,0 1 1 0 0,0-1-1 0 0,0 0 0 0 0,0 0 0 0 0,5-1 1 0 0,22-5 290 0 0,-4 3-133 0 0,35-10 1 0 0,-13 2-124 0 0,127-15-73 0 0,-129 23-14 0 0,89-8 0 0 0,4-12 0 0 0,-57 11 0 0 0,25-2 0 0 0,50-3 0 0 0,22 0 0 0 0,-63 9 0 0 0,42-2 0 0 0,-1 1 0 0 0,12 1 0 0 0,7-1 0 0 0,-114 5 0 0 0,72 5 0 0 0,-57 1 0 0 0,163 7 0 0 0,-131 0 0 0 0,46 0 0 0 0,-1-1 0 0 0,236-10 84 0 0,-193 16 57 0 0,-95-3-40 0 0,-35-3-90 0 0,45 2-1 0 0,-61-9 37 0 0,45 0 26 0 0,43 2 96 0 0,133-5 62 0 0,10 2-124 0 0,-133 3-13 0 0,-83 1-61 0 0,86 15-1 0 0,-139-16-10 0 0,29 5 29 0 0,-19-3-50 0 0,0 0 0 0 0,29 0-1 0 0,-28-3 28 0 0,-1 2 0 0 0,25 5 0 0 0,-2 0 46 0 0,-16-3 31 0 0,25 3 80 0 0,4-3-3 0 0,34 1-20 0 0,-19-5-77 0 0,64-2 30 0 0,-99 0-111 0 0,-20 1 26 0 0,26-4 0 0 0,15-2-3 0 0,-36 4 18 0 0,30-5 1 0 0,-16 1-1109 0 0,-21 1-176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57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2745 7832 0 0,'-8'7'524'0'0,"8"-7"-513"0"0,0 1 0 0 0,0-1 0 0 0,0 0 1 0 0,0 0-1 0 0,0 0 0 0 0,0 0 0 0 0,0 0 0 0 0,0 0 0 0 0,0 0 1 0 0,0 0-1 0 0,0 0 0 0 0,0 1 0 0 0,0-1 0 0 0,0 0 0 0 0,0 0 1 0 0,0 0-1 0 0,0 0 0 0 0,0 0 0 0 0,0 0 0 0 0,0 0 0 0 0,0 0 1 0 0,0 0-1 0 0,1 0 0 0 0,-1 1 0 0 0,0-1 0 0 0,0 0 0 0 0,0 0 1 0 0,0 0-1 0 0,0 0 0 0 0,0 0 0 0 0,0 0 0 0 0,0 0 0 0 0,0 0 1 0 0,0 0-1 0 0,0 0 0 0 0,1 0 0 0 0,-1 0 0 0 0,0 0 0 0 0,0 0 1 0 0,0 0-1 0 0,0 0 0 0 0,0 0 0 0 0,0 0 0 0 0,0 0 1 0 0,0 0-1 0 0,1 0 0 0 0,0 0 98 0 0,0 0 0 0 0,0 0 0 0 0,0 0 0 0 0,1-1 0 0 0,-1 1 0 0 0,0 0 0 0 0,0-1 0 0 0,0 1 1 0 0,0-1-1 0 0,0 1 0 0 0,0-1 0 0 0,0 0 0 0 0,0 1 0 0 0,2-2 0 0 0,0-1 219 0 0,0 0-1 0 0,0 0 0 0 0,1 1 1 0 0,-1-1-1 0 0,1 1 1 0 0,0 0-1 0 0,6-3 1 0 0,-8 4-260 0 0,0 0 0 0 0,0 0-1 0 0,-1 0 1 0 0,1 0 0 0 0,0 0 0 0 0,-1 0 0 0 0,1 0 0 0 0,-1-1 0 0 0,0 1-1 0 0,1-1 1 0 0,-1 1 0 0 0,1-3 0 0 0,13-13 490 0 0,5 2-50 0 0,0-1 0 0 0,20-22 0 0 0,26-29 280 0 0,15-14-200 0 0,-38 27-386 0 0,-27 33-117 0 0,20-22 0 0 0,90-83 76 0 0,-80 85-121 0 0,23-23 45 0 0,-11 5-7 0 0,71-85-76 0 0,-23 17-2 0 0,-25 35 0 0 0,18-19 11 0 0,157-151 108 0 0,-153 153-110 0 0,-6-5 102 0 0,-38 42-9 0 0,26-38-18 0 0,-33 39-8 0 0,111-134 292 0 0,-36 36-130 0 0,-45 64-133 0 0,-53 71-30 0 0,40-63 1 0 0,10-28 60 0 0,-63 101-132 0 0,-8 13 43 0 0,-1 0-1 0 0,10-21 1 0 0,-14 27-15 0 0,1-1 1 0 0,-1 1-1 0 0,1-1 1 0 0,5-4-1 0 0,-4 6-32 0 0,-4 4 2 0 0,-1 0-1 0 0,0-1 1 0 0,1 1-1 0 0,-1 0 0 0 0,0-1 1 0 0,1 1-1 0 0,-1 0 1 0 0,1 0-1 0 0,-1 0 1 0 0,1-1-1 0 0,-1 1 0 0 0,1 0 1 0 0,-1 0-1 0 0,1 0 1 0 0,-1 0-1 0 0,0 0 0 0 0,1 0 1 0 0,-1 0-1 0 0,1 0 1 0 0,-1 0-1 0 0,1 0 1 0 0,-1 0-1 0 0,1 0 0 0 0,-1 0 1 0 0,1 0-1 0 0,-1 1 1 0 0,1-1-1 0 0,-1 0 0 0 0,1 0 1 0 0,0 1-1 0 0,0 0 9 0 0,8 0-8 0 0,0 1 0 0 0,-1 1 0 0 0,1 0 0 0 0,9 4 0 0 0,0 1-2 0 0,-10-5 0 0 0,0 0 0 0 0,-1 1 0 0 0,14 9 0 0 0,-19-12 0 0 0,1 1 0 0 0,0-1 0 0 0,0 1 0 0 0,-1-1 0 0 0,7 2 0 0 0,-6-2 0 0 0,0 0 0 0 0,0 0 0 0 0,-1 0 0 0 0,1 1 0 0 0,5 2 0 0 0,12 9 17 0 0,0 0-1 0 0,1-2 0 0 0,26 10 0 0 0,19 10-17 0 0,-21-7 13 0 0,-10-6 26 0 0,-1 1 1 0 0,54 41 0 0 0,-42-29-2 0 0,-34-24-30 0 0,-1 0 0 0 0,0 1 0 0 0,18 18-1 0 0,19 24 10 0 0,1-2 0 0 0,3-2 0 0 0,64 44 0 0 0,-7-27-16 0 0,-35-22 0 0 0,-22-11-3 0 0,29 17 63 0 0,77 60 1 0 0,-70-33-51 0 0,-32-25 5 0 0,10 10 34 0 0,-18-13-25 0 0,2-1 0 0 0,72 48 0 0 0,-70-56-29 0 0,83 56 85 0 0,-11-5-3 0 0,-77-51-37 0 0,-18-16-25 0 0,31 23 42 0 0,215 154 7 0 0,-121-88 160 0 0,-118-88-177 0 0,61 25-1 0 0,20 13 0 0 0,-98-50-25 0 0,1-1 0 0 0,0-1 0 0 0,37 11 0 0 0,-8-3 23 0 0,-18-6-7 0 0,106 42 110 0 0,-98-34-92 0 0,77 38 143 0 0,-75-36-180 0 0,9 6-20 0 0,-23-9 28 0 0,-9-5 67 0 0,-1-1 0 0 0,30 13-1 0 0,19 5-33 0 0,22 8-235 0 0,-40-19 162 0 0,-22-8 48 0 0,45 12-1 0 0,-45-15-31 0 0,-20-5-24 0 0,0 0 0 0 0,0 0 0 0 0,0-1 0 0 0,0 0 0 0 0,10 1 0 0 0,28-2-1589 0 0,-24 0 632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1:59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7832 0 0,'-4'6'705'0'0,"-4"3"-565"0"0,7-9-130 0 0,0 1 0 0 0,0 0 0 0 0,0 0 0 0 0,1 0 0 0 0,-1 0 0 0 0,0 0 0 0 0,1 0 0 0 0,-1 0 0 0 0,0 0 0 0 0,1 0 0 0 0,-1 2 0 0 0,-3 2 429 0 0,4-4-335 0 0,-1-1 0 0 0,1 1 0 0 0,-1-1-1 0 0,1 1 1 0 0,0-1 0 0 0,-1 1 0 0 0,1-1 0 0 0,0 1 0 0 0,-1-1-1 0 0,1 1 1 0 0,0-1 0 0 0,0 1 0 0 0,-1 0 0 0 0,1-1-1 0 0,0 1 1 0 0,0 0 0 0 0,0-1 0 0 0,0 1 0 0 0,0 0 0 0 0,0-1-1 0 0,0 1 1 0 0,0 0 0 0 0,0-1 0 0 0,0 2 0 0 0,1 0-24 0 0,0-1 0 0 0,0 1 0 0 0,-1 0 1 0 0,1 0-1 0 0,-1 0 0 0 0,1 0 0 0 0,-1 0 1 0 0,0 0-1 0 0,0 2 0 0 0,0-1-18 0 0,0 1 0 0 0,1-1 0 0 0,-1 0 1 0 0,1 0-1 0 0,0 0 0 0 0,1 4 0 0 0,42 93 705 0 0,43 111-106 0 0,-72-166-433 0 0,8 19 103 0 0,-15-41-100 0 0,0 1 0 0 0,6 34 0 0 0,2 7 324 0 0,-5-37-287 0 0,-8-22-173 0 0,0 0 0 0 0,-1 1 0 0 0,4 9-1 0 0,1 2 75 0 0,-6-16-64 0 0,0 0 0 0 0,0 0 0 0 0,0 0 1 0 0,-1 0-1 0 0,1 1 0 0 0,0-1 0 0 0,-1 0 0 0 0,1 0 0 0 0,-1 0 1 0 0,0 4-1 0 0,1-10-78 0 0,0-1 0 0 0,-1 1 0 0 0,1-1 0 0 0,-2-7 0 0 0,2-11 11 0 0,-1-20 27 0 0,0 32-50 0 0,0 0 0 0 0,1 0 0 0 0,3-21 0 0 0,9-39-25 0 0,0 9-117 0 0,-11 54 107 0 0,-2 5-1 0 0,1 0 0 0 0,-1 0 0 0 0,1 0 0 0 0,0 1 0 0 0,-1-1 0 0 0,1 0 0 0 0,2-3 0 0 0,-1 1-30 0 0,-2 4 43 0 0,0-1 0 0 0,1 1 0 0 0,-1 0 0 0 0,1 0 0 0 0,-1 0 0 0 0,1-1 0 0 0,0 1 0 0 0,-1 0 0 0 0,1 0 0 0 0,0 0 0 0 0,0 0 0 0 0,-1 0 0 0 0,1 0 0 0 0,2-1 0 0 0,-2 1 1 0 0,0-1 0 0 0,10 1 5 0 0,-2 4 2 0 0,-5-2 0 0 0,-1 1 0 0 0,1 0 0 0 0,-1 0 0 0 0,0 0 0 0 0,0 0 0 0 0,0 0 0 0 0,0 1 0 0 0,-1-1 0 0 0,1 1 0 0 0,-1 0 0 0 0,4 5 0 0 0,1 3 0 0 0,12 24 0 0 0,-10-16 0 0 0,19 45 6 0 0,1 4 116 0 0,-13-33-57 0 0,-12-25-50 0 0,0-1 0 0 0,1 0 0 0 0,0 1-1 0 0,6 7 1 0 0,3 4 91 0 0,-11-16-51 0 0,0-1 0 0 0,0 0-1 0 0,0 1 1 0 0,0-1 0 0 0,0-1 0 0 0,1 1-1 0 0,5 4 1 0 0,-7-6 134 0 0,12-3-6 0 0,-12 1-166 0 0,0-1 1 0 0,0 1-1 0 0,0-1 1 0 0,-1 1-1 0 0,1-1 0 0 0,0 0 1 0 0,0 0-1 0 0,-1 0 0 0 0,1 0 1 0 0,0 0-1 0 0,-1 0 1 0 0,1 0-1 0 0,-1 0 0 0 0,1-1 1 0 0,-1 1-1 0 0,2-3 0 0 0,-1 2 16 0 0,-1-1 0 0 0,1 0 0 0 0,-1 0 0 0 0,1-1 0 0 0,-1 1 0 0 0,0 0 0 0 0,0 0 0 0 0,1-6 0 0 0,-1-5 82 0 0,0-1 1 0 0,0 1-1 0 0,-3-23 1 0 0,1 20-47 0 0,-1-20 56 0 0,-1 0 0 0 0,-2 0 1 0 0,-10-39-1 0 0,11 59-65 0 0,-2-34 0 0 0,4 34-31 0 0,0 0 0 0 0,-6-22 0 0 0,2 13 21 0 0,1 0 1 0 0,-2-49 0 0 0,3 31-46 0 0,4 38 6 0 0,0-1-1 0 0,0 1 1 0 0,1 0-1 0 0,1-9 1 0 0,-1 11-11 0 0,0 0 0 0 0,0-1 0 0 0,-1 1 0 0 0,0 0 0 0 0,1-1 0 0 0,-2 1 0 0 0,1-1 0 0 0,-2-6 0 0 0,1 8-181 0 0,1 0 0 0 0,-1-1 0 0 0,1 1 0 0 0,0 0 0 0 0,0 0 0 0 0,0-1 0 0 0,0 1 0 0 0,0 0-1 0 0,1-1 1 0 0,-1 1 0 0 0,2-4 0 0 0,2-4-998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1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37 273 10160 0 0,'-30'0'464'0'0,"24"0"-8"0"0,6 2-291 0 0,0 0-125 0 0,0 0-1 0 0,0 0 1 0 0,0 0 0 0 0,0 0-1 0 0,0 0 1 0 0,0-1-1 0 0,1 1 1 0 0,-1 0 0 0 0,1 0-1 0 0,-1 0 1 0 0,1 0 0 0 0,0 0-1 0 0,0-1 1 0 0,0 1-1 0 0,0 0 1 0 0,0-1 0 0 0,0 1-1 0 0,0-1 1 0 0,0 1 0 0 0,1-1-1 0 0,1 2 1 0 0,8 10 357 0 0,-9-9-308 0 0,1-1-1 0 0,0 1 1 0 0,0-1-1 0 0,0 0 1 0 0,0 0-1 0 0,0 0 1 0 0,1 0 0 0 0,0-1-1 0 0,-1 1 1 0 0,6 2-1 0 0,14 10 316 0 0,-14-9-293 0 0,1 0 1 0 0,-1 0 0 0 0,1-1 0 0 0,0 0-1 0 0,0-1 1 0 0,1 0 0 0 0,-1-1 0 0 0,1 0-1 0 0,0 0 1 0 0,0-1 0 0 0,0-1 0 0 0,0 0-1 0 0,0 0 1 0 0,0-1 0 0 0,0-1 0 0 0,15-2 0 0 0,-20 2-43 0 0,-1-1 1 0 0,1 0 0 0 0,0-1 0 0 0,-1 1 0 0 0,0-1 0 0 0,1 0 0 0 0,-1 0 0 0 0,0-1 0 0 0,5-5 0 0 0,3-3 280 0 0,22-27 0 0 0,-34 38-331 0 0,0-1 0 0 0,0 1-1 0 0,0-1 1 0 0,0 0-1 0 0,0 0 1 0 0,-1 1-1 0 0,1-1 1 0 0,-1 0-1 0 0,1 0 1 0 0,-1 0-1 0 0,0 0 1 0 0,1-2-1 0 0,-1 2 0 0 0,0 0-1 0 0,0 0 0 0 0,1 0 0 0 0,-1 1 1 0 0,0-1-1 0 0,1 0 0 0 0,0 0 0 0 0,-1 0 1 0 0,1 1-1 0 0,0-1 0 0 0,1-2 0 0 0,7-4 70 0 0,-8 7-74 0 0,0 0-1 0 0,0 0 1 0 0,0 0-1 0 0,1 0 1 0 0,-1 0-1 0 0,0-1 1 0 0,0 1-1 0 0,-1 0 0 0 0,1 0 1 0 0,0-1-1 0 0,0 1 1 0 0,-1-1-1 0 0,2-2 1 0 0,-1-10 66 0 0,-1 11-67 0 0,0-1 0 0 0,1 1 0 0 0,-1 0 0 0 0,1 0 0 0 0,-1 0 0 0 0,3-4-1 0 0,-1 1 25 0 0,-1 4-22 0 0,0 1-1 0 0,0-1 0 0 0,0 0 0 0 0,-1 0 0 0 0,1 0 0 0 0,-1 0 0 0 0,1 1 0 0 0,-1-1 0 0 0,0 0 0 0 0,0 0 0 0 0,0 0 0 0 0,0 0 0 0 0,0 0 0 0 0,0-3 0 0 0,-4-1 25 0 0,4 6-33 0 0,-1-1 0 0 0,1 1 0 0 0,-1-1 0 0 0,1 0 0 0 0,0 0 0 0 0,-1 1 0 0 0,1-1 0 0 0,0 0 0 0 0,0 1 0 0 0,-1-1 0 0 0,1 0 0 0 0,0 0 0 0 0,0 0 0 0 0,0 1 0 0 0,0-1 0 0 0,0 0 0 0 0,0 0 0 0 0,0 1 0 0 0,0-1 0 0 0,0-1 0 0 0,1 0 2 0 0,-1 0 0 0 0,1 0 1 0 0,-1 1 0 0 0,0-1 0 0 0,1 1 0 0 0,-1-1-1 0 0,0 1 1 0 0,0-1 0 0 0,0 0 0 0 0,0 1-1 0 0,0-1 1 0 0,-1 1 0 0 0,1-1 0 0 0,0 1 0 0 0,-1-1-1 0 0,1 1 1 0 0,-1-1 0 0 0,0 1 0 0 0,1-1 0 0 0,-1 1-1 0 0,0-1 1 0 0,0 1 0 0 0,0 0 0 0 0,-2-3-1 0 0,-13-14 115 0 0,-2 1 0 0 0,0 0-1 0 0,0 1 1 0 0,-27-17-1 0 0,40 30-65 0 0,0 1-1 0 0,0 0 0 0 0,0 0 1 0 0,-1 0-1 0 0,1 1 0 0 0,-11-2 1 0 0,-8-2 220 0 0,21 4-255 0 0,0 1-1 0 0,0-1 1 0 0,0 0-1 0 0,0 1 0 0 0,-1 0 1 0 0,1 0-1 0 0,0 0 1 0 0,0 0-1 0 0,0 0 1 0 0,0 1-1 0 0,0 0 0 0 0,0-1 1 0 0,0 1-1 0 0,0 0 1 0 0,0 0-1 0 0,-3 2 0 0 0,2 0-11 0 0,-1 0 0 0 0,1 1-1 0 0,-1-1 1 0 0,1 1 0 0 0,0 0-1 0 0,1 0 1 0 0,-7 9-1 0 0,8-11-12 0 0,1 1-1 0 0,0-1 0 0 0,0 0 0 0 0,0 0 1 0 0,0 1-1 0 0,0-1 0 0 0,0 0 0 0 0,1 1 1 0 0,-1-1-1 0 0,1 5 0 0 0,-6 17-33 0 0,1-14 29 0 0,1 0 0 0 0,0 1 0 0 0,0 0 0 0 0,1 0 0 0 0,-2 14 0 0 0,-7 50 9 0 0,12-69 2 0 0,-1 1 0 0 0,1-1-1 0 0,0 1 1 0 0,1-1 0 0 0,2 11 0 0 0,1 16 54 0 0,-5-17-16 0 0,1-10-19 0 0,0 0 0 0 0,0 0-1 0 0,0 0 1 0 0,1 0 0 0 0,2 10 0 0 0,5 11 133 0 0,20 45 0 0 0,-22-59-102 0 0,2 1 1 0 0,-1-1 0 0 0,2-1 0 0 0,0 1 0 0 0,11 10-1 0 0,-6-6-3 0 0,-11-13-30 0 0,1 1 0 0 0,0 0 0 0 0,0-1 0 0 0,0 0 0 0 0,1 0 0 0 0,9 6 0 0 0,5 0-10 0 0,-5-3 22 0 0,19 12-1 0 0,-27-15-19 0 0,1 0-1 0 0,0-1 0 0 0,0 1 0 0 0,0-2 0 0 0,0 1 1 0 0,1-1-1 0 0,10 2 0 0 0,-1-1 114 0 0,1-2-1 0 0,21 1 0 0 0,-37-2-110 0 0,1 0 0 0 0,-1 1 0 0 0,1-1-1 0 0,-1 0 1 0 0,1-1 0 0 0,-1 1 0 0 0,1 0 0 0 0,-1-1-1 0 0,0 1 1 0 0,1-1 0 0 0,-1 0 0 0 0,0 0 0 0 0,1 0-1 0 0,-1 0 1 0 0,0 0 0 0 0,0 0 0 0 0,0-1 0 0 0,0 1-1 0 0,0-1 1 0 0,0 1 0 0 0,3-4 0 0 0,-2 1-48 0 0,1 1 0 0 0,0 0 1 0 0,0 0-1 0 0,0 0 1 0 0,0 0-1 0 0,9-4 0 0 0,-8 5 7 0 0,0-1-1 0 0,-1 0 1 0 0,1 0 0 0 0,-1 0-1 0 0,1 0 1 0 0,3-5-1 0 0,58-70-584 0 0,-62 71 501 0 0,-1 1-1 0 0,1-1 1 0 0,-1 0-1 0 0,0 0 1 0 0,-1-1-1 0 0,3-10 1 0 0,7-19-328 0 0,-10 30 326 0 0,1-1 0 0 0,-1 0 0 0 0,-1 0 0 0 0,0 0 0 0 0,0 0 0 0 0,0 0 0 0 0,-1-10 0 0 0,2-22-366 0 0,-2 37 442 0 0,0 0 0 0 0,0 0 0 0 0,0 1 0 0 0,-1-1 0 0 0,1 0-1 0 0,-1 0 1 0 0,0 0 0 0 0,0 0 0 0 0,0 1 0 0 0,-1-5 0 0 0,1 6 34 0 0,0-1 1 0 0,0 0 0 0 0,0 0 0 0 0,0 0 0 0 0,1 0 0 0 0,-1 0-1 0 0,1 0 1 0 0,0-1 0 0 0,-1 1 0 0 0,1 0 0 0 0,0 0 0 0 0,0 0 0 0 0,1-4-1 0 0,-1 6 5 0 0,0-1 0 0 0,0 1-1 0 0,0-1 1 0 0,0 1 0 0 0,1 0-1 0 0,-1-1 1 0 0,0 1 0 0 0,0-1-1 0 0,0 1 1 0 0,-1-1 0 0 0,1 1-1 0 0,0 0 1 0 0,0-1 0 0 0,0 1-1 0 0,0-1 1 0 0,0 1 0 0 0,0 0-1 0 0,-1-1 1 0 0,1 1 0 0 0,0-1-1 0 0,0 1 1 0 0,-1 0 0 0 0,1-1-1 0 0,0 1 1 0 0,0 0 0 0 0,-1-1-1 0 0,1 1 1 0 0,0 0 0 0 0,-1-1-1 0 0,0 1-12 0 0,1 0 0 0 0,0-1-1 0 0,-1 1 1 0 0,1 0-1 0 0,0 0 1 0 0,-1-1 0 0 0,1 1-1 0 0,0 0 1 0 0,0-1-1 0 0,-1 1 1 0 0,1-1 0 0 0,0 1-1 0 0,0 0 1 0 0,0-1-1 0 0,0 1 1 0 0,-1-1 0 0 0,1 1-1 0 0,0 0 1 0 0,0-1-1 0 0,6-6 302 0 0,-5 7-121 0 0,-6 3-37 0 0,5-4-124 0 0,0 1 0 0 0,0 0-1 0 0,0 0 1 0 0,0 0 0 0 0,1 0-1 0 0,-1 0 1 0 0,0 0-1 0 0,0 0 1 0 0,0 0 0 0 0,0 0-1 0 0,1 0 1 0 0,-1 0 0 0 0,0 0-1 0 0,0 0 1 0 0,0 0-1 0 0,0 0 1 0 0,1 0 0 0 0,-1 0-1 0 0,0 0 1 0 0,0 1-1 0 0,0-1 1 0 0,0 0 0 0 0,1 0-1 0 0,-1 0 1 0 0,0 0 0 0 0,0 0-1 0 0,0 0 1 0 0,0 0-1 0 0,0 0 1 0 0,0 1 0 0 0,0-1-1 0 0,1 0 1 0 0,-1 0 0 0 0,0 0-1 0 0,0 0 1 0 0,0 0-1 0 0,0 1 1 0 0,0-1 0 0 0,0 0-1 0 0,0 0 1 0 0,0 0 0 0 0,0 0-1 0 0,0 0 1 0 0,0 1-1 0 0,0-1 1 0 0,0 0 0 0 0,0 0-1 0 0,0 0 1 0 0,0 0 0 0 0,0 1-1 0 0,0-1 1 0 0,0 0-1 0 0,0 0 1 0 0,0 1 0 0 0,-1 14 141 0 0,0-8-90 0 0,5 25 59 0 0,-3-25-87 0 0,0 0-1 0 0,0 0 0 0 0,0 10 1 0 0,-2-8 24 0 0,0-1 0 0 0,1 0 0 0 0,0 1 0 0 0,1-1 0 0 0,0 1 0 0 0,3 14 0 0 0,-1-12 29 0 0,-1-1-1 0 0,0 14 0 0 0,-1-15-11 0 0,0-1 0 0 0,0 1-1 0 0,1-1 1 0 0,4 15-1 0 0,4-2 74 0 0,-7-15-108 0 0,0-1 0 0 0,-1 1 0 0 0,0 0 0 0 0,0 0 0 0 0,2 10 0 0 0,-3-11-10 0 0,-1-1 0 0 0,1 1 0 0 0,1-1 0 0 0,-1 0 0 0 0,1 1 0 0 0,-1-1 0 0 0,1 0 0 0 0,1 0 0 0 0,-1 0 0 0 0,0 0 0 0 0,4 3 0 0 0,-4-5-14 0 0,-2-1-3 0 0,1 0 0 0 0,0-1 1 0 0,0 1-1 0 0,-1 0 0 0 0,1 0 0 0 0,0 0 0 0 0,-1 0 0 0 0,1 0 0 0 0,-1 0 0 0 0,0 0 1 0 0,1 0-1 0 0,-1 0 0 0 0,0 0 0 0 0,1 0 0 0 0,-1 0 0 0 0,0 0 0 0 0,0 0 0 0 0,0 0 1 0 0,0 0-1 0 0,0 0 0 0 0,0 0 0 0 0,0 0 0 0 0,0 0 0 0 0,-1 2 0 0 0,1-2 9 0 0,0 1-1 0 0,0 0 0 0 0,0 0 1 0 0,0-1-1 0 0,0 1 0 0 0,1 0 1 0 0,-1 0-1 0 0,0-1 0 0 0,1 1 1 0 0,1 3-1 0 0,-2-3 48 0 0,0 5 63 0 0,-4-1-58 0 0,3-5 15 0 0,0 0-14 0 0,1 0-57 0 0,-1 0-1 0 0,0-1 1 0 0,1 1 0 0 0,-1-1 0 0 0,1 0 0 0 0,-1 1 0 0 0,0-1 0 0 0,0 1 0 0 0,1-1-1 0 0,-1 0 1 0 0,0 0 0 0 0,0 1 0 0 0,1-1 0 0 0,-1 0 0 0 0,0 0 0 0 0,0 0 0 0 0,0 0-1 0 0,0 0-5 0 0,1 0-1 0 0,-1 0 0 0 0,1 0 0 0 0,0-1 0 0 0,-1 1 0 0 0,1 0 1 0 0,-1 0-1 0 0,1-1 0 0 0,-1 1 0 0 0,1 0 0 0 0,0-1 0 0 0,-1 1 0 0 0,1 0 1 0 0,0-1-1 0 0,-1 1 0 0 0,1-1 0 0 0,0 1 0 0 0,0 0 0 0 0,-1-1 0 0 0,1 1 1 0 0,0-1-1 0 0,0 1 0 0 0,0-1 0 0 0,0 1 0 0 0,0-1 0 0 0,-1 1 0 0 0,1-1 1 0 0,0 1-1 0 0,0-1 0 0 0,0 1 0 0 0,0-1 0 0 0,0 1 0 0 0,1-1 1 0 0,-1 0-1 0 0,-2-21 3 0 0,1 18-1 0 0,1 1 0 0 0,-1 0 0 0 0,1 0 0 0 0,0-1 0 0 0,0 1 0 0 0,0 0 1 0 0,1 0-1 0 0,-1-1 0 0 0,1-2 0 0 0,0 4 4 0 0,-1-1 0 0 0,0 1 1 0 0,0-1-1 0 0,0 1 0 0 0,0 0 0 0 0,0-1 0 0 0,-1 1 1 0 0,1 0-1 0 0,-1-1 0 0 0,1 1 0 0 0,-1 0 1 0 0,-2-5-1 0 0,2 4-12 0 0,0 0 1 0 0,0 0 0 0 0,0 0-1 0 0,0 0 1 0 0,0-6-1 0 0,-2-74-233 0 0,3 75 227 0 0,1-1 0 0 0,-1 0 1 0 0,2 0-1 0 0,3-16 0 0 0,4-20-35 0 0,-8 37 40 0 0,1 0 0 0 0,0 0 0 0 0,0 0 0 0 0,6-13 0 0 0,-4 11 0 0 0,0 0 0 0 0,3-13 0 0 0,-6 17 0 0 0,1 1 0 0 0,0-1 0 0 0,1 1 0 0 0,-1 0 0 0 0,1 0 0 0 0,0 0 0 0 0,1 0 0 0 0,-1 0 0 0 0,1 1 0 0 0,-1-1 0 0 0,1 1 0 0 0,1 0 0 0 0,4-4 0 0 0,14-14 0 0 0,-20 19 2 0 0,1 0-1 0 0,-1-1 1 0 0,1 2-1 0 0,6-5 1 0 0,-7 5-17 0 0,1 0 0 0 0,-1-1 0 0 0,1 1 0 0 0,-1-1 0 0 0,0 0 0 0 0,0 0 0 0 0,3-4 0 0 0,0-1-128 0 0,3-4-454 0 0,11-18 0 0 0,-3 7-1748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1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8288 0 0,'0'0'638'0'0,"-1"2"-328"0"0,0 0-180 0 0,1 0 0 0 0,-1 0 0 0 0,1 1 0 0 0,-1-1 0 0 0,1 0 0 0 0,0 1 0 0 0,-1-1 0 0 0,1 0 0 0 0,1 1 0 0 0,-1-1 0 0 0,0 0 0 0 0,0 1 0 0 0,1-1 0 0 0,0 0 0 0 0,0 3 0 0 0,4 16 594 0 0,-5 2-20 0 0,0-19-581 0 0,0-1 0 0 0,0 1 0 0 0,0 0 0 0 0,0 0 0 0 0,1 0 0 0 0,0-1 0 0 0,1 8 0 0 0,2 0 33 0 0,-1 1 0 0 0,0 0 0 0 0,-1 0 0 0 0,0 0 0 0 0,0 21 0 0 0,-2-26-57 0 0,1 0 0 0 0,0 0 0 0 0,0 0 0 0 0,1 0 0 0 0,5 13 0 0 0,-4-10 106 0 0,0 0 0 0 0,2 13 0 0 0,-1 10 280 0 0,7 34 450 0 0,-9-52-702 0 0,0-1 1 0 0,0 1-1 0 0,-2 0 0 0 0,0 15 1 0 0,-1-10 140 0 0,4 28-1 0 0,2 42 425 0 0,-1-5-212 0 0,-2-59-257 0 0,-2 35-1 0 0,-1-23 87 0 0,5-7-131 0 0,-3-25-270 0 0,0 1 0 0 0,0-1-1 0 0,-1 1 1 0 0,0 6-1 0 0,-1-5-18 0 0,0-6 10 0 0,1 0-1 0 0,0 0 1 0 0,-1 0 0 0 0,1 0-1 0 0,0 1 1 0 0,0-1-1 0 0,0 0 1 0 0,1 0-1 0 0,-1 0 1 0 0,0 0-1 0 0,1 0 1 0 0,-1 1-1 0 0,1-1 1 0 0,0 0-1 0 0,0 0 1 0 0,2 2-1 0 0,-3-3-3 0 0,0 0-1 0 0,1-1 0 0 0,-1 1 1 0 0,0 0-1 0 0,1-1 0 0 0,-1 1 1 0 0,0 0-1 0 0,0 0 0 0 0,0-1 1 0 0,0 1-1 0 0,1 0 0 0 0,-1 0 1 0 0,0-1-1 0 0,0 1 0 0 0,-1 0 1 0 0,1 0-1 0 0,0-1 1 0 0,0 1-1 0 0,0 0 0 0 0,0-1 1 0 0,-1 1-1 0 0,1 0 0 0 0,0-1 1 0 0,0 1-1 0 0,-1 0 0 0 0,1-1 1 0 0,-1 1-1 0 0,1 0 0 0 0,-1-1 1 0 0,0 2-1 0 0,-1 0 197 0 0,1-2-161 0 0,0 1 0 0 0,0 0 0 0 0,0 0 0 0 0,0 0 0 0 0,0-1 0 0 0,0 1 0 0 0,-1-1 0 0 0,1 1 0 0 0,-2 0 0 0 0,-2-5 22 0 0,4 3-58 0 0,0 1 0 0 0,1-1 0 0 0,-1 1 0 0 0,0-1 0 0 0,0 1 0 0 0,1-1 0 0 0,-1 1 0 0 0,1-1 0 0 0,-1 0 0 0 0,0 1 0 0 0,1-1 0 0 0,-1 0 0 0 0,1 0 0 0 0,0 1 0 0 0,-1-1 0 0 0,1 0 0 0 0,0 0 0 0 0,-1 0 0 0 0,1 1 0 0 0,0-1 0 0 0,0 0 0 0 0,0 0 0 0 0,-1 0 0 0 0,1 0 0 0 0,1-1 0 0 0,-1-2-26 0 0,0-1 0 0 0,0 1 1 0 0,0 0-1 0 0,0-1 0 0 0,0 1 1 0 0,-2-6-1 0 0,-1-15-28 0 0,4 13 28 0 0,0 0-1 0 0,1 0 0 0 0,4-14 1 0 0,1-14-118 0 0,-5 34 123 0 0,-1 1 0 0 0,0 0 1 0 0,1 0-1 0 0,0 0 1 0 0,0 1-1 0 0,4-6 0 0 0,-4 5 0 0 0,1 0 0 0 0,-1-1 0 0 0,0 1-1 0 0,2-7 1 0 0,-3 6 12 0 0,1 1 1 0 0,-1-1-1 0 0,1 1 1 0 0,0 0-1 0 0,1-1 1 0 0,-1 1-1 0 0,1 0 1 0 0,0 1-1 0 0,6-9 1 0 0,-6 9-1 0 0,0-1 1 0 0,-1 1 0 0 0,0-1-1 0 0,0 0 1 0 0,2-4-1 0 0,-3 5 8 0 0,0 0-1 0 0,1 0 1 0 0,0 0-1 0 0,-1 0 1 0 0,2 1-1 0 0,-1-1 1 0 0,0 1-1 0 0,4-5 1 0 0,12-10-44 0 0,-4 3 41 0 0,25-20-1 0 0,-17 17 5 0 0,-8 6 0 0 0,0 1 0 0 0,1 1 0 0 0,19-11 0 0 0,33-18-237 0 0,-62 35 257 0 0,-5 4-34 0 0,0 0-1 0 0,0 0 1 0 0,0 0-1 0 0,1 0 1 0 0,-1 0 0 0 0,0 0-1 0 0,0-1 1 0 0,0 1-1 0 0,0 0 1 0 0,0 0-1 0 0,0 0 1 0 0,1 0 0 0 0,-1 0-1 0 0,0 0 1 0 0,0 0-1 0 0,0 0 1 0 0,0 0 0 0 0,1 0-1 0 0,-1 0 1 0 0,0-1-1 0 0,0 1 1 0 0,0 0-1 0 0,0 0 1 0 0,1 0 0 0 0,-1 0-1 0 0,0 0 1 0 0,0 0-1 0 0,0 0 1 0 0,0 1-1 0 0,1-1 1 0 0,-1 0 0 0 0,0 0-1 0 0,0 0 1 0 0,0 0-1 0 0,0 0 1 0 0,1 0 0 0 0,-1 0-1 0 0,10 18-376 0 0,-9-17 383 0 0,0 1 0 0 0,-1 0 0 0 0,1 0 0 0 0,-1 0 0 0 0,0 0-1 0 0,0 0 1 0 0,0 0 0 0 0,0 0 0 0 0,0 0 0 0 0,0 0-1 0 0,0 0 1 0 0,-1 0 0 0 0,1 0 0 0 0,-1 0 0 0 0,1 0 0 0 0,-1-1-1 0 0,0 1 1 0 0,0 0 0 0 0,1 0 0 0 0,-1-1 0 0 0,-3 4 0 0 0,-2 4-30 0 0,-1 0 0 0 0,-13 12-1 0 0,16-16 28 0 0,-9 9 3 0 0,-56 55 5 0 0,57-58 3 0 0,-19 25 0 0 0,16-19 0 0 0,14-15 0 0 0,-1-1 0 0 0,1 1 0 0 0,-1 0 0 0 0,1 0 0 0 0,-1 0 0 0 0,1 0 0 0 0,0 0 0 0 0,0 0 0 0 0,0 0 0 0 0,0 0 0 0 0,0 0 0 0 0,1 0 0 0 0,-1 0 0 0 0,0 1 0 0 0,1-1 0 0 0,0 0 0 0 0,0 1 0 0 0,-1-1 0 0 0,2 3 0 0 0,-1 0 0 0 0,1-3 0 0 0,-1-1 0 0 0,0 0 0 0 0,1 0 0 0 0,-1 1 0 0 0,0-1 0 0 0,0 0 0 0 0,0 1 0 0 0,0-1 0 0 0,0 1 0 0 0,-1-1 0 0 0,1 0 0 0 0,0 0 0 0 0,0 1 0 0 0,-1-1 0 0 0,1 0 0 0 0,-1 1 0 0 0,-1 1 0 0 0,2-2 0 0 0,-1 0 0 0 0,0-1 0 0 0,0 2 0 0 0,0-1 0 0 0,1 0 0 0 0,-1 0 0 0 0,0 0 0 0 0,1 0 0 0 0,-1 0 0 0 0,1 0 0 0 0,-1 1 0 0 0,1-1 0 0 0,0 0 0 0 0,-1 0 0 0 0,1 1 0 0 0,0-1 0 0 0,0 0 0 0 0,0 0 0 0 0,0 1 0 0 0,0-1 0 0 0,0 0 0 0 0,0 1 0 0 0,1-1 0 0 0,-1 0 0 0 0,0 0 0 0 0,1 1 0 0 0,-1-1 0 0 0,1 0 0 0 0,-1 0 0 0 0,1 0 0 0 0,0 0 0 0 0,0 2 0 0 0,0-1 0 0 0,0 0 0 0 0,-1-1 0 0 0,1 1 0 0 0,-1 0 0 0 0,0 0 0 0 0,0 0 0 0 0,0 0 0 0 0,0 0 0 0 0,0 0 0 0 0,0 0 0 0 0,0 0 0 0 0,-1 2 0 0 0,1-3 4 0 0,-1 0-1 0 0,1 0 1 0 0,0 0-1 0 0,0 0 1 0 0,0 0-1 0 0,-1 1 1 0 0,1-1-1 0 0,0 0 1 0 0,0 0-1 0 0,1 0 1 0 0,-1 0-1 0 0,0 1 1 0 0,0-1-1 0 0,1 0 1 0 0,-1 0-1 0 0,0 0 1 0 0,1 0-1 0 0,-1 0 1 0 0,1 0-1 0 0,1 2 1 0 0,0 3 13 0 0,-2-4 12 0 0,0-1 0 0 0,0 1 0 0 0,1 0 0 0 0,-1 0 0 0 0,0 0 0 0 0,1-1 0 0 0,-1 1 1 0 0,1 0-1 0 0,0-1 0 0 0,0 1 0 0 0,-1 0 0 0 0,3 1 0 0 0,1 5-26 0 0,-3-6 7 0 0,1-1 0 0 0,-1 1-1 0 0,1 0 1 0 0,-1 0-1 0 0,1-1 1 0 0,0 1 0 0 0,0-1-1 0 0,0 1 1 0 0,0-1-1 0 0,0 0 1 0 0,0 0-1 0 0,0 0 1 0 0,0 0 0 0 0,0 0-1 0 0,3 0 1 0 0,19 12 126 0 0,-14-7-36 0 0,1 1-1 0 0,0-2 1 0 0,0 1 0 0 0,14 4 0 0 0,21 10 355 0 0,-23-9-272 0 0,40 12-1 0 0,-17-6-127 0 0,-45-17-64 0 0,0 1-1 0 0,1-1 1 0 0,-1 0-1 0 0,1 1 0 0 0,-1-1 1 0 0,0 0-1 0 0,1 0 1 0 0,-1 0-1 0 0,1 0 0 0 0,-1 0 1 0 0,1 0-1 0 0,-1-1 1 0 0,0 1-1 0 0,3-1 0 0 0,0 1-742 0 0,8 4-272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5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5064 0 0,'0'0'5088'0'0,"2"2"-4656"0"0,3 6-130 0 0,-1 1 0 0 0,0-1 0 0 0,4 13 0 0 0,-4-10-98 0 0,0-1 0 0 0,1 0 0 0 0,7 11 0 0 0,0 4 82 0 0,-3-5-182 0 0,9 21-76 0 0,-17-38-192 0 0,1 1 0 0 0,-1 0 0 0 0,0-1 0 0 0,0 1 1 0 0,0 0-1 0 0,0 5 0 0 0,1 3-2474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2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88 10912 0 0,'0'0'497'0'0,"-13"-1"190"0"0,11 0-549 0 0,1-1 1 0 0,-1 1 0 0 0,0 0 0 0 0,1 0 0 0 0,-1-1 0 0 0,1 1-1 0 0,-1-1 1 0 0,1 1 0 0 0,-1-1 0 0 0,1 1 0 0 0,-2-4 0 0 0,2 3 121 0 0,-1-1 1 0 0,1 1 0 0 0,-1 0-1 0 0,0 0 1 0 0,1 0 0 0 0,-5-2-1 0 0,-51-39 2863 0 0,56 43-3090 0 0,0-1 0 0 0,-1 0 0 0 0,1 0 0 0 0,0 1 0 0 0,-1-1 0 0 0,1 1 0 0 0,-1-1 0 0 0,1 1 0 0 0,-1 0 1 0 0,1-1-1 0 0,-1 1 0 0 0,1 0 0 0 0,-1 0 0 0 0,1 0 0 0 0,-1 0 0 0 0,1 0 0 0 0,-1 0 0 0 0,1 1 0 0 0,-1-1 0 0 0,1 0 0 0 0,-1 1 0 0 0,1-1 0 0 0,0 1 1 0 0,-1 0-1 0 0,1-1 0 0 0,0 1 0 0 0,-1 0 0 0 0,1 0 0 0 0,0 0 0 0 0,-2 1 0 0 0,-1 2 18 0 0,0 0-1 0 0,0 0 0 0 0,1 0 1 0 0,-1 1-1 0 0,1 0 1 0 0,-4 7-1 0 0,5-8-39 0 0,1 0 0 0 0,-1 0-1 0 0,1 0 1 0 0,0 0-1 0 0,0 0 1 0 0,1 1 0 0 0,-1 4-1 0 0,-3 17 45 0 0,1-17-53 0 0,2 0-1 0 0,-1 1 0 0 0,2-1 0 0 0,-1 1 0 0 0,1-1 1 0 0,2 18-1 0 0,2-3-87 0 0,9 34-1 0 0,-10-50 99 0 0,0-1 0 0 0,0 0-1 0 0,1 0 1 0 0,0 0 0 0 0,0-1-1 0 0,0 1 1 0 0,1-1 0 0 0,0 0-1 0 0,0 0 1 0 0,1-1 0 0 0,7 7-1 0 0,-11-10-3 0 0,0-1 6 0 0,18 8 24 0 0,-15-6-38 0 0,-3-2 0 0 0,0 0 0 0 0,0 0 0 0 0,0 0 0 0 0,1 0 0 0 0,-1-1 0 0 0,0 1 0 0 0,0-1 0 0 0,1 1 0 0 0,-1-1 0 0 0,0 0 0 0 0,1 0 0 0 0,2 0 0 0 0,50 5 64 0 0,-46-4-64 0 0,0 0 0 0 0,0 0 0 0 0,1 1 0 0 0,13 5 0 0 0,-12-4 0 0 0,-1 0 0 0 0,14 1 0 0 0,-20-3 5 0 0,1 0 0 0 0,-1 1-1 0 0,0-1 1 0 0,0 1 0 0 0,0 0-1 0 0,0 0 1 0 0,0 0 0 0 0,-1 0-1 0 0,1 1 1 0 0,0 0 0 0 0,-1-1-1 0 0,0 1 1 0 0,0 0 0 0 0,0 1-1 0 0,4 4 1 0 0,-5-5 6 0 0,-1 0 0 0 0,1 0 0 0 0,0 0 0 0 0,-1 0 0 0 0,0 0 0 0 0,1 1 0 0 0,-1-1 0 0 0,0 1 0 0 0,-1-1 0 0 0,1 1 0 0 0,-1-1 0 0 0,0 1 0 0 0,1-1 0 0 0,-1 1 1 0 0,-1 4-1 0 0,0-3 16 0 0,1 0 1 0 0,-1 0 0 0 0,0 0 0 0 0,0 0 0 0 0,-1 0 0 0 0,1 0 0 0 0,-1-1 0 0 0,0 1 0 0 0,-1 0 0 0 0,-2 4 0 0 0,-1-1 148 0 0,-1 1 0 0 0,0-1 0 0 0,-1-1 0 0 0,-10 9 0 0 0,14-12-92 0 0,-1-1 1 0 0,0 0 0 0 0,0 0 0 0 0,0 0 0 0 0,-1 0 0 0 0,1-1-1 0 0,-1 0 1 0 0,1 0 0 0 0,-9 1 0 0 0,-76 6 572 0 0,85-9-617 0 0,1 0-1 0 0,-1 0 1 0 0,1-1-1 0 0,-1 1 1 0 0,-6-3-1 0 0,-17-1 196 0 0,20 4-185 0 0,-1 0-1 0 0,1-1 1 0 0,0 0-1 0 0,0 0 1 0 0,0-1-1 0 0,-9-3 1 0 0,-8 1-192 0 0,23 4 120 0 0,-1 0 0 0 0,0-1 1 0 0,0 1-1 0 0,0-1 0 0 0,0 1 0 0 0,0-1 1 0 0,-4-2-1 0 0,-6-4-32 0 0,8 5 6 0 0,0 0-1 0 0,0-1 1 0 0,1 1 0 0 0,-8-7 0 0 0,11 7-71 0 0,-1 1-1 0 0,1-1 1 0 0,-1 1 0 0 0,1-1-1 0 0,0 0 1 0 0,0 0 0 0 0,0 1-1 0 0,0-1 1 0 0,0 0 0 0 0,0 0 0 0 0,1 0-1 0 0,-1 0 1 0 0,1 0 0 0 0,-1 0-1 0 0,1-5 1 0 0,-3-14-972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3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 0 0,'0'17'557'0'0,"1"41"9523"0"0,8 29-7239 0 0,0 20-1288 0 0,33 181 1246 0 0,-20-107-1837 0 0,-3-25-643 0 0,-12-75 137 0 0,-6-59-580 0 0,-1-20-188 0 0,-12-21-6158 0 0,3-1 4401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3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12896 0 0,'0'0'1172'0'0,"11"-12"1008"0"0,8 4-1082 0 0,25-5 1 0 0,-36 11-2461 0 0,0 0 1 0 0,1 1 0 0 0,11 0 0 0 0,-3 1-4231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3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56 9528 0 0,'-1'0'432'0'0,"-5"-1"-350"0"0,0 0 0 0 0,0 0 0 0 0,1-1 0 0 0,-1 1 0 0 0,0-1 0 0 0,1-1 0 0 0,-8-3 0 0 0,-25-9 1104 0 0,10 5-60 0 0,21 7-788 0 0,0 1 0 0 0,0 0 0 0 0,0 0 1 0 0,0 0-1 0 0,0 1 0 0 0,-9 0 1 0 0,9 1-157 0 0,0 0 1 0 0,1 0 0 0 0,-1 1-1 0 0,0 0 1 0 0,1 1 0 0 0,-1-1-1 0 0,1 1 1 0 0,0 0-1 0 0,-1 1 1 0 0,1 0 0 0 0,0 0-1 0 0,0 0 1 0 0,1 0 0 0 0,-1 1-1 0 0,1 0 1 0 0,0 0 0 0 0,0 1-1 0 0,-5 5 1 0 0,4-3-113 0 0,1 0-1 0 0,0 1 0 0 0,0 0 1 0 0,1 0-1 0 0,0 0 1 0 0,1 1-1 0 0,-4 10 0 0 0,-2 4 59 0 0,4-8-70 0 0,0 1 0 0 0,1-1 0 0 0,1 1 0 0 0,-3 25 0 0 0,2 66 209 0 0,6-85-208 0 0,0-1 0 0 0,1 1 0 0 0,2-1 0 0 0,0 0-1 0 0,9 24 1 0 0,-10-33-28 0 0,1 0 0 0 0,0 0-1 0 0,1-1 1 0 0,0 0-1 0 0,1 0 1 0 0,0-1 0 0 0,0 1-1 0 0,1-2 1 0 0,1 1 0 0 0,10 8-1 0 0,-13-12-20 0 0,1 0 0 0 0,1-1 0 0 0,-1 0 0 0 0,1 0 1 0 0,0 0-1 0 0,0-1 0 0 0,0-1 0 0 0,1 1 0 0 0,-1-1 0 0 0,1-1 0 0 0,0 0 0 0 0,0 0 0 0 0,0 0 0 0 0,15-1 0 0 0,-19-1-5 0 0,0 0-1 0 0,-1-1 0 0 0,1 0 0 0 0,-1 0 1 0 0,1-1-1 0 0,-1 1 0 0 0,0-1 0 0 0,1 0 1 0 0,-1 0-1 0 0,0 0 0 0 0,0 0 0 0 0,4-5 1 0 0,2 0-1 0 0,0-2 0 0 0,-1 0 0 0 0,11-12 0 0 0,-2-2-164 0 0,-1-1 0 0 0,-1-1 0 0 0,-1-1 0 0 0,22-50 0 0 0,-31 58-34 0 0,-1 0-1 0 0,0 0 1 0 0,-1 0-1 0 0,2-36 1 0 0,-4 31 105 0 0,-2 16 76 0 0,0-1-1 0 0,0 1 1 0 0,-1-1 0 0 0,-1 1-1 0 0,1-1 1 0 0,-4-9 0 0 0,-2-15 15 0 0,-3-5 89 0 0,10 35-66 0 0,-1 1 1 0 0,1 0-1 0 0,0-1 0 0 0,-1 1 1 0 0,1-1-1 0 0,0 1 0 0 0,0-1 1 0 0,0 1-1 0 0,0-1 0 0 0,1-2 1 0 0,-1-2 748 0 0,0 8-598 0 0,-2 11-46 0 0,0 0-1 0 0,1 0 1 0 0,1 0-1 0 0,1 21 1 0 0,0 0 6 0 0,13 151 44 0 0,-11-165-141 0 0,3 38-73 0 0,18 66 0 0 0,-11-96-1851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4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2760 0 0,'-1'2'10449'0'0,"-3"6"-7385"0"0,2 8-2344 0 0,0 8-254 0 0,9 34 54 0 0,4 29-26 0 0,1 9 91 0 0,-3-20-116 0 0,1 13 92 0 0,6 32 13 0 0,-6-47-296 0 0,-8-50-226 0 0,2-1 1 0 0,11 43 0 0 0,2 1 21 0 0,-17-63-65 0 0,1-3-269 0 0,0 5 730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4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9216 0 0,'2'1'4392'0'0,"2"1"-3862"0"0,-1 0-437 0 0,-1 0 0 0 0,1-1-1 0 0,0 1 1 0 0,-1-1 0 0 0,1 0-1 0 0,0 0 1 0 0,0 0 0 0 0,0-1-1 0 0,0 1 1 0 0,0 0 0 0 0,0-1-1 0 0,0 0 1 0 0,0 0 0 0 0,0 0-1 0 0,0 0 1 0 0,0 0 0 0 0,4-2-1 0 0,119-55-866 0 0,-109 48-4586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4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0 5984 0 0,'0'0'464'0'0,"-1"1"-306"0"0,-2 6 1023 0 0,0-1 0 0 0,0 1 0 0 0,1-1-1 0 0,0 1 1 0 0,0 0 0 0 0,1 0 0 0 0,0 0-1 0 0,0 10 1 0 0,0 4-355 0 0,4 36 0 0 0,22 113-312 0 0,-7-45-98 0 0,-1-1 40 0 0,-11-62-181 0 0,3 0 0 0 0,25 94-1 0 0,-13-66-118 0 0,-7-20-265 0 0,-10-43-634 0 0,-22-50-6480 0 0</inkml:trace>
  <inkml:trace contextRef="#ctx0" brushRef="#br0" timeOffset="1">0 752 7832 0 0,'2'0'6338'0'0,"12"-5"-5216"0"0,-1 0-1 0 0,0 0 1 0 0,21-13-1 0 0,-20 10-884 0 0,1 0-1 0 0,27-9 1 0 0,-2 3-93 0 0,25-6-981 0 0,-34 14-3667 0 0,2-4-1577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6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46 8088 0 0,'0'-5'83'0'0,"0"1"31"0"0,0 1 0 0 0,0-1 0 0 0,0 0-1 0 0,-1 0 1 0 0,1 0 0 0 0,-3-7 0 0 0,3 11-91 0 0,0-1 0 0 0,0 1 0 0 0,0 0 0 0 0,0-1 0 0 0,-1 1 0 0 0,1 0-1 0 0,0-1 1 0 0,0 1 0 0 0,0 0 0 0 0,0-1 0 0 0,-1 1 0 0 0,1 0 0 0 0,0 0 0 0 0,0-1 0 0 0,-1 1 0 0 0,1 0 0 0 0,0 0 0 0 0,0 0 0 0 0,-1-1 0 0 0,1 1 0 0 0,0 0 0 0 0,-1 0 0 0 0,1 0 0 0 0,0 0 0 0 0,0 0 0 0 0,-1 0 0 0 0,1-1 0 0 0,0 1 0 0 0,-1 0 0 0 0,-7 7 1597 0 0,-6 20 1737 0 0,11-21-2929 0 0,-2 6-55 0 0,0 1 1 0 0,-4 17-1 0 0,-2 6 12 0 0,-10 33 172 0 0,11-32-338 0 0,-15 75 237 0 0,-6 32-48 0 0,9-31-160 0 0,-12 44 75 0 0,-24 91 146 0 0,17-80-163 0 0,8-29-77 0 0,-5 41 75 0 0,26-121-225 0 0,8-35-39 0 0,-1-4-7 0 0,2 0 0 0 0,-2 34-1 0 0,4-50-68 0 0,1-1 0 0 0,0 1 0 0 0,-1 0 0 0 0,0 0 0 0 0,0-1-1 0 0,0 1 1 0 0,-2 4 0 0 0,3 0-1672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7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11720 0 0,'0'0'1060'0'0,"1"2"-794"0"0,0 1-39 0 0,1 1 0 0 0,-1 0 0 0 0,0 0 0 0 0,-1 0 0 0 0,1 0 0 0 0,-1 1 0 0 0,0-1 0 0 0,0 0-1 0 0,0 0 1 0 0,-1 8 0 0 0,0-4 192 0 0,1 0 0 0 0,1 14 0 0 0,10 69 1156 0 0,-10-66-1253 0 0,-1-20-242 0 0,0 0 0 0 0,1 0 1 0 0,-1 0-1 0 0,1 1 1 0 0,2 7-1 0 0,27 107 732 0 0,-22-91-685 0 0,5 32-1 0 0,-3-14 0 0 0,21 123 328 0 0,-8-55-146 0 0,1-5 56 0 0,11 64 132 0 0,-3-38-336 0 0,-13-63-116 0 0,13 41 59 0 0,-1-19 35 0 0,17 45 89 0 0,-40-111-439 0 0,-7-24 60 0 0,0-1 0 0 0,0 1 0 0 0,1 0 0 0 0,3 7 0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7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62 13360 0 0,'-1'0'1384'0'0,"-3"3"280"0"0,75-6 13 0 0,-19 3-1308 0 0,-22 2-335 0 0,1-2 0 0 0,0-2 0 0 0,0 0 0 0 0,50-12-1 0 0,-64 9-133 0 0,84-25-1166 0 0,-68 19-4911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6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0 842 6448 0 0,'0'0'3942'0'0,"2"1"-3284"0"0,3 5-336 0 0,-1-1-1 0 0,0 1 1 0 0,0 0 0 0 0,0 1 0 0 0,-1-1 0 0 0,6 13 0 0 0,-3-3-49 0 0,27 69 337 0 0,-23-58-473 0 0,3 7 58 0 0,12 12 665 0 0,-23-44-635 0 0,15 14 1171 0 0,-3-29-1348 0 0,-6 3-151 0 0,-1 0 0 0 0,0-1 1 0 0,-1 0-1 0 0,9-21 0 0 0,11-19-155 0 0,8-6 94 0 0,37-55 7 0 0,-37 66 131 0 0,20-27-12 0 0,-5 14 38 0 0,26-46 0 0 0,-63 88 0 0 0,1 1 0 0 0,0 0 0 0 0,28-25 0 0 0,2-1 269 0 0,-43 42-270 0 0,1-1 0 0 0,0 1 1 0 0,-1-1-1 0 0,1 0 0 0 0,-1 1 1 0 0,1-1-1 0 0,-1 0 0 0 0,1 1 0 0 0,-1-1 1 0 0,1 0-1 0 0,-1 0 0 0 0,0 1 0 0 0,0-1 1 0 0,1 0-1 0 0,-1 0 0 0 0,0 0 1 0 0,0 1-1 0 0,0-1 0 0 0,0 0 0 0 0,0 0 1 0 0,0 0-1 0 0,0 0 0 0 0,0 1 1 0 0,0-1-1 0 0,0 0 0 0 0,0 0 0 0 0,0 0 1 0 0,-1 1-1 0 0,1-1 0 0 0,0 0 0 0 0,-1-1 1 0 0,-1 1 9 0 0,1-1-1 0 0,0 1 1 0 0,-1-1 0 0 0,1 1 0 0 0,-1 0 0 0 0,0 0 0 0 0,1 0-1 0 0,-4-2 1 0 0,4 2 0 0 0,-7-3 72 0 0,1-1-1 0 0,0-1 1 0 0,-7-6-1 0 0,-20-16 455 0 0,-67-24 901 0 0,72 38-1056 0 0,1 0 0 0 0,-41-28 0 0 0,39 17-175 0 0,-16-10 94 0 0,42 33-282 0 0,0-1 12 0 0,0 1-1 0 0,0-1 0 0 0,0-1 1 0 0,0 1-1 0 0,0 0 1 0 0,-3-5-1 0 0,2 3-9 0 0,0 0 1 0 0,0 0-1 0 0,-1 0 0 0 0,0 1 0 0 0,0 0 0 0 0,0 0 0 0 0,-10-4 0 0 0,-22-15-12 0 0,32 19-110 0 0,0 0-1 0 0,0 1 0 0 0,-1 0 0 0 0,-8-3 0 0 0,-1-1-854 0 0,3 0 99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8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6448 0 0,'0'0'585'0'0,"0"2"-485"0"0,-6 33 2146 0 0,4-28-1183 0 0,1 2 0 0 0,-1-1 0 0 0,0 10 1 0 0,0 4-53 0 0,1-16-776 0 0,1-1 1 0 0,-1 0 0 0 0,1 0 0 0 0,0 10 0 0 0,13 94 2105 0 0,-6-34-1728 0 0,1 2-94 0 0,5 42 143 0 0,-6-43-332 0 0,-1-15-102 0 0,5 41 48 0 0,2 11-20 0 0,68 324 416 0 0,-34-207-306 0 0,-32-165-272 0 0,-14-58-126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8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8752 0 0,'-3'7'108'0'0,"0"0"0"0"0,0 0 0 0 0,0 0-1 0 0,1 0 1 0 0,0 1 0 0 0,1-1 0 0 0,0 1 0 0 0,-1 12 0 0 0,0-4 58 0 0,2-6 470 0 0,-1 0-1 0 0,2-1 1 0 0,1 16 0 0 0,1 1 421 0 0,8 60 1383 0 0,-1-14-1418 0 0,6 42 212 0 0,-2-31-588 0 0,11 71 562 0 0,3 29-145 0 0,39 183-344 0 0,-51-297-645 0 0,2 37-803 0 0,-16-99 8 0 0,-1 0 1 0 0,0 0-1 0 0,0 11 0 0 0,-1 2-5986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0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5 411 11888 0 0,'-5'-9'1274'0'0,"5"4"-1187"0"0,0-1-1 0 0,0 1 1 0 0,1 0-1 0 0,-1 0 1 0 0,1-1 0 0 0,0 1-1 0 0,1 0 1 0 0,-1 0-1 0 0,1 0 1 0 0,4-8-1 0 0,8-12 642 0 0,1-2-135 0 0,1 1 0 0 0,1 0 0 0 0,26-29 0 0 0,71-61 767 0 0,-69 84-909 0 0,-39 28-405 0 0,0 1-1 0 0,0-1 1 0 0,1 1 0 0 0,-1 1 0 0 0,1-1 0 0 0,0 1-1 0 0,0 0 1 0 0,0 1 0 0 0,0 0 0 0 0,10-1 0 0 0,2 1-5 0 0,-14 0-2 0 0,0 1-1 0 0,0-1 0 0 0,0 1 0 0 0,0 1 0 0 0,6 0 0 0 0,-2 1 46 0 0,-1 0-68 0 0,0-1-1 0 0,-1 2 0 0 0,1-1 1 0 0,-1 1-1 0 0,9 4 0 0 0,-5-1-19 0 0,-9-5 12 0 0,0-1 0 0 0,0 1 0 0 0,-1 0 1 0 0,1 0-1 0 0,0 0 0 0 0,-1 0 0 0 0,1 0 1 0 0,-1 0-1 0 0,1 0 0 0 0,-1 0 0 0 0,0 1 1 0 0,0-1-1 0 0,1 0 0 0 0,-1 1 0 0 0,0-1 1 0 0,0 1-1 0 0,0 0 0 0 0,1 2 0 0 0,19 35 160 0 0,-19-37-154 0 0,-2 1 0 0 0,1-1 0 0 0,0 1 0 0 0,0 0 0 0 0,-1-1 0 0 0,1 1 0 0 0,-1 0 0 0 0,0 0 0 0 0,0-1 0 0 0,0 1 1 0 0,0 0-1 0 0,-2 5 0 0 0,1 10 59 0 0,1-9-41 0 0,0-1 0 0 0,-1 1 0 0 0,0 0 0 0 0,-1 0 0 0 0,0-1 0 0 0,-3 11 0 0 0,-6 22 57 0 0,8-26-37 0 0,-1 0 0 0 0,-1 0 0 0 0,-7 15 1 0 0,-27 60 260 0 0,20-46-193 0 0,-32 56 0 0 0,-37 61 91 0 0,66-124-192 0 0,-22 34-1177 0 0,30-51-173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56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7368 0 0,'0'0'2161'0'0,"1"2"-1692"0"0,5 9-31 0 0,-1 1-1 0 0,-1-1 0 0 0,4 14 0 0 0,-2-6-80 0 0,22 70 971 0 0,4 22-120 0 0,-11-32-515 0 0,16 74 255 0 0,-22-79-550 0 0,25 124 666 0 0,-29-143-757 0 0,13 50 216 0 0,-15-72-408 0 0,-7-22-52 0 0,1 1-1 0 0,8 18 0 0 0,-6-14-33 0 0,-5-13-16 0 0,1 0 0 0 0,-1 0 1 0 0,1-1-1 0 0,0 1 0 0 0,0 0 1 0 0,0-1-1 0 0,0 1 0 0 0,1-1 1 0 0,-1 1-1 0 0,4 4 1100 0 0,-5-9-1024 0 0,0-53 311 0 0,2 1 0 0 0,12-64 0 0 0,5-13-400 0 0,3-16 0 0 0,-4 48 0 0 0,20-85 0 0 0,-22 85 0 0 0,-1 11 0 0 0,-11 69 0 0 0,0 0 0 0 0,1-34 0 0 0,-1 35-113 0 0,-4 16 74 0 0,1 1 0 0 0,-1-1-1 0 0,1 1 1 0 0,-1-1 0 0 0,0 1 0 0 0,0-1 0 0 0,0 1-1 0 0,0-1 1 0 0,0 0 0 0 0,0 1 0 0 0,0-2-1 0 0,0 2-98 0 0,0 1 0 0 0,0-1 0 0 0,0 1 0 0 0,0 0 0 0 0,0-1 0 0 0,0 1-1 0 0,0 0 1 0 0,0-1 0 0 0,0 1 0 0 0,0 0 0 0 0,0-1 0 0 0,0 1 0 0 0,1 0 0 0 0,-1-1-1 0 0,1-1-689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57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67 244 1840 0 0,'-1'2'33'0'0,"0"-2"-30"0"0,1 0 0 0 0,0 0 1 0 0,0 0-1 0 0,0 1 0 0 0,-1-1 0 0 0,1 0 0 0 0,0 0 0 0 0,0 1 0 0 0,0-1 0 0 0,0 0 0 0 0,0 1 0 0 0,-1-1 0 0 0,1 0 1 0 0,0 0-1 0 0,0 1 0 0 0,0-1 0 0 0,0 0 0 0 0,0 1 0 0 0,0-1 0 0 0,0 0 0 0 0,0 0 0 0 0,0 1 0 0 0,0-1 0 0 0,0 0 0 0 0,0 1 1 0 0,0-1-1 0 0,1 0 0 0 0,-1 1 0 0 0,0-1 0 0 0,0 0 0 0 0,0 0 0 0 0,0 1 0 0 0,0-1 0 0 0,1 0 0 0 0,-1 0 0 0 0,0 1 1 0 0,0-1-1 0 0,0 0 0 0 0,1 0 0 0 0,-1 1 0 0 0,5 5 1186 0 0,6 9 5223 0 0,0-4-6471 0 0,39 29 1782 0 0,-49-39-1696 0 0,-1-1 0 0 0,1 0 0 0 0,0 1 1 0 0,-1-1-1 0 0,1 1 0 0 0,0-1 0 0 0,0 0 0 0 0,-1 1 0 0 0,1-1 1 0 0,0 0-1 0 0,0 0 0 0 0,-1 1 0 0 0,1-1 0 0 0,0 0 0 0 0,0 0 0 0 0,1 0 1 0 0,2 0 61 0 0,17 9 322 0 0,-14-6-189 0 0,0 0 0 0 0,0-1 0 0 0,1 1 0 0 0,13 1 0 0 0,-14-3-112 0 0,-4 0-46 0 0,0-1-1 0 0,0 1 1 0 0,0-1 0 0 0,0 0 0 0 0,0 0 0 0 0,0 0 0 0 0,0 0 0 0 0,0-1 0 0 0,0 1 0 0 0,5-2 0 0 0,14-3 347 0 0,-19 5-358 0 0,-1-1 0 0 0,1 1 0 0 0,-1-1 0 0 0,1 1 0 0 0,-1-1 0 0 0,1 0 0 0 0,-1 0 0 0 0,3-1 0 0 0,7-3 200 0 0,-11 4-216 0 0,1 1-1 0 0,-1-1 1 0 0,0 1 0 0 0,0-1-1 0 0,0 1 1 0 0,1-1 0 0 0,-1 0-1 0 0,0 1 1 0 0,0-1 0 0 0,0 0-1 0 0,0 0 1 0 0,1-1 0 0 0,0-2 83 0 0,0 1 1 0 0,0-1-1 0 0,0 0 1 0 0,0 0 0 0 0,-1 0-1 0 0,1-1 1 0 0,-1 1 0 0 0,0 0-1 0 0,-1-1 1 0 0,1 1 0 0 0,-1 0-1 0 0,1-1 1 0 0,-2 1-1 0 0,1-7 1 0 0,-2-4 30 0 0,-1 0 0 0 0,-8-25 0 0 0,11 38-147 0 0,-3-5 16 0 0,0-1 0 0 0,-1 1 0 0 0,0 0 0 0 0,0 0 0 0 0,-5-7 0 0 0,0 1-23 0 0,1 0 40 0 0,-3-4 138 0 0,-19-24 0 0 0,26 37-113 0 0,-1-1 0 0 0,1 1 0 0 0,-1 0-1 0 0,1 0 1 0 0,-1 0 0 0 0,0 1-1 0 0,-1-1 1 0 0,1 1 0 0 0,-9-3-1 0 0,7 3 18 0 0,-1 1-1 0 0,0-1 1 0 0,1 1-1 0 0,-1 1 0 0 0,0 0 1 0 0,-14-1-1 0 0,19 2-66 0 0,-1 0-1 0 0,0 1 1 0 0,0 0-1 0 0,1 0 1 0 0,-1-1-1 0 0,1 2 1 0 0,-1-1-1 0 0,1 0 1 0 0,-1 1-1 0 0,1 0 1 0 0,0 0-1 0 0,-1 0 1 0 0,1 0-1 0 0,0 0 1 0 0,0 1-1 0 0,1-1 1 0 0,-4 4-1 0 0,-8 9-12 0 0,9-10 0 0 0,0 0 0 0 0,0 1 0 0 0,0-1 0 0 0,0 1 0 0 0,1 0 0 0 0,0 1 0 0 0,1-1 0 0 0,-1 1-1 0 0,-3 10 1 0 0,1 1-52 0 0,3-13 47 0 0,2 0 1 0 0,-1 1 0 0 0,0-1-1 0 0,1 0 1 0 0,0 0-1 0 0,0 1 1 0 0,1-1-1 0 0,-1 0 1 0 0,1 1-1 0 0,1 5 1 0 0,6 70-6 0 0,0-50 11 0 0,1 0 0 0 0,1-1 0 0 0,16 33 0 0 0,-17-48 0 0 0,0 0 0 0 0,19 24 0 0 0,-9-12 0 0 0,0-4 1 0 0,20 23 0 0 0,-14-19 68 0 0,-21-24-48 0 0,0 0 0 0 0,1 0-1 0 0,-1 0 1 0 0,7 4 0 0 0,11 10 58 0 0,-16-12-85 0 0,0 0 1 0 0,1 0 0 0 0,0-1-1 0 0,0 1 1 0 0,0-1 0 0 0,0-1-1 0 0,1 1 1 0 0,0-1 0 0 0,-1 0-1 0 0,1 0 1 0 0,0-1 0 0 0,11 2-1 0 0,-14-4 11 0 0,-1 1 0 0 0,1-1 0 0 0,0-1 0 0 0,-1 1 0 0 0,1 0-1 0 0,-1-1 1 0 0,1 0 0 0 0,0 0 0 0 0,-1 0 0 0 0,0 0 0 0 0,1-1-1 0 0,-1 1 1 0 0,0-1 0 0 0,1 0 0 0 0,-1 0 0 0 0,0 0 0 0 0,3-3-1 0 0,4-3-5 0 0,-1-1-1 0 0,0 0 0 0 0,12-17 0 0 0,-12 14 3 0 0,0 2-54 0 0,-1 0-1 0 0,-1-1 1 0 0,1-1-1 0 0,-2 1 1 0 0,9-20-1 0 0,-11 20 28 0 0,-1 1 0 0 0,1 0 0 0 0,-2-1-1 0 0,1 0 1 0 0,-1 1 0 0 0,0-22-1 0 0,-1 2 27 0 0,-1 10 0 0 0,0 1 0 0 0,-1 0 0 0 0,-1-1 0 0 0,-4-19 0 0 0,1-2 0 0 0,4 31 0 0 0,0 1 0 0 0,-4-17 0 0 0,4 19-10 0 0,1 6-44 0 0,2 27-162 0 0,1 1 128 0 0,1 0 0 0 0,10 33 0 0 0,-6-28 62 0 0,4 8 56 0 0,1 0 0 0 0,38 75 1 0 0,-39-89 78 0 0,-4-12-18 0 0,-6-12-74 0 0,-1 0 0 0 0,0 0 0 0 0,0 0 0 0 0,1 1 0 0 0,-1-1 0 0 0,-1 0-1 0 0,2 5 1 0 0,2 25 210 0 0,-4-30 378 0 0,0-11-445 0 0,-10-107 64 0 0,10 86-230 0 0,-1 17 37 0 0,1-1 0 0 0,0 0 1 0 0,1 0-1 0 0,5-25 0 0 0,-3 25 14 0 0,0 0 0 0 0,1-15 1 0 0,-3 18-22 0 0,0 0 1 0 0,1 0-1 0 0,1 0 1 0 0,5-17-1 0 0,-3 18-35 0 0,0 0 0 0 0,0 0-1 0 0,1 0 1 0 0,0 1 0 0 0,0 0-1 0 0,16-17 1 0 0,-17 21-130 0 0,1 0 1 0 0,0 0-1 0 0,0 1 0 0 0,0-1 0 0 0,1 1 1 0 0,-1 1-1 0 0,1-1 0 0 0,0 1 1 0 0,0 0-1 0 0,0 1 0 0 0,10-3 0 0 0,-14 5-112 0 0,0-1-1 0 0,1 1 0 0 0,-1 0 1 0 0,0 0-1 0 0,0 0 0 0 0,4 1 0 0 0,10 3-1249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58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387 115 5528 0 0,'0'0'422'0'0,"-1"-1"-276"0"0,-11-4 276 0 0,10 5-185 0 0,1-1 0 0 0,-1 1 1 0 0,0-1-1 0 0,1 0 1 0 0,-1 0-1 0 0,0 1 0 0 0,1-1 1 0 0,0 0-1 0 0,-1-1 0 0 0,1 1 1 0 0,-1 0-1 0 0,1 0 1 0 0,-1-2-1 0 0,-12-10 1638 0 0,12 11-1750 0 0,1 1 0 0 0,-1-1 0 0 0,0 0 0 0 0,0 0 0 0 0,1 1 0 0 0,-1-1 0 0 0,1 0 0 0 0,0 0 0 0 0,-2-3 0 0 0,1 2 21 0 0,1 0 0 0 0,-1 0 0 0 0,0 1 0 0 0,0-1 1 0 0,0 0-1 0 0,0 1 0 0 0,0 0 0 0 0,0 0 0 0 0,-1-1 0 0 0,1 1 0 0 0,-1 1 0 0 0,-4-4 0 0 0,-4 0 598 0 0,-22-9 0 0 0,27 11-468 0 0,2 2-170 0 0,0 0 0 0 0,0 0 0 0 0,1 1 0 0 0,-1-1 0 0 0,0 1 0 0 0,0 0-1 0 0,0 0 1 0 0,0 0 0 0 0,1 0 0 0 0,-7 2 0 0 0,-36 11 396 0 0,43-11-488 0 0,-2 0 6 0 0,0 0-1 0 0,1 0 1 0 0,-1 1-1 0 0,1 0 1 0 0,0 0 0 0 0,0 0-1 0 0,0 0 1 0 0,0 1-1 0 0,1 0 1 0 0,-5 4 0 0 0,-1 5 48 0 0,-16 26 1 0 0,15-17-12 0 0,0 1 0 0 0,1 0 0 0 0,-10 42 0 0 0,16-54 5 0 0,0 0-1 0 0,2 0 1 0 0,-1 1-1 0 0,1-1 1 0 0,1 1-1 0 0,0-1 1 0 0,1 1-1 0 0,0-1 1 0 0,3 12-1 0 0,-2-7 69 0 0,-2-13-102 0 0,1 0 0 0 0,-1-1 0 0 0,0 1 0 0 0,1-1-1 0 0,0 0 1 0 0,-1 1 0 0 0,1-1 0 0 0,2 4 0 0 0,16 31 62 0 0,-15-27-68 0 0,1 0 1 0 0,0-1-1 0 0,1 0 0 0 0,-1 0 0 0 0,2 0 1 0 0,-1-1-1 0 0,1 1 0 0 0,1-2 0 0 0,12 12 0 0 0,-12-13-22 0 0,-2-2 0 0 0,0 0 0 0 0,0 0 0 0 0,12 5 0 0 0,-5-3 0 0 0,1-1 0 0 0,0-1 0 0 0,0 0 0 0 0,0-1 0 0 0,24 2 0 0 0,-36-4 0 0 0,7-1 0 0 0,-1 0 0 0 0,16-1 0 0 0,5-1 0 0 0,-26 2 4 0 0,1 0-1 0 0,-1-1 0 0 0,0 1 0 0 0,0-1 0 0 0,0 1 0 0 0,0-1 0 0 0,0 0 1 0 0,0 0-1 0 0,0-1 0 0 0,0 1 0 0 0,0-1 0 0 0,0 1 0 0 0,-1-1 0 0 0,1 0 1 0 0,-1 0-1 0 0,1 0 0 0 0,-1 0 0 0 0,3-3 0 0 0,-1-1 15 0 0,1 0 1 0 0,-1-1-1 0 0,0 1 0 0 0,-1-1 1 0 0,0 1-1 0 0,5-13 0 0 0,-7 13-16 0 0,1 0 1 0 0,-1 0-1 0 0,-1 1 0 0 0,1-1 0 0 0,-1-8 0 0 0,3-20-69 0 0,1 5 41 0 0,0 1 1 0 0,-2-52 0 0 0,-2 73 23 0 0,-1-1 2 0 0,1 0 0 0 0,-1 0 0 0 0,0 0 0 0 0,-1 0 0 0 0,0 0 0 0 0,0 1 0 0 0,-1-1 0 0 0,0 0 0 0 0,0 1 0 0 0,-7-12 0 0 0,9 17 0 0 0,0 1 0 0 0,0 0 0 0 0,0-1 0 0 0,1 1 0 0 0,-1 0 0 0 0,1-1 0 0 0,-1 1 0 0 0,1-1 0 0 0,-1-2 0 0 0,1 0 0 0 0,-1 1 0 0 0,0-1 0 0 0,0 1 0 0 0,-1-1 0 0 0,-2-6 0 0 0,4 10 0 0 0,-1 0 0 0 0,1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0,-1 0 0 0 0,1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0,-2 10 0 0 0,-2 11 0 0 0,3-6 0 0 0,1-1 0 0 0,1 1 0 0 0,0 0 0 0 0,4 21 0 0 0,-2-22 0 0 0,31 172 323 0 0,-31-169-274 0 0,8 26 1 0 0,-9-38-53 0 0,0 1 1 0 0,0-1 0 0 0,0 1-1 0 0,1-1 1 0 0,0 0 0 0 0,0 0-1 0 0,0 0 1 0 0,5 5-1 0 0,-6-9-61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58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12840 0 0,'0'3'588'0'0,"-5"77"285"0"0,5-59-468 0 0,-1-9-74 0 0,1-1 0 0 0,0 0 1 0 0,1 1-1 0 0,4 17 0 0 0,-1-11-32 0 0,-3-14-212 0 0,0 0 0 0 0,0 0 0 0 0,0 0 0 0 0,0 0 0 0 0,1 0 0 0 0,0 0 0 0 0,2 4 0 0 0,-4-8-69 0 0,0 0 0 0 0,1 1 0 0 0,-1-1 0 0 0,0 0 1 0 0,0 0-1 0 0,0 1 0 0 0,0-1 0 0 0,1 0 0 0 0,-1 0 0 0 0,0 0 1 0 0,0 0-1 0 0,1 1 0 0 0,-1-1 0 0 0,0 0 0 0 0,0 0 0 0 0,1 0 1 0 0,-1 0-1 0 0,0 0 0 0 0,0 0 0 0 0,1 1 0 0 0,-1-1 0 0 0,0 0 1 0 0,0 0-1 0 0,1 0 0 0 0,-1 0 0 0 0,0 0 0 0 0,1 0 0 0 0,-1 0 1 0 0,0 0-1 0 0,0 0 0 0 0,1 0 0 0 0,-1-1 0 0 0,0 1 0 0 0,1 0 1 0 0,-1 0-1 0 0,0 0 0 0 0,0 0 0 0 0,1 0 0 0 0,-1 0 1 0 0,0-1-1 0 0,0 1 0 0 0,1 0 0 0 0,10-15 143 0 0,3-21-213 0 0,-1-7 0 0 0,-8 28-97 0 0,4-21 1 0 0,-9 34 106 0 0,1 0 1 0 0,-1 0-1 0 0,1 0 1 0 0,0 0-1 0 0,0 0 0 0 0,0 0 1 0 0,-1 0-1 0 0,2 1 0 0 0,-1-1 1 0 0,0 0-1 0 0,0 1 0 0 0,0-1 1 0 0,1 1-1 0 0,-1-1 0 0 0,1 1 1 0 0,1-2-1 0 0,-2 2-157 0 0,17 3-5732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2:59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5528 0 0,'-1'1'249'0'0,"-1"2"-207"0"0,1 0 0 0 0,0 0-1 0 0,0 0 1 0 0,0 1 0 0 0,0-1 0 0 0,1 0 0 0 0,0 0-1 0 0,-1 1 1 0 0,1 3 0 0 0,2 34 1693 0 0,-1-33-827 0 0,2 24 790 0 0,1 0 0 0 0,1-1 0 0 0,14 45 0 0 0,12 37 917 0 0,-18-70-709 0 0,-20-47-1738 0 0,4 1-148 0 0,0-1-1 0 0,1 1 0 0 0,-1-1 0 0 0,1 1 0 0 0,0-1 0 0 0,0 0 0 0 0,0 0 1 0 0,1 0-1 0 0,-1 0 0 0 0,0-6 0 0 0,-6-12-6 0 0,5 14-62 0 0,1-1 0 0 0,-1 1 0 0 0,1-1-1 0 0,1 0 1 0 0,0 1 0 0 0,0-1 0 0 0,1-16 0 0 0,9-60-214 0 0,-7 76 254 0 0,-1 1-1 0 0,2 0 0 0 0,-1-1 0 0 0,1 1 0 0 0,0 1 0 0 0,1-1 0 0 0,0 0 1 0 0,0 1-1 0 0,1 0 0 0 0,-1 0 0 0 0,2 0 0 0 0,6-7 0 0 0,0 2 10 0 0,-9 9 0 0 0,1-1 0 0 0,-1 1 0 0 0,1 0 0 0 0,-1 0 0 0 0,1 0 0 0 0,0 0 0 0 0,0 1 0 0 0,1-1 0 0 0,-1 1 0 0 0,0 0 0 0 0,1 1 0 0 0,6-3 0 0 0,5-1 0 0 0,-14 4 0 0 0,0 0 0 0 0,1 0 0 0 0,-1 1 0 0 0,1-1 0 0 0,0 0 0 0 0,4 1 0 0 0,6-1 0 0 0,-11 1 0 0 0,0-1 0 0 0,0 1 0 0 0,0 0 0 0 0,0 0 0 0 0,0 0 0 0 0,0 1 0 0 0,0-1 0 0 0,0 0 0 0 0,0 1 0 0 0,0-1 0 0 0,-1 1 0 0 0,4 1 0 0 0,-1 0 13 0 0,1 0 0 0 0,-1 0 0 0 0,1 0-1 0 0,-1 0 1 0 0,0 1 0 0 0,0 0-1 0 0,0 0 1 0 0,0 0 0 0 0,-1 0-1 0 0,1 1 1 0 0,-1-1 0 0 0,0 1 0 0 0,0 0-1 0 0,0 0 1 0 0,-1 0 0 0 0,4 7-1 0 0,-1 0-28 0 0,-1 1 0 0 0,0 0 0 0 0,-1-1-1 0 0,3 19 1 0 0,2 7 9 0 0,-3-16 7 0 0,5 35 0 0 0,-7-32 23 0 0,9 33 0 0 0,-1-9-5 0 0,-10-40-102 0 0,1-1-1 0 0,0 0 0 0 0,0 0 0 0 0,0 0 1 0 0,1 0-1 0 0,0 0 0 0 0,0-1 1 0 0,1 1-1 0 0,0-1 0 0 0,8 11 0 0 0,-3-13-2063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3:00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316 417 10136 0 0,'0'0'464'0'0,"-2"-1"-10"0"0,-11-3 154 0 0,0-1 0 0 0,-19-10-1 0 0,16 8 878 0 0,-21-8 1 0 0,33 14-1273 0 0,0-1-62 0 0,0 1 0 0 0,0-1-1 0 0,1 1 1 0 0,-1 0-1 0 0,0 0 1 0 0,0 1 0 0 0,0-1-1 0 0,0 1 1 0 0,0 0 0 0 0,0 0-1 0 0,-1 0 1 0 0,1 1-1 0 0,-6 1 1 0 0,-10 5 381 0 0,16-6-389 0 0,0 1 0 0 0,0-1 0 0 0,0 1 0 0 0,0 0 0 0 0,0 0 0 0 0,-5 4 0 0 0,3-1-103 0 0,0 0-1 0 0,1 0 1 0 0,0 1-1 0 0,0 0 0 0 0,0 0 1 0 0,1 0-1 0 0,0 0 0 0 0,0 1 1 0 0,0 0-1 0 0,1 0 1 0 0,0 0-1 0 0,-4 14 0 0 0,4-12 7 0 0,0-1 8 0 0,1 1 0 0 0,-4 19 0 0 0,3-4 22 0 0,0-11 14 0 0,0 25 0 0 0,3-32-68 0 0,0 3 29 0 0,0 1 0 0 0,1-1 0 0 0,3 19 0 0 0,9 34 259 0 0,-9-50-244 0 0,-2-3-14 0 0,0-1 1 0 0,1 0-1 0 0,0 0 0 0 0,1 0 0 0 0,0 0 0 0 0,0 0 1 0 0,1-1-1 0 0,0 0 0 0 0,0 0 0 0 0,7 8 0 0 0,-12-15-49 0 0,7 7 64 0 0,0-1 0 0 0,13 9-1 0 0,-17-14-52 0 0,0 1-1 0 0,0-1 0 0 0,0 1 1 0 0,1-1-1 0 0,-1 0 0 0 0,0 0 0 0 0,0-1 1 0 0,1 1-1 0 0,-1 0 0 0 0,7-1 1 0 0,7 1 22 0 0,-13 0-28 0 0,-1-1-1 0 0,1 0 0 0 0,-1 1 0 0 0,1-2 0 0 0,0 1 0 0 0,4-1 0 0 0,5-2 38 0 0,-8 3-31 0 0,-1-1 1 0 0,1 0-1 0 0,0 0 0 0 0,0-1 1 0 0,-1 0-1 0 0,1 1 0 0 0,-1-2 1 0 0,0 1-1 0 0,9-6 0 0 0,-9 5-5 0 0,1-1-1 0 0,0 0 1 0 0,-1 0-1 0 0,0-1 1 0 0,0 0-1 0 0,0 1 1 0 0,0-1-1 0 0,-1 0 1 0 0,0-1-1 0 0,0 1 1 0 0,0-1-1 0 0,-1 1 1 0 0,1-1-1 0 0,-1 0 1 0 0,1-6-1 0 0,6-23-8 0 0,-5 24 0 0 0,-1-1 0 0 0,0 0 0 0 0,1-17 0 0 0,-2 0 0 0 0,0 7 0 0 0,-1 0 0 0 0,-1 0 0 0 0,-2-22 0 0 0,-1 7-24 0 0,2 24 4 0 0,-4-24 0 0 0,-38-161 20 0 0,12 69 0 0 0,1 36-72 0 0,27 87 72 0 0,3 5-1 0 0,-1 0 1 0 0,1-1-1 0 0,-1 1 0 0 0,1 0 0 0 0,0 0 0 0 0,-1 0 0 0 0,1 0 0 0 0,0 0 0 0 0,0 0 0 0 0,0-1 0 0 0,0 1 0 0 0,0-2 0 0 0,0 2-61 0 0,0 6-167 0 0,-1-1 214 0 0,1 1 0 0 0,0 0 0 0 0,0 0 1 0 0,1-1-1 0 0,-1 1 0 0 0,1-1 0 0 0,2 9 0 0 0,2 8-47 0 0,17 101-20 0 0,9 67 88 0 0,12 115 274 0 0,-38-274-226 0 0,27 111 132 0 0,-29-134-171 0 0,0 0 0 0 0,0 0 0 0 0,1 0 0 0 0,0 0 0 0 0,9 11 0 0 0,4 6-1301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3:01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51 182 4608 0 0,'0'0'353'0'0,"-1"2"-33"0"0,0 0 183 0 0,0 1 1 0 0,0-1-1 0 0,1 1 0 0 0,-1 0 0 0 0,1-1 0 0 0,-1 1 1 0 0,1 0-1 0 0,0-1 0 0 0,0 1 0 0 0,0 0 0 0 0,1 4 1 0 0,1-2-142 0 0,-1-1 0 0 0,0 1 0 0 0,1-1 1 0 0,0 1-1 0 0,5 8 0 0 0,2 0-52 0 0,1 0-1 0 0,21 23 1 0 0,-30-35-244 0 0,7 8 155 0 0,12 19 1 0 0,-12-17 12 0 0,14 18 1 0 0,-22-29-235 0 0,5 5 93 0 0,-1 0-1 0 0,1 0 0 0 0,0-1 1 0 0,1 1-1 0 0,8 5 0 0 0,-13-10-69 0 0,0 1 1 0 0,1-1-1 0 0,-1 1 0 0 0,0-1 0 0 0,0 1 1 0 0,0-1-1 0 0,0 0 0 0 0,0 0 0 0 0,1 0 1 0 0,-1 0-1 0 0,0 1 0 0 0,0-1 0 0 0,0-1 1 0 0,1 1-1 0 0,-1 0 0 0 0,2-1 0 0 0,-2 1 3 0 0,0-1-1 0 0,1 0 1 0 0,-1 1-1 0 0,0-1 1 0 0,0 0-1 0 0,0 0 0 0 0,0 0 1 0 0,0 0-1 0 0,0 0 1 0 0,0 0-1 0 0,0-1 1 0 0,0 1-1 0 0,0 0 1 0 0,-1 0-1 0 0,1-1 1 0 0,0 1-1 0 0,0-2 0 0 0,3-8 194 0 0,-1 0 0 0 0,0-1 0 0 0,0 1-1 0 0,-1-1 1 0 0,0 0 0 0 0,-1 1-1 0 0,-1-13 1 0 0,0 3-123 0 0,-2 0 1 0 0,0 0 0 0 0,-6-22-1 0 0,5 31-28 0 0,-10-20-1 0 0,4 10 62 0 0,5 12-32 0 0,0 1 0 0 0,-1 0 0 0 0,0 0 0 0 0,-1 0 0 0 0,0 1 0 0 0,0 0 0 0 0,-1 0-1 0 0,0 1 1 0 0,0 0 0 0 0,-1 0 0 0 0,0 0 0 0 0,0 1 0 0 0,-1 1 0 0 0,1-1 0 0 0,-1 1 0 0 0,-1 1-1 0 0,-9-5 1 0 0,17 9-74 0 0,0-1 0 0 0,0 1 0 0 0,-1-1 0 0 0,1 1 0 0 0,0 0 0 0 0,0 0 0 0 0,-1 0 0 0 0,1 0 0 0 0,0 0 0 0 0,0 0 0 0 0,0 1 0 0 0,-1-1 0 0 0,1 1 0 0 0,0-1 0 0 0,0 1 0 0 0,0 0 0 0 0,0 0 0 0 0,0 0 0 0 0,0 0 0 0 0,0 0 0 0 0,0 1 0 0 0,0-1 0 0 0,1 0 0 0 0,-1 1 0 0 0,0-1-1 0 0,-1 3 1 0 0,0 1-20 0 0,-1-1 0 0 0,1 1 0 0 0,0-1 0 0 0,0 1-1 0 0,0 0 1 0 0,1 0 0 0 0,0 0 0 0 0,0 0 0 0 0,-2 8-1 0 0,1 6-26 0 0,1-1 0 0 0,0 1 0 0 0,1 0 0 0 0,1 0 0 0 0,1-1 0 0 0,5 29-1 0 0,29 107 18 0 0,-35-151 7 0 0,9 26 33 0 0,1-1 0 0 0,1 0 1 0 0,2-1-1 0 0,19 33 0 0 0,-23-47-1 0 0,-1 0 0 0 0,2 0 1 0 0,0-1-1 0 0,20 20 0 0 0,-22-25-14 0 0,1 0 0 0 0,-1-1 0 0 0,1 0 0 0 0,0 0-1 0 0,0-1 1 0 0,1 0 0 0 0,19 6 0 0 0,-21-8 4 0 0,0 0 1 0 0,1-1-1 0 0,0 0 0 0 0,0-1 1 0 0,-1 0-1 0 0,1 0 1 0 0,0-1-1 0 0,0 0 1 0 0,0 0-1 0 0,0-1 1 0 0,9-2-1 0 0,-9 0 1 0 0,-1 1-1 0 0,0-1 1 0 0,0 0 0 0 0,0 0-1 0 0,0-1 1 0 0,-1 0 0 0 0,13-9-1 0 0,4-3 53 0 0,-22 14-22 0 0,-1-1 13 0 0,-2-4 3 0 0,0 5-59 0 0,1 0-1 0 0,0 1 1 0 0,-1-1-1 0 0,1 0 1 0 0,-1 1-1 0 0,1-1 1 0 0,-1 0-1 0 0,0 1 1 0 0,0-1 0 0 0,0 1-1 0 0,0 0 1 0 0,0-1-1 0 0,0 1 1 0 0,-3-3-1 0 0,0-1 4 0 0,-33-60 182 0 0,25 43-131 0 0,11 19-63 0 0,0 1 0 0 0,0-1 0 0 0,0 0 0 0 0,1 0 0 0 0,-1 0 0 0 0,1 0 0 0 0,-1-5 0 0 0,-2-14 32 0 0,1 10 61 0 0,-1-1-1 0 0,2 0 1 0 0,0 0-1 0 0,0 0 1 0 0,1 0-1 0 0,1 0 1 0 0,2-17-1 0 0,26-89-140 0 0,-28 113 54 0 0,2-2-72 0 0,0-1-1 0 0,1 1 1 0 0,0 0 0 0 0,0 0-1 0 0,1 0 1 0 0,9-12 0 0 0,6-5-3081 0 0,-7 10-1515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02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2304 0 0,'11'-13'10710'0'0,"-10"13"-10605"0"0,0 0-1 0 0,0-1 0 0 0,0 1 1 0 0,1 0-1 0 0,-1 0 0 0 0,0 0 1 0 0,0 0-1 0 0,0 0 0 0 0,1 0 1 0 0,-1 0-1 0 0,0 0 0 0 0,0 0 1 0 0,0 0-1 0 0,1 1 0 0 0,-1-1 1 0 0,0 1-1 0 0,0-1 0 0 0,2 1 1 0 0,-1 1-14 0 0,1 0 1 0 0,-1-1 0 0 0,0 1 0 0 0,0 0-1 0 0,0 0 1 0 0,0 0 0 0 0,3 5 0 0 0,2 3 7 0 0,-1 1 0 0 0,10 22-1 0 0,-13-26 61 0 0,11 28 26 0 0,11 42 1 0 0,4 12-85 0 0,-21-70-78 0 0,0-1 0 0 0,18 27 0 0 0,-3-13-4577 0 0,-6-12-667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3:02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1 920 0 0,'0'2'11749'0'0,"-1"0"-11570"0"0,-2 8 387 0 0,0 0 1 0 0,1 0-1 0 0,1 0 0 0 0,-2 12 1 0 0,5 10 286 0 0,7 45-1 0 0,-1-19 30 0 0,-4-32-158 0 0,12 39-1 0 0,-7-27-290 0 0,1 3-122 0 0,-3-10 213 0 0,0-1 1 0 0,23 55-1 0 0,-26-76-545 0 0,1 0 0 0 0,-1 0 0 0 0,2-1 1 0 0,-1 0-1 0 0,1 0 0 0 0,11 11 0 0 0,-12-13 72 0 0,1-1 0 0 0,0 0 0 0 0,0 0 0 0 0,0-1 1 0 0,9 6-1 0 0,-12-9-44 0 0,0 0 1 0 0,0 1-1 0 0,0-1 1 0 0,0-1-1 0 0,0 1 1 0 0,0 0-1 0 0,0-1 1 0 0,0 0-1 0 0,1 1 0 0 0,-1-1 1 0 0,0 0-1 0 0,0-1 1 0 0,0 1-1 0 0,0-1 1 0 0,4 0-1 0 0,4-2-6 0 0,-9 3 9 0 0,0 0-1 0 0,0-1 1 0 0,0 1-1 0 0,0-1 0 0 0,0 1 1 0 0,0-1-1 0 0,0 0 1 0 0,0 0-1 0 0,0 0 1 0 0,0 0-1 0 0,-1 0 0 0 0,1 0 1 0 0,0-1-1 0 0,-1 1 1 0 0,1 0-1 0 0,2-4 1 0 0,4-6 29 0 0,-5 7-17 0 0,0 1 0 0 0,0-1 0 0 0,-1 0 0 0 0,0 0-1 0 0,2-5 1 0 0,4-14 13 0 0,-1 0-1 0 0,-1-1 0 0 0,3-38 1 0 0,-8 55-33 0 0,-1 0 1 0 0,0 0 0 0 0,-2-10 0 0 0,-1-12-4 0 0,1-13 39 0 0,-2 0 0 0 0,-16-65-1 0 0,19 104-32 0 0,-1-6 2 0 0,-1 0 1 0 0,0 1 0 0 0,-7-12 0 0 0,7 13 31 0 0,-1 0 0 0 0,2 0 0 0 0,-1 0 1 0 0,0-1-1 0 0,-1-11 0 0 0,-7-24-192 0 0,11 41 248 0 0,-1 2-299 0 0,1-1 0 0 0,0 0 0 0 0,0 0 0 0 0,-1 1 0 0 0,1-1 0 0 0,0 0 0 0 0,0 0 0 0 0,0 1 0 0 0,0-1 0 0 0,0 0 0 0 0,0 0 0 0 0,0 1 0 0 0,0-1 0 0 0,0 0 0 0 0,0 0 0 0 0,0 0 0 0 0,1 1 0 0 0,-1-1 0 0 0,0 0 0 0 0,0 1 0 0 0,1-2 0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3:02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10136 0 0,'0'0'918'0'0,"0"2"-758"0"0,2 26 1597 0 0,1 0-1 0 0,10 43 1 0 0,-7-43-1165 0 0,-1 0 1 0 0,2 48 0 0 0,-6-59-278 0 0,0 0 0 0 0,6 21 0 0 0,-2-9 93 0 0,-2-14-189 0 0,0 0 0 0 0,1-1-1 0 0,0 1 1 0 0,1-1 0 0 0,1 0-1 0 0,0 0 1 0 0,1-1 0 0 0,10 16-1 0 0,-6-16 86 0 0,-9-10 146 0 0,-7-10-252 0 0,-1-3-156 0 0,1-1-1 0 0,0 1 0 0 0,1-1 1 0 0,0-1-1 0 0,-3-12 1 0 0,0 0-27 0 0,6 19-18 0 0,0 0 0 0 0,0 1 0 0 0,0-1 0 0 0,1 0 0 0 0,0-5 0 0 0,-2-18-59 0 0,1 21 42 0 0,1 0-1 0 0,-1 1 0 0 0,1-1 0 0 0,2-10 1 0 0,-1-9-37 0 0,0 18 20 0 0,-1 1 0 0 0,2 0 0 0 0,-1-1-1 0 0,1 1 1 0 0,5-13 0 0 0,2-9-28 0 0,-7 23 41 0 0,1 0 0 0 0,0 0 1 0 0,-1 0-1 0 0,2 0 0 0 0,-1 0 0 0 0,6-7 0 0 0,10-16 15 0 0,-16 24-12 0 0,1 0-1 0 0,0 0 1 0 0,0 1 0 0 0,0-1-1 0 0,1 1 1 0 0,0 0-1 0 0,-1 0 1 0 0,1 0-1 0 0,1 1 1 0 0,-1-1-1 0 0,11-3 1 0 0,-11 4-72 0 0,-2 2 67 0 0,0 0 1 0 0,0 0-1 0 0,0 0 1 0 0,0 1-1 0 0,0-1 1 0 0,0 1-1 0 0,1-1 1 0 0,-1 1-1 0 0,4 0 1 0 0,-4 0 20 0 0,0 0 0 0 0,0 1 0 0 0,0-1 0 0 0,0 1 0 0 0,0-1 0 0 0,0 1 0 0 0,0 0 0 0 0,0 0 0 0 0,0 0-1 0 0,-1 0 1 0 0,1 1 0 0 0,0-1 0 0 0,0 1 0 0 0,2 2 0 0 0,-4-3-2 0 0,5 3-33 0 0,-1 0 0 0 0,0 1-1 0 0,0 0 1 0 0,0 0-1 0 0,-1 0 1 0 0,1 1 0 0 0,-1 0-1 0 0,-1 0 1 0 0,1 0-1 0 0,-1 0 1 0 0,3 8-1 0 0,1 6 61 0 0,0 1 0 0 0,3 27-1 0 0,0-3-49 0 0,-3-15 60 0 0,2 33-1 0 0,1 8 167 0 0,-7-50-120 0 0,0 30 1 0 0,3 16-187 0 0,-5-46-2138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3:03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795 830 2760 0 0,'-1'-1'46'0'0,"-1"-1"0"0"0,1 1 0 0 0,0-1 0 0 0,0 0 0 0 0,0 0 1 0 0,0 1-1 0 0,0-1 0 0 0,0 0 0 0 0,0 0 0 0 0,0 0 0 0 0,0-2 0 0 0,-3-7 1260 0 0,2 7-585 0 0,1 0 1 0 0,0 0 0 0 0,0 0-1 0 0,0-1 1 0 0,0 1 0 0 0,1-5-1 0 0,-3-10 681 0 0,-2 0-346 0 0,0 0 1 0 0,-2 1 0 0 0,0 0 0 0 0,-13-23 0 0 0,-11-17 846 0 0,24 47-1581 0 0,4 6-157 0 0,0 0 0 0 0,0 0-1 0 0,0 1 1 0 0,-1 0 0 0 0,0-1-1 0 0,-8-6 1 0 0,-6-5 335 0 0,14 13-374 0 0,0-1 0 0 0,0 1 0 0 0,0 0 0 0 0,0 0 0 0 0,0 1 0 0 0,-1-1 0 0 0,1 1-1 0 0,-10-3 1 0 0,11 4-88 0 0,1 0 0 0 0,-1 0 0 0 0,0 1 0 0 0,1 0 0 0 0,-1-1 0 0 0,0 1 0 0 0,0 0 0 0 0,1 0 0 0 0,-1 1 0 0 0,0-1 0 0 0,1 0-1 0 0,-1 1 1 0 0,0 0 0 0 0,1-1 0 0 0,-1 1 0 0 0,0 0 0 0 0,1 1 0 0 0,0-1 0 0 0,-1 0 0 0 0,1 1 0 0 0,0-1 0 0 0,-4 4 0 0 0,3-2-38 0 0,0 0 0 0 0,0 1 1 0 0,1-1-1 0 0,-1 1 0 0 0,1-1 1 0 0,0 1-1 0 0,0 0 0 0 0,1 0 1 0 0,-1 0-1 0 0,1 0 0 0 0,-1 0 1 0 0,1 0-1 0 0,1 1 0 0 0,-2 4 1 0 0,-1 22-50 0 0,-1-7 11 0 0,1 26-1 0 0,3-22 51 0 0,1-1-1 0 0,1 1 1 0 0,2-1-1 0 0,0 0 0 0 0,2 0 1 0 0,17 49-1 0 0,-17-62 3 0 0,-3-6-29 0 0,1 1-1 0 0,0-1 0 0 0,0 0 1 0 0,1 0-1 0 0,9 12 0 0 0,-4-7 74 0 0,-8-10-44 0 0,0 1 0 0 0,1-1-1 0 0,0 0 1 0 0,-1 0 0 0 0,1 0 0 0 0,0 0 0 0 0,1 0 0 0 0,-1-1 0 0 0,0 0 0 0 0,1 1-1 0 0,5 1 1 0 0,2-3-14 0 0,-10-2 7 0 0,1 1 0 0 0,0-1 0 0 0,0 0 0 0 0,-1 0 0 0 0,1 0-1 0 0,-1 0 1 0 0,1 0 0 0 0,-1-1 0 0 0,0 1 0 0 0,1 0 0 0 0,-1-1-1 0 0,0 1 1 0 0,0-1 0 0 0,0 1 0 0 0,0-1 0 0 0,0 0 0 0 0,0 1 0 0 0,1-4-1 0 0,7-10 32 0 0,-5 9-29 0 0,0-1 0 0 0,-1 0-1 0 0,1 0 1 0 0,-1 0 0 0 0,4-15-1 0 0,6-38 20 0 0,-12 48-28 0 0,0 10 0 0 0,-1 0 0 0 0,0 0 0 0 0,0 0 0 0 0,1 0 0 0 0,-1 0 0 0 0,1 0 0 0 0,-1 0 0 0 0,1 1 0 0 0,0-1 0 0 0,1-2 0 0 0,2-1-15 0 0,-4 5 9 0 0,1-1 0 0 0,-1 0 0 0 0,0 1 0 0 0,0-1 0 0 0,1 1 0 0 0,-1-1 0 0 0,0 0 0 0 0,0 1 0 0 0,0-1-1 0 0,0 1 1 0 0,1-1 0 0 0,-1 0 0 0 0,0 1 0 0 0,0-1 0 0 0,0 0 0 0 0,0 1 0 0 0,-1-1 0 0 0,1 0 0 0 0,0 1 0 0 0,0-1 0 0 0,0-18-42 0 0,8 40-140 0 0,2 10 115 0 0,11 46 18 0 0,-19-70 41 0 0,0 1 1 0 0,0-1 0 0 0,4 9-1 0 0,5 12 14 0 0,11 36-56 0 0,-13-37 52 0 0,8 32 0 0 0,9 33 58 0 0,10 72 44 0 0,3 20 30 0 0,-31-144-102 0 0,22 143 74 0 0,-27-148-52 0 0,-1 0 0 0 0,-2 0 0 0 0,-4 46 0 0 0,3-75-48 0 0,-1 17 53 0 0,-2 0 0 0 0,0-1 1 0 0,-1 1-1 0 0,-11 28 0 0 0,13-43-38 0 0,-2 4 45 0 0,1-1-1 0 0,-2 0 1 0 0,0 0-1 0 0,0-1 1 0 0,-1 0 0 0 0,-7 10-1 0 0,6-11 33 0 0,0-1-1 0 0,0 0 1 0 0,0 0-1 0 0,-1-1 0 0 0,0 0 1 0 0,-16 9-1 0 0,10-8 63 0 0,-1 0 0 0 0,0-1 0 0 0,0-1 0 0 0,0-1 0 0 0,-1 0 0 0 0,1-1 0 0 0,-30 3 0 0 0,24-7-1 0 0,1 0 0 0 0,-26-5-1 0 0,-3 0 62 0 0,32 3-173 0 0,1-1-1 0 0,0 0 1 0 0,0-1-1 0 0,0-1 1 0 0,1-1-1 0 0,-1 0 0 0 0,1-1 1 0 0,-28-17-1 0 0,-3-7 163 0 0,-60-50 0 0 0,72 53-181 0 0,15 10-38 0 0,0-1-1 0 0,-27-35 1 0 0,41 48 12 0 0,0-2-1 0 0,1 0 1 0 0,0-1-1 0 0,0 1 0 0 0,0-1 1 0 0,1 0-1 0 0,0 0 0 0 0,1-1 1 0 0,0 1-1 0 0,1-1 0 0 0,-1 0 1 0 0,2 1-1 0 0,0-1 0 0 0,0 0 1 0 0,0 0-1 0 0,3-17 0 0 0,-1 19-10 0 0,1 0 0 0 0,6-15-1 0 0,1-3-10 0 0,-6 19 22 0 0,-1 1-1 0 0,2 0 0 0 0,-1 0 1 0 0,0 0-1 0 0,1 1 0 0 0,0-1 0 0 0,1 1 1 0 0,-1 0-1 0 0,9-7 0 0 0,14-18-12 0 0,23-29-28 0 0,-22 28 26 0 0,5-11 19 0 0,-2-1 0 0 0,41-74 0 0 0,-36 63 0 0 0,0 2 0 0 0,-3 1 0 0 0,63-73 0 0 0,-8 11 0 0 0,83-121 54 0 0,-40 54 20 0 0,27-60-15 0 0,-29 43 0 0 0,-117 178-62 0 0,2-1-135 0 0,25-31 0 0 0,-12 16-1002 0 0,-11 9-5535 0 0,-6 6-1252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29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88 100 5528 0 0,'-1'1'1556'0'0,"-3"2"-1198"0"0,1 0-1 0 0,0 0 1 0 0,0 1 0 0 0,0-1 0 0 0,1 0 0 0 0,-1 1 0 0 0,1 0 0 0 0,0-1-1 0 0,0 1 1 0 0,0 0 0 0 0,-1 6 0 0 0,-1 2-3 0 0,0-1 1 0 0,2 1-1 0 0,-3 13 1 0 0,0 19 886 0 0,1 1 0 0 0,4 73 0 0 0,27 137 357 0 0,-10-113-1309 0 0,2-17-3 0 0,-3-21-104 0 0,-12-91-145 0 0,-1-4-17 0 0,-1 22 178 0 0,-2-29-103 0 0,0-6-112 0 0,-1-1-1 0 0,0 0 1 0 0,1 1-1 0 0,-4-9 1 0 0,-1-6-140 0 0,-3-24-153 0 0,-3-31-136 0 0,-2-39-212 0 0,4 19 172 0 0,0-15 106 0 0,3 15 264 0 0,-2-45 42 0 0,7 123 79 0 0,0 0-1 0 0,-2 1 0 0 0,-7-29 1 0 0,2 10-39 0 0,7 29 69 0 0,-1 0-1 0 0,0 0 1 0 0,0 0-1 0 0,0 0 1 0 0,-1 0-1 0 0,-5-8 0 0 0,8 12 157 0 0,1 3-138 0 0,33 35 66 0 0,-24-24-101 0 0,0-2 0 0 0,1 0 0 0 0,0 0 0 0 0,1-1 0 0 0,17 12 0 0 0,-23-19-14 0 0,0-1 0 0 0,0 1 0 0 0,1-1 0 0 0,-1-1 0 0 0,1 1 0 0 0,-1-1 0 0 0,1 0 0 0 0,0 0 0 0 0,-1-1 0 0 0,1 0 0 0 0,0 0 0 0 0,11-3-1 0 0,-8 2 2 0 0,1-2-1 0 0,-1 1 0 0 0,1-2 1 0 0,-1 1-1 0 0,0-1 0 0 0,0-1 1 0 0,10-6-1 0 0,-2 0 2 0 0,-1-1 0 0 0,27-23 0 0 0,-39 29 8 0 0,0 0-1 0 0,1 0 0 0 0,6-11 0 0 0,5-7 57 0 0,-15 21-57 0 0,1 0-1 0 0,-1 0 0 0 0,1 0 1 0 0,-1 0-1 0 0,0-1 0 0 0,0 0 1 0 0,-1 1-1 0 0,1-1 0 0 0,-1 0 1 0 0,1 0-1 0 0,-1 1 0 0 0,-1-1 1 0 0,1 0-1 0 0,0 0 0 0 0,-1-7 1 0 0,1-9 30 0 0,-1 10 3 0 0,0 1 1 0 0,-2-15-1 0 0,0 10-38 0 0,-3-29 81 0 0,5 41 81 0 0,1-3 286 0 0,0 5-292 0 0,-1 5-195 0 0,0 33 35 0 0,-1-16 15 0 0,1 1 0 0 0,1-1 0 0 0,5 29 0 0 0,12 35 279 0 0,13 163-1 0 0,-10-54 170 0 0,-8-94-233 0 0,5 32 102 0 0,-7-64-157 0 0,-4-24-77 0 0,-6-39-106 0 0,-1-2 8 0 0,1 0-1 0 0,0 0 0 0 0,0 0 0 0 0,0 0 1 0 0,0-1-1 0 0,1 1 0 0 0,-1 0 0 0 0,1-1 1 0 0,4 6-1 0 0,-6-7-287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0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511 120 7368 0 0,'-9'-3'413'0'0,"1"0"1"0"0,0-1 0 0 0,0 0-1 0 0,0-1 1 0 0,0 1-1 0 0,1-2 1 0 0,-13-10 0 0 0,10 8 666 0 0,-1 0 0 0 0,-15-9 0 0 0,18 13-729 0 0,-9-5 903 0 0,-23-9-1 0 0,33 16-1019 0 0,0-1 1 0 0,-1 2-1 0 0,1-1 0 0 0,-1 1 0 0 0,0 0 0 0 0,-9 0 0 0 0,3 1-54 0 0,-1 1-1 0 0,1 0 0 0 0,-24 5 1 0 0,32-4-112 0 0,-1 0-1 0 0,1 0 1 0 0,0 1-1 0 0,-1-1 1 0 0,1 1-1 0 0,0 1 1 0 0,1-1-1 0 0,-1 1 1 0 0,-8 8-1 0 0,-4 3 102 0 0,12-10-167 0 0,0 0-1 0 0,0 1 0 0 0,1-1 0 0 0,0 1 0 0 0,-5 7 0 0 0,-2 2 0 0 0,-3 7-18 0 0,8-8-43 0 0,4-10 72 0 0,0 0-1 0 0,1 1 1 0 0,0-1 0 0 0,0 1 0 0 0,0-1 0 0 0,1 1-1 0 0,0 0 1 0 0,-1 0 0 0 0,1 9 0 0 0,1-2-5 0 0,-1 9-17 0 0,1-1 0 0 0,1 0 0 0 0,1 0 0 0 0,1 0 0 0 0,0 0 0 0 0,7 19 0 0 0,2-3 76 0 0,-8-20-56 0 0,1-1 0 0 0,1 0 1 0 0,0 0-1 0 0,9 15 0 0 0,-8-18 6 0 0,-2-3 3 0 0,1-1 1 0 0,11 15 0 0 0,-10-16 9 0 0,0 1 1 0 0,1-1-1 0 0,14 10 0 0 0,1 1-29 0 0,-18-13 0 0 0,1-1 0 0 0,0 1 0 0 0,0-1 0 0 0,0-1 0 0 0,7 4 0 0 0,72 38 0 0 0,-60-32 7 0 0,-20-10 5 0 0,0 0 0 0 0,0-1 0 0 0,0 1 0 0 0,1-1 0 0 0,-1 0 1 0 0,1 0-1 0 0,-1-1 0 0 0,1 0 0 0 0,0 0 0 0 0,6 0 0 0 0,-6 0 17 0 0,0-1 1 0 0,1 0-1 0 0,-1-1 0 0 0,0 0 0 0 0,0 0 0 0 0,0 0 0 0 0,1-1 0 0 0,-1 1 0 0 0,0-2 0 0 0,-1 1 1 0 0,1-1-1 0 0,0 1 0 0 0,-1-2 0 0 0,1 1 0 0 0,-1-1 0 0 0,0 1 0 0 0,5-7 0 0 0,-2 2 39 0 0,0 0-1 0 0,-1-1 0 0 0,0 0 0 0 0,0 0 0 0 0,-1-1 1 0 0,0 0-1 0 0,-1 0 0 0 0,0 0 0 0 0,6-21 1 0 0,-3 0 58 0 0,-1 0 0 0 0,4-41 0 0 0,-11 65-91 0 0,0 0 0 0 0,0 0 0 0 0,0 0 0 0 0,-1 0 0 0 0,-2-9 1 0 0,-2-16 110 0 0,3 20-40 0 0,0 0 0 0 0,0 1 0 0 0,-1-1 0 0 0,-8-20 0 0 0,-25-41 500 0 0,30 61-546 0 0,0 1 1 0 0,-1 0-1 0 0,0 0 0 0 0,-1 1 0 0 0,0 0 0 0 0,-15-14 1 0 0,-12-11-453 0 0,34 34 138 0 0,-7-2-1878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0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5064 0 0,'0'0'389'0'0,"-1"1"-250"0"0,-2 3 323 0 0,1 0 0 0 0,0 0 0 0 0,0 1 1 0 0,0-1-1 0 0,1 1 0 0 0,-1-1 0 0 0,1 1 0 0 0,0 0 1 0 0,0-1-1 0 0,0 7 0 0 0,1 53 1269 0 0,1-37-1648 0 0,5 66 930 0 0,1-3-67 0 0,-1 37 328 0 0,1 0-330 0 0,-2 88-44 0 0,3-1 163 0 0,-7-198-945 0 0,0-1-1 0 0,6 21 0 0 0,-1-2 83 0 0,-4-115 1001 0 0,-2 53-1201 0 0,-1 14 0 0 0,1 0 0 0 0,1 0 0 0 0,0 0 0 0 0,3-16 0 0 0,4-12 0 0 0,-7 29 0 0 0,1 0 0 0 0,6-16 0 0 0,3-11-17 0 0,-9 29 10 0 0,1 0 0 0 0,1 0 1 0 0,0 0-1 0 0,0 0 1 0 0,1 0-1 0 0,10-16 0 0 0,0 1 7 0 0,-12 21 0 0 0,-1 1 0 0 0,1-1 0 0 0,0 0 0 0 0,0 1 0 0 0,7-9 0 0 0,-8 11 0 0 0,3-3-10 0 0,0 0-1 0 0,1 0 0 0 0,0 0 1 0 0,0 1-1 0 0,12-8 0 0 0,-17 12 11 0 0,8-5-9 0 0,0 0 0 0 0,1 1 0 0 0,0 0-1 0 0,0 0 1 0 0,0 1 0 0 0,19-3 0 0 0,-20 5 8 0 0,0 0 0 0 0,0 1 0 0 0,0-1 1 0 0,0 2-1 0 0,0-1 0 0 0,0 1 0 0 0,0 1 0 0 0,0 0 0 0 0,-1 0 0 0 0,12 5 0 0 0,-8-2-12 0 0,0 2 0 0 0,0 0 0 0 0,0 0 1 0 0,18 16-1 0 0,-24-16 8 0 0,1 1 0 0 0,-1-1 0 0 0,0 1 0 0 0,-1 0 0 0 0,0 1 0 0 0,0-1 0 0 0,-1 1 0 0 0,0 0 0 0 0,3 10 0 0 0,5 11 1 0 0,-5-11 4 0 0,-1 0 0 0 0,-1 0 0 0 0,0 1 0 0 0,2 34 0 0 0,-5-41 59 0 0,-2 0-1 0 0,0 1 1 0 0,0-1-1 0 0,-2 1 1 0 0,1-1-1 0 0,-8 25 0 0 0,1-12 243 0 0,-2 0 0 0 0,-15 31 0 0 0,20-47-193 0 0,-1 0-1 0 0,-1-1 0 0 0,1 1 0 0 0,-2-1 1 0 0,1-1-1 0 0,-1 1 0 0 0,-11 8 1 0 0,-67 47 660 0 0,77-58-683 0 0,3-2-43 0 0,0-1 0 0 0,1 0-1 0 0,-1 0 1 0 0,0 0 0 0 0,-1-1-1 0 0,1 0 1 0 0,0 0 0 0 0,-1 0-1 0 0,1-1 1 0 0,-1 0 0 0 0,1 0-1 0 0,-1-1 1 0 0,1 0 0 0 0,-1 0 0 0 0,0-1-1 0 0,1 1 1 0 0,-1-1 0 0 0,-7-3-1 0 0,0 0 48 0 0,1-1 0 0 0,0 0 0 0 0,1-1 0 0 0,-1-1 0 0 0,1 0 0 0 0,1 0 0 0 0,-18-16 0 0 0,-25-23-1994 0 0,42 33 154 0 0,-1 0 0 0 0,2-1 0 0 0,-18-27 0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1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10136 0 0,'0'0'777'0'0,"-1"1"-505"0"0,-2 5-135 0 0,-1 0 368 0 0,0 1 1 0 0,1 0-1 0 0,0 0 0 0 0,0 0 0 0 0,1 0 0 0 0,-1 1 0 0 0,2-1 0 0 0,-1 1 0 0 0,1-1 0 0 0,0 1 0 0 0,1 12 0 0 0,0-16-423 0 0,0 37 989 0 0,8 69 0 0 0,-3-41-350 0 0,-1-9-74 0 0,2 6-44 0 0,1 19 98 0 0,-2-46-532 0 0,-3-23-115 0 0,0 0 0 0 0,6 19 0 0 0,-7-31-40 0 0,-1 1 1 0 0,1-1-1 0 0,-1 1 1 0 0,0 7-1 0 0,0-5 9 0 0,0-5-78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1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 15056 0 0,'0'0'728'0'0,"-4"0"199"0"0,25-7-5598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2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5984 0 0,'0'0'464'0'0,"0"1"-306"0"0,-2 1 56 0 0,4 11 2158 0 0,1 28 780 0 0,4 23-1571 0 0,-4-41-772 0 0,0 40-1 0 0,-2-12-56 0 0,1 89 873 0 0,3 19-155 0 0,-5-57-777 0 0,-1-44-402 0 0,-4 224 693 0 0,5-239-894 0 0,-1-9 6 0 0,7 67 0 0 0,12 35 36 0 0,-10-77-120 0 0,-5-48-172 0 0,-1-1-1 0 0,0 1 0 0 0,1 15 1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2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11952 0 0,'1'2'546'0'0,"3"11"-300"0"0,-1 1-1 0 0,-1-1 1 0 0,0 1-1 0 0,0 18 1 0 0,1 4 628 0 0,2 62 1485 0 0,0-26-1182 0 0,4 36-64 0 0,-6-75-617 0 0,-2 34 1 0 0,2 24-198 0 0,-1-61-189 0 0,-1 33 0 0 0,-3-23-3792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03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1707 512 6448 0 0,'0'0'1280'0'0,"-11"0"1422"0"0,6-3-2303 0 0,-1-1-1 0 0,1 1 1 0 0,0-1-1 0 0,0 0 0 0 0,0 0 1 0 0,1-1-1 0 0,-1 1 1 0 0,1-1-1 0 0,-4-6 0 0 0,-9-9 433 0 0,-2-3-199 0 0,13 14-474 0 0,-1 1 0 0 0,-13-12 0 0 0,-129-94 2002 0 0,103 82-1619 0 0,13 9-93 0 0,-42-23 1 0 0,33 22-246 0 0,22 12-84 0 0,-28-12 0 0 0,4 6-41 0 0,0 2-1 0 0,0 3 1 0 0,-91-17 0 0 0,-163 3 4 0 0,270 24-82 0 0,8 2 0 0 0,1 0 0 0 0,-27 2 0 0 0,-21 6-82 0 0,-88 22-1 0 0,110-16-50 0 0,-61 28 0 0 0,42-13-3273 0 0,38-16 284 0 0,5-1-2830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2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6912 0 0,'-18'5'11231'0'0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3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 7368 0 0,'0'0'666'0'0,"-1"1"-546"0"0,-1 5 518 0 0,-1 1-1 0 0,1-1 0 0 0,0 1 0 0 0,0 0 0 0 0,1 0 1 0 0,0-1-1 0 0,0 1 0 0 0,1 0 0 0 0,0 8 0 0 0,-2 15-229 0 0,0 25 443 0 0,2-1 0 0 0,9 70 0 0 0,-8-111-739 0 0,14 100 774 0 0,0 7-140 0 0,13 76 107 0 0,-3-14-594 0 0,-14-88-179 0 0,5 89-782 0 0,-16-171-282 0 0,4-5-58 0 0</inkml:trace>
  <inkml:trace contextRef="#ctx0" brushRef="#br0" timeOffset="1">1 677 11056 0 0,'0'0'2240'0'0,"16"0"-1872"0"0,-3-8-208 0 0,5 3-32 0 0,-1 1-16 0 0,6 1 0 0 0,-7-5-48 0 0,7 3-64 0 0,3-3 88 0 0,-3 5-88 0 0,3 0-192 0 0,-4-2-96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3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506 114 8952 0 0,'0'0'406'0'0,"-2"-1"-4"0"0,-14-13 374 0 0,-1 2 0 0 0,-1 0 0 0 0,0 1 0 0 0,-1 0 0 0 0,0 2 0 0 0,0 0 0 0 0,-33-9 0 0 0,28 11-237 0 0,18 5-350 0 0,-1 0-1 0 0,1 0 1 0 0,-1 1-1 0 0,1 0 1 0 0,-1 0-1 0 0,0 1 1 0 0,0-1-1 0 0,-7 2 0 0 0,-4 1 52 0 0,11-1-140 0 0,0-1 1 0 0,0 2-1 0 0,0-1 0 0 0,1 1 0 0 0,-9 3 1 0 0,-3-1 21 0 0,16-4-102 0 0,-1 1 0 0 0,0-1 0 0 0,1 1-1 0 0,-1 0 1 0 0,1-1 0 0 0,0 1 0 0 0,-1 0 0 0 0,1 0 0 0 0,0 1 0 0 0,-3 1 0 0 0,-30 29 209 0 0,31-28-214 0 0,0 1-1 0 0,0 1 0 0 0,0-1 1 0 0,1 0-1 0 0,0 1 0 0 0,0 0 0 0 0,-3 6 1 0 0,-3 8 25 0 0,1-4 1 0 0,0 1-1 0 0,2 0 1 0 0,0 0-1 0 0,1 1 1 0 0,1-1-1 0 0,-3 22 1 0 0,6-20 33 0 0,1 0-1 0 0,2 32 1 0 0,1 4-62 0 0,-2-44-12 0 0,1 0 0 0 0,-1 0 0 0 0,2-1 0 0 0,0 1 0 0 0,6 16 0 0 0,-2-10 0 0 0,0 0 0 0 0,1 0 0 0 0,13 17 0 0 0,-16-26 7 0 0,0-1 0 0 0,1 1 0 0 0,0-2 0 0 0,0 1 0 0 0,1-1 0 0 0,0 0 0 0 0,0 0 0 0 0,0 0 0 0 0,1-1-1 0 0,11 5 1 0 0,17 7 57 0 0,-22-10-44 0 0,-1-1 0 0 0,24 7 0 0 0,-26-10 2 0 0,0-1 0 0 0,0 0 0 0 0,1 0 0 0 0,-1-1-1 0 0,1-1 1 0 0,14-1 0 0 0,-20 1-13 0 0,-1-1 0 0 0,1 0-1 0 0,-1 0 1 0 0,0-1 0 0 0,1 0 0 0 0,-1 0-1 0 0,0 0 1 0 0,0 0 0 0 0,0-1 0 0 0,-1 0-1 0 0,1 0 1 0 0,0 0 0 0 0,-1 0 0 0 0,8-8-1 0 0,-4 1 12 0 0,0 0-1 0 0,-1-1 1 0 0,0 0-1 0 0,-1 0 1 0 0,0 0-1 0 0,9-25 1 0 0,15-74-25 0 0,-30 109 5 0 0,5-25-25 0 0,-2 0 0 0 0,-1 0-1 0 0,-1 0 1 0 0,-2 0 0 0 0,-5-40-1 0 0,-8-4 32 0 0,10 51 9 0 0,0 1-1 0 0,1-1 1 0 0,-2-26-1 0 0,4 33-3 0 0,0 10-36 0 0,0-1-1 0 0,1 1 1 0 0,-1-1-1 0 0,1 0 1 0 0,0 1-1 0 0,-1-1 1 0 0,2-3-1 0 0,-6 31-105 0 0,13 110 308 0 0,-2-72-32 0 0,6 39 138 0 0,-6-58-67 0 0,2 59-1 0 0,-7-73-126 0 0,0 0 0 0 0,2 0 0 0 0,7 30 0 0 0,-7-45-2170 0 0,2-1 1 0 0,5 16-1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4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13104 0 0,'0'0'597'0'0,"0"3"-9"0"0,0 21-344 0 0,1 1-1 0 0,2-1 1 0 0,6 30 0 0 0,-4-25 118 0 0,-4-19-175 0 0,1-1 1 0 0,0 1-1 0 0,5 11 0 0 0,-1-5 100 0 0,-5-12-258 0 0,0-1-1 0 0,0 1 0 0 0,1-1 0 0 0,0 0 1 0 0,-1 1-1 0 0,1-1 0 0 0,0 0 0 0 0,1 0 0 0 0,-1-1 1 0 0,6 6-1 0 0,-8-8-19 0 0,1 1-1 0 0,0-1 1 0 0,-1 0 0 0 0,1 0 0 0 0,-1 0 0 0 0,1 0 0 0 0,0 0-1 0 0,-1 0 1 0 0,1 0 0 0 0,-1 0 0 0 0,1 0 0 0 0,0 0 0 0 0,-1 0-1 0 0,1 0 1 0 0,-1 0 0 0 0,1 0 0 0 0,0-1 0 0 0,-1 1 0 0 0,1 0-1 0 0,-1 0 1 0 0,2-1 0 0 0,10-7-17 0 0,-9 3-67 0 0,0 0-1 0 0,0-1 1 0 0,-1 0-1 0 0,1 0 1 0 0,-1 0-1 0 0,-1 0 1 0 0,1 0-1 0 0,0-8 0 0 0,-2 10-56 0 0,1 0 0 0 0,-1 1-1 0 0,1-1 1 0 0,0 0 0 0 0,0 1-1 0 0,0-1 1 0 0,1 1 0 0 0,-1-1-1 0 0,1 1 1 0 0,2-5 0 0 0,-2 2-217 0 0,2-3 107 0 0,-4 9 188 0 0,0-1-1 0 0,0 1 0 0 0,0 0 1 0 0,0 0-1 0 0,0 0 0 0 0,0 0 1 0 0,0 0-1 0 0,0-1 1 0 0,0 1-1 0 0,0 0 0 0 0,1 0 1 0 0,-1 0-165 0 0,0-1 164 0 0,0 1 1 0 0,1 0-1 0 0,-1 0 0 0 0,0 0 1 0 0,0 0-1 0 0,0 0 1 0 0,0 0-1 0 0,0 0 0 0 0,1 0 1 0 0,-1 0-1 0 0,0 0 0 0 0,0 0 1 0 0,0 0-1 0 0,0 0 0 0 0,1 0 1 0 0,-1 0-1 0 0,0 0 0 0 0,0 0 1 0 0,0 0-1 0 0,0 0 1 0 0,1 0-1 0 0,-1 0 0 0 0,0 0 1 0 0,0 0-1 0 0,0 0 0 0 0,11 7-4339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4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5064 0 0,'0'0'752'0'0,"-3"8"1984"0"0,2-1-1766 0 0,1 0 0 0 0,0-1 0 0 0,0 1-1 0 0,2 7 1 0 0,0 15-87 0 0,-2-15-327 0 0,6 28 1 0 0,0-1 166 0 0,13 89 1187 0 0,-15-91-1501 0 0,4 69 486 0 0,3 50 56 0 0,-3-78-597 0 0,4 87 282 0 0,-4-83-401 0 0,2 35-23 0 0,-9-94-152 0 0,1 0 0 0 0,2-1 0 0 0,7 31 0 0 0,15 15 87 0 0,-24-64-130 0 0,1 0 0 0 0,0 0 0 0 0,1 0 0 0 0,0 0 0 0 0,-1-1 0 0 0,9 9 0 0 0,1 2 13 0 0,-10-13-23 0 0,-1 0 0 0 0,1 0-1 0 0,1 0 1 0 0,-1-1 0 0 0,0 0 0 0 0,1 1 0 0 0,6 2 0 0 0,13 10 2 0 0,-21-14-4 0 0,-1 1 1 0 0,1-1-1 0 0,0 0 0 0 0,0 0 1 0 0,-1 0-1 0 0,1 0 0 0 0,0-1 1 0 0,0 1-1 0 0,4 0 0 0 0,0 1 6 0 0,7 3 2 0 0,-1-2 1 0 0,1 1-1 0 0,0-2 0 0 0,1 0 0 0 0,-1 0 1 0 0,0-1-1 0 0,0-1 0 0 0,16-1 0 0 0,2 0-37 0 0,-21 1-408 0 0,-1 0 1 0 0,1-1-1 0 0,0-1 1 0 0,-1 1-1 0 0,1-2 1 0 0,-1 1-1 0 0,1-1 1 0 0,-1 0 0 0 0,9-5-1 0 0,-10 4-1574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35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13360 0 0,'0'0'1026'0'0,"-1"1"-668"0"0,-3 6 1875 0 0,5-7-2173 0 0,0 0 0 0 0,-1 0 0 0 0,1 0 0 0 0,-1 0 0 0 0,1 1 0 0 0,0-1 0 0 0,-1 0 0 0 0,1 1 0 0 0,-1-1 1 0 0,1 0-1 0 0,-1 1 0 0 0,1-1 0 0 0,-1 0 0 0 0,1 1 0 0 0,-1-1 0 0 0,1 1 0 0 0,-1-1 0 0 0,1 1 0 0 0,-1 0-30 0 0,1 0 0 0 0,-1-1 0 0 0,1 1 0 0 0,-1-1 0 0 0,1 1 0 0 0,-1-1 0 0 0,1 1 0 0 0,-1-1 0 0 0,1 1 0 0 0,0-1 0 0 0,-1 0 0 0 0,1 1 0 0 0,0-1 0 0 0,-1 0 0 0 0,1 1 0 0 0,0-1 0 0 0,0 0 0 0 0,-1 0 0 0 0,2 0 0 0 0,31 4 523 0 0,-25-2-423 0 0,1-1 1 0 0,0 0-1 0 0,14-1 1 0 0,196-22-1570 0 0,-194 22 540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44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1984 148 1840 0 0,'-2'0'83'0'0,"-25"-2"915"0"0,-48-8 1 0 0,3-1 5955 0 0,-44-4-1480 0 0,-57-20-4095 0 0,3 7-649 0 0,138 23-601 0 0,-18-1 51 0 0,1 2-1 0 0,-1 3 1 0 0,0 1-1 0 0,1 3 1 0 0,-58 10-1 0 0,97-11-171 0 0,-64 11 60 0 0,-89 27 0 0 0,102-20-55 0 0,1 3 0 0 0,-66 34 0 0 0,105-45-10 0 0,0 0 0 0 0,1 2-1 0 0,0 0 1 0 0,1 1 0 0 0,0 1 0 0 0,1 1 0 0 0,1 0 0 0 0,-28 39-1 0 0,20-20-2 0 0,-45 73 0 0 0,-8 50 126 0 0,47-69-115 0 0,12-32-12 0 0,9-27 1 0 0,1 0 0 0 0,2 0 0 0 0,1 1 0 0 0,-2 36 0 0 0,4 130 0 0 0,4-145 0 0 0,26 278 248 0 0,-21-285-256 0 0,3 6 8 0 0,28 92 0 0 0,-24-109 45 0 0,0-1 1 0 0,19 35-1 0 0,41 62 9 0 0,-37-69-68 0 0,-9-19 17 0 0,2-2-1 0 0,60 67 0 0 0,-45-58 45 0 0,-7-11 35 0 0,2-1 1 0 0,80 61 0 0 0,-88-78-36 0 0,1-2 0 0 0,1 0 1 0 0,55 21-1 0 0,-38-18-7 0 0,-10-7 20 0 0,1-1-1 0 0,81 17 1 0 0,-72-20-42 0 0,242 42 278 0 0,-218-47-269 0 0,134-7-1 0 0,-173-1 4 0 0,238-21 249 0 0,-117 7-86 0 0,-104 10-125 0 0,-1-3-1 0 0,97-28 1 0 0,-123 28-21 0 0,-1 0 1 0 0,0-1-1 0 0,0-2 1 0 0,-1 0-1 0 0,-1-1 1 0 0,0-2-1 0 0,-1 0 1 0 0,-1-1-1 0 0,0 0 1 0 0,21-26-1 0 0,-11 11 7 0 0,-7 7 7 0 0,21-30 0 0 0,-2-1 25 0 0,18-26-9 0 0,-43 57-40 0 0,1-1 7 0 0,-1-1 1 0 0,13-31 0 0 0,-22 40-10 0 0,-2-1 1 0 0,5-26 0 0 0,5-14 30 0 0,16-62 55 0 0,-10 34-61 0 0,-10 44-21 0 0,-2-1 0 0 0,-2 0-1 0 0,2-44 1 0 0,-1 2 14 0 0,-6 27-30 0 0,0 40-5 0 0,-1 0 0 0 0,-1 0-1 0 0,-1-1 1 0 0,-3-19 0 0 0,-12-55 213 0 0,-5-29 82 0 0,18 104-271 0 0,1 1 0 0 0,0-21 0 0 0,2 21-16 0 0,-1 0-1 0 0,-6-27 1 0 0,-5-11 39 0 0,7 26-17 0 0,-2 1-1 0 0,-1 0 1 0 0,-14-31 0 0 0,8 29-3 0 0,-2 0 1 0 0,0 1-1 0 0,-34-42 0 0 0,-26-44 158 0 0,37 51-107 0 0,-91-119-43 0 0,117 169-37 0 0,-1 0-1 0 0,0 1 1 0 0,-24-17-1 0 0,29 22-13 0 0,-9-4 19 0 0,0 0 0 0 0,0 1-1 0 0,-27-12 1 0 0,10 13 28 0 0,26 8-48 0 0,1 0 1 0 0,-13-5-1 0 0,-74-30 76 0 0,-34-17-26 0 0,107 45-326 0 0,-1 0 0 0 0,0 1 0 0 0,-1 1 0 0 0,0 1 0 0 0,-37-4 0 0 0,41 7-865 0 0,-7-1-198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45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3224 0 0,'-1'2'240'0'0,"-1"5"266"0"0,1-1 0 0 0,0 1-1 0 0,0 0 1 0 0,1-1 0 0 0,0 1 0 0 0,0 0 0 0 0,0-1 0 0 0,1 1 0 0 0,0 0 0 0 0,0-1-1 0 0,1 1 1 0 0,0-1 0 0 0,0 1 0 0 0,0-1 0 0 0,1 0 0 0 0,6 12 0 0 0,11 13 522 0 0,34 45 0 0 0,-41-60-863 0 0,1-1 0 0 0,1 0-1 0 0,0-1 1 0 0,21 15 0 0 0,48 25 200 0 0,-69-46-322 0 0,0 0-1 0 0,0-1 1 0 0,32 8 0 0 0,-20-7-103 0 0,0-3 0 0 0,1 0 0 0 0,0-1 1 0 0,0-2-1 0 0,0-1 0 0 0,0-1 1 0 0,0-1-1 0 0,53-10 0 0 0,-47 4-3577 0 0,1 1-1220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45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8288 0 0,'-3'9'188'0'0,"0"1"1"0"0,1-1-1 0 0,-2 11 1 0 0,3-16-73 0 0,1-1 0 0 0,0 1 1 0 0,0 0-1 0 0,0-1 0 0 0,0 1 1 0 0,1-1-1 0 0,-1 1 1 0 0,1-1-1 0 0,0 1 0 0 0,0-1 1 0 0,0 0-1 0 0,2 4 0 0 0,9 18 1272 0 0,-10-19-1199 0 0,1 0 1 0 0,0 0-1 0 0,0-1 0 0 0,0 1 0 0 0,1-1 0 0 0,0 0 1 0 0,0 0-1 0 0,7 7 0 0 0,6 3 153 0 0,1 0 0 0 0,0-2-1 0 0,22 12 1 0 0,-31-20-279 0 0,-1-1 0 0 0,1 0 0 0 0,1 0 0 0 0,-1-1 0 0 0,1-1 0 0 0,-1 1 0 0 0,1-2 0 0 0,0 1 0 0 0,16 0 0 0 0,-8-2-15 0 0,1-1-1 0 0,0 0 1 0 0,-1-1-1 0 0,27-6 1 0 0,-19 1-35 0 0,-1 1-246 0 0,-1-1 0 0 0,0-1 0 0 0,0-1 1 0 0,23-12-1 0 0,-18 5-3379 0 0,-2 1-1169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46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23 197 7368 0 0,'-1'0'29'0'0,"0"0"0"0"0,0 0 1 0 0,0 0-1 0 0,0 0 1 0 0,0 0-1 0 0,0-1 0 0 0,0 1 1 0 0,0 0-1 0 0,0-1 0 0 0,0 1 1 0 0,1-1-1 0 0,-1 1 0 0 0,0-1 1 0 0,0 1-1 0 0,0-1 1 0 0,1 1-1 0 0,-1-1 0 0 0,0 0 1 0 0,1 0-1 0 0,-1 1 0 0 0,0-1 1 0 0,1 0-1 0 0,-1 0 0 0 0,1 0 1 0 0,-1 1-1 0 0,1-1 1 0 0,0 0-1 0 0,-1 0 0 0 0,1 0 1 0 0,0 0-1 0 0,0 0 0 0 0,0 0 1 0 0,-1 0-1 0 0,1 0 0 0 0,0 0 1 0 0,0 0-1 0 0,0 0 0 0 0,1 0 1 0 0,-1 0-1 0 0,0 0 1 0 0,0 0-1 0 0,0 1 0 0 0,1-1 1 0 0,-1 0-1 0 0,0 0 0 0 0,1 0 1 0 0,0-1-1 0 0,22-35 2898 0 0,-7 26-2635 0 0,-2 3-186 0 0,1-2-55 0 0,0 1 0 0 0,0 0 0 0 0,1 1 0 0 0,0 1 0 0 0,31-9 0 0 0,-17 5-14 0 0,-6 2 34 0 0,0 1-1 0 0,0 1 1 0 0,31-4 0 0 0,-45 10-15 0 0,-1 1 0 0 0,0 0 0 0 0,0 0 0 0 0,1 1 1 0 0,-1 0-1 0 0,0 1 0 0 0,0 0 0 0 0,0 1 0 0 0,0-1 1 0 0,-1 2-1 0 0,1-1 0 0 0,-1 1 0 0 0,0 0 1 0 0,0 1-1 0 0,0 0 0 0 0,0 0 0 0 0,-1 1 0 0 0,8 7 1 0 0,82 104 1495 0 0,-5-6-900 0 0,-81-100-611 0 0,0-2 1 0 0,24 17 0 0 0,-22-18-11 0 0,-4-1-66 0 0,0-2 0 0 0,0 1 1 0 0,0-2-1 0 0,1 1 0 0 0,0-1 1 0 0,0 0-1 0 0,0-1 0 0 0,0 0 1 0 0,0-1-1 0 0,1 0 0 0 0,-1-1 1 0 0,1 0-1 0 0,-1 0 0 0 0,1-1 1 0 0,0-1-1 0 0,17-3 0 0 0,3-6-795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4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91 4608 0 0,'0'0'208'0'0,"-2"-21"1868"0"0,4 16-459 0 0,0-2-1048 0 0,1 1-1 0 0,0 0 1 0 0,1-1-1 0 0,-1 1 0 0 0,8-8 1 0 0,-7 8-310 0 0,-3 5-170 0 0,0 0 1 0 0,-1 0-1 0 0,1 0 0 0 0,0 0 1 0 0,0 0-1 0 0,-1 0 1 0 0,1 0-1 0 0,0 1 0 0 0,0-1 1 0 0,0 0-1 0 0,0 1 1 0 0,2-2-1 0 0,-3 2 130 0 0,17 0 117 0 0,-10 2-267 0 0,-1-1 0 0 0,1 0 1 0 0,-1 0-1 0 0,1-1 0 0 0,7 1 1 0 0,-10-1-1 0 0,1 3 22 0 0,-1 0 5 0 0,-2-2-31 0 0,0 0 1 0 0,0 1-1 0 0,0 0 1 0 0,0-1-1 0 0,-1 1 1 0 0,1 0 0 0 0,0 0-1 0 0,-1 0 1 0 0,1 0-1 0 0,-1 0 1 0 0,2 5 0 0 0,0-2-25 0 0,1 1 0 0 0,-1-1 0 0 0,1 0 1 0 0,0 0-1 0 0,8 8 0 0 0,-11-11 2 0 0,2 5-33 0 0,-3-5-9 0 0,6 6 73 0 0,2 5-56 0 0,1 2 1 0 0,-2-1-1 0 0,9 24 0 0 0,-6-13-5 0 0,-3-5 40 0 0,12 34-45 0 0,-12-34 25 0 0,15 30 1 0 0,-13-31-32 0 0,-6-14 7 0 0,0 1-1 0 0,0 0 0 0 0,-1 0 1 0 0,0 0-1 0 0,2 12 1 0 0,-4-12 1 0 0,4 3 24 0 0,0-2-3 0 0,-3-5-31 0 0,0 1 0 0 0,0-1 0 0 0,0 1 0 0 0,0 0 0 0 0,-1-1 0 0 0,0 1 0 0 0,1 0 0 0 0,-1 4 0 0 0,1 10 0 0 0,17 53 0 0 0,-9-54-301 0 0,-5-11-580 0 0,-2-1-417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04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1513 843 2760 0 0,'0'0'1795'0'0,"-3"-15"3391"0"0,6-11-2911 0 0,-3 21-1951 0 0,0 0 1 0 0,0 0 0 0 0,1 0 0 0 0,2-7 0 0 0,-2 6-108 0 0,0-1 1 0 0,-1 0 0 0 0,1 1-1 0 0,-1-1 1 0 0,-1 0 0 0 0,-1-12 0 0 0,-1 11-54 0 0,0 0 1 0 0,0 0 0 0 0,-1 1 0 0 0,-7-13 0 0 0,-4-8 451 0 0,10 20-396 0 0,0 0 0 0 0,0 0 0 0 0,-1 1 0 0 0,0-1 1 0 0,-12-10-1 0 0,-8-11 310 0 0,9 12-293 0 0,0 0 0 0 0,-1 1-1 0 0,-24-16 1 0 0,9 6-56 0 0,22 17-144 0 0,-114-86 190 0 0,-1 13-163 0 0,97 64-64 0 0,-43-19 0 0 0,30 15 14 0 0,25 13 20 0 0,-1 0 1 0 0,-20-7 0 0 0,-88-26 138 0 0,68 20-113 0 0,41 14-38 0 0,0 2 0 0 0,-27-8-1 0 0,-149-29-21 0 0,175 40-23 0 0,1 2 0 0 0,-1 0 0 0 0,0 1-1 0 0,1 1 1 0 0,-1 0 0 0 0,1 1-1 0 0,-1 2 1 0 0,1-1 0 0 0,0 2 0 0 0,-18 7-1 0 0,2-2-102 0 0,25-8 95 0 0,-1 0 1 0 0,0 1 0 0 0,-11 6-1 0 0,15-7 9 0 0,1 0-1 0 0,-1 0 1 0 0,1-1-1 0 0,-7 2 0 0 0,7-3-86 0 0,1 1 0 0 0,-1 0 0 0 0,1 0 0 0 0,0 0 0 0 0,-1 1 0 0 0,-3 1 0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15:48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51 1840 0 0,'0'0'7265'0'0,"2"-7"-6434"0"0,1 3-701 0 0,1 1 0 0 0,-1 0-1 0 0,1-1 1 0 0,0 1 0 0 0,0 1 0 0 0,0-1 0 0 0,1 0 0 0 0,-1 1 0 0 0,1 0 0 0 0,-1 0 0 0 0,1 1 0 0 0,0-1 0 0 0,5 0 0 0 0,9-5-365 0 0,-17 7 225 0 0,0 0 0 0 0,-1 0 1 0 0,1-1-1 0 0,0 1 1 0 0,-1 0-1 0 0,1 1 0 0 0,0-1 1 0 0,-1 0-1 0 0,1 0 1 0 0,0 1-1 0 0,-1-1 0 0 0,3 2 1 0 0,5 0 6 0 0,-6-2 3 0 0,0 1-1 0 0,0-1 1 0 0,0 1 0 0 0,0 0 0 0 0,0 0 0 0 0,5 2 0 0 0,2 6 4 0 0,-5-3 22 0 0,-4-4 43 0 0,1 1 0 0 0,0-1 0 0 0,-1 0 0 0 0,1 1 1 0 0,-1 0-1 0 0,0-1 0 0 0,0 1 0 0 0,0 0 0 0 0,0-1 0 0 0,0 1 0 0 0,-1 0 0 0 0,1 0 0 0 0,-1 0 1 0 0,0-1-1 0 0,0 1 0 0 0,0 0 0 0 0,0 3 0 0 0,0-6-59 0 0,-2 6 123 0 0,0-1-1 0 0,-1 1 1 0 0,1-1-1 0 0,-1 0 0 0 0,0 0 1 0 0,-1 0-1 0 0,1 0 1 0 0,-1-1-1 0 0,-8 9 1 0 0,4-6 122 0 0,0-1 1 0 0,-1 0-1 0 0,0 0 1 0 0,-16 8-1 0 0,22-13-196 0 0,0 0 0 0 0,1 0 0 0 0,-1 0 0 0 0,0-1 0 0 0,0 1 0 0 0,0-1 0 0 0,0 1 0 0 0,0-1-1 0 0,-1 0 1 0 0,1 0 0 0 0,0 0 0 0 0,0-1 0 0 0,0 1 0 0 0,0-1 0 0 0,0 1 0 0 0,0-1-1 0 0,1 0 1 0 0,-1 0 0 0 0,0-1 0 0 0,0 1 0 0 0,-2-2 0 0 0,1 0-37 0 0,0 0 0 0 0,0 0 0 0 0,1 0 0 0 0,-1 0 0 0 0,1-1 0 0 0,0 1 0 0 0,0-1 0 0 0,0 0 0 0 0,1 0 1 0 0,0 0-1 0 0,-1 0 0 0 0,1 0 0 0 0,0 0 0 0 0,1-1 0 0 0,-1 1 0 0 0,1-1 0 0 0,-1-5 0 0 0,2 6-15 0 0,0-1-1 0 0,1 0 1 0 0,0 1 0 0 0,0-1-1 0 0,0 0 1 0 0,0 1 0 0 0,3-6-1 0 0,-1 6-6 0 0,0 1 0 0 0,0-1 0 0 0,1 1 0 0 0,0-1 0 0 0,-1 1 0 0 0,6-3 0 0 0,3 0 0 0 0,-8 7-3 0 0,-1-1-4 0 0,8-3-36 0 0,0 3 32 0 0,6 7 11 0 0,-16-6 0 0 0,0-1 0 0 0,0 1 0 0 0,0-1 0 0 0,0 1 0 0 0,0-1 0 0 0,0 1 0 0 0,0 0 0 0 0,0 0 0 0 0,0-1 0 0 0,0 1 0 0 0,0 0 0 0 0,0 0 0 0 0,0 0 0 0 0,-1 0 0 0 0,1 0 0 0 0,0 0 0 0 0,-1 0 0 0 0,1 0 0 0 0,-1 1 0 0 0,1-1 0 0 0,-1 0 0 0 0,0 0 0 0 0,1 2 0 0 0,1 5 0 0 0,0-5 0 0 0,-2 0 0 0 0,1 0-1 0 0,0 0 1 0 0,-1 0 0 0 0,1-1-1 0 0,-1 1 1 0 0,0 0 0 0 0,0 0-1 0 0,0 0 1 0 0,0 0-1 0 0,0 0 1 0 0,-1 0 0 0 0,0 0-1 0 0,0 2 1 0 0,-1 3 23 0 0,-1-1 0 0 0,0 0 1 0 0,0-1-1 0 0,-5 9 0 0 0,8-13 86 0 0,-12 11 209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0:59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3688 257 10136 0 0,'-36'-11'1169'0'0,"26"9"-919"0"0,1-1 0 0 0,0 0 0 0 0,0-1 0 0 0,-9-4 1 0 0,-62-32 2426 0 0,18 11-893 0 0,-72-26 245 0 0,102 44-1629 0 0,-138-40 1207 0 0,111 39-1157 0 0,-1 3-1 0 0,-70-2 1 0 0,84 7-317 0 0,-53 1 203 0 0,-1 3 0 0 0,-180 26 0 0 0,130-1-203 0 0,1 6-1 0 0,-166 57 1 0 0,249-64-113 0 0,0 3 0 0 0,-78 44 1 0 0,57-22-54 0 0,3 3 1 0 0,1 4-1 0 0,-84 75 0 0 0,-52 87 209 0 0,174-171-118 0 0,-77 88-316 0 0,72-73 155 0 0,-56 74 82 0 0,75-91-19 0 0,-141 221 10 0 0,152-228 11 0 0,1 1 0 0 0,-14 41 1 0 0,-20 85 10 0 0,33-102-35 0 0,-23 86 38 0 0,-37 232-1 0 0,69-292 28 0 0,4 1-1 0 0,4 111 0 0 0,41 135-21 0 0,-24-245 0 0 0,-1-23-26 0 0,23 71-1 0 0,-16-66 16 0 0,2-5 3 0 0,58 125 1 0 0,-58-144-31 0 0,-10-25 36 0 0,1-1 0 0 0,1 0 0 0 0,1-1-1 0 0,34 39 1 0 0,82 69-8 0 0,-131-130 10 0 0,122 100-54 0 0,-45-39 1 0 0,161 142 117 0 0,-121-109-4 0 0,-23-21-133 0 0,-5-6 59 0 0,-22-17 14 0 0,-5-8 0 0 0,-13-10 0 0 0,0 3-13 0 0,1-3 0 0 0,2-2 0 0 0,1-2 0 0 0,95 35 0 0 0,-101-46 73 0 0,124 40-47 0 0,-75-25-172 0 0,7 3-18 0 0,58 14 260 0 0,-129-41 12 0 0,44 11 27 0 0,90 10 0 0 0,-135-26-120 0 0,0-1 1 0 0,1-1 0 0 0,48-6-1 0 0,-18 1-4 0 0,-41 4 82 0 0,27-5 0 0 0,21-6 214 0 0,125-25-179 0 0,-118 23-262 0 0,-56 11 100 0 0,1-1 0 0 0,0-1 0 0 0,-1-1-1 0 0,21-8 1 0 0,40-16 75 0 0,17-7 8 0 0,38-15 28 0 0,-105 38-66 0 0,52-21 236 0 0,-52 26-173 0 0,-22 7-81 0 0,-1-1-1 0 0,-1 0 1 0 0,12-5 0 0 0,16-9-83 0 0,76-30 74 0 0,-101 41 37 0 0,1 0-1 0 0,-1 0 0 0 0,0-1 0 0 0,12-10 0 0 0,10-5 91 0 0,-19 13-48 0 0,22-19 1 0 0,1-1-59 0 0,39-27 119 0 0,8-7 23 0 0,-70 53-134 0 0,0-1 0 0 0,15-15 0 0 0,10-9 0 0 0,-19 17 0 0 0,-1 0 0 0 0,-1-1 0 0 0,20-27 0 0 0,-9 10 0 0 0,42-51 0 0 0,-39 51 11 0 0,-1 4 42 0 0,58-99 11 0 0,-76 106-64 0 0,-9 18 0 0 0,0 0 0 0 0,0 0 0 0 0,7-9 0 0 0,3-4 26 0 0,0 0-1 0 0,-2-1 1 0 0,0 0 0 0 0,11-29-1 0 0,9-19 39 0 0,-13 25-64 0 0,-12 26 4 0 0,1 0-1 0 0,14-22 1 0 0,-15 29 4 0 0,-1 0 0 0 0,-1-1 0 0 0,1 1 0 0 0,2-14 0 0 0,10-21 5 0 0,-6 12 31 0 0,-9 28-28 0 0,0-1 0 0 0,0 0 0 0 0,0 1-1 0 0,0 0 1 0 0,7-11 0 0 0,-4 8-2 0 0,0 0 0 0 0,0 0 1 0 0,5-15-1 0 0,-7 13-15 0 0,2 0 0 0 0,6-11-1 0 0,-8 16 2 0 0,0-1 0 0 0,-1 1 0 0 0,0-1 0 0 0,0 0 0 0 0,0 0 0 0 0,-1 0 0 0 0,0 0 0 0 0,0 0 0 0 0,-1 0 0 0 0,1-1 0 0 0,-2-9 0 0 0,1 7 0 0 0,0 0 0 0 0,1 1 0 0 0,0-1 0 0 0,3-15 0 0 0,2 3 0 0 0,3-28 0 0 0,2-10 0 0 0,4-22 80 0 0,-13 64-42 0 0,0 6-35 0 0,1-9 81 0 0,1-30-1 0 0,4 2-67 0 0,-7 24-16 0 0,1 0 0 0 0,0 0 0 0 0,11-43 0 0 0,-10 53 17 0 0,-1 1 0 0 0,1-21 0 0 0,0 9-4 0 0,0-11 19 0 0,0 1 0 0 0,-2-1 0 0 0,-5-44 0 0 0,4 75-31 0 0,0 0-1 0 0,0 0 0 0 0,0 0 1 0 0,1 0-1 0 0,0 0 1 0 0,1-6-1 0 0,3-23-15 0 0,-4-10-152 0 0,0 22 158 0 0,-1 0 0 0 0,-3-29 0 0 0,-1 33 171 0 0,3 15-126 0 0,0 0 0 0 0,0 0 0 0 0,0 1-1 0 0,1-1 1 0 0,-1-6 0 0 0,0-7 200 0 0,-4-28 0 0 0,2 28-403 0 0,-1-28 1 0 0,4 34 160 0 0,-2-1 0 0 0,1 1 0 0 0,-5-15 0 0 0,4 15 7 0 0,-1-1-1 0 0,2 1 1 0 0,-2-16-1 0 0,3 14 0 0 0,-1 1 0 0 0,-5-20 0 0 0,0-4 0 0 0,5 32 0 0 0,1 0 0 0 0,-1 0 0 0 0,0 0 0 0 0,0 0 0 0 0,0 0 0 0 0,-3-4 0 0 0,3 5 0 0 0,0-1 0 0 0,0 1 0 0 0,0-1 0 0 0,0 0 0 0 0,0 1 0 0 0,0-1 0 0 0,1 0 0 0 0,-1 0 0 0 0,1-4 0 0 0,-1-1 0 0 0,0 0 0 0 0,0 0 0 0 0,-4-11 0 0 0,-1-11 0 0 0,4 21 14 0 0,0 1 1 0 0,-1 0-1 0 0,1 0 0 0 0,-2 0 0 0 0,-6-12 1 0 0,8 15-21 0 0,-47-81 18 0 0,43 77 22 0 0,0 0-1 0 0,-13-14 0 0 0,-6-10 45 0 0,21 26-60 0 0,-1 0 1 0 0,2 0 0 0 0,-7-16-1 0 0,-17-36-82 0 0,20 36 64 0 0,3 7 0 0 0,-1 1 0 0 0,0 1 0 0 0,-13-26 0 0 0,9 21 0 0 0,7 15 0 0 0,0-1 0 0 0,0 1 0 0 0,0 0 0 0 0,-1 0 0 0 0,-4-6 0 0 0,1 2 13 0 0,1 0-1 0 0,0 0 1 0 0,0-1-1 0 0,-5-15 1 0 0,2 7-12 0 0,-14-43-1 0 0,13 33 0 0 0,5 16 16 0 0,4 9-11 0 0,-1 0 0 0 0,1 0 1 0 0,-1 0-1 0 0,0 0 1 0 0,0 0-1 0 0,0 0 0 0 0,0 1 1 0 0,-1-4-1 0 0,-6-6 25 0 0,8 9-24 0 0,-1 1 1 0 0,0 0-1 0 0,1 0 0 0 0,-1 0 0 0 0,0 0 1 0 0,0-1-1 0 0,0 1 0 0 0,0 0 0 0 0,0 0 1 0 0,0 0-1 0 0,0 1 0 0 0,0-1 0 0 0,-2-1 1 0 0,1 0-2 0 0,0 1 0 0 0,-1-1 0 0 0,1 0 1 0 0,1 0-1 0 0,-1 0 0 0 0,0-1 0 0 0,0 1 1 0 0,1 0-1 0 0,-1-1 0 0 0,-1-3 0 0 0,-11-14 20 0 0,9 15-25 0 0,0-1 0 0 0,0 0 0 0 0,1 0 0 0 0,0 0 0 0 0,0-1 0 0 0,0 1 0 0 0,-4-14 0 0 0,-10-15 0 0 0,10 14 0 0 0,-2-2 0 0 0,4 13 19 0 0,-5-6 26 0 0,-7-2-40 0 0,15 14 9 0 0,0 1 0 0 0,0-1 0 0 0,-1 1 0 0 0,1 0 0 0 0,-1 0 0 0 0,0 0 1 0 0,-7-3-1 0 0,5 2-4 0 0,0 0 1 0 0,0-1 0 0 0,0 0 0 0 0,1 1 0 0 0,-1-2 0 0 0,-8-10 0 0 0,-10-9-13 0 0,21 22 2 0 0,1 1 0 0 0,0-1 0 0 0,0 1 0 0 0,0-1 0 0 0,1 0 0 0 0,-4-5 0 0 0,4 5 0 0 0,0 1 0 0 0,-1-1 0 0 0,1 1 0 0 0,-1-1 0 0 0,0 1 0 0 0,-3-4 0 0 0,-7-5 0 0 0,1 0 0 0 0,1-1 0 0 0,-11-15 0 0 0,9 15 0 0 0,-2-4 0 0 0,7 5 22 0 0,0 1-1 0 0,-11-12 0 0 0,11 12-21 0 0,-2 2 0 0 0,1-1 0 0 0,-1 2 0 0 0,-14-11 0 0 0,14 11 0 0 0,8 6 0 0 0,0-1 0 0 0,0 1 0 0 0,0 0 0 0 0,-1 0 0 0 0,1 0 0 0 0,0 0 0 0 0,-1 1 0 0 0,1-1 0 0 0,-1 0 0 0 0,-1 0 0 0 0,0-1 0 0 0,0 1 0 0 0,1-1 0 0 0,-1 0 0 0 0,1 0 0 0 0,-1 0 0 0 0,1 0 0 0 0,0-1 0 0 0,-1 1 0 0 0,1-1 0 0 0,1 1 0 0 0,-4-5 0 0 0,-4-6 0 0 0,-5-9 0 0 0,13 19 0 0 0,0 0 0 0 0,-1 0 0 0 0,1 0 0 0 0,-1 1 0 0 0,0-1 0 0 0,0 1 0 0 0,-3-4 0 0 0,-9-13 24 0 0,4 3 6 0 0,-12-14 11 0 0,16 20-27 0 0,-1 1 0 0 0,0 0 0 0 0,0 0 0 0 0,0 1-1 0 0,-1 0 1 0 0,-14-11 0 0 0,0 6 1 0 0,12 8-2 0 0,1 0-1 0 0,0-1 0 0 0,-8-7 0 0 0,13 9-12 0 0,-1 1 0 0 0,0 0 0 0 0,0 0 0 0 0,-6-3 0 0 0,-6-3 0 0 0,-24-10 26 0 0,15 8 2 0 0,-41-13-150 0 0,46 17-400 0 0,-32-7 1 0 0,41 11 2 0 0,-23-5-979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01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2365 195 12896 0 0,'-60'-24'1625'0'0,"-139"-49"2328"0"0,19 22-1926 0 0,35 19-929 0 0,108 26-788 0 0,-74-2 0 0 0,-151 14-202 0 0,160 3-108 0 0,55-2 0 0 0,-1 1 0 0 0,-80 26 0 0 0,119-31 0 0 0,-27 9 0 0 0,-43 21 0 0 0,17-5 0 0 0,24-11 0 0 0,1 1 0 0 0,0 2 0 0 0,-40 30 0 0 0,-92 85 0 0 0,149-118 0 0 0,1 1 0 0 0,-26 30 0 0 0,3 3 0 0 0,19-25 0 0 0,-22 34 0 0 0,23-28-25 0 0,9-13 2 0 0,-21 39-1 0 0,-38 102 24 0 0,-6 61-64 0 0,54-128 64 0 0,3 1 0 0 0,-9 114 0 0 0,29-184 0 0 0,0 1 0 0 0,3 30 0 0 0,-2-45 3 0 0,0 0 0 0 0,-1 0 0 0 0,0-1 0 0 0,-4 17 0 0 0,3-17 7 0 0,0 1 0 0 0,1-1 0 0 0,0 1-1 0 0,1 17 1 0 0,6 73-10 0 0,10 82 0 0 0,-11-143 0 0 0,10 56 0 0 0,-11-80 0 0 0,0 0 0 0 0,1 0 0 0 0,1 0 0 0 0,8 15 0 0 0,70 108-10 0 0,-63-107-33 0 0,5 5 62 0 0,9 13 89 0 0,-3 7-226 0 0,108 169 34 0 0,-122-203 109 0 0,1 0 0 0 0,1-1 1 0 0,1-2-1 0 0,33 26 0 0 0,-14-16-57 0 0,2-1 1 0 0,2-1-1 0 0,0-3 1 0 0,83 32-1 0 0,44 6 32 0 0,-144-53 0 0 0,-14-5 0 0 0,1 0 0 0 0,16 2 0 0 0,-12-2 37 0 0,24 7-1 0 0,8 2 41 0 0,-1-4-18 0 0,1 1-63 0 0,61 4 1 0 0,-64-9-71 0 0,-24-3 74 0 0,43 0 0 0 0,35-16 16 0 0,-5 0 51 0 0,-59 9-15 0 0,-24 3-51 0 0,24-2-1 0 0,41-2 54 0 0,-23 0-33 0 0,23-1 32 0 0,-40 2-53 0 0,-5 1 0 0 0,-2 0 31 0 0,59-15 1 0 0,-62 12-11 0 0,34-11 119 0 0,12-3-60 0 0,30 4 60 0 0,-60 6-69 0 0,-35 9-57 0 0,0 0-1 0 0,0 0 1 0 0,12-5-1 0 0,11-3 46 0 0,-25 8-57 0 0,0-1-1 0 0,-1 0 0 0 0,1 0 0 0 0,-1 0 0 0 0,1-1 1 0 0,-1 0-1 0 0,0-1 0 0 0,5-4 0 0 0,18-13-28 0 0,-15 12 360 0 0,19-16-1 0 0,-21 15-170 0 0,21-14-1 0 0,-14 12-246 0 0,17-16-1 0 0,-3 3-95 0 0,-29 23 181 0 0,0-1 0 0 0,-1 1 0 0 0,1-1 0 0 0,-1 0 0 0 0,4-5 0 0 0,3-4 0 0 0,60-80 64 0 0,-51 63-64 0 0,-4 6 0 0 0,-7 13 43 0 0,11-20 0 0 0,-6 10 3 0 0,3-7-14 0 0,-2 0 0 0 0,-1 0-1 0 0,13-44 1 0 0,-7 18 48 0 0,-13 37-40 0 0,5-31 0 0 0,-1 6-11 0 0,-9 35-15 0 0,0 0 0 0 0,0-1 0 0 0,0-8-1 0 0,-1 8 7 0 0,0 1-1 0 0,1-1 1 0 0,3-12 0 0 0,-2 9 8 0 0,0 1 1 0 0,-1-1 0 0 0,0 1-1 0 0,-1-1 1 0 0,-2-18 0 0 0,1 14 16 0 0,1 0 1 0 0,1-17 0 0 0,3 8-4 0 0,-2 8-4 0 0,1-27-1 0 0,5-34 17 0 0,-4 37-13 0 0,-2 34-34 0 0,-1-1-1 0 0,-1 0 0 0 0,1 1 1 0 0,-1-1-1 0 0,0 0 1 0 0,-2-11-1 0 0,1-1 56 0 0,1 16-54 0 0,0 1 0 0 0,0-1-1 0 0,0 1 1 0 0,-1-1 0 0 0,1 1 0 0 0,-1-1 0 0 0,1 1 0 0 0,-1 0-1 0 0,-1-3 1 0 0,1 1-8 0 0,-1 0-1 0 0,1 0 0 0 0,0 1 1 0 0,0-1-1 0 0,0-7 1 0 0,-5-14 18 0 0,4 13 13 0 0,-1 0 0 0 0,2 0 1 0 0,0 0-1 0 0,0-24 0 0 0,1 30-34 0 0,-5-125 3 0 0,5 122 0 0 0,-1 1 0 0 0,0 0-1 0 0,-2-9 1 0 0,-2-8 13 0 0,4 21 10 0 0,0 0 0 0 0,-1 1 0 0 0,1-1 0 0 0,-1 0 0 0 0,0 1-1 0 0,-4-7 1 0 0,-4-9 117 0 0,-12-20 26 0 0,-2-31-105 0 0,21 61-56 0 0,0-19-5 0 0,3 24 0 0 0,0 0 0 0 0,0 0 0 0 0,-1-1 0 0 0,0 1 0 0 0,-2-8 0 0 0,-15-51 0 0 0,15 54 0 0 0,2 7 0 0 0,1 0 0 0 0,-1 0 0 0 0,0 0 0 0 0,0 0 0 0 0,0 0 0 0 0,0 1 0 0 0,0-1 0 0 0,-2-2 0 0 0,-14-27 72 0 0,10 13-45 0 0,6 16-24 0 0,1 1 0 0 0,-1-1 1 0 0,1 0-1 0 0,-1 1 1 0 0,0-1-1 0 0,0 0 1 0 0,0 1-1 0 0,0-1 0 0 0,0 1 1 0 0,-1-3-1 0 0,0 3-3 0 0,0-1 0 0 0,1 0 0 0 0,-1 0 0 0 0,1 0 0 0 0,0 0 0 0 0,0-1 0 0 0,0 1 0 0 0,0 0 0 0 0,0 0 0 0 0,0-1 0 0 0,0 1 0 0 0,1-1 0 0 0,-1-3 0 0 0,-5-16 0 0 0,3 19 0 0 0,1-5 0 0 0,-1-7 0 0 0,2 12 0 0 0,1 1 0 0 0,-1-1 0 0 0,0 0 0 0 0,0 0 0 0 0,-1 0 0 0 0,1 1 0 0 0,-3-5 0 0 0,-4-7 0 0 0,5 8 18 0 0,-1-1 0 0 0,1 0 0 0 0,-3-11 0 0 0,4 15-18 0 0,1 0 0 0 0,0 0 0 0 0,-1 0 0 0 0,1 0 0 0 0,-1 1 0 0 0,0-1 0 0 0,-3-3 0 0 0,-6-11 0 0 0,8 11 9 0 0,0 1 0 0 0,0-1 1 0 0,0 1-1 0 0,-1 0 0 0 0,0 0 0 0 0,-6-7 0 0 0,2 4-9 0 0,1-1 0 0 0,1 0 0 0 0,-1 0 0 0 0,-5-13 0 0 0,5 6 0 0 0,6 13 0 0 0,0-1 0 0 0,-1 1 0 0 0,1 0 0 0 0,-1 0 0 0 0,0 0 0 0 0,0 0 0 0 0,-3-3 0 0 0,-10-12 0 0 0,-13-13 0 0 0,9 16 35 0 0,-1 0 0 0 0,-1 2-1 0 0,-1 0 1 0 0,1 1 0 0 0,-30-10-1 0 0,40 17-32 0 0,1-1 1 0 0,-13-8-1 0 0,-16-8-35 0 0,3 4-670 0 0,-46-31 1 0 0,33 19-6587 0 0,23 17-270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02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853 169 8752 0 0,'0'0'793'0'0,"-4"-14"-132"0"0,-13-10 1069 0 0,14 18-1357 0 0,-1 0 1 0 0,0 0-1 0 0,0 1 1 0 0,0 0-1 0 0,-1 0 1 0 0,1 0 0 0 0,-2 0-1 0 0,-7-6 1 0 0,3 3 184 0 0,-2-2 210 0 0,0 0 0 0 0,-21-12 1 0 0,27 18-528 0 0,-1 1-1 0 0,1 0 1 0 0,-1 1 0 0 0,1-1 0 0 0,-1 1 0 0 0,0 0 0 0 0,-13-1-1 0 0,1 1 202 0 0,8 1-242 0 0,0 0 0 0 0,-1 0-1 0 0,1 1 1 0 0,-14 2-1 0 0,-9 3 115 0 0,0 1 0 0 0,1 1 0 0 0,-40 14 0 0 0,64-18-275 0 0,-17 7 34 0 0,-1 0 1 0 0,1 1 0 0 0,1 2 0 0 0,-28 18 0 0 0,36-17-55 0 0,0 0 0 0 0,2 1-1 0 0,-25 29 1 0 0,27-27 7 0 0,1 1 0 0 0,1 0 0 0 0,-18 39 0 0 0,-16 65 71 0 0,41-111-77 0 0,1 0 0 0 0,0-1 0 0 0,0 1 0 0 0,1 0 0 0 0,-1 18 0 0 0,1 7-6 0 0,1-29-14 0 0,0 0 0 0 0,0 0-1 0 0,1 0 1 0 0,0 0 0 0 0,0 0 0 0 0,1 0 0 0 0,0 0-1 0 0,2 9 1 0 0,9 15-16 0 0,14 30 0 0 0,-19-48 10 0 0,1 0-1 0 0,0 0 1 0 0,1-1 0 0 0,15 18-1 0 0,-6-10-6 0 0,0-1 1 0 0,2-1-1 0 0,0 0 0 0 0,45 29 0 0 0,-33-27 13 0 0,-19-11 0 0 0,24 11 0 0 0,-21-12 0 0 0,-3-2 0 0 0,0 0 0 0 0,20 5 0 0 0,-13-5 0 0 0,0-1 0 0 0,1-2 0 0 0,35 3 0 0 0,-5-3 0 0 0,-34-2 0 0 0,-1 0 0 0 0,1 0 0 0 0,19-3 0 0 0,-21 0 0 0 0,0-1 0 0 0,0-1 0 0 0,17-6 0 0 0,-25 8 0 0 0,0-1 0 0 0,0-1 0 0 0,0 0 0 0 0,0 1 0 0 0,-1-2 0 0 0,0 1 0 0 0,0-1 0 0 0,9-9 0 0 0,-7 6 2 0 0,1 1 0 0 0,10-8 0 0 0,-9 8 17 0 0,-1-1 1 0 0,9-9-1 0 0,7-3 4 0 0,-20 16-7 0 0,-1 1 0 0 0,1-1-1 0 0,-1 0 1 0 0,1 0 0 0 0,5-9 0 0 0,-7 9 18 0 0,1 1 0 0 0,-1-1 0 0 0,0 1 0 0 0,6-5 0 0 0,-5 5 17 0 0,0 0 0 0 0,-1 0 0 0 0,1-1 0 0 0,3-5 0 0 0,11-9-72 0 0,-15 16 13 0 0,-1 0-1 0 0,1 0 1 0 0,-1-1 0 0 0,1 1 0 0 0,-1-1 0 0 0,3-5-1 0 0,54-89 295 0 0,-51 87-275 0 0,-7 9-8 0 0,0 1 1 0 0,0-1 0 0 0,-1 0 0 0 0,1 0-1 0 0,0 0 1 0 0,0 0 0 0 0,-1 0-1 0 0,1 0 1 0 0,-1-1 0 0 0,1 1 0 0 0,-1 0-1 0 0,1 0 1 0 0,-1 0 0 0 0,0 0 0 0 0,1-2-1 0 0,7-19 55 0 0,-7 19-48 0 0,1 0 1 0 0,-1-1 0 0 0,0 1-1 0 0,0 0 1 0 0,0 0 0 0 0,0-1-1 0 0,-1 1 1 0 0,1-4 0 0 0,-1-10 72 0 0,1 5-40 0 0,-1 0 1 0 0,-1 0-1 0 0,0 0 0 0 0,-3-12 1 0 0,-6-7-101 0 0,-1 0 0 0 0,-1 0 1 0 0,-30-52-1 0 0,37 75-255 0 0,1 1 0 0 0,-2 0 1 0 0,1 0-1 0 0,-1 0 0 0 0,-7-7 0 0 0,-4 2-1312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04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3160 14456 0 0,'-1'1'1306'0'0,"-6"5"-1071"0"0,-1-3-230 0 0,7-2-106 0 0,2-4-116 0 0,0 1 198 0 0,1-1 0 0 0,0 1 0 0 0,-1-1 0 0 0,1 1 0 0 0,0 0 0 0 0,0 0-1 0 0,1 0 1 0 0,3-3 0 0 0,-5 4 19 0 0,2-2 3 0 0,331-303 1187 0 0,-132 103-128 0 0,16-7-344 0 0,-22 32-559 0 0,-129 119-129 0 0,-67 59-30 0 0,162-152 53 0 0,128-126-53 0 0,-219 212 0 0 0,6 1 0 0 0,17-19 0 0 0,-19 12 5 0 0,148-142 353 0 0,14 14-10 0 0,83-69 60 0 0,-202 162-277 0 0,-33 31 43 0 0,-49 46-57 0 0,0 2 0 0 0,42-23-1 0 0,-1-1 150 0 0,68-41 386 0 0,-115 74-575 0 0,-15 10-21 0 0,-2 0 1 0 0,16-14-1 0 0,1 2 49 0 0,-25 19 470 0 0,-13-5-481 0 0,-16-11 6 0 0,4 5 8 0 0,15 10-77 0 0,-1 0 0 0 0,0 1 0 0 0,1 0 0 0 0,-13-3 0 0 0,-60-15 180 0 0,69 20-174 0 0,7 0-33 0 0,0 1-1 0 0,0-1 0 0 0,0 0 0 0 0,0 0 0 0 0,0 0 1 0 0,0-1-1 0 0,0 1 0 0 0,-4-1 0 0 0,3 0-3 0 0,-1 1 0 0 0,0-1 0 0 0,0 1 0 0 0,0-1 0 0 0,0 1 0 0 0,0 1 0 0 0,0-1 0 0 0,0 0 0 0 0,-5 2 0 0 0,2-2 0 0 0,6 0-1 0 0,1 0 0 0 0,0 0 0 0 0,0-1 0 0 0,-1 1-1 0 0,1 0 1 0 0,0 0 0 0 0,0 0 0 0 0,0-1 0 0 0,-1 1-1 0 0,1 0 1 0 0,0 0 0 0 0,0-1 0 0 0,0 1 0 0 0,0 0 0 0 0,0 0-1 0 0,-1-1 1 0 0,1 1 0 0 0,0 0 0 0 0,0 0 0 0 0,0-1-1 0 0,0 1 1 0 0,0 0 0 0 0,0 0 0 0 0,0-1 0 0 0,0 1-1 0 0,0 0 1 0 0,0-1 0 0 0,0 1 0 0 0,0 0 0 0 0,0 0 0 0 0,0-1-1 0 0,0 1 1 0 0,1 0 0 0 0,-1 0 0 0 0,0-1 0 0 0,0 1-1 0 0,0 0 1 0 0,0 0 0 0 0,0-1 0 0 0,1 1 0 0 0,-1 0 0 0 0,0 0-1 0 0,0 0 1 0 0,1-1 0 0 0,33-61-90 0 0,-28 54 91 0 0,1 2 12 0 0,-5 4 484 0 0,-12 22-4 0 0,2 11-316 0 0,7-30-176 0 0,0 1 0 0 0,0 0 0 0 0,0 0 0 0 0,0-1 0 0 0,-1 1 0 0 0,1 0 0 0 0,0-1 0 0 0,-1 1 0 0 0,-2 1 0 0 0,-8 11 0 0 0,11-12-1 0 0,-27 48 14 0 0,24-45 8 0 0,0 1 0 0 0,0-1 1 0 0,0 0-1 0 0,-1 0 0 0 0,1 0 0 0 0,-7 4 0 0 0,-13 15 113 0 0,10-13-129 0 0,10-8 7 0 0,-1 0-1 0 0,1 0 1 0 0,-1 0-1 0 0,1-1 1 0 0,-11 5-1 0 0,12-6-11 0 0,0 0 0 0 0,0 0 0 0 0,0 1 0 0 0,0 0 0 0 0,0-1 0 0 0,1 1 0 0 0,-6 4 0 0 0,-13 9 0 0 0,21-15 0 0 0,0 0 0 0 0,0 0 0 0 0,0 0 0 0 0,0 0 0 0 0,-1 0 0 0 0,1 0 0 0 0,0 0 0 0 0,0 0 0 0 0,0 0 0 0 0,0 0 0 0 0,-1 0 0 0 0,1 0 0 0 0,0 0 0 0 0,0 0 0 0 0,0 0 0 0 0,-1 0 0 0 0,1 0 0 0 0,0 0 0 0 0,0 0 0 0 0,0 0 0 0 0,-1 0 0 0 0,1 0 0 0 0,0 0 0 0 0,0 0 0 0 0,0 0 0 0 0,0 0 0 0 0,-1 0 0 0 0,1-1 0 0 0,0 1 0 0 0,0 0 0 0 0,0 0 0 0 0,0 0 0 0 0,0 0 0 0 0,0 0 0 0 0,-1-1 0 0 0,1 1 0 0 0,0 0 0 0 0,0 0 0 0 0,0 0 0 0 0,0 0 0 0 0,0-1 0 0 0,0 1 0 0 0,0 0 0 0 0,0 0 0 0 0,0 0 0 0 0,0-1 0 0 0,0 1 0 0 0,0 0 0 0 0,0 0 0 0 0,0 0 0 0 0,0 0 0 0 0,0-1 0 0 0,0 1 0 0 0,0 0 0 0 0,0 0 0 0 0,0 0 0 0 0,0-1 0 0 0,0 1 0 0 0,0 0 0 0 0,0 0 0 0 0,0 0 0 0 0,0 0 0 0 0,0-1 0 0 0,1 1 0 0 0,-1 0 0 0 0,0 0 0 0 0,0 0 0 0 0,5-14 0 0 0,3-2 0 0 0,-5 10 0 0 0,0-1 0 0 0,0 1 0 0 0,0 0 0 0 0,1 0 0 0 0,8-9 0 0 0,11-17 3 0 0,-20 26-13 0 0,0 1 0 0 0,1 0 0 0 0,0-1 1 0 0,0 1-1 0 0,0 1 0 0 0,7-6 0 0 0,6-6-7 0 0,-13 13 18 0 0,0-1 0 0 0,0 1-1 0 0,1-1 1 0 0,5-2-1 0 0,1-1-14 0 0,-1 0-1 0 0,18-14 0 0 0,-18 13 0 0 0,0 0 1 0 0,19-11-1 0 0,-9 8 15 0 0,19-16 0 0 0,2-1 0 0 0,-26 18 0 0 0,14-7 0 0 0,-16 11 0 0 0,-3 4 0 0 0,0 3 0 0 0,-8-1 0 0 0,0 1 0 0 0,-1-1 0 0 0,1 1 0 0 0,-1 0 0 0 0,0 0 0 0 0,1 0 0 0 0,-1 0 0 0 0,0 0 0 0 0,1 0 0 0 0,-1 0 0 0 0,0 1 0 0 0,0-1 0 0 0,0 0 0 0 0,0 1 0 0 0,0-1 0 0 0,1 3 0 0 0,0 1 0 0 0,0 1 0 0 0,-1-1 0 0 0,3 10 0 0 0,1 7 0 0 0,-2-9 0 0 0,0 1 0 0 0,1 18 0 0 0,3 15 0 0 0,-2-15 0 0 0,3 14 14 0 0,-5-37 13 0 0,5 20 24 0 0,21 49 1 0 0,-7-20 12 0 0,-15-43-15 0 0,-7-15-7 0 0,-2 23 67 0 0,2-20 171 0 0,-13-9-77 0 0,7 2-126 0 0,-1 0 1 0 0,1 0-1 0 0,-1-1 0 0 0,1 0 1 0 0,1 0-1 0 0,-1 0 0 0 0,1-1 1 0 0,0 0-1 0 0,-8-11 0 0 0,-44-66 153 0 0,26 33-220 0 0,1 0 28 0 0,7 12-12 0 0,22 36-26 0 0,0 0 0 0 0,-2-11 0 0 0,3 11 0 0 0,-1-2 0 0 0,-9-6 0 0 0,5 7-10 0 0,5 3-4 0 0,-1-1 1 0 0,1 1-1 0 0,-1 0 1 0 0,1 0-1 0 0,-1 0 1 0 0,1-1-1 0 0,-1 1 1 0 0,1 0-1 0 0,-1 0 1 0 0,1 0-1 0 0,-1 0 1 0 0,1 0-1 0 0,-1 0 1 0 0,1 0-1 0 0,-1 0 1 0 0,1 0-1 0 0,-1 0 1 0 0,1 0-1 0 0,-1 1 1 0 0,1-1-1 0 0,0 0 1 0 0,-1 0-1 0 0,1 0 1 0 0,-1 1-1 0 0,1-1 1 0 0,-1 0-1 0 0,1 0 1 0 0,0 1-1 0 0,-1-1 1 0 0,0 1-1 0 0,-7 10-445 0 0,0 10-1981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05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6912 0 0,'0'0'528'0'0,"4"12"-140"0"0,7 1 2111 0 0,-9-11-2104 0 0,0 0-1 0 0,-1 1 0 0 0,2-1 0 0 0,-1 0 0 0 0,0 0 1 0 0,0 0-1 0 0,3 1 0 0 0,5 5 475 0 0,11 5 574 0 0,53 22 1478 0 0,-48-23-2580 0 0,-20-9-294 0 0,-1 0 0 0 0,1-1 1 0 0,-1 0-1 0 0,1 0 1 0 0,12 3-1 0 0,-4-2-27 0 0,-10-1-99 0 0,0-1-1 0 0,0 0 0 0 0,0 0 1 0 0,1-1-1 0 0,-1 0 1 0 0,7 1-1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05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13392 0 0,'0'0'1209'0'0,"1"1"-932"0"0,9 28 649 0 0,-7-20-668 0 0,1 1 0 0 0,0-1 0 0 0,0 0 0 0 0,1 0 0 0 0,8 12-1 0 0,16 23 200 0 0,-24-34-426 0 0,1 0-1 0 0,0 0 1 0 0,1-1-1 0 0,0 0 1 0 0,16 16-1 0 0,-12-15-52 0 0,-7-6-48 0 0,0-1-1 0 0,0 1 1 0 0,1-1-1 0 0,0 1 1 0 0,6 2-1 0 0,0 0-853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05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10136 0 0,'0'0'1220'0'0,"9"5"2073"0"0,-3-1-2866 0 0,0-1 0 0 0,1 0 0 0 0,-1 0 0 0 0,1-1 0 0 0,-1 1 0 0 0,12 1 0 0 0,17 8-170 0 0,37 12-257 0 0,-42-9 6 0 0,-13-6-1033 0 0,0-2-3410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06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15120 0 0,'0'0'1365'0'0,"1"9"-1041"0"0,0-7-276 0 0,0 2 122 0 0,0 1-1 0 0,0-1 1 0 0,0 1 0 0 0,-1 0 0 0 0,0-1 0 0 0,1 1 0 0 0,-2 8-1 0 0,0-6-62 0 0,1-1-1 0 0,1 1 0 0 0,-1-1 0 0 0,3 10 0 0 0,1 19 225 0 0,-3-25-304 0 0,0 1 0 0 0,4 16 0 0 0,-3-17-80 0 0,0-1-1 0 0,0 17 1 0 0,-2-24-152 0 0,0 0-1 0 0,0 1 1 0 0,1-1-1 0 0,-1 0 1 0 0,1 1-1 0 0,-1-1 1 0 0,2 4-1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06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5 136 15920 0 0,'0'0'729'0'0,"0"2"-13"0"0,-5 51-392 0 0,7 4 187 0 0,2-1 1 0 0,13 60-1 0 0,1-49-617 0 0,-18-65-105 0 0,1 1 1 0 0,-1-1-1 0 0,1 0 1 0 0,0 0-1 0 0,0 0 1 0 0,0 0-1 0 0,0 0 1 0 0,0 0-1 0 0,0 0 1 0 0,1 0-1 0 0,-1 0 1 0 0,1-1-1 0 0,-1 1 1 0 0,3 1 0 0 0</inkml:trace>
  <inkml:trace contextRef="#ctx0" brushRef="#br0" timeOffset="1">211 0 12552 0 0,'0'0'1224'0'0,"5"8"-1088"0"0,0 4-136 0 0,-2-1 0 0 0,-3 9 672 0 0,0-1 96 0 0,5 0 32 0 0,-5 6-1 0 0,0 1-407 0 0,5 1-72 0 0,-5 1-24 0 0,3-1 0 0 0,-3 4-296 0 0,5 0 0 0 0,5-3-72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05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5984 0 0,'0'0'273'0'0,"-2"0"-235"0"0,1 0-1 0 0,0 1 1 0 0,0-1-1 0 0,0 1 0 0 0,0-1 1 0 0,0 1-1 0 0,0 0 1 0 0,0 0-1 0 0,-2 1 1 0 0,2 3 338 0 0,0 0 1 0 0,0 0 0 0 0,0-1-1 0 0,0 1 1 0 0,1 6 0 0 0,-1 2 356 0 0,-1 43 688 0 0,6 63-1 0 0,0-7-1302 0 0,-4-96-547 0 0,2-1 1 0 0,0 1-1 0 0,8 27 0 0 0,-7-31-1303 0 0,2 7-2189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07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1080 1 10336 0 0,'0'0'7838'0'0,"0"9"-7373"0"0,-1 6-280 0 0,-1 0 0 0 0,-1 0 0 0 0,0 0 0 0 0,-2 0 0 0 0,1 0 0 0 0,-12 23 0 0 0,2-2-16 0 0,-47 137 371 0 0,-32 83-120 0 0,-79 202-274 0 0,133-348-156 0 0,-80 229-70 0 0,-6-16 309 0 0,107-279-194 0 0,5-12-35 0 0,-54 120 0 0 0,6-22 0 0 0,-14 31 0 0 0,68-148 0 0 0,-1 3 0 0 0,0-1 0 0 0,0 0 0 0 0,-18 21 0 0 0,10-15 0 0 0,0 2 0 0 0,-23 47 0 0 0,10-17 0 0 0,24-44-1 0 0,1 0 0 0 0,0 0 0 0 0,0 0 0 0 0,1 0 0 0 0,0 1 0 0 0,0 0 0 0 0,1-1 0 0 0,1 1 0 0 0,0 0-1 0 0,0 18 1 0 0,0-21-32 0 0,1-4 28 0 0,0 0-1 0 0,0 0 1 0 0,1 0 0 0 0,-1 0-1 0 0,0 0 1 0 0,1 0 0 0 0,0 0-1 0 0,0 0 1 0 0,0 0 0 0 0,0-1-1 0 0,0 1 1 0 0,0 0 0 0 0,1-1-1 0 0,2 4 1 0 0,-4-5 3 0 0,1 0-1 0 0,-1 0 1 0 0,1 0 0 0 0,-1 0 0 0 0,1-1-1 0 0,0 1 1 0 0,0 0 0 0 0,-1-1 0 0 0,1 1-1 0 0,0 0 1 0 0,0-1 0 0 0,0 1-1 0 0,0-1 1 0 0,0 1 0 0 0,1 0 0 0 0,1 0-18 0 0,0 1 0 0 0,0 0 1 0 0,0 0-1 0 0,0 0 1 0 0,0 0-1 0 0,3 3 1 0 0,12 7-11 0 0,-14-9 20 0 0,0 0 1 0 0,0-1-1 0 0,0 1 1 0 0,4 4-1 0 0,-3-2 10 0 0,0 0 0 0 0,1-1 0 0 0,0 0 0 0 0,0 0 0 0 0,8 4 0 0 0,14 9 0 0 0,-20-12-7 0 0,1 0-1 0 0,-1-1 0 0 0,1 0 1 0 0,1-1-1 0 0,-1 0 1 0 0,0 0-1 0 0,18 2 0 0 0,-11-1 5 0 0,-7-3 0 0 0,0 0-1 0 0,0 0 0 0 0,15-1 1 0 0,17 1-47 0 0,-30 0 40 0 0,1-1 0 0 0,-2-1 0 0 0,1 0 0 0 0,0 0-1 0 0,0-1 1 0 0,20-7 0 0 0,-21 7 17 0 0,0-2-6 0 0,0 1-1 0 0,0-2 1 0 0,0 1-1 0 0,-1-1 1 0 0,0-1-1 0 0,0 0 1 0 0,0 0-1 0 0,0 0 1 0 0,9-11-1 0 0,-4 2-14 0 0,0 0-1 0 0,0-1 1 0 0,20-33-1 0 0,18-25 4 0 0,5-14 11 0 0,-21 36 0 0 0,29-62 0 0 0,-37 59 0 0 0,7-15 0 0 0,30-86 0 0 0,-29 67 0 0 0,2-8 0 0 0,-19 44 0 0 0,10-35 0 0 0,5-22 0 0 0,10-43 0 0 0,-12 41 0 0 0,-2 8 0 0 0,24-88 64 0 0,76-271-64 0 0,-91 355 59 0 0,-25 74-56 0 0,12-42-1 0 0,-8 13 33 0 0,4-15-2059 0 0,-14 47-4778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08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3680 0 0,'0'0'167'0'0,"1"2"267"0"0,5 16 3535 0 0,11 25-1 0 0,-15-39-3877 0 0,5 13 387 0 0,1 2 156 0 0,13 23 1 0 0,-14-28-310 0 0,-1 0-1 0 0,7 24 1 0 0,4 8 253 0 0,-12-35-388 0 0,-2 0 0 0 0,5 19 1 0 0,3 12 265 0 0,64 189 918 0 0,-7-17-997 0 0,-41-134-324 0 0,16 42 1 0 0,56 160 13 0 0,-74-208-60 0 0,-10-27-6 0 0,23 62 9 0 0,-4-11 59 0 0,-6-17-10 0 0,-8-25-7 0 0,-9-23-24 0 0,22 44-1 0 0,-15-42-16 0 0,21 36-1 0 0,-9-28 62 0 0,15 24 27 0 0,-38-56-93 0 0,0-1 0 0 0,17 19 1 0 0,-16-20 7 0 0,0 1 0 0 0,-1 0 0 0 0,8 12-1 0 0,-6-3-13 0 0,2-1 0 0 0,1 0 0 0 0,0-1 0 0 0,1 0 0 0 0,30 29 0 0 0,-31-34 0 0 0,-10-10 0 0 0,1 1 0 0 0,-1-1 0 0 0,0 0 0 0 0,0-1 0 0 0,1 1 0 0 0,-1 0 0 0 0,1-1 0 0 0,0 1 0 0 0,-1-1 0 0 0,6 2 0 0 0,6 1 0 0 0,0 1 0 0 0,-1 1 0 0 0,25 13 0 0 0,-11-5 0 0 0,-18-10 0 0 0,-1 1 0 0 0,13 8 0 0 0,-18-10 0 0 0,1-1 0 0 0,-1 0 0 0 0,1 0 0 0 0,0 0 0 0 0,-1 0 0 0 0,1 0 0 0 0,6 1 0 0 0,-2-1 0 0 0,0-1 0 0 0,0 0 0 0 0,16 0 0 0 0,-16-2 0 0 0,1 0 0 0 0,15-3 0 0 0,-16 2 0 0 0,0 1 0 0 0,15-2 0 0 0,-9 3 13 0 0,-1-2-1 0 0,18-4 0 0 0,-27 6 5 0 0,0-1-17 0 0,0-1 0 0 0,0 1 1 0 0,0-1-1 0 0,0 0 1 0 0,-1 0-1 0 0,1 0 0 0 0,0 0 1 0 0,-1 0-1 0 0,1-1 0 0 0,-1 0 1 0 0,0 0-1 0 0,0 0 0 0 0,0 0 1 0 0,0 0-1 0 0,-1-1 0 0 0,1 1 1 0 0,-1-1-1 0 0,0 1 1 0 0,0-1-1 0 0,0 0 0 0 0,0 0 1 0 0,-1 0-1 0 0,0 0 0 0 0,1 0 1 0 0,-2-1-1 0 0,1 1 0 0 0,0 0 1 0 0,-1 0-1 0 0,0-7 0 0 0,-1-9 7 0 0,-7-37 0 0 0,5 36 74 0 0,-21-76 350 0 0,11 49-269 0 0,-68-233 590 0 0,29 109-309 0 0,28 87-263 0 0,-53-208 113 0 0,53 197-219 0 0,-2 18-9 0 0,8 27-52 0 0,-30-80 55 0 0,-5-20-98 0 0,18 48-223 0 0,-9-31-390 0 0,5 12-1644 0 0,17 61 948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09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317 822 10856 0 0,'0'-2'496'0'0,"-1"0"-438"0"0,1 0 1 0 0,-1 0 0 0 0,0 0-1 0 0,1 0 1 0 0,-1 0 0 0 0,0 0-1 0 0,0 1 1 0 0,-2-4 0 0 0,-6-12 93 0 0,6 9-119 0 0,2 4 23 0 0,-1 1-1 0 0,1-1 1 0 0,-1 1 0 0 0,0 0 0 0 0,1 0 0 0 0,-5-5 0 0 0,1 1 211 0 0,0 0 1 0 0,-7-16-1 0 0,-4-6 331 0 0,7 14-306 0 0,0 0 1 0 0,-9-24-1 0 0,-3-6 144 0 0,7 14-138 0 0,-4-7 31 0 0,-4-1-181 0 0,11 19-135 0 0,-1 0-1 0 0,-1 1 1 0 0,-1 0 0 0 0,-18-20 0 0 0,4 8-13 0 0,14 16 0 0 0,8 11-15 0 0,5 4-54 0 0,19-13-159 0 0,43-19 82 0 0,-18 10 150 0 0,-22 12 117 0 0,23-9 1 0 0,-8 5-181 0 0,114-44-132 0 0,51-25-28 0 0,-187 76 223 0 0,5-2 36 0 0,32-13 1 0 0,-50 22-30 0 0,0-1 1 0 0,0 1-1 0 0,0 0 0 0 0,0-1 0 0 0,0 1 1 0 0,0 0-1 0 0,0 0 0 0 0,0-1 1 0 0,0 1-1 0 0,0 0 0 0 0,0 0 1 0 0,0 0-1 0 0,0 1 0 0 0,0-1 1 0 0,0 0-1 0 0,0 0 0 0 0,0 1 1 0 0,0-1-1 0 0,0 0 0 0 0,0 1 1 0 0,0-1-1 0 0,0 1 0 0 0,0-1 1 0 0,0 1-1 0 0,0-1 0 0 0,0 1 1 0 0,-1 0-1 0 0,1 0 0 0 0,0-1 1 0 0,0 1-1 0 0,-1 0 0 0 0,1 0 1 0 0,-1 0-1 0 0,1 0 0 0 0,0 0 1 0 0,-1 0-1 0 0,0-1 0 0 0,1 1 0 0 0,0 2 1 0 0,0 4-13 0 0,0-1 0 0 0,0 1 1 0 0,0 0-1 0 0,-1-1 0 0 0,0 10 0 0 0,0-7-36 0 0,-3 57 312 0 0,-14 76 0 0 0,-2 49 54 0 0,16-105-277 0 0,1 102-771 0 0,6-124-3137 0 0,-3-2-1364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11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2110 232 9648 0 0,'-5'-3'111'0'0,"1"-1"0"0"0,0 0 0 0 0,0 0 0 0 0,1 0 0 0 0,-1-1 0 0 0,1 1 0 0 0,0-1 1 0 0,-4-6-1 0 0,6 10-115 0 0,0-1 1 0 0,0 0 0 0 0,-1 0 0 0 0,1 1 0 0 0,-1-1 0 0 0,1 1-1 0 0,-1-1 1 0 0,-2-1 0 0 0,2 2 16 0 0,0 0 0 0 0,1 0 0 0 0,-1-1 1 0 0,1 1-1 0 0,-1 0 0 0 0,1-1 0 0 0,0 1 0 0 0,-1-1 0 0 0,1 0 1 0 0,-1-2-1 0 0,-1-3 203 0 0,3 5-140 0 0,-1 1 0 0 0,1 0 1 0 0,-1-1-1 0 0,0 1 0 0 0,1-1 0 0 0,-1 1 1 0 0,0 0-1 0 0,0-1 0 0 0,0 1 0 0 0,0 0 1 0 0,0 0-1 0 0,0 0 0 0 0,0 0 0 0 0,-2-1 1 0 0,-17-12 534 0 0,1 1 1 0 0,-2 1 0 0 0,0 1 0 0 0,0 1-1 0 0,-23-7 1 0 0,8 6-147 0 0,4 1-34 0 0,0 2 0 0 0,-1 1-1 0 0,-50-4 1 0 0,35 9-207 0 0,0 2 1 0 0,0 2-1 0 0,0 2 0 0 0,-59 14 0 0 0,-1 9 128 0 0,-163 63 0 0 0,48 17-179 0 0,125-58-170 0 0,72-36 8 0 0,0 2 0 0 0,1 0-1 0 0,1 1 1 0 0,1 2 0 0 0,-41 38-1 0 0,31-22-10 0 0,1 1 0 0 0,-53 79 0 0 0,-125 256-64 0 0,188-319 64 0 0,2 1 0 0 0,2 0 0 0 0,2 2 0 0 0,-13 79 0 0 0,24-91 0 0 0,1 73 0 0 0,6-77-25 0 0,2-1-1 0 0,2 0 1 0 0,20 71-1 0 0,-17-74-105 0 0,9 33 15 0 0,3-1 0 0 0,3 0 0 0 0,37 69 0 0 0,-30-80 85 0 0,3-1-1 0 0,57 68 0 0 0,-70-98 32 0 0,40 35 0 0 0,-33-33 0 0 0,1-2 16 0 0,0-2 0 0 0,1-1 0 0 0,62 32 0 0 0,-75-45-16 0 0,-1-1 0 0 0,1-1 0 0 0,32 8 0 0 0,19 6 0 0 0,-37-9 0 0 0,0-1 0 0 0,1-2 0 0 0,1-2 0 0 0,45 5 0 0 0,132-5 0 0 0,-188-6 0 0 0,45-3 40 0 0,81-14 0 0 0,-116 10-40 0 0,-1-1 0 0 0,0-1 0 0 0,35-15 0 0 0,-39 14 0 0 0,115-53 65 0 0,-137 60-66 0 0,114-60 39 0 0,-85 43 63 0 0,3-3 127 0 0,46-38 0 0 0,-39 28-231 0 0,-23 15-29 0 0,0 0 0 0 0,-1-1 0 0 0,-1-1-1 0 0,26-34 1 0 0,-37 42 0 0 0,12-25 1 0 0,2-5 131 0 0,-11 25-57 0 0,-1 0 0 0 0,-1-1 0 0 0,10-26 0 0 0,5-17-43 0 0,7-21 0 0 0,-22 50 0 0 0,-3 8 0 0 0,12-27 0 0 0,-11 30 36 0 0,0-1 0 0 0,-1 0 0 0 0,4-29 0 0 0,5-13 44 0 0,-10 45-80 0 0,0 0 0 0 0,-2 0 0 0 0,2-25 0 0 0,0-29 0 0 0,-2 27 6 0 0,-1-48-1 0 0,-5 33 50 0 0,1 9 84 0 0,-11-69 0 0 0,7 87-59 0 0,-35-150 320 0 0,35 164-337 0 0,-4-32 1 0 0,8 34-29 0 0,-2-1 0 0 0,-7-22 0 0 0,-45-101 93 0 0,49 126-122 0 0,0 1 0 0 0,0 0 0 0 0,-2 0-1 0 0,0 1 1 0 0,0 0 0 0 0,-1 1-1 0 0,-1 0 1 0 0,-1 1 0 0 0,-12-12 0 0 0,5 7-151 0 0,-1 2 0 0 0,0 0 0 0 0,-1 1 0 0 0,-1 1 0 0 0,-30-13 0 0 0,-40-23-1475 0 0,91 48 1587 0 0,-45-22-822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12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2826 264 9216 0 0,'-2'-2'706'0'0,"-4"-4"-524"0"0,0 0 0 0 0,0-1 0 0 0,-5-7 0 0 0,6 6 343 0 0,-1 1 1 0 0,0 1-1 0 0,0-1 1 0 0,-11-8-1 0 0,-6 0 462 0 0,0 1 0 0 0,-1 1 1 0 0,-45-16-1 0 0,54 23-710 0 0,-71-23 939 0 0,23 10-547 0 0,-1 2 0 0 0,-68-9 0 0 0,12 14-162 0 0,64 8-283 0 0,23 3-82 0 0,-1 0-1 0 0,0 3 1 0 0,-35 5 0 0 0,-100 25-156 0 0,112-20-29 0 0,-147 45 43 0 0,5 18 0 0 0,115-43 0 0 0,-152 77 0 0 0,9 20 0 0 0,194-108 9 0 0,1 2-1 0 0,-31 27 0 0 0,-52 59-22 0 0,69-59-40 0 0,-66 97 0 0 0,39-49 45 0 0,56-76-20 0 0,-3 3 23 0 0,1 0 0 0 0,2 1-1 0 0,-29 56 1 0 0,13-7 60 0 0,5 2-1 0 0,-33 134 0 0 0,54-173-126 0 0,1 1-1 0 0,3 0 1 0 0,0 0-1 0 0,4 43 0 0 0,4-38 52 0 0,2-1-1 0 0,16 52 1 0 0,-15-62 25 0 0,1-3-38 0 0,27 57 0 0 0,-23-58 41 0 0,1 0-18 0 0,1-1-1 0 0,1-1 0 0 0,2 0 0 0 0,41 46 0 0 0,-11-23-20 0 0,76 61-1 0 0,-80-72 37 0 0,65 46-3 0 0,-78-63 0 0 0,0-1 0 0 0,1-2 0 0 0,52 22 0 0 0,-59-31 0 0 0,1 0 0 0 0,0-2 0 0 0,1-1 0 0 0,-1-2 0 0 0,43 5 0 0 0,-43-10 0 0 0,-1-1 0 0 0,45-7 0 0 0,-39 4 0 0 0,35-1 0 0 0,131-10 0 0 0,-169 11 0 0 0,28-4 22 0 0,0-3-1 0 0,56-19 0 0 0,-79 19 3 0 0,0-2 0 0 0,-1-1-1 0 0,-1-2 1 0 0,0-1-1 0 0,-1-2 1 0 0,43-35 0 0 0,-33 24 27 0 0,-20 16-42 0 0,0-2 0 0 0,26-27 0 0 0,54-60 67 0 0,59-69-198 0 0,-119 121-773 0 0,1 4-336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14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71 3680 0 0,'0'0'284'0'0,"-1"-1"3"0"0,-12-14 3306 0 0,12 14-3353 0 0,-1 0-1 0 0,1 0 1 0 0,-1 0 0 0 0,0 1 0 0 0,1-1 0 0 0,-1 1 0 0 0,1-1-1 0 0,-1 1 1 0 0,0 0 0 0 0,0-1 0 0 0,1 1 0 0 0,-1 0 0 0 0,0 0-1 0 0,1 0 1 0 0,-1 1 0 0 0,-2-1 0 0 0,-2 1-115 0 0,0 1 0 0 0,0 0 0 0 0,0 0-1 0 0,0 0 1 0 0,1 0 0 0 0,-1 1 0 0 0,1 0 0 0 0,-1 0 0 0 0,1 1 0 0 0,0-1 0 0 0,0 1 0 0 0,1 0-1 0 0,-1 1 1 0 0,1-1 0 0 0,-5 7 0 0 0,-6 9 238 0 0,1 0 0 0 0,-17 33 0 0 0,19-31-130 0 0,-7 17-23 0 0,2 0 0 0 0,2 1 0 0 0,-13 52 0 0 0,27-86-211 0 0,-8 22 44 0 0,-8 57 1 0 0,16-77-45 0 0,0 1 0 0 0,1-1 1 0 0,0 1-1 0 0,0-1 1 0 0,1 1-1 0 0,0-1 0 0 0,1 0 1 0 0,0 1-1 0 0,0-1 1 0 0,0 0-1 0 0,7 13 1 0 0,-2-7 0 0 0,-6-10 0 0 0,0-1 0 0 0,0 0 0 0 0,1 0 0 0 0,0 0 0 0 0,-1 0 0 0 0,1-1 0 0 0,0 1 0 0 0,0 0 0 0 0,3 2 0 0 0,-2-2 4 0 0,0-1 0 0 0,0 0 0 0 0,1 1 1 0 0,-1-1-1 0 0,0 0 0 0 0,1 0 1 0 0,0-1-1 0 0,-1 1 0 0 0,1-1 1 0 0,0 0-1 0 0,0 0 0 0 0,0 0 1 0 0,-1 0-1 0 0,1-1 0 0 0,0 1 1 0 0,0-1-1 0 0,0 0 0 0 0,0-1 1 0 0,0 1-1 0 0,0 0 0 0 0,0-1 1 0 0,0 0-1 0 0,0 0 0 0 0,-1 0 1 0 0,1-1-1 0 0,0 1 0 0 0,-1-1 1 0 0,5-2-1 0 0,6-5 30 0 0,-1 0 0 0 0,0 0 0 0 0,0-2 0 0 0,-1 1 0 0 0,18-21 0 0 0,-17 14 20 0 0,11-10 29 0 0,-2-1 0 0 0,29-50-1 0 0,-28 39-12 0 0,-12 22-25 0 0,11-26 0 0 0,-3 1-39 0 0,-1 1 37 0 0,20-62 0 0 0,-26 40 227 0 0,-11 58-206 0 0,-1 1 0 0 0,0-1 1 0 0,0 1-1 0 0,0-1 1 0 0,-1 0-1 0 0,1 1 0 0 0,-1-1 1 0 0,-2-5-1 0 0,0-2 182 0 0,-11-21-1 0 0,13 30-187 0 0,-1 0 0 0 0,1 0 0 0 0,-1 0 0 0 0,0 0 0 0 0,0 0 0 0 0,0 1 0 0 0,-1-1 0 0 0,1 1 0 0 0,-1 0 0 0 0,1-1-1 0 0,-1 1 1 0 0,0 0 0 0 0,0 1 0 0 0,0-1 0 0 0,-6-2 0 0 0,5 2 14 0 0,-1 1 0 0 0,0-1 0 0 0,0 1-1 0 0,-1 1 1 0 0,1-1 0 0 0,0 1 0 0 0,0 0 0 0 0,0 0 0 0 0,-9 1 0 0 0,4 1-25 0 0,0 0 1 0 0,1 1-1 0 0,-1 0 1 0 0,1 0-1 0 0,0 1 1 0 0,-1 0-1 0 0,2 1 1 0 0,-1 0-1 0 0,1 0 1 0 0,-11 9-1 0 0,0 2-37 0 0,10-9 5 0 0,1 1 1 0 0,-1 0 0 0 0,-9 12-1 0 0,-3 9-19 0 0,1 1 1 0 0,2 0-1 0 0,-28 65 0 0 0,-23 105-113 0 0,61-172 113 0 0,2 1 0 0 0,-3 31 0 0 0,9-56 1 0 0,0 1-1 0 0,0-1 0 0 0,0 0 0 0 0,0 1 1 0 0,1-1-1 0 0,0 1 0 0 0,0-1 0 0 0,0 0 1 0 0,0 0-1 0 0,1 1 0 0 0,0-1 0 0 0,0 0 0 0 0,0 0 1 0 0,0-1-1 0 0,0 1 0 0 0,4 3 0 0 0,-5-6 4 0 0,0 0 0 0 0,-1 0 0 0 0,1 0 0 0 0,1 0 0 0 0,-1 0 0 0 0,0-1 0 0 0,0 1 0 0 0,0 0 0 0 0,0-1 0 0 0,0 1 0 0 0,1-1 0 0 0,-1 1 0 0 0,0-1 0 0 0,0 0 0 0 0,1 1 0 0 0,-1-1 0 0 0,0 0 0 0 0,1 0 0 0 0,-1 0 0 0 0,0 0 0 0 0,1 0 0 0 0,-1 0 0 0 0,0 0 0 0 0,1-1 0 0 0,-1 1 0 0 0,0 0 0 0 0,0-1 0 0 0,1 1 0 0 0,-1-1 0 0 0,0 1 0 0 0,0-1 0 0 0,0 0 0 0 0,0 1 0 0 0,2-2 0 0 0,4-3 0 0 0,0-1 0 0 0,0 1 0 0 0,11-13 0 0 0,-13 13 0 0 0,17-20 0 0 0,24-33 0 0 0,-9 10 0 0 0,107-147 11 0 0,-137 183 8 0 0,-1 0 0 0 0,0-1 0 0 0,-1 1-1 0 0,0-1 1 0 0,-1-1 0 0 0,0 1 0 0 0,-1-1 0 0 0,-1 1 0 0 0,0-1 0 0 0,-1 0-1 0 0,0 0 1 0 0,-1 0 0 0 0,-2-17 0 0 0,1 28-7 0 0,1-1 0 0 0,-1 0-1 0 0,0 0 1 0 0,0 0 0 0 0,0 0 0 0 0,-1 1-1 0 0,0-1 1 0 0,1 0 0 0 0,-1 1 0 0 0,0 0-1 0 0,0-1 1 0 0,-1 1 0 0 0,1 0 0 0 0,-1 0-1 0 0,0 0 1 0 0,1 0 0 0 0,-1 1 0 0 0,-6-5-1 0 0,6 5 16 0 0,0 1 0 0 0,0-1 0 0 0,0 1 0 0 0,0 0 0 0 0,0 0 0 0 0,0 0 0 0 0,0 0 0 0 0,0 1 0 0 0,0-1 0 0 0,0 1 0 0 0,0-1 0 0 0,0 1 0 0 0,-1 0 0 0 0,1 1 0 0 0,0-1 0 0 0,0 0 0 0 0,0 1 0 0 0,0 0 0 0 0,0 0 0 0 0,0 0 0 0 0,0 0 0 0 0,0 0 0 0 0,-4 2 0 0 0,-4 4 12 0 0,1 1 1 0 0,0 0 0 0 0,0 0 0 0 0,1 1 0 0 0,0 0 0 0 0,0 1-1 0 0,1 0 1 0 0,0 0 0 0 0,1 0 0 0 0,-9 18 0 0 0,-4 13-77 0 0,-24 68-1 0 0,35-85 61 0 0,0 4-54 0 0,-6 32-1 0 0,5-18-18 0 0,10-42 49 0 0,-1 4-4 0 0,-1 1-1 0 0,1-1 0 0 0,0 1 0 0 0,1-1 0 0 0,-1 1 0 0 0,1 0 0 0 0,-1-1 0 0 0,2 1 1 0 0,-1-1-1 0 0,0 1 0 0 0,1 0 0 0 0,0-1 0 0 0,0 1 0 0 0,0-1 0 0 0,4 8 0 0 0,-4-11 2 0 0,0-1-1 0 0,0 0 0 0 0,0 0 1 0 0,0 0-1 0 0,0 0 0 0 0,0-1 0 0 0,0 1 1 0 0,1 0-1 0 0,-1 0 0 0 0,0-1 1 0 0,1 0-1 0 0,-2 1 1 0 0,4-1 4 0 0,0 0 0 0 0,-1-1 0 0 0,1 1 0 0 0,-1-1 0 0 0,1 0 0 0 0,-1 0 0 0 0,0 0 0 0 0,0-1 0 0 0,0 1 0 0 0,0-1 0 0 0,3-4 0 0 0,4-4 0 0 0,13-21 0 0 0,-10 14 0 0 0,-13 17 0 0 0,21-26 80 0 0,-1-2 0 0 0,-2 0-1 0 0,27-57 1 0 0,33-89-474 0 0,-65 148 413 0 0,-20 39-91 0 0,-29 65-145 0 0,22-39-98 0 0,-16 43-567 0 0,14-25-4313 0 0,6-9-1227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15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51 3224 0 0,'-2'1'143'0'0,"-43"17"-36"0"0,31-13 1344 0 0,0 1 1 0 0,-26 14-1 0 0,0 8 3624 0 0,30-21-4640 0 0,1 1 0 0 0,0 0 1 0 0,1 1-1 0 0,-8 9 1 0 0,3-1-310 0 0,2 0 0 0 0,0 0 0 0 0,2 1 0 0 0,0 1 0 0 0,0 0 0 0 0,2 0 0 0 0,0 0 1 0 0,2 1-1 0 0,-5 26 0 0 0,0 0-66 0 0,6-26-14 0 0,-4 28 0 0 0,5-14-35 0 0,-3 50-12 0 0,6-83 2 0 0,0 19 18 0 0,1 0 0 0 0,3 21 1 0 0,-3-35-19 0 0,0-1 1 0 0,1 1-1 0 0,-1-1 1 0 0,1 1-1 0 0,0-1 1 0 0,1 0-1 0 0,-1 0 1 0 0,1 0-1 0 0,0 0 0 0 0,0 0 1 0 0,0-1-1 0 0,5 5 1 0 0,-6-7 4 0 0,0-1 1 0 0,0 0 0 0 0,0 0-1 0 0,0 0 1 0 0,0 0-1 0 0,0 0 1 0 0,0 0 0 0 0,0 0-1 0 0,0-1 1 0 0,0 1-1 0 0,0-1 1 0 0,0 1-1 0 0,1-1 1 0 0,-1 0 0 0 0,0 0-1 0 0,0 0 1 0 0,1 0-1 0 0,-1-1 1 0 0,0 1 0 0 0,0-1-1 0 0,0 1 1 0 0,0-1-1 0 0,1 1 1 0 0,-1-1-1 0 0,3-2 1 0 0,7-3 15 0 0,0-1 1 0 0,0 1-1 0 0,11-10 0 0 0,-17 11-13 0 0,105-88 150 0 0,-73 59-126 0 0,-15 10-2 0 0,-1-1-1 0 0,0 0 1 0 0,-2-1 0 0 0,19-33-1 0 0,-29 42-4 0 0,2-5-5 0 0,-1 1 1 0 0,-1-2-1 0 0,-1 0 1 0 0,10-38-1 0 0,-14 43 0 0 0,-1 2-10 0 0,0 0 1 0 0,0 0-1 0 0,-2 0 1 0 0,0 0-1 0 0,-1-19 1 0 0,-1 28 47 0 0,0 0 1 0 0,-1 0 0 0 0,0 0-1 0 0,0 0 1 0 0,-1 0 0 0 0,1 0-1 0 0,-2 1 1 0 0,1-1 0 0 0,-1 1-1 0 0,0-1 1 0 0,0 1 0 0 0,-1 0-1 0 0,0 0 1 0 0,-7-9 0 0 0,6 11 88 0 0,1-1 0 0 0,-1 1 0 0 0,1 0 0 0 0,-1 1 1 0 0,0-1-1 0 0,-1 1 0 0 0,1 0 0 0 0,-1 1 0 0 0,1-1 0 0 0,-1 1 0 0 0,0 0 1 0 0,0 0-1 0 0,-6-1 0 0 0,3 2-35 0 0,1 0 0 0 0,-1 1-1 0 0,1 0 1 0 0,-1 0 0 0 0,1 1 0 0 0,-1 0 0 0 0,1 1 0 0 0,-16 4-1 0 0,13-2-77 0 0,0 0-1 0 0,0 1 0 0 0,0 0 0 0 0,0 1 1 0 0,1 0-1 0 0,0 1 0 0 0,0 0 0 0 0,1 0 1 0 0,0 1-1 0 0,0 0 0 0 0,1 1 0 0 0,0 0 1 0 0,-12 17-1 0 0,2 6-30 0 0,1 0 1 0 0,-19 52-1 0 0,20-43-25 0 0,-4 12-10 0 0,-13 54 1 0 0,25-77-13 0 0,2-7 27 0 0,1 0 0 0 0,1 0 0 0 0,-3 39 0 0 0,7-60 25 0 0,0 1 0 0 0,0-1 0 0 0,1 1 0 0 0,-1-1 0 0 0,0 1 1 0 0,1-1-1 0 0,0 1 0 0 0,0-1 0 0 0,-1 1 0 0 0,1-1 0 0 0,1 0 0 0 0,-1 0 0 0 0,0 1 0 0 0,0-1 0 0 0,1 0 1 0 0,-1 0-1 0 0,1 0 0 0 0,0 0 0 0 0,0-1 0 0 0,0 1 0 0 0,2 1 0 0 0,-3-2-19 0 0,1 0 1 0 0,0 0-1 0 0,0-1 0 0 0,0 1 0 0 0,-1 0 1 0 0,1-1-1 0 0,0 0 0 0 0,0 1 0 0 0,0-1 1 0 0,0 0-1 0 0,0 0 0 0 0,0 0 0 0 0,0 0 1 0 0,0-1-1 0 0,-1 1 0 0 0,1 0 0 0 0,0-1 1 0 0,0 1-1 0 0,0-1 0 0 0,0 0 0 0 0,-1 0 1 0 0,1 0-1 0 0,0 1 0 0 0,-1-2 0 0 0,1 1 1 0 0,-1 0-1 0 0,1 0 0 0 0,1-2 0 0 0,12-11 58 0 0,0-1-1 0 0,-1-1 0 0 0,-1 0 0 0 0,14-21 0 0 0,40-77 190 0 0,-21 35-495 0 0,-31 52 157 0 0,0-1 0 0 0,16-45 0 0 0,-29 69 101 0 0,-1-1 0 0 0,0 1 0 0 0,0-1 0 0 0,0 1 0 0 0,0-1 0 0 0,-1 1 0 0 0,0-1 0 0 0,1 1 0 0 0,-2-1 0 0 0,1 0 0 0 0,0 1 0 0 0,-1-1 0 0 0,0 1 0 0 0,0-1 0 0 0,-3-4 0 0 0,3 8 4 0 0,0-1 0 0 0,0 1 0 0 0,0 0 0 0 0,-1 1-1 0 0,1-1 1 0 0,0 0 0 0 0,-1 0 0 0 0,1 1 0 0 0,-1-1 0 0 0,1 0-1 0 0,-1 1 1 0 0,1-1 0 0 0,-1 1 0 0 0,1 0 0 0 0,-1 0 0 0 0,0-1-1 0 0,1 1 1 0 0,-1 0 0 0 0,-2 1 0 0 0,-1-1 28 0 0,0 0 1 0 0,1 1-1 0 0,-1-1 0 0 0,1 1 1 0 0,-8 3-1 0 0,7-2 2 0 0,-1 2-1 0 0,1-1 1 0 0,-1 1 0 0 0,1-1-1 0 0,0 1 1 0 0,0 1 0 0 0,1-1-1 0 0,0 1 1 0 0,-1 0-1 0 0,1 0 1 0 0,-4 7 0 0 0,-1 2-88 0 0,1 2 0 0 0,-14 30 1 0 0,-25 85-78 0 0,36-96 120 0 0,-12 64-1 0 0,22-89 12 0 0,0 0 0 0 0,0 0 0 0 0,1 1 0 0 0,0-1 0 0 0,3 12 0 0 0,1-12 0 0 0,-4-10 0 0 0,1 0 0 0 0,-1 0 0 0 0,0 1 0 0 0,0-1 0 0 0,1 0 0 0 0,-1 0 0 0 0,0 0 0 0 0,1 0 0 0 0,-1 0 0 0 0,0 0 0 0 0,1 0 0 0 0,-1 0 0 0 0,0 0 0 0 0,0 1 0 0 0,1-1 0 0 0,-1 0 0 0 0,0-1 0 0 0,1 1 0 0 0,-1 0 0 0 0,0 0 0 0 0,1 0 0 0 0,-1 0 0 0 0,0 0 0 0 0,1 0 0 0 0,1-2 0 0 0,1 1 0 0 0,-1-1 0 0 0,1 0 0 0 0,-1 0 0 0 0,0 0 0 0 0,0 0 0 0 0,0 0 0 0 0,0 0 0 0 0,2-4 0 0 0,15-24 0 0 0,-18 30 0 0 0,11-25 13 0 0,0-1 0 0 0,13-45 0 0 0,-22 64 2 0 0,4-16-8 0 0,5-27 0 0 0,-10 42 16 0 0,-1-1-1 0 0,0 0 0 0 0,0 0 1 0 0,-1 1-1 0 0,0-1 0 0 0,-3-13 0 0 0,0 13-6 0 0,2 9-16 0 0,1-1 0 0 0,0 1 0 0 0,0 0 0 0 0,0 0 0 0 0,0-1 0 0 0,-1 1 0 0 0,1 0 0 0 0,0 0 0 0 0,0 0 0 0 0,0-1 0 0 0,-1 1 0 0 0,1 0 0 0 0,0 0 0 0 0,0 0 0 0 0,-1-1 0 0 0,1 1 0 0 0,0 0 0 0 0,0 0 0 0 0,-1 0 0 0 0,1 0 0 0 0,0 0 0 0 0,-1 0 0 0 0,1 0 0 0 0,0 0 0 0 0,0 0 0 0 0,-1 0 0 0 0,1 0 0 0 0,0 0 0 0 0,-1 0 0 0 0,1 0 0 0 0,0 0 0 0 0,-1 0 0 0 0,1 0 0 0 0,0 0 0 0 0,0 0 0 0 0,-1 0 0 0 0,1 0 0 0 0,0 0 0 0 0,-1 1 0 0 0,1-1 0 0 0,0 0 0 0 0,0 0 0 0 0,0 0 0 0 0,-1 0 0 0 0,1 1 0 0 0,0-1 0 0 0,0 0 0 0 0,-1 1 0 0 0,-7 9 0 0 0,8-10 0 0 0,-9 12 1 0 0,5-7-13 0 0,1-1 0 0 0,0 1 0 0 0,0 0 0 0 0,-2 6-1 0 0,-16 38-46 0 0,-20 54 42 0 0,25-58 1 0 0,-3 8-386 0 0,11-16-5266 0 0,3-17-1181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16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1133 69 11720 0 0,'-2'0'264'0'0,"-33"-16"622"0"0,18 9-678 0 0,1 0-1 0 0,-1 0 0 0 0,-33-6 1 0 0,28 9 531 0 0,-3-1-124 0 0,0 1 1 0 0,-1 1 0 0 0,1 1-1 0 0,0 2 1 0 0,-28 2 0 0 0,14 4-4 0 0,-1 1 0 0 0,-54 19 0 0 0,56-14-434 0 0,-71 26 222 0 0,90-30-358 0 0,-121 59 179 0 0,133-64-220 0 0,-8 5 34 0 0,0 1-1 0 0,0 0 1 0 0,0 1-1 0 0,-23 21 0 0 0,30-22 2 0 0,-67 71 80 0 0,65-68-107 0 0,1 0 1 0 0,0 1-1 0 0,1 0 0 0 0,1 1 1 0 0,-7 16-1 0 0,0 4-2 0 0,5-14-38 0 0,1 1-1 0 0,-9 36 0 0 0,16-52 27 0 0,-17 107-62 0 0,16-95 52 0 0,1 1 1 0 0,1-1 0 0 0,1 1 0 0 0,3 26-1 0 0,1-20 13 0 0,0 1 0 0 0,2-1 0 0 0,0 0-1 0 0,2-1 1 0 0,22 44 0 0 0,-12-34-58 0 0,46 58 0 0 0,-52-75 60 0 0,1-1 0 0 0,1-1 0 0 0,0 0 0 0 0,1-1 0 0 0,21 14 0 0 0,-10-11 8 0 0,0-1-1 0 0,1-1 1 0 0,1-1 0 0 0,0-2-1 0 0,1-1 1 0 0,55 11-1 0 0,-25-10-7 0 0,1-3 0 0 0,104 1 0 0 0,-128-10 0 0 0,0-1 0 0 0,0-2 0 0 0,0-2 0 0 0,0-1 0 0 0,62-21 0 0 0,-15-10 4 0 0,-36 14 46 0 0,-17 9-59 0 0,-1-2 0 0 0,52-38 0 0 0,46-56 301 0 0,-113 96-254 0 0,-1-2-1 0 0,-1 1 1 0 0,14-25 0 0 0,-9 13-24 0 0,-10 15 33 0 0,0-1 1 0 0,-2 0-1 0 0,1 0 0 0 0,6-24 0 0 0,0-4-4459 0 0,-11 33 2521 0 0,4-14-4685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17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0 717 1376 0 0,'2'8'7521'0'0,"22"23"-6436"0"0,-10-9-828 0 0,11 22 352 0 0,-8-11 61 0 0,32 45 1 0 0,-28-46 90 0 0,24 48-1 0 0,83 164 1362 0 0,-99-198-1885 0 0,2-2 0 0 0,2-1 0 0 0,2-1 1 0 0,55 50-1 0 0,-59-61-177 0 0,2-2 0 0 0,1-2 0 0 0,53 33 0 0 0,16 6 7 0 0,16 9-21 0 0,-93-61-38 0 0,1 0 1 0 0,46 16 0 0 0,-52-25 59 0 0,-1 0 0 0 0,1-1 0 0 0,-1-1 0 0 0,1 0-1 0 0,40-2 1 0 0,-29-3-119 0 0,1-2-1 0 0,-1 0 1 0 0,36-11-1 0 0,-39 6 130 0 0,31-15 1 0 0,6-1-24 0 0,-39 14-28 0 0,-1 0 0 0 0,-1-1-1 0 0,25-17 1 0 0,-22 13-17 0 0,102-67 71 0 0,-94 59-79 0 0,91-70 51 0 0,88-82 22 0 0,-186 148-47 0 0,26-33-1 0 0,20-18-29 0 0,-3 14 34 0 0,132-93 0 0 0,-44 34-32 0 0,-11-12 0 0 0,-133 121 0 0 0,93-79 0 0 0,3 1 0 0 0,-69 59 5 0 0,-28 20 25 0 0,34-21-1 0 0,68-36 75 0 0,-113 69-87 0 0,-1-1-1 0 0,1 1 0 0 0,-1-1 1 0 0,6-6-1 0 0,8-6 42 0 0,1 0 23 0 0,-15 13-53 0 0,-1-1-1 0 0,1 1 1 0 0,1-1 0 0 0,-1 1-1 0 0,5-2 1 0 0,-5 2-1 0 0,0 0-1 0 0,-1 0 1 0 0,1 0-1 0 0,0 0 1 0 0,3-3-1 0 0,-4 3-7 0 0,0 0 0 0 0,0 0-1 0 0,0 0 1 0 0,0 1-1 0 0,1-1 1 0 0,-1 1 0 0 0,5-3-1 0 0,-5 2 51 0 0,0-4-1 0 0,-4-2-14 0 0,1 7-52 0 0,1 1 0 0 0,0 0 0 0 0,-1-1 0 0 0,1 1-1 0 0,0 0 1 0 0,-1-1 0 0 0,1 1 0 0 0,0 0 0 0 0,0-1 0 0 0,0 1 0 0 0,-1-1 0 0 0,1 1 0 0 0,0 0 0 0 0,0-1 0 0 0,0 1 0 0 0,0-1 0 0 0,0 1 0 0 0,0-1 0 0 0,0 1 0 0 0,0-1 0 0 0,0 1-1 0 0,0 0 1 0 0,0-1 0 0 0,0 1 0 0 0,0-1 0 0 0,0 1 0 0 0,0-1 0 0 0,1 1 0 0 0,-1 0 0 0 0,0-1 0 0 0,1 0 0 0 0,-1 0 0 0 0,1 0 0 0 0,-1-1 0 0 0,1 1 0 0 0,-1 0 0 0 0,0 0-1 0 0,1 0 1 0 0,-1 0 0 0 0,0-1 0 0 0,0 1 0 0 0,0 0 0 0 0,0-2 0 0 0,7-22 51 0 0,-7 20-53 0 0,0 0 0 0 0,0 0 0 0 0,0 1 0 0 0,0-1 0 0 0,1 1 0 0 0,-1-1 0 0 0,4-8 0 0 0,-3 10 0 0 0,0 0 0 0 0,-1-1 0 0 0,1 1 0 0 0,0 0 0 0 0,-1 0 0 0 0,0-6 0 0 0,0 6 0 0 0,0 0 0 0 0,0-1 0 0 0,1 1 0 0 0,-1 0 0 0 0,1 0 0 0 0,1-5 0 0 0,-1 5 0 0 0,0 0 0 0 0,0 0 0 0 0,-1 0 0 0 0,1 0 0 0 0,-1-5 0 0 0,0 6 0 0 0,0 0 0 0 0,1 0 0 0 0,-1 0 0 0 0,0 0 0 0 0,1 0 0 0 0,-1 0 0 0 0,1 0 0 0 0,-1 0 0 0 0,1 1 0 0 0,0-1 0 0 0,0 0 0 0 0,1-2 0 0 0,-1 3 0 0 0,-1 0 0 0 0,1 0 0 0 0,-1 0 0 0 0,0 1 0 0 0,1-1 0 0 0,-1 0 0 0 0,0 0 0 0 0,1 0 0 0 0,-1 0 0 0 0,0 0 0 0 0,0 1 0 0 0,0-1 0 0 0,0 0 0 0 0,0 0 0 0 0,0 0 0 0 0,0 0 0 0 0,0 0 0 0 0,-1-1 0 0 0,1 1 0 0 0,0 0 0 0 0,0 0 0 0 0,0 0 0 0 0,0 0 0 0 0,0-1 0 0 0,0 1 0 0 0,0 0 0 0 0,0 0 0 0 0,0 0 0 0 0,0 0 0 0 0,1 0 0 0 0,-1 0 0 0 0,0 0 0 0 0,2-2 0 0 0,-1-1 0 0 0,0 3 0 0 0,-1 0 0 0 0,1 0 0 0 0,-1 0 0 0 0,1 0 0 0 0,0 0 0 0 0,0 0 0 0 0,-1 1 0 0 0,1-1 0 0 0,0 0 0 0 0,0 0 0 0 0,0 0 0 0 0,0 1 0 0 0,0-1 0 0 0,0 0 0 0 0,0 1 0 0 0,0-1 0 0 0,0 1 0 0 0,2-1 0 0 0,8-2 0 0 0,-2 4 0 0 0,-7 0 0 0 0,0 0 0 0 0,0 0 0 0 0,0 0 0 0 0,0 0 0 0 0,0 1 0 0 0,0-1-1 0 0,-1 1 1 0 0,1 0 0 0 0,0-1 0 0 0,-1 1 0 0 0,0 0 0 0 0,3 4-1 0 0,8 26 27 0 0,-1-2 68 0 0,8 16 64 0 0,-13-30-70 0 0,10 21 0 0 0,-7-20-21 0 0,9 33-1 0 0,1 0 77 0 0,-5-16 16 0 0,-1 0 0 0 0,-3 1-1 0 0,11 53 1 0 0,-14-63-111 0 0,-5-21-48 0 0,-1-1 1 0 0,0 0-1 0 0,0 1 1 0 0,0-1-1 0 0,0 0 1 0 0,-1 1-1 0 0,1-1 1 0 0,-1 1-1 0 0,0-1 1 0 0,0 5-1 0 0,0-7 29 0 0,0 0 0 0 0,-1 0 0 0 0,2-1 0 0 0,-1 1-1 0 0,0 0 1 0 0,0 0 0 0 0,0 0 0 0 0,0 0 0 0 0,0 0 0 0 0,1-1-1 0 0,-1 1 1 0 0,0 0 0 0 0,1 0 0 0 0,-1-1 0 0 0,1 2-1 0 0,2 3-1307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18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 10136 0 0,'-1'1'464'0'0,"-1"0"-374"0"0,0 1 0 0 0,0-1 0 0 0,0 0 0 0 0,0 0 0 0 0,0 0 0 0 0,-5 2 0 0 0,5-3-75 0 0,-1 1-1 0 0,1 0 1 0 0,-1 0 0 0 0,1 0 0 0 0,0 1 0 0 0,0-1 0 0 0,0 0-1 0 0,-1 1 1 0 0,1 0 0 0 0,0-1 0 0 0,-1 3 0 0 0,-3 4 677 0 0,2 0 1 0 0,-1 1-1 0 0,1-1 0 0 0,-6 18 1 0 0,-8 40 992 0 0,12-43-1780 0 0,-2 15 99 0 0,1 0 0 0 0,-2 54 1 0 0,6 80-7 0 0,3-145 3 0 0,1 42-15 0 0,3 1-52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15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3224 0 0,'1'-2'240'0'0,"3"-5"636"0"0,-1 0 0 0 0,25-28 8281 0 0,-28 36-9046 0 0,5 9 987 0 0,2 13-1352 0 0,-2 41 1014 0 0,5 48 158 0 0,-8-89-824 0 0,-1-13-62 0 0,-1 0 0 0 0,2-1 0 0 0,-1 0 0 0 0,5 13-1 0 0,2 10 68 0 0,-7-26-108 0 0,0-1 1 0 0,0 1 0 0 0,1-1-1 0 0,0 1 1 0 0,0-1 0 0 0,3 6-1 0 0,-4-2-2518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21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2593 373 7832 0 0,'-9'1'119'0'0,"1"0"0"0"0,-1 0 0 0 0,0-1 0 0 0,0 0 0 0 0,1-1 0 0 0,-11-1 0 0 0,-172-24 2361 0 0,132 18-1197 0 0,19 2-204 0 0,-46 0 0 0 0,-21 10-311 0 0,0 5-1 0 0,0 4 0 0 0,-151 38 0 0 0,33-1-336 0 0,125-29-352 0 0,-10 0 16 0 0,-78 20 68 0 0,173-37-134 0 0,-11 2-16 0 0,1 2-1 0 0,-1 1 0 0 0,1 1 1 0 0,-25 14-1 0 0,-12 14 14 0 0,2 4 0 0 0,-60 53-1 0 0,-98 109 15 0 0,102-74-40 0 0,98-106 0 0 0,0 2 0 0 0,2 0 0 0 0,-21 46 0 0 0,19-28 0 0 0,3 0 0 0 0,-18 82 0 0 0,1 96 0 0 0,21-55-71 0 0,10-131 78 0 0,-1 42-7 0 0,4 0 0 0 0,4 0 0 0 0,2-1 0 0 0,5 0 0 0 0,38 135 0 0 0,24-6 0 0 0,-1-54 0 0 0,-63-133 0 0 0,43 66 0 0 0,7 0-1 0 0,50 63 66 0 0,-65-90-65 0 0,13 16 0 0 0,-57-71 2 0 0,109 108 117 0 0,-97-99-107 0 0,0-1-1 0 0,1 0 1 0 0,0-1 0 0 0,1-1 0 0 0,0 0-1 0 0,27 9 1 0 0,1-2 17 0 0,1-2 1 0 0,0-2-1 0 0,85 10 0 0 0,207 12 35 0 0,-183-18-64 0 0,8 0 0 0 0,-5 5 32 0 0,182 1 0 0 0,-187-13-22 0 0,-37-1 44 0 0,40 5-54 0 0,-111-8 0 0 0,95 14 0 0 0,-105-15 12 0 0,-19-2 5 0 0,-1 0 1 0 0,23 6-1 0 0,20 9-17 0 0,50 17 12 0 0,-81-23 31 0 0,-1 1-1 0 0,26 16 0 0 0,-38-20-40 0 0,-1 1 0 0 0,0 0 1 0 0,0 1-1 0 0,-1 0 0 0 0,15 19 0 0 0,-9-7 4 0 0,-1 1 1 0 0,23 44-1 0 0,16 53 89 0 0,-25-51 71 0 0,-24-56-98 0 0,-2 1-1 0 0,4 14 0 0 0,4 13 91 0 0,19 51 250 0 0,-30-91-333 0 0,-1 0-11 0 0,0-1-58 0 0,0 1 0 0 0,0-1 0 0 0,0 1 0 0 0,0-1-1 0 0,0 1 1 0 0,1-1 0 0 0,-1 0 0 0 0,0 1 0 0 0,0-1 0 0 0,0 1 0 0 0,0-1 0 0 0,1 0 0 0 0,-1 1 0 0 0,0-1-1 0 0,0 0 1 0 0,1 1 0 0 0,-1-1 0 0 0,0 0 0 0 0,1 0 0 0 0,-1 1 0 0 0,0-1 0 0 0,1 0 0 0 0,-1 0-1 0 0,1 1 1 0 0,-1-1 0 0 0,0 0 0 0 0,1 0 0 0 0,-1 0 0 0 0,1 0 0 0 0,-1 0 0 0 0,0 1 0 0 0,1-1 0 0 0,-1 0-1 0 0,1 0 1 0 0,-1 0 0 0 0,0 0 0 0 0,1 0 0 0 0,-1 0 0 0 0,1-1 0 0 0,-1 1 0 0 0,1 0 0 0 0,-1 0-1 0 0,0 0 1 0 0,1 0 0 0 0,-1 0 0 0 0,1-1 0 0 0,-1 1 0 0 0,0 0 0 0 0,1-1 0 0 0,1-1 66 0 0,2-2 4 0 0,-4 2-71 0 0,1 1 1 0 0,0 0 0 0 0,-1 0-1 0 0,1 0 1 0 0,-1-1 0 0 0,1 1-1 0 0,-1 0 1 0 0,0 0 0 0 0,1-1-1 0 0,-1 1 1 0 0,0 0-1 0 0,0-1 1 0 0,0 1 0 0 0,0 0-1 0 0,0-1 1 0 0,-1-1 0 0 0,2-15 36 0 0,7-27-1 0 0,-5 30-35 0 0,0-1 0 0 0,1 0 0 0 0,8-21-1 0 0,26-50-18 0 0,21-50-99 0 0,-46 105 100 0 0,1 0-1 0 0,2 1 1 0 0,1 1-1 0 0,1 1 1 0 0,27-33-1 0 0,-22 34-9 0 0,54-61-20 0 0,-63 74 42 0 0,21-28 0 0 0,-23 28 0 0 0,0 0 0 0 0,16-16 0 0 0,-24 29 0 0 0,5-9 0 0 0,-4 8 0 0 0,3 3 0 0 0,28 10 0 0 0,17 2-144 0 0,-15-7 144 0 0,-18-1 0 0 0,14-1-35 0 0,0-1 0 0 0,38-3 0 0 0,19 1-70 0 0,219-3 10 0 0,-247 0 32 0 0,20-5 18 0 0,-25 2 26 0 0,155-19 19 0 0,60-37-61 0 0,-211 46 58 0 0,1-3 3 0 0,-2-1 0 0 0,104-52 0 0 0,-74 29 0 0 0,37-20 0 0 0,-86 39 0 0 0,197-123 0 0 0,-192 113 0 0 0,101-77 0 0 0,-122 88 0 0 0,0-1 0 0 0,-1-1 0 0 0,27-35 0 0 0,52-91 70 0 0,-88 125-35 0 0,-2-2 0 0 0,0 1 1 0 0,18-57-1 0 0,-30 74-33 0 0,8-20 16 0 0,-2 1 0 0 0,-1-1 0 0 0,-2-1 0 0 0,4-50 0 0 0,-19-141 146 0 0,5 176-107 0 0,-15-60-1 0 0,12 70-32 0 0,4 15 8 0 0,-10-28-1 0 0,-67-139 106 0 0,12 64-17 0 0,-19-5-21 0 0,67 100-35 0 0,-1-2 30 0 0,-2 2 0 0 0,-50-52-1 0 0,-171-130 254 0 0,-5 15-70 0 0,62 80-77 0 0,112 72-80 0 0,-139-60 0 0 0,-123-10 22 0 0,247 86-20 0 0,-142-52 60 0 0,131 53-136 0 0,29 9-10 0 0,-173-38-14 0 0,171 41 28 0 0,-332-64 14 0 0,346 68-64 0 0,-146-30 0 0 0,130 23 0 0 0,-2 4 0 0 0,0 3 0 0 0,0 4 0 0 0,-139 5 0 0 0,185 5-89 0 0,0 1 0 0 0,1 2 1 0 0,-52 16-1 0 0,-93 44-485 0 0,93-28-1267 0 0,-3 5-5612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33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3140 7688 0 0,'2'-1'349'0'0,"23"-25"134"0"0,32-17-410 0 0,-32 23 32 0 0,1 1 0 0 0,28-16 0 0 0,45-18 510 0 0,141-70 1104 0 0,-33 33-758 0 0,33-15-326 0 0,350-155 212 0 0,11 29-260 0 0,-309 126-371 0 0,-53 18-24 0 0,-16 3 4 0 0,-30 12-40 0 0,700-216 196 0 0,-843 272-324 0 0,672-210 162 0 0,-4-1-112 0 0,-449 144-22 0 0,433-121 136 0 0,-461 142-118 0 0,57-17 12 0 0,578-146 90 0 0,60 49-176 0 0,48 16-1572 0 0,-846 140 806 0 0,-1 0-8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3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4 217 3224 0 0,'0'-15'1725'0'0,"0"8"-107"0"0,0 2-87 0 0,0 0-1 0 0,0 1 1 0 0,-1-1-1 0 0,1 0 1 0 0,-2-6-1 0 0,28 88-626 0 0,38 82-183 0 0,-6-14-555 0 0,-14-31 28 0 0,-15-37-60 0 0,11 40 124 0 0,75 242 201 0 0,-112-349-439 0 0,3 5 35 0 0,0-1-1 0 0,14 25 1 0 0,-12-20 854 0 0,-11-31-739 0 0,-7-12-81 0 0,6 15-65 0 0,1 1 1 0 0,0-1-1 0 0,1 0 1 0 0,-3-13 0 0 0,-9-134 145 0 0,10 66-182 0 0,14-170 0 0 0,-8 245 12 0 0,1-5 0 0 0,-1-24 0 0 0,-1 40-1 0 0,-1 0 0 0 0,1 0-1 0 0,-1-1 1 0 0,1 1 0 0 0,1 0-1 0 0,-1 0 1 0 0,2-4 0 0 0,-2 6-29 0 0,3 3 7 0 0,-1-1 0 0 0,1 1-1 0 0,-1 0 1 0 0,1 0 0 0 0,-1 1-1 0 0,0-1 1 0 0,1 0-1 0 0,-1 1 1 0 0,0 0 0 0 0,0 0-1 0 0,0 0 1 0 0,0 0 0 0 0,0 1-1 0 0,-1-1 1 0 0,4 4-1 0 0,6 7-9 0 0,17 25 0 0 0,-28-37 33 0 0,48 74 49 0 0,26 34-27 0 0,-56-82-72 0 0,21 39-1 0 0,-24-39 225 0 0,-9-17-158 0 0,-1-1 0 0 0,14 12-1 0 0,-2 1-135 0 0,-2-4 109 0 0,34 32-1 0 0,-41-42 108 0 0,0 2-6 0 0,-7-7-120 0 0,1-1-1 0 0,-1 1 1 0 0,0-1-1 0 0,1 0 1 0 0,0 0-1 0 0,-1 0 1 0 0,1 0 0 0 0,0-1-1 0 0,0 1 1 0 0,6 2-1 0 0,-7-3 23 0 0,-1 0 12 0 0,0-1 0 0 0,-1 0 1 0 0,1 1-1 0 0,0-1 0 0 0,0 0 1 0 0,-1 0-1 0 0,1 1 0 0 0,0-1 1 0 0,0 0-1 0 0,-1 0 0 0 0,1 0 1 0 0,0 0-1 0 0,0 0 0 0 0,0 0 1 0 0,-1 0-1 0 0,3-1 0 0 0,-2 1 255 0 0,0-1-245 0 0,0 0 0 0 0,0 0-1 0 0,0-1 1 0 0,-1 1 0 0 0,1 0 0 0 0,-1-1-1 0 0,1 1 1 0 0,-1 0 0 0 0,1-1 0 0 0,-1 1-1 0 0,1-1 1 0 0,-1 1 0 0 0,0-1 0 0 0,0 1-1 0 0,0-1 1 0 0,0 1 0 0 0,0-1 0 0 0,-1-2 0 0 0,-7-29-19 0 0,4 21 97 0 0,0-2 1 0 0,-1 1-1 0 0,-9-19 1 0 0,7 17 66 0 0,-7-20 0 0 0,4 7 111 0 0,-18-36-1 0 0,-3-8 136 0 0,26 59-337 0 0,-39-122 216 0 0,32 70-235 0 0,2-1 1 0 0,0-78-1 0 0,7 104-53 0 0,-2-77 4 0 0,5 89 30 0 0,4-51 0 0 0,1-2-956 0 0,-5 47-2025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35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383 416 9384 0 0,'0'0'208'0'0,"0"-1"33"0"0,-7-9 27 0 0,6 9-245 0 0,0-1 1 0 0,0 1-1 0 0,0 0 1 0 0,0 0-1 0 0,0-1 1 0 0,0 1-1 0 0,1 0 1 0 0,-1-1 0 0 0,1 1-1 0 0,-2-4 1 0 0,1-1 93 0 0,-2-1 0 0 0,1 1 0 0 0,-6-12 1 0 0,4 11 87 0 0,1 0 0 0 0,0-1 1 0 0,-3-10-1 0 0,4 12 68 0 0,-1-1 1 0 0,1 0-1 0 0,-1 1 0 0 0,-1-1 0 0 0,-5-7 0 0 0,-7-16 372 0 0,-59-110 2231 0 0,66 127-2529 0 0,-1 0-1 0 0,0 1 1 0 0,-1 0 0 0 0,-20-17-1 0 0,28 27-269 0 0,0 1-1 0 0,0-1 1 0 0,0 0-1 0 0,-1 1 1 0 0,1 0-1 0 0,0 0 1 0 0,-1 0-1 0 0,1 0 1 0 0,-1 0-1 0 0,0 1 1 0 0,1-1-1 0 0,-1 1 1 0 0,1 0 0 0 0,-1 0-1 0 0,1 1 1 0 0,-1-1-1 0 0,0 1 1 0 0,1 0-1 0 0,-1-1 1 0 0,-6 4-1 0 0,5 0-65 0 0,-1 1 0 0 0,1 0 1 0 0,-1 0-1 0 0,1 0 0 0 0,1 1 0 0 0,-1-1 0 0 0,1 1 0 0 0,0 0 1 0 0,0 1-1 0 0,1-1 0 0 0,0 0 0 0 0,-3 10 0 0 0,4-10-13 0 0,0 0 0 0 0,0 1-1 0 0,1 0 1 0 0,0-1-1 0 0,0 12 1 0 0,0 2-68 0 0,0 9 37 0 0,1-1 0 0 0,1 1 0 0 0,8 37 0 0 0,15 81 33 0 0,-20-124 0 0 0,9 27 0 0 0,3 14 0 0 0,-13-45 0 0 0,1-1 0 0 0,1-1 0 0 0,1 1 0 0 0,0-1 0 0 0,2 0 0 0 0,-1 0 0 0 0,2-1 0 0 0,1 0 0 0 0,12 16 0 0 0,-19-28 24 0 0,1 0 0 0 0,0 1-1 0 0,0-2 1 0 0,0 1 0 0 0,7 5-1 0 0,-9-8-18 0 0,0 0-1 0 0,0 0 1 0 0,0 1 0 0 0,0-1-1 0 0,0 0 1 0 0,1-1 0 0 0,-1 1-1 0 0,0 0 1 0 0,1-1 0 0 0,-1 1-1 0 0,0-1 1 0 0,1 0-1 0 0,-1 0 1 0 0,0 0 0 0 0,4 0-1 0 0,-5 0-1 0 0,0 0-1 0 0,0 0 0 0 0,0 0 0 0 0,1-1 0 0 0,-1 1 0 0 0,0 0 0 0 0,0 0 0 0 0,0-1 1 0 0,0 1-1 0 0,0-1 0 0 0,0 1 0 0 0,0-1 0 0 0,0 0 0 0 0,0 1 0 0 0,0-1 0 0 0,0 0 1 0 0,0 0-1 0 0,0 1 0 0 0,0-1 0 0 0,-1 0 0 0 0,1 0 0 0 0,0 0 0 0 0,-1 0 0 0 0,2-2 0 0 0,-1 1 12 0 0,2-3-11 0 0,-1 0 0 0 0,0 1-1 0 0,1-1 1 0 0,1-7 0 0 0,4-9-4 0 0,-5 11 17 0 0,-1 1 0 0 0,1-1 0 0 0,-2 0 0 0 0,1 0 0 0 0,-1 0 0 0 0,-1 0 0 0 0,0 0 0 0 0,-1-14-1 0 0,0-4-14 0 0,4-337 127 0 0,-6 344-128 0 0,3 13-12 0 0,0 11-6 0 0,0-1-1 0 0,1 0 0 0 0,0 0 0 0 0,-1 1 0 0 0,1-1 1 0 0,0 0-1 0 0,0 0 0 0 0,2 3 0 0 0,5 15-21 0 0,20 72-24 0 0,-15-37 27 0 0,25 63-1 0 0,-24-76 38 0 0,-9-26 0 0 0,0 0 0 0 0,12 22 0 0 0,-1-7-54 0 0,-12-21-55 0 0,1 0 0 0 0,0-1 0 0 0,0 0 0 0 0,1 0 0 0 0,0 0 0 0 0,1-1 0 0 0,13 14 0 0 0,-7-11-946 0 0,-4-2-52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36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178 262 11232 0 0,'-2'-3'513'0'0,"-6"-14"-279"0"0,1-1 1 0 0,-6-23-1 0 0,4 14 116 0 0,3 5 90 0 0,3 13-191 0 0,0 1 0 0 0,0-1 0 0 0,0 1-1 0 0,-5-9 1 0 0,-2-2 378 0 0,8 14-407 0 0,-1-1-1 0 0,1 2 1 0 0,-1-1-1 0 0,0 0 1 0 0,-5-5-1 0 0,1 2 40 0 0,6 7-171 0 0,0-1 1 0 0,0 1 0 0 0,0-1-1 0 0,0 1 1 0 0,-1 0-1 0 0,1-1 1 0 0,0 1-1 0 0,-1 0 1 0 0,1 0-1 0 0,-1 0 1 0 0,0 0 0 0 0,1 0-1 0 0,-1 0 1 0 0,0 0-1 0 0,0 1 1 0 0,1-1-1 0 0,-1 1 1 0 0,-4-1 434 0 0,4 2-415 0 0,0 2-95 0 0,-1 0 1 0 0,0 0-1 0 0,1 0 1 0 0,0 0-1 0 0,-1 0 1 0 0,1 1-1 0 0,1-1 0 0 0,-1 1 1 0 0,0-1-1 0 0,1 1 1 0 0,0 0-1 0 0,0-1 0 0 0,-2 9 1 0 0,-3 10-9 0 0,4-15-11 0 0,1 0-1 0 0,0 1 1 0 0,0-1-1 0 0,0 1 0 0 0,1-1 1 0 0,0 1-1 0 0,1 11 0 0 0,13 52-99 0 0,-10-53 111 0 0,-1-5-12 0 0,1-1 0 0 0,0 0 1 0 0,0 0-1 0 0,1 0 0 0 0,1 0 1 0 0,0-1-1 0 0,10 14 0 0 0,-11-18 7 0 0,7 8 0 0 0,18 19 0 0 0,-25-28 0 0 0,1-1 0 0 0,1-1 0 0 0,-1 1 0 0 0,1-1 0 0 0,-1 0 0 0 0,12 5 0 0 0,6 2 22 0 0,-1 2-1 0 0,42 30 0 0 0,-54-36-20 0 0,-6-3 1 0 0,0 0 0 0 0,1 0 0 0 0,-1 0 0 0 0,6 8 0 0 0,-2-3 34 0 0,-7-7-35 0 0,1 0 0 0 0,-1 0 1 0 0,0 1-1 0 0,0-1 0 0 0,0 0 1 0 0,0 1-1 0 0,-1-1 1 0 0,1 1-1 0 0,-1-1 0 0 0,0 1 1 0 0,1 0-1 0 0,0 5 0 0 0,2 7-5 0 0,-3-12 9 0 0,0-1 0 0 0,0 0-1 0 0,0 1 1 0 0,-1-1 0 0 0,1 0 0 0 0,-1 1 0 0 0,0-1-1 0 0,0 1 1 0 0,1-1 0 0 0,-2 1 0 0 0,1-1 0 0 0,0 1-1 0 0,0-1 1 0 0,-1 0 0 0 0,1 1 0 0 0,-1-1 0 0 0,0 0-1 0 0,-1 3 1 0 0,1-3 10 0 0,-3 5 74 0 0,0 0-1 0 0,0 1 1 0 0,-2 7-1 0 0,5-12-42 0 0,-1 0 0 0 0,0 0-1 0 0,0-1 1 0 0,0 1 0 0 0,0-1-1 0 0,0 1 1 0 0,0-1 0 0 0,-1 0-1 0 0,1 0 1 0 0,-1 0 0 0 0,-5 4-1 0 0,-7 4 231 0 0,10-6-160 0 0,0 0-1 0 0,0-1 1 0 0,-1 0-1 0 0,1 0 1 0 0,-1 0 0 0 0,1-1-1 0 0,-1 0 1 0 0,0 0-1 0 0,-7 1 1 0 0,8-2-74 0 0,1 0 0 0 0,-1 0 0 0 0,0-1 0 0 0,0 0 0 0 0,0 0 0 0 0,1 0 0 0 0,-1 0 0 0 0,0-1 0 0 0,0 0 0 0 0,1 0 0 0 0,-1 0 0 0 0,0-1 0 0 0,-4-1 0 0 0,4 0-97 0 0,0-1-1 0 0,0 0 1 0 0,0 1-1 0 0,0-1 1 0 0,0-1-1 0 0,-7-8 1 0 0,-1-2-1474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37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449 313 8752 0 0,'-2'0'60'0'0,"0"-1"0"0"0,0 1 1 0 0,0-1-1 0 0,0 1 0 0 0,0-1 1 0 0,0 0-1 0 0,0 1 0 0 0,0-1 0 0 0,1 0 1 0 0,-1 0-1 0 0,0-1 0 0 0,1 1 1 0 0,-3-2-1 0 0,1 0 40 0 0,1-1 0 0 0,-1 0-1 0 0,1 0 1 0 0,0 0 0 0 0,-2-4 0 0 0,3 5 15 0 0,-12-14 664 0 0,12 16-701 0 0,-1 0 1 0 0,1 0-1 0 0,0-1 0 0 0,0 1 0 0 0,-1-1 0 0 0,1 1 0 0 0,0-1 0 0 0,0 1 0 0 0,1-1 0 0 0,-1 0 0 0 0,0 0 0 0 0,0 1 1 0 0,1-1-1 0 0,-1 0 0 0 0,1 0 0 0 0,-1-3 0 0 0,2 2 29 0 0,-1 1 0 0 0,0-1 0 0 0,0 0-1 0 0,-1 0 1 0 0,1 0 0 0 0,0 0 0 0 0,-1 0 0 0 0,0 1 0 0 0,0-1 0 0 0,0 0 0 0 0,0 0-1 0 0,0 1 1 0 0,0-1 0 0 0,-1 1 0 0 0,1-1 0 0 0,-1 1 0 0 0,1 0 0 0 0,-4-3 0 0 0,2 1 115 0 0,0 0 0 0 0,0-1 1 0 0,1 1-1 0 0,-1 0 1 0 0,-1-7-1 0 0,2 7 1 0 0,0 0 0 0 0,0 0 0 0 0,-1-1 0 0 0,1 2 0 0 0,-6-8-1 0 0,-44-44 1553 0 0,46 50-1642 0 0,-1-1 0 0 0,0 2 0 0 0,1-1 1 0 0,-2 1-1 0 0,1 0 0 0 0,0 0 0 0 0,-11-3 0 0 0,9 3 87 0 0,4 2-161 0 0,1 1-1 0 0,0-1 1 0 0,-1 1-1 0 0,0 0 1 0 0,1 1-1 0 0,-1-1 1 0 0,1 1-1 0 0,-1 0 1 0 0,0 0-1 0 0,-6 1 1 0 0,9-1-45 0 0,-1 0 0 0 0,1 1 1 0 0,0-1-1 0 0,0 1 0 0 0,0 0 0 0 0,0-1 1 0 0,0 1-1 0 0,1 0 0 0 0,-1 0 1 0 0,0 0-1 0 0,0 1 0 0 0,0-1 0 0 0,1 0 1 0 0,-1 1-1 0 0,1-1 0 0 0,-1 1 1 0 0,1-1-1 0 0,0 1 0 0 0,-1 0 0 0 0,1-1 1 0 0,0 1-1 0 0,0 0 0 0 0,0 0 0 0 0,0 0 1 0 0,-1 3-1 0 0,1-2-6 0 0,0 0-1 0 0,0 0 1 0 0,-1 0 0 0 0,1 0-1 0 0,-1 0 1 0 0,-3 5 0 0 0,3-6-9 0 0,0 1 1 0 0,0 0 0 0 0,0 0 0 0 0,0 0 0 0 0,-1 4 0 0 0,-15 43 0 0 0,11-32 0 0 0,0-1 0 0 0,-7 37 0 0 0,4-10 0 0 0,7-34 0 0 0,1-1 0 0 0,0 1 0 0 0,0-1 0 0 0,1 1 0 0 0,0 0 0 0 0,1-1 0 0 0,1 14 0 0 0,2 22 0 0 0,-3-33 0 0 0,1 0 0 0 0,0 0 0 0 0,3 15 0 0 0,6 6 1 0 0,-5-19-7 0 0,4 22 1 0 0,-8-30 0 0 0,0 0 0 0 0,1 0 0 0 0,0 0 0 0 0,0-1 0 0 0,0 1 1 0 0,0-1-1 0 0,1 1 0 0 0,0-1 0 0 0,0 0 0 0 0,5 6 0 0 0,7 18 5 0 0,-13-24 0 0 0,1 1 0 0 0,0-1 0 0 0,0 0 0 0 0,4 7 0 0 0,19 23 0 0 0,-25-34 1 0 0,0 0-1 0 0,0 0 0 0 0,0 0 0 0 0,0 0 0 0 0,0 0 1 0 0,0-1-1 0 0,0 1 0 0 0,0 0 0 0 0,0-1 0 0 0,1 1 1 0 0,-1 0-1 0 0,0-1 0 0 0,0 1 0 0 0,1-1 0 0 0,-1 0 0 0 0,0 1 1 0 0,1-1-1 0 0,-1 0 0 0 0,0 0 0 0 0,2 0 0 0 0,0 0 7 0 0,0-1 0 0 0,0 1-1 0 0,-1-1 1 0 0,1 0 0 0 0,0 1-1 0 0,-1-2 1 0 0,1 1 0 0 0,-1 0-1 0 0,5-3 1 0 0,-2 0 2 0 0,1 0 1 0 0,0 0-1 0 0,-1-1 1 0 0,0 0-1 0 0,0 0 1 0 0,0-1-1 0 0,5-7 1 0 0,6-9 36 0 0,-13 19-40 0 0,0 0-1 0 0,-1-1 0 0 0,1 1 0 0 0,-1-1 0 0 0,0 0 0 0 0,0 0 0 0 0,0 0 1 0 0,0 0-1 0 0,0 0 0 0 0,-1 0 0 0 0,0 0 0 0 0,1-9 0 0 0,-1 8-2 0 0,0 0-1 0 0,0 0 0 0 0,0 1 1 0 0,1-1-1 0 0,0 0 1 0 0,0 1-1 0 0,3-6 0 0 0,-3 6 6 0 0,0-1 0 0 0,0 0 0 0 0,0 0-1 0 0,0 1 1 0 0,1-8 0 0 0,-1-42 2 0 0,-1 48-10 0 0,3-13 0 0 0,-1 0 0 0 0,-2 0 0 0 0,1 0 0 0 0,-3-28 0 0 0,0 43 0 0 0,2 1 0 0 0,-1-1 0 0 0,0 1 0 0 0,1 0 0 0 0,-1-1 0 0 0,3-4 0 0 0,-2 5 0 0 0,-1 0 0 0 0,1 1 0 0 0,0-1 0 0 0,-1 0 0 0 0,1 0 0 0 0,-1 0 0 0 0,0 0 0 0 0,0 0 0 0 0,0 1 0 0 0,-1-4 0 0 0,-4-5 0 0 0,4 9 0 0 0,0 0 0 0 0,0 1 0 0 0,1-1 0 0 0,-1 0 0 0 0,0 0 0 0 0,1 0 0 0 0,-1 0 0 0 0,1 0 0 0 0,-1-2 0 0 0,2-2 0 0 0,-1 3 0 0 0,0 1 0 0 0,0-1 0 0 0,-1 1 0 0 0,1-1 0 0 0,0 1 0 0 0,-1-1 0 0 0,1 1 0 0 0,-1-1 0 0 0,-2-3 0 0 0,2 4-1 0 0,1 1 1 0 0,-1 1 1 0 0,1 0-1 0 0,0-1 0 0 0,-1 1 1 0 0,1-1-1 0 0,0 1 1 0 0,0-1-1 0 0,0 1 1 0 0,-1 0-1 0 0,1-1 0 0 0,0 1 1 0 0,0-1-1 0 0,0 1 1 0 0,0-1-1 0 0,0 1 0 0 0,0-1 1 0 0,0 0-1 0 0,0 1 1 0 0,0-1-1 0 0,0 0 3 0 0,1 0-1 0 0,0 0 1 0 0,0 1 0 0 0,-1-1 0 0 0,1 0-1 0 0,0 1 1 0 0,0-1 0 0 0,0 0 0 0 0,0 1-1 0 0,0-1 1 0 0,0 1 0 0 0,0 0-1 0 0,0-1 1 0 0,0 1 0 0 0,0 0 0 0 0,0-1-1 0 0,0 1 1 0 0,0 0 0 0 0,0 0 0 0 0,2 0-1 0 0,5 0-12 0 0,-6 0-44 0 0,2 11-63 0 0,-4-10 116 0 0,0 0 0 0 0,0 0 0 0 0,0 1 0 0 0,0-1 0 0 0,0 0-1 0 0,0 0 1 0 0,-1 0 0 0 0,1 0 0 0 0,0 0 0 0 0,0 0 0 0 0,-1 0 0 0 0,1 1 0 0 0,-1-1 0 0 0,1 0 0 0 0,-1 1 0 0 0,0-2-3 0 0,0 1 1 0 0,1 0 0 0 0,0 0 0 0 0,-1 0 0 0 0,1 0 0 0 0,-1 0-1 0 0,1 0 1 0 0,0 0 0 0 0,0 0 0 0 0,0 0 0 0 0,-1 0 0 0 0,1 0 0 0 0,0 0-1 0 0,0-1 1 0 0,0 1 0 0 0,1 0 0 0 0,-1 0 0 0 0,0 2 0 0 0,4 6-8 0 0,-3-5 9 0 0,1 0 0 0 0,-1 0 1 0 0,0 0-1 0 0,0 0 1 0 0,0 0-1 0 0,-1 0 0 0 0,1 7 1 0 0,-1-7-5 0 0,1 1 1 0 0,0-1 0 0 0,0 1-1 0 0,0-1 1 0 0,0 0 0 0 0,1 0-1 0 0,0 0 1 0 0,0 0 0 0 0,5 8-1 0 0,6 13 6 0 0,-5 5-23 0 0,-7-24 15 0 0,0 0-1 0 0,1 1 1 0 0,0-1 0 0 0,4 9 0 0 0,2-1 8 0 0,-5-10-1 0 0,-1 0-1 0 0,1 1 1 0 0,-1-1 0 0 0,0 1 0 0 0,0-1-1 0 0,-1 1 1 0 0,3 8 0 0 0,-2 4-25 0 0,-2-9 19 0 0,2 0 0 0 0,-1 1 0 0 0,4 11 0 0 0,6 14 7 0 0,-2-1 0 0 0,5 40 0 0 0,2 5 0 0 0,4 32 11 0 0,-9-60 38 0 0,-8-38-44 0 0,0 1 0 0 0,1 19 0 0 0,-1-3 34 0 0,10 47 1 0 0,-7-49 10 0 0,3 41 0 0 0,0 22 40 0 0,-9-82-69 0 0,0 0 0 0 0,-1-1 0 0 0,0 1 0 0 0,-1 0 0 0 0,1 0 0 0 0,-6 13 0 0 0,-3 11 106 0 0,9-27-98 0 0,0 0 0 0 0,-1-1 1 0 0,0 1-1 0 0,0 0 0 0 0,0-1 0 0 0,-1 1 1 0 0,1-1-1 0 0,-1 0 0 0 0,0 0 1 0 0,-6 6-1 0 0,1-2 140 0 0,0-1 0 0 0,0 0 0 0 0,-17 10 0 0 0,20-14-110 0 0,0-1-1 0 0,0 0 0 0 0,0 0 0 0 0,0-1 0 0 0,0 0 1 0 0,0 1-1 0 0,0-2 0 0 0,-1 1 0 0 0,-4 0 0 0 0,-10 1 136 0 0,13-1-141 0 0,0 0-1 0 0,0 0 1 0 0,0-1-1 0 0,0 0 0 0 0,0 0 1 0 0,0 0-1 0 0,0-1 1 0 0,0 0-1 0 0,0-1 1 0 0,0 1-1 0 0,0-1 1 0 0,1-1-1 0 0,-1 1 0 0 0,1-1 1 0 0,-1 0-1 0 0,1-1 1 0 0,-9-6-1 0 0,4 1-52 0 0,4 5 0 0 0,1-1 0 0 0,0 0 0 0 0,0-1 0 0 0,-9-10 0 0 0,0-4-64 0 0,11 16 6 0 0,-1-1 0 0 0,1-1 0 0 0,0 1 0 0 0,1 0 0 0 0,0-1-1 0 0,-1 0 1 0 0,2 0 0 0 0,-1 0 0 0 0,1 0 0 0 0,0 0 0 0 0,0-1-1 0 0,-1-6 1 0 0,-3-32-1486 0 0,-3 15-4330 0 0,1 3-1111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37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3680 0 0,'-1'2'4492'0'0,"0"0"-4190"0"0,1-1 0 0 0,-1 1-1 0 0,1 0 1 0 0,0-1 0 0 0,0 1 0 0 0,0 0 0 0 0,0 0 0 0 0,0-1 0 0 0,0 1 0 0 0,0 0 0 0 0,0-1-1 0 0,1 1 1 0 0,-1 0 0 0 0,1-1 0 0 0,-1 1 0 0 0,2 1 0 0 0,-1 0-224 0 0,0-1 1 0 0,-1 0-1 0 0,1 0 1 0 0,0 1 0 0 0,-1-1-1 0 0,0 1 1 0 0,1-1-1 0 0,-1 0 1 0 0,0 1-1 0 0,0-1 1 0 0,0 0-1 0 0,-1 5 1 0 0,0-1 45 0 0,0 0 0 0 0,1 1 1 0 0,0-1-1 0 0,0 0 0 0 0,1 0 1 0 0,-1 0-1 0 0,1 0 0 0 0,2 7 0 0 0,2 11 177 0 0,-2 10 65 0 0,-2-21-206 0 0,0-1 0 0 0,5 22 0 0 0,9 25 221 0 0,30 100 863 0 0,-39-132-1206 0 0,-6-21-23 0 0,1-1 0 0 0,0 1 0 0 0,1-1 0 0 0,0 0 0 0 0,2 8 0 0 0,-3-12-9 0 0,1 3 13 0 0,0 0 0 0 0,0 0 0 0 0,0 0 0 0 0,-1 0 1 0 0,1 0-1 0 0,-1 0 0 0 0,0 0 0 0 0,0 1 1 0 0,0 6-1 0 0,4 9-493 0 0,-4-17 256 0 0,0-1-614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37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67 12008 0 0,'0'0'1168'0'0,"-5"-8"-1040"0"0,5-3-128 0 0,0 3 0 0 0,5-4 0 0 0,0 1 0 0 0,-10-5-88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38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9216 0 0,'-19'13'706'0'0,"19"-12"-697"0"0,0-1 0 0 0,-1 0-1 0 0,1 1 1 0 0,0-1 0 0 0,0 0-1 0 0,0 1 1 0 0,-1-1-1 0 0,1 1 1 0 0,0-1 0 0 0,0 0-1 0 0,0 1 1 0 0,0-1 0 0 0,0 1-1 0 0,0-1 1 0 0,0 0 0 0 0,0 1-1 0 0,0-1 1 0 0,0 1 0 0 0,0-1-1 0 0,0 1 1 0 0,0-1-1 0 0,0 0 1 0 0,0 1 0 0 0,0-1-1 0 0,0 1 1 0 0,1-1 0 0 0,-1 0-1 0 0,0 1 1 0 0,0-1 0 0 0,0 1-1 0 0,1-1 1 0 0,-1 0 0 0 0,0 1-1 0 0,1-1 1 0 0,0 2 52 0 0,8 32 999 0 0,-7-26-719 0 0,-1-1 1 0 0,1 1-1 0 0,5 11 1 0 0,-2-11-104 0 0,-1 1 1 0 0,0 1 0 0 0,0-1 0 0 0,-1 0 0 0 0,0 1 0 0 0,1 10 0 0 0,-1-6 33 0 0,0 0 0 0 0,1-1 1 0 0,7 16-1 0 0,-5-12 19 0 0,6 20 1 0 0,30 111 931 0 0,-10-25-471 0 0,-11-37-278 0 0,-15-56-119 0 0,20 55 0 0 0,-17-62-166 0 0,-1 0 0 0 0,6 32 0 0 0,-11-41-111 0 0,1 0 0 0 0,1-1 0 0 0,-1 1 1 0 0,10 15-1 0 0,-12-25-60 0 0,0 0 0 0 0,0 0 1 0 0,0 0-1 0 0,-1 0 0 0 0,0 0 1 0 0,0 0-1 0 0,2 8 0 0 0,-3-9-4 0 0,1-1 0 0 0,0 1-1 0 0,-1 0 1 0 0,1-1 0 0 0,1 1-1 0 0,1 3 1 0 0,-3-5-1 0 0,1 0 0 0 0,0 0-1 0 0,-1 0 1 0 0,1 0 0 0 0,-1 0 0 0 0,1 0 0 0 0,-1 0-1 0 0,1 1 1 0 0,-1-1 0 0 0,0 0 0 0 0,0 0 0 0 0,1 0-1 0 0,-1 1 1 0 0,0-1 0 0 0,0 0 0 0 0,0 0 0 0 0,0 1-1 0 0,-1-1 1 0 0,1 0 0 0 0,0 0 0 0 0,0 0 0 0 0,-1 1-1 0 0,1-1 1 0 0,-1 0 0 0 0,1 0 0 0 0,-2 1 0 0 0,2 0 225 0 0,-13-6 86 0 0,10 3-249 0 0,0-1-1 0 0,0 1 1 0 0,1-1-1 0 0,-1 0 1 0 0,0 0-1 0 0,1 0 0 0 0,-1 0 1 0 0,-3-5-1 0 0,5 6-85 0 0,0 0-1 0 0,0-1 1 0 0,0 1 0 0 0,0 0-1 0 0,0-1 1 0 0,0 1-1 0 0,0-1 1 0 0,0 1-1 0 0,1-1 1 0 0,-1 0-1 0 0,0 1 1 0 0,1-1 0 0 0,0 0-1 0 0,-1 1 1 0 0,1-1-1 0 0,0 0 1 0 0,0-2-1 0 0,0-1 40 0 0,1 1 0 0 0,-1 0 0 0 0,0 0 0 0 0,0 0 0 0 0,-1-6 0 0 0,0 5-17 0 0,0 0 0 0 0,1-1 0 0 0,0 1 0 0 0,1-5 0 0 0,-1 6-49 0 0,0 0 0 0 0,0 1 0 0 0,0-1 0 0 0,0 0 0 0 0,-2-6 0 0 0,1 6 25 0 0,0 1-1 0 0,1-1 1 0 0,0 0-1 0 0,-1 1 1 0 0,1-1-1 0 0,1-4 0 0 0,0 1 6 0 0,-1 0 0 0 0,0 0 0 0 0,0 0 0 0 0,-1 0 0 0 0,-2-11-1 0 0,2 12-3 0 0,0-1 0 0 0,0 1 0 0 0,1-1 0 0 0,0 0-1 0 0,0 1 1 0 0,0-1 0 0 0,2-7 0 0 0,-1 10 0 0 0,-1 1 0 0 0,0-1 0 0 0,0 1 1 0 0,0 0-1 0 0,0-1 0 0 0,0 1 1 0 0,-1-4-1 0 0,0 4-7 0 0,0 0 0 0 0,1 0-1 0 0,0 0 1 0 0,0 0 0 0 0,0 0 0 0 0,0 0 0 0 0,0-1 0 0 0,1 1 0 0 0,1-4-1 0 0,28-71-208 0 0,-28 74 233 0 0,0 0 0 0 0,-1 1-1 0 0,1-1 1 0 0,1 0-1 0 0,-1 1 1 0 0,0-1 0 0 0,1 1-1 0 0,0-1 1 0 0,0 1 0 0 0,0 0-1 0 0,0 0 1 0 0,5-3-1 0 0,-6 5-4 0 0,-1-1 0 0 0,1 0 0 0 0,-1 1 0 0 0,1-1 0 0 0,-1 0 0 0 0,0 1 0 0 0,2-5 0 0 0,-2 5 0 0 0,0-1 0 0 0,0 0 0 0 0,0 1 0 0 0,0-1 0 0 0,0 1 0 0 0,0-1 0 0 0,0 1 0 0 0,1-1 0 0 0,-1 1 0 0 0,3-2 0 0 0,0 1 0 0 0,-1 0 0 0 0,0 0 0 0 0,0 0 0 0 0,0-1 0 0 0,0 1 0 0 0,0-1 0 0 0,0 1 0 0 0,0-1 0 0 0,-1 0 0 0 0,3-4 0 0 0,-3 5 0 0 0,0 0-1 0 0,-1 0 1 0 0,1 0-1 0 0,0 0 1 0 0,0 0-1 0 0,0 1 1 0 0,0-1-1 0 0,1 1 1 0 0,3-3-1 0 0,-3 2-4 0 0,9-3-38 0 0,-8 4 34 0 0,-1 0 1 0 0,1 1-1 0 0,-1-1 0 0 0,0 1 1 0 0,1-1-1 0 0,-1 1 0 0 0,6 1 1 0 0,-3-1-8 0 0,-3 0 9 0 0,0 0 0 0 0,-1 0 1 0 0,1 1-1 0 0,0-1 0 0 0,0 1 1 0 0,-1 0-1 0 0,1 0 0 0 0,0 0 1 0 0,-1 0-1 0 0,1 1 1 0 0,-1-1-1 0 0,0 0 0 0 0,1 1 1 0 0,-1 0-1 0 0,0 0 0 0 0,0-1 1 0 0,3 5-1 0 0,14 10 9 0 0,-16-15-5 0 0,-1 1-1 0 0,0-1 1 0 0,0 0-1 0 0,0 1 1 0 0,0 0-1 0 0,0-1 0 0 0,0 1 1 0 0,-1 0-1 0 0,1 0 1 0 0,-1 0-1 0 0,1 0 1 0 0,-1 0-1 0 0,0 1 1 0 0,1-1-1 0 0,-1 0 0 0 0,0 1 1 0 0,1 3-1 0 0,-1-2 4 0 0,0-1 0 0 0,0 0 0 0 0,1 0 0 0 0,-1 0 0 0 0,1 0 0 0 0,2 3 0 0 0,-2-3 0 0 0,0 0 0 0 0,0 0 0 0 0,0 0 0 0 0,-1 0 0 0 0,0 0 0 0 0,2 5 0 0 0,1 35 0 0 0,-3-20 0 0 0,-1-13 0 0 0,1 0 0 0 0,-1 0 0 0 0,-1 0 0 0 0,1 0 0 0 0,-2 0 0 0 0,-3 15 0 0 0,0 6-1 0 0,5-26 5 0 0,-1-1-1 0 0,1 1 1 0 0,-1 0-1 0 0,-3 8 0 0 0,-6 8 70 0 0,7-17-49 0 0,0 1 0 0 0,1 0 0 0 0,0 0 0 0 0,0 0 0 0 0,-1 6-1 0 0,0-1 16 0 0,3-5-17 0 0,-1-1 1 0 0,0 0-1 0 0,0 0 1 0 0,0-1 0 0 0,-1 1-1 0 0,1 0 1 0 0,-1 0-1 0 0,0-1 1 0 0,-3 5-1 0 0,0-3 19 0 0,4-4-28 0 0,0 0-1 0 0,0 0 1 0 0,1 0 0 0 0,-1 0-1 0 0,0 0 1 0 0,0 1-1 0 0,0-1 1 0 0,1 0 0 0 0,-1 0-1 0 0,1 1 1 0 0,-1-1-1 0 0,1 0 1 0 0,-1 3 0 0 0,0-2 18 0 0,0 1 0 0 0,1 0 0 0 0,-1-1 0 0 0,0 1 0 0 0,-1-1 0 0 0,1 1 0 0 0,0-1 0 0 0,-1 0 0 0 0,0 1 0 0 0,1-1 0 0 0,-1 0 0 0 0,0 0 0 0 0,0 0 0 0 0,0 0 0 0 0,0-1 0 0 0,0 1 0 0 0,-1 0 0 0 0,1-1 0 0 0,0 0 0 0 0,-1 1 0 0 0,1-1 0 0 0,-1 0 0 0 0,-4 1 1 0 0,2-1-9 0 0,0 1 0 0 0,0-1 1 0 0,-1 0-1 0 0,1 0 0 0 0,-1 0 1 0 0,1-1-1 0 0,-1 0 0 0 0,1 0 1 0 0,-1-1-1 0 0,1 1 1 0 0,-8-3-1 0 0,10 2-7 0 0,-32-12-71 0 0,33 13 19 0 0,1-1-1 0 0,-1 0 1 0 0,0 0-1 0 0,1 0 1 0 0,-1-1-1 0 0,1 1 1 0 0,-1 0-1 0 0,1-1 1 0 0,0 1 0 0 0,-1-1-1 0 0,1 1 1 0 0,0-1-1 0 0,0 1 1 0 0,0-1-1 0 0,0 0 1 0 0,-1-2-1 0 0,1-1-256 0 0,-1 1-1 0 0,0 0 0 0 0,0 0 1 0 0,0 0-1 0 0,-1 1 0 0 0,-2-5 0 0 0,-5-6-1674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38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11976 0 0,'0'0'45'0'0,"-1"0"0"0"0,1 0 1 0 0,-1 0-1 0 0,1 1 1 0 0,0-1-1 0 0,-1 0 0 0 0,1 0 1 0 0,-1 1-1 0 0,1-1 1 0 0,-1 0-1 0 0,1 1 0 0 0,0-1 1 0 0,-1 0-1 0 0,1 1 1 0 0,0-1-1 0 0,-1 1 1 0 0,1-1-1 0 0,0 1 0 0 0,0-1 1 0 0,-1 0-1 0 0,1 1 1 0 0,0-1-1 0 0,0 1 0 0 0,0-1 1 0 0,0 1-1 0 0,0-1 1 0 0,0 1-1 0 0,0-1 0 0 0,0 1 1 0 0,0-1-1 0 0,0 1 1 0 0,0-1-1 0 0,0 1 0 0 0,0-1 1 0 0,0 2-1 0 0,4 26 612 0 0,-2-16-116 0 0,-2-8-432 0 0,1 0 0 0 0,0 0 0 0 0,0-1 0 0 0,0 1 0 0 0,0-1 0 0 0,4 6 0 0 0,-3-4 5 0 0,0-1 0 0 0,0 1 1 0 0,-1 0-1 0 0,2 8 0 0 0,3 12 369 0 0,12 35-1 0 0,2 7-118 0 0,33 163 980 0 0,9 120 214 0 0,-59-330-1322 0 0,9 26 1 0 0,0-4-1648 0 0,-8-13-3455 0 0,-1-14-1399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15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5984 0 0,'1'-2'4233'0'0,"0"0"-4071"0"0,0 0-1 0 0,0 0 1 0 0,0 0-1 0 0,0 0 1 0 0,1 1 0 0 0,-1-1-1 0 0,0 0 1 0 0,1 1-1 0 0,-1-1 1 0 0,1 1 0 0 0,0 0-1 0 0,-1-1 1 0 0,1 1-1 0 0,0 0 1 0 0,0 0 0 0 0,0 0-1 0 0,0 0 1 0 0,0 0 0 0 0,0 1-1 0 0,0-1 1 0 0,0 0-1 0 0,0 1 1 0 0,0 0 0 0 0,0-1-1 0 0,0 1 1 0 0,1 0-1 0 0,-1 0 1 0 0,2 1 0 0 0,46 3 293 0 0,-40-2-412 0 0,0-1-1 0 0,1 0 0 0 0,-1 0 1 0 0,0-1-1 0 0,0-1 0 0 0,20-3 1 0 0,8-4-25 0 0,-22 5 32 0 0,29-10-1 0 0,71-21 271 0 0,-96 26-361 0 0,-17 7-59 0 0,-1 0 1 0 0,1 0-1 0 0,-1 0 0 0 0,1 0 0 0 0,-1 0 0 0 0,1 0 0 0 0,0 1 0 0 0,0-1 1 0 0,-1 1-1 0 0,1 0 0 0 0,0 0 0 0 0,-1 0 0 0 0,4 0 0 0 0,4 3-506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39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9 114 13360 0 0,'0'0'1424'0'0,"-8"-9"487"0"0,13 1-1239 0 0,-2-3-424 0 0,2 3-88 0 0,0 0-8 0 0,3 1-8 0 0,10-6-144 0 0,-5 7 0 0 0,0-7 0 0 0,0 6 0 0 0,4-6-800 0 0,1 2-191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3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110 164 6912 0 0,'0'0'314'0'0,"0"2"-6"0"0,-2 4 120 0 0,0 0-1 0 0,0 0 0 0 0,0 1 0 0 0,1-1 0 0 0,0 0 1 0 0,1 1-1 0 0,-1-1 0 0 0,1 1 0 0 0,1-1 0 0 0,-1 1 0 0 0,1-1 1 0 0,0 0-1 0 0,0 1 0 0 0,1-1 0 0 0,3 8 0 0 0,-4-11-470 0 0,3 5 164 0 0,0 1 0 0 0,1-1-1 0 0,0 1 1 0 0,0-1 0 0 0,1-1-1 0 0,0 1 1 0 0,9 8 0 0 0,1 2 115 0 0,-11-13-191 0 0,0-1 1 0 0,0 1 0 0 0,0-1-1 0 0,1 0 1 0 0,-1-1 0 0 0,8 4 0 0 0,-9-5-25 0 0,-1-1 0 0 0,1 1 1 0 0,-1-1-1 0 0,1 0 0 0 0,-1 0 1 0 0,1-1-1 0 0,0 1 0 0 0,-1-1 1 0 0,1 0-1 0 0,0 0 0 0 0,-1 0 1 0 0,1 0-1 0 0,0-1 0 0 0,-1 1 1 0 0,1-1-1 0 0,-1 0 0 0 0,1 0 0 0 0,-1 0 1 0 0,1-1-1 0 0,-1 1 0 0 0,0-1 1 0 0,1 0-1 0 0,-1 0 0 0 0,0 0 1 0 0,0 0-1 0 0,3-4 1 0 0,4-6 29 0 0,-5 7-18 0 0,-1 1 1 0 0,-1-1-1 0 0,1 0 0 0 0,-1-1 1 0 0,0 1-1 0 0,0 0 1 0 0,0-1-1 0 0,2-8 0 0 0,0-1 12 0 0,-3 9-6 0 0,0 0 0 0 0,0-1 0 0 0,0 1 0 0 0,-1-1 0 0 0,0 1 0 0 0,0-1 0 0 0,0 0 0 0 0,-1 1 0 0 0,0-1 0 0 0,-1 0 0 0 0,-1-11-1 0 0,-1 9-46 0 0,1-3 83 0 0,-1 0 1 0 0,-1 0-1 0 0,0 1 0 0 0,-1 0 1 0 0,0 0-1 0 0,0 0 0 0 0,-1 0 0 0 0,-11-13 1 0 0,6 10 205 0 0,0 2 0 0 0,-1 0 0 0 0,-16-13 0 0 0,24 22-223 0 0,0 0 0 0 0,0 0 0 0 0,-1 1 0 0 0,1-1 0 0 0,0 1 0 0 0,-1 0 0 0 0,0 0-1 0 0,1 1 1 0 0,-1-1 0 0 0,0 1 0 0 0,0 0 0 0 0,0 0 0 0 0,0 1 0 0 0,0-1 0 0 0,-8 2-1 0 0,8 0-20 0 0,1 0 0 0 0,0 0-1 0 0,-1 1 1 0 0,1-1 0 0 0,0 1-1 0 0,0 1 1 0 0,0-1 0 0 0,-5 4-1 0 0,1 0-10 0 0,0 0 0 0 0,-13 13 0 0 0,15-11-23 0 0,-1 0-1 0 0,1 1 1 0 0,0-1-1 0 0,1 1 1 0 0,0 1-1 0 0,0-1 1 0 0,-5 17-1 0 0,1 6 36 0 0,-7 35-1 0 0,5-13 23 0 0,7-30 2 0 0,1 0 0 0 0,1-1 0 0 0,1 1 0 0 0,4 44 0 0 0,-3-58-15 0 0,4 23 137 0 0,1 0 0 0 0,10 36 0 0 0,-11-54-161 0 0,0-1-1 0 0,1-1 0 0 0,0 1 0 0 0,2-1 0 0 0,-1 1 0 0 0,1-2 0 0 0,1 1 1 0 0,0-1-1 0 0,1 0 0 0 0,0-1 0 0 0,1 0 0 0 0,18 15 0 0 0,-21-21-73 0 0,0 0 0 0 0,0-1 0 0 0,1 1 0 0 0,-1-2 0 0 0,1 1 0 0 0,0-1 0 0 0,0 0 0 0 0,1-1 0 0 0,-1 0 1 0 0,0 0-1 0 0,1-1 0 0 0,-1 0 0 0 0,1 0 0 0 0,-1-1 0 0 0,1 0 0 0 0,0-1 0 0 0,-1 0 0 0 0,1 0 0 0 0,-1-1 0 0 0,10-2 0 0 0,8-4-1527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0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237 132 7832 0 0,'0'0'356'0'0,"-1"-2"-7"0"0,-2-4-229 0 0,0 0 0 0 0,-1 0 0 0 0,-7-10 0 0 0,-34-32 5787 0 0,37 40-4915 0 0,-22-21 1081 0 0,29 28-1998 0 0,0 0 0 0 0,-1 0 0 0 0,1 0 0 0 0,0 1 0 0 0,0-1 0 0 0,-1 0 0 0 0,1 0 0 0 0,0 1 0 0 0,-1-1 0 0 0,1 0 0 0 0,-1 1 0 0 0,1 0 0 0 0,-1-1 0 0 0,1 1 0 0 0,-1 0 1 0 0,0 0-1 0 0,1 0 0 0 0,-1 0 0 0 0,-1 0 0 0 0,-2 0-2 0 0,4 0-57 0 0,0 1 0 0 0,0-1-1 0 0,0 1 1 0 0,0-1 0 0 0,0 1 0 0 0,0-1-1 0 0,0 1 1 0 0,0 0 0 0 0,0-1-1 0 0,0 1 1 0 0,1 0 0 0 0,-1 0-1 0 0,0 0 1 0 0,-1 1 0 0 0,-1 2 24 0 0,-2 1-32 0 0,1 0 0 0 0,0 0 0 0 0,-1 1 0 0 0,2 0 0 0 0,-1 0-1 0 0,1 0 1 0 0,0 0 0 0 0,0 1 0 0 0,-3 11 0 0 0,0 1-10 0 0,2 1-1 0 0,-3 23 1 0 0,6-26 4 0 0,1-1 0 0 0,1 1 0 0 0,1 0-1 0 0,0 0 1 0 0,9 30 0 0 0,-9-37 5 0 0,0-3 16 0 0,-1 0-1 0 0,2 0 1 0 0,-1 0 0 0 0,1 0 0 0 0,-1-1-1 0 0,2 0 1 0 0,-1 1 0 0 0,1-1 0 0 0,0 0 0 0 0,8 9-1 0 0,-1-5-102 0 0,-9-7 72 0 0,0-1 1 0 0,0 0 0 0 0,1 0-1 0 0,-1 0 1 0 0,1 0 0 0 0,2 2-1 0 0,11 4 55 0 0,0-1-1 0 0,18 6 0 0 0,22 7 7 0 0,-50-19-53 0 0,0 1 0 0 0,-1 0 0 0 0,1 1 0 0 0,-1 0-1 0 0,0 0 1 0 0,0 0 0 0 0,8 6 0 0 0,11 7 55 0 0,-15-10-42 0 0,-1 0-1 0 0,-1 0 1 0 0,1 0 0 0 0,-1 1 0 0 0,-1 1-1 0 0,7 7 1 0 0,4 5-12 0 0,-14-17 2 0 0,-1 0 0 0 0,0 1 0 0 0,0-1 0 0 0,0 1 0 0 0,0 0 0 0 0,0-1 0 0 0,-1 1 0 0 0,0 0 0 0 0,1 0 0 0 0,-2 0 0 0 0,1 0 0 0 0,0 0 0 0 0,-1 0 0 0 0,0 0 0 0 0,0 0 0 0 0,0 0 0 0 0,0 1 0 0 0,-1-1 0 0 0,1 0 0 0 0,-1 0 0 0 0,0 0 0 0 0,-3 7 0 0 0,1-2 72 0 0,-1-1-1 0 0,0 0 1 0 0,0 0-1 0 0,-1 0 1 0 0,1-1-1 0 0,-2 1 0 0 0,1-1 1 0 0,-1 0-1 0 0,-11 10 1 0 0,13-14 25 0 0,0-1 1 0 0,1 1 0 0 0,-1-1-1 0 0,0 0 1 0 0,0 0 0 0 0,0-1-1 0 0,-1 1 1 0 0,1-1 0 0 0,0 0-1 0 0,-1 0 1 0 0,1 0 0 0 0,-6 0-1 0 0,-7 0 210 0 0,1-1 0 0 0,-17-2 0 0 0,19 0-151 0 0,6 1-104 0 0,0 0-1 0 0,0 0 1 0 0,0-1 0 0 0,0-1-1 0 0,1 1 1 0 0,-13-7 0 0 0,-40-26 256 0 0,43 23-258 0 0,11 9-140 0 0,1-1 0 0 0,0 0 0 0 0,0 0 0 0 0,0 0 0 0 0,0-1 0 0 0,-7-9 0 0 0,2-6-6890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0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357 239 3224 0 0,'-1'-9'288'0'0,"-23"-33"3159"0"0,4 7 1186 0 0,-2 5-2941 0 0,5 7-560 0 0,10 12-641 0 0,-1 0 1 0 0,0 1-1 0 0,-1 0 1 0 0,0 0-1 0 0,-1 1 0 0 0,0 1 1 0 0,-12-9-1 0 0,19 15-433 0 0,0 1 0 0 0,0-1 0 0 0,1 1 0 0 0,-2-1 0 0 0,1 1 0 0 0,0 0 0 0 0,0 0 0 0 0,0 0 0 0 0,0 1 0 0 0,-1-1 0 0 0,1 1 0 0 0,0 0 0 0 0,-1 0 0 0 0,1 0 0 0 0,0 0 0 0 0,0 0 0 0 0,-1 1-1 0 0,1 0 1 0 0,0-1 0 0 0,0 1 0 0 0,0 1 0 0 0,0-1 0 0 0,0 0 0 0 0,0 1 0 0 0,0-1 0 0 0,0 1 0 0 0,-4 3 0 0 0,0 0-36 0 0,1 0 0 0 0,0 1 0 0 0,0-1 0 0 0,0 1 0 0 0,1 0 0 0 0,0 1 0 0 0,0-1 1 0 0,1 1-1 0 0,0 0 0 0 0,-5 10 0 0 0,9-16-22 0 0,-7 12-7 0 0,2 1 0 0 0,0 0 0 0 0,0-1 0 0 0,1 1 0 0 0,1 1 0 0 0,0-1 0 0 0,0 19 0 0 0,3-18 2 0 0,0 1 0 0 0,1-1 0 0 0,5 19 0 0 0,-5-28 13 0 0,1 0 0 0 0,0 0 0 0 0,0 0-1 0 0,0 0 1 0 0,1-1 0 0 0,0 1 0 0 0,0-1 0 0 0,0 0 0 0 0,1 0 0 0 0,8 9-1 0 0,-4-5-13 0 0,1-1-1 0 0,1 0 0 0 0,-1-1 1 0 0,1 0-1 0 0,1 0 0 0 0,-1-1 1 0 0,1 0-1 0 0,0-1 0 0 0,0 0 1 0 0,1-1-1 0 0,21 6 0 0 0,39 9 7 0 0,-57-15 17 0 0,0 1 0 0 0,0 0 0 0 0,20 10 0 0 0,-3-1-21 0 0,-24-10 3 0 0,0 0 0 0 0,0 0 0 0 0,14 10 0 0 0,-19-12 6 0 0,1 1 0 0 0,-1 0 1 0 0,0 0-1 0 0,0 0 0 0 0,0 0 0 0 0,-1 0 1 0 0,1 1-1 0 0,-1-1 0 0 0,0 1 0 0 0,3 5 1 0 0,-3-4 2 0 0,0 1 1 0 0,0-1 0 0 0,0 1-1 0 0,-1-1 1 0 0,0 1 0 0 0,0 0-1 0 0,0-1 1 0 0,-1 1 0 0 0,0 0-1 0 0,0 0 1 0 0,-2 10 0 0 0,1-8 24 0 0,0-1 1 0 0,-1 1-1 0 0,0 0 1 0 0,-6 14-1 0 0,7-19 21 0 0,-1 1 1 0 0,0 0-1 0 0,-1-1 0 0 0,1 0 1 0 0,-1 1-1 0 0,1-1 0 0 0,-1 0 0 0 0,0 0 1 0 0,0 0-1 0 0,0-1 0 0 0,-6 4 0 0 0,4-2 70 0 0,-1 0 0 0 0,0-1 0 0 0,0 0 0 0 0,0 0 0 0 0,-1 0 0 0 0,1-1 0 0 0,-1 0 0 0 0,1 0 0 0 0,-1-1 0 0 0,0 0 0 0 0,1 0 0 0 0,-1 0 0 0 0,0-1 0 0 0,-9 0 0 0 0,-14-4 179 0 0,0 0 0 0 0,-45-14-1 0 0,65 14-286 0 0,1 0 0 0 0,0-1 0 0 0,-1 0 1 0 0,-12-9-1 0 0,13 8-23 0 0,2 2-110 0 0,1 0 1 0 0,1-1-1 0 0,-1 0 1 0 0,1 0-1 0 0,0 0 1 0 0,0-1-1 0 0,-6-8 1 0 0,10 13-83 0 0,1 0 1 0 0,-1 0-1 0 0,1 0 1 0 0,-1-1-1 0 0,1 1 1 0 0,0 0 0 0 0,-1-1-1 0 0,1 1 1 0 0,0 0-1 0 0,0 0 1 0 0,0-1-1 0 0,0 1 1 0 0,0 0 0 0 0,0-1-1 0 0,0 1 1 0 0,0 0-1 0 0,1-1 1 0 0,-1 1-1 0 0,0 0 1 0 0,1 0 0 0 0,-1 0-1 0 0,2-3 1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1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48 9216 0 0,'-2'-1'706'0'0,"-29"-23"319"0"0,16 13 397 0 0,14 9-1257 0 0,-1 1-1 0 0,1 0 1 0 0,-1 0-1 0 0,1 0 1 0 0,-1 0 0 0 0,1 1-1 0 0,-1-1 1 0 0,0 0 0 0 0,1 1-1 0 0,-1-1 1 0 0,0 1-1 0 0,1 0 1 0 0,-1-1 0 0 0,0 1-1 0 0,0 0 1 0 0,-2 0 0 0 0,3 0 464 0 0,-5 4 277 0 0,4-2-776 0 0,1 0 0 0 0,-1 0 0 0 0,1 0 0 0 0,-1 0 0 0 0,1 0 0 0 0,0 1 0 0 0,-2 3 0 0 0,-4 8 285 0 0,1-3-187 0 0,2 0 0 0 0,-1 0 0 0 0,1 0 0 0 0,-3 18 0 0 0,2-13-71 0 0,0 5 62 0 0,1-1-1 0 0,0 1 1 0 0,2 0-1 0 0,0 0 1 0 0,2 30-1 0 0,2-33-77 0 0,2 1 0 0 0,7 21 0 0 0,-4-11-29 0 0,-2-15-74 0 0,0 0 1 0 0,1 0 0 0 0,1 0 0 0 0,0-1 0 0 0,0 0-1 0 0,15 18 1 0 0,-9-11-8 0 0,-8-13-9 0 0,1 0-1 0 0,0 0 0 0 0,0 0 1 0 0,0-1-1 0 0,1 0 1 0 0,0 0-1 0 0,0-1 0 0 0,0 0 1 0 0,1 0-1 0 0,0-1 0 0 0,0 0 1 0 0,0 0-1 0 0,10 3 0 0 0,-11-5-34 0 0,0 0 0 0 0,0-1 0 0 0,0 1 0 0 0,0-1 0 0 0,0-1 0 0 0,0 1 0 0 0,0-1 0 0 0,0 0 0 0 0,0-1 0 0 0,0 0 0 0 0,0 0 0 0 0,0-1 0 0 0,0 1 0 0 0,0-1 0 0 0,-1-1 0 0 0,13-5 0 0 0,-11 4-458 0 0,-1-1 0 0 0,1 0 0 0 0,9-8 0 0 0,5-7-1471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1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6912 0 0,'0'0'528'0'0,"-1"0"-342"0"0,-3 0 1113 0 0,-3 19 2984 0 0,6-12-4135 0 0,1 1 0 0 0,0-1 0 0 0,1 0 0 0 0,-1 1 0 0 0,1-1 0 0 0,1 0 0 0 0,0 0 0 0 0,0 0 1 0 0,0 0-1 0 0,4 9 0 0 0,5 14 183 0 0,37 126 1036 0 0,31 89 340 0 0,-32-106-567 0 0,-25-76-635 0 0,42 82 757 0 0,-62-141-1228 0 0,33 82 670 0 0,-28-72-530 0 0,0 0 0 0 0,-2 1-1 0 0,6 19 1 0 0,-11-34-155 0 0,0 1 0 0 0,0-1-1 0 0,0 0 1 0 0,1 1 0 0 0,-1-1 0 0 0,0 0 0 0 0,0 1 0 0 0,0-1 0 0 0,0 0-1 0 0,0 1 1 0 0,0-1 0 0 0,0 0 0 0 0,0 1 0 0 0,0-1 0 0 0,0 0-1 0 0,-1 0 1 0 0,1 1 0 0 0,0-1 0 0 0,0 0 0 0 0,0 1 0 0 0,0-1-1 0 0,0 0 1 0 0,0 0 0 0 0,-1 1 0 0 0,1-1 0 0 0,0 0 0 0 0,0 0-1 0 0,0 1 1 0 0,-1-1 0 0 0,1 0 0 0 0,-1 1 0 0 0,-10-1 180 0 0,-13-9 62 0 0,24 9-243 0 0,-4-2 5 0 0,1 0 1 0 0,0 0-1 0 0,0 0 0 0 0,0-1 0 0 0,0 1 0 0 0,1-1 1 0 0,-1 0-1 0 0,1 0 0 0 0,-1 0 0 0 0,1 0 0 0 0,-2-4 1 0 0,-2-3-18 0 0,1 0-1 0 0,-6-17 1 0 0,7 17-6 0 0,1 1 0 0 0,0 0 0 0 0,1-1 0 0 0,0 1 0 0 0,0-1 0 0 0,0-15 0 0 0,2 18 0 0 0,0-3-10 0 0,0-1 0 0 0,0 1-1 0 0,1-1 1 0 0,0 1 0 0 0,1-1-1 0 0,0 1 1 0 0,4-11 0 0 0,-4 17 8 0 0,7-19-71 0 0,16-27 0 0 0,-21 42 58 0 0,1 1 0 0 0,1 0 0 0 0,-1 0-1 0 0,1 0 1 0 0,0 1 0 0 0,0 0 0 0 0,8-6-1 0 0,-8 7-5 0 0,1 0 0 0 0,0 1 0 0 0,0-1 0 0 0,0 2 0 0 0,0-1-1 0 0,15-5 1 0 0,-18 8 13 0 0,0 1 0 0 0,-1-1 0 0 0,1 1-1 0 0,-1-1 1 0 0,1 1 0 0 0,0 0 0 0 0,0 0 0 0 0,-1 1-1 0 0,1-1 1 0 0,-1 1 0 0 0,1 0 0 0 0,0 0-1 0 0,-1 0 1 0 0,1 0 0 0 0,-1 1 0 0 0,0-1 0 0 0,6 5-1 0 0,1 1-5 0 0,-1 0-1 0 0,0 1 0 0 0,0 0 1 0 0,-1 0-1 0 0,0 1 1 0 0,0 1-1 0 0,6 10 0 0 0,43 78-138 0 0,-45-75 143 0 0,24 55 16 0 0,-25-49-134 0 0,17 28 0 0 0,-23-49-967 0 0,1 0 0 0 0,-1-1 0 0 0,9 8 0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2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402 151 3224 0 0,'-1'0'26'0'0,"0"0"0"0"0,-1-1 0 0 0,1 0 0 0 0,0 1 0 0 0,0-1 0 0 0,0 0 0 0 0,0 1 0 0 0,0-1 0 0 0,1 0 0 0 0,-1 0 0 0 0,-1-1 0 0 0,-1-2 310 0 0,0 0 0 0 0,0 0 1 0 0,-1 0-1 0 0,1 0 0 0 0,-1 1 0 0 0,-5-5 0 0 0,-11-9 1788 0 0,-7-10 3320 0 0,16 17-4699 0 0,0 0 0 0 0,-1 2 1 0 0,-1-1-1 0 0,-14-7 0 0 0,23 14-610 0 0,0 0 0 0 0,-1 0 0 0 0,1 1-1 0 0,-1-1 1 0 0,1 1 0 0 0,-1 0 0 0 0,0 0-1 0 0,1 0 1 0 0,-1 1 0 0 0,0-1 0 0 0,0 1-1 0 0,1 0 1 0 0,-1 1 0 0 0,0-1-1 0 0,1 1 1 0 0,-1 0 0 0 0,0 0 0 0 0,-6 3-1 0 0,5-1-28 0 0,-39 22 355 0 0,41-23-440 0 0,1 1-1 0 0,0 0 1 0 0,0-1 0 0 0,0 1 0 0 0,0 0 0 0 0,0 1 0 0 0,1-1 0 0 0,-1 0 0 0 0,-3 8 0 0 0,-8 12 53 0 0,11-19-63 0 0,1 0-1 0 0,0-1 1 0 0,-1 1-1 0 0,1 0 0 0 0,1 0 1 0 0,-1 1-1 0 0,-1 4 1 0 0,-21 92 202 0 0,21-86-181 0 0,2 0 0 0 0,0 1 0 0 0,1-1 0 0 0,2 21 0 0 0,0-12-12 0 0,1 1 0 0 0,2 0 1 0 0,0-1-1 0 0,1 0 0 0 0,1 0 0 0 0,19 40 0 0 0,-15-41-20 0 0,-8-16 11 0 0,0-1-1 0 0,0 0 1 0 0,1 0 0 0 0,6 10 0 0 0,0-4-1 0 0,11 13 44 0 0,-15-20-33 0 0,0 1 6 0 0,0-1 1 0 0,1 0-1 0 0,7 4 0 0 0,-11-7-14 0 0,0-1 1 0 0,1 0-1 0 0,-1 1 0 0 0,1-1 1 0 0,-1 0-1 0 0,1-1 1 0 0,0 1-1 0 0,-1-1 0 0 0,7 1 1 0 0,-1-1 18 0 0,-1-1 1 0 0,0 1 0 0 0,1-1-1 0 0,-1-1 1 0 0,15-4 0 0 0,-18 4-18 0 0,0 0 0 0 0,0 0-1 0 0,0-1 1 0 0,0 0 0 0 0,-1 0 0 0 0,1 0 0 0 0,-1 0 0 0 0,0-1 0 0 0,0 0 0 0 0,4-4 0 0 0,3-5 81 0 0,-6 9-72 0 0,-1 0-1 0 0,-1 0 1 0 0,1 0-1 0 0,-1-1 1 0 0,1 0-1 0 0,-1 1 1 0 0,-1-1 0 0 0,1 0-1 0 0,-1-1 1 0 0,1 1-1 0 0,-2 0 1 0 0,3-8-1 0 0,14-81-23 0 0,-16 79 43 0 0,0-1-1 0 0,-1 0 0 0 0,-1 0 0 0 0,-1 1 1 0 0,0-1-1 0 0,-6-29 0 0 0,-1 11-40 0 0,7 25 5 0 0,-1-1 0 0 0,0 1 0 0 0,-1 0 0 0 0,0 0 0 0 0,0 1 0 0 0,-1-1 0 0 0,0 1 0 0 0,0-1 0 0 0,-8-9 0 0 0,1 5-17 0 0,8 9-20 0 0,0-1 0 0 0,-1 1 0 0 0,1 0-1 0 0,-1 0 1 0 0,0 1 0 0 0,0-1-1 0 0,0 1 1 0 0,-6-4 0 0 0,8 7-152 0 0,-2-7-1790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3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77 13504 0 0,'-1'2'1224'0'0,"-1"0"-1205"0"0,1 1 1 0 0,0 0 0 0 0,0 0 0 0 0,1 0 0 0 0,-1 0-1 0 0,0 0 1 0 0,1 0 0 0 0,0 0 0 0 0,0 0 0 0 0,0 0-1 0 0,0 0 1 0 0,0 0 0 0 0,1 4 0 0 0,0 25 103 0 0,-2-18 63 0 0,1 0 0 0 0,0 0 0 0 0,1 1 0 0 0,4 17 0 0 0,0 0 346 0 0,-4-21-282 0 0,1-1 0 0 0,1 1 0 0 0,0-1 0 0 0,1 0 0 0 0,0 0-1 0 0,0 0 1 0 0,11 17 0 0 0,4 1 662 0 0,24 29 0 0 0,-41-55-875 0 0,-2-1 20 0 0,1 0 1 0 0,0 0-1 0 0,-1 0 1 0 0,1 0-1 0 0,0-1 1 0 0,0 1-1 0 0,0 0 0 0 0,-1 0 1 0 0,1-1-1 0 0,0 1 1 0 0,0-1-1 0 0,0 1 1 0 0,3 1 752 0 0,-4-5-752 0 0,-1 0 0 0 0,0 0 0 0 0,1 0 0 0 0,-1 0-1 0 0,0 0 1 0 0,0 0 0 0 0,0 0 0 0 0,-1 1 0 0 0,1-1-1 0 0,-1 1 1 0 0,-2-4 0 0 0,2 3-36 0 0,0-1-1 0 0,0 1 1 0 0,0-1-1 0 0,0 0 0 0 0,0-3 1 0 0,-9-27 84 0 0,8 23-98 0 0,0 1 0 0 0,0-1 0 0 0,1 0 0 0 0,0 0-1 0 0,-1-18 1 0 0,3 26-2 0 0,0-6-20 0 0,0 0 0 0 0,0 0 0 0 0,1 0 0 0 0,1 1 0 0 0,-1-1 0 0 0,5-13 0 0 0,0-1-59 0 0,-4 15 39 0 0,1 0 1 0 0,-1 1 0 0 0,7-14 0 0 0,3-3 13 0 0,-6 11 11 0 0,1-1-1 0 0,1 1 0 0 0,0 1 1 0 0,0 0-1 0 0,11-13 0 0 0,-17 24 10 0 0,1-3-7 0 0,0 1 0 0 0,1 0 0 0 0,-1-1 0 0 0,1 1 0 0 0,0 1 0 0 0,0-1 0 0 0,0 0 0 0 0,0 1 0 0 0,0 0 0 0 0,7-2 0 0 0,-11 3 2 0 0,1 1 0 0 0,0 0 0 0 0,-1-1 0 0 0,1 1 0 0 0,-1 0 1 0 0,1 0-1 0 0,0-1 0 0 0,-1 1 0 0 0,1 0 0 0 0,0 0 0 0 0,-1 0 0 0 0,1 0 0 0 0,0 0 0 0 0,-1 0 0 0 0,1 0 1 0 0,0 0-1 0 0,-1 0 0 0 0,1 0 0 0 0,0 0 0 0 0,-1 1 0 0 0,1-1 0 0 0,0 0 0 0 0,0 1 0 0 0,1 0-10 0 0,2 1 9 0 0,-1-1 1 0 0,0 1-1 0 0,0 0 0 0 0,0 0 1 0 0,0 1-1 0 0,0-1 1 0 0,0 1-1 0 0,0-1 1 0 0,-1 1-1 0 0,1 0 0 0 0,2 4 1 0 0,3 5-8 0 0,10 22 1 0 0,-9-16 18 0 0,16 40-196 0 0,2 9 194 0 0,1-3 119 0 0,-17-36-232 0 0,30 51 1 0 0,-36-70 104 0 0,-3-6-40 0 0,0 1 1 0 0,1 0-1 0 0,-1-1 0 0 0,1 0 1 0 0,0 1-1 0 0,0-1 1 0 0,5 4-1 0 0,15 12-2153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3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7 162 9216 0 0,'-1'-2'421'0'0,"0"-2"-356"0"0,-1 0-1 0 0,1 0 1 0 0,1 0-1 0 0,-1 0 1 0 0,1 0 0 0 0,-1 0-1 0 0,1 0 1 0 0,0 0-1 0 0,0 0 1 0 0,1 0 0 0 0,-1-1-1 0 0,3-4 1 0 0,0-21 2587 0 0,-3 24-1950 0 0,1-1 1 0 0,0 1-1 0 0,0-1 1 0 0,1 1-1 0 0,0 0 1 0 0,3-9-1 0 0,-4 13-45 0 0,15-6-210 0 0,-12 7-425 0 0,-1-1 1 0 0,1 1-1 0 0,0 0 1 0 0,-1 0-1 0 0,1 0 0 0 0,0 1 1 0 0,-1-1-1 0 0,1 1 1 0 0,0 0-1 0 0,0 0 0 0 0,0 0 1 0 0,-1 0-1 0 0,8 2 0 0 0,6 0-27 0 0,-5 0 133 0 0,0 0 0 0 0,0 0 0 0 0,12 5 0 0 0,-15-5-126 0 0,-1 1 0 0 0,1 1 0 0 0,-1-1 1 0 0,1 2-1 0 0,-1-1 0 0 0,0 1 0 0 0,-1 0 0 0 0,1 1 0 0 0,6 6 0 0 0,-11-10-2 0 0,-2-2 0 0 0,0 1 0 0 0,-1-1 0 0 0,1 1 0 0 0,0-1 0 0 0,0 1 0 0 0,-1-1 0 0 0,1 1 0 0 0,-1 0 0 0 0,1-1 0 0 0,-1 1 0 0 0,1 0 0 0 0,-1-1 0 0 0,1 1 0 0 0,-1 0 0 0 0,1 0 0 0 0,-1-1 0 0 0,0 1 0 0 0,0 0 0 0 0,1 0 0 0 0,-1 1 0 0 0,12 29-160 0 0,-12-18 119 0 0,-5 8 172 0 0,-1 1 0 0 0,-14 33 0 0 0,0-3 165 0 0,-3 30 278 0 0,6-19-45 0 0,-5 28 47 0 0,19-74-413 0 0,-2 36 1 0 0,3-24-8 0 0,1-7 38 0 0,1-1 0 0 0,3 34 0 0 0,-2-47-135 0 0,0 0 0 0 0,1 0-1 0 0,0 0 1 0 0,0 0 0 0 0,1-1-1 0 0,-1 1 1 0 0,2-1 0 0 0,-1 1-1 0 0,1-1 1 0 0,0-1 0 0 0,1 1-1 0 0,0 0 1 0 0,0-1 0 0 0,0 0-1 0 0,1 0 1 0 0,0-1 0 0 0,8 7-1 0 0,-11-10-22 0 0,1 0 0 0 0,-1-1 0 0 0,1 1 0 0 0,0-1-1 0 0,0 0 1 0 0,0 0 0 0 0,0 0 0 0 0,0 0 0 0 0,0-1-1 0 0,0 1 1 0 0,0-1 0 0 0,0 0 0 0 0,0 0 0 0 0,6-2 0 0 0,4 0 5 0 0,-1-2 1 0 0,24-9-1 0 0,-29 11-13 0 0,62-34 82 0 0,-48 27-438 0 0,-1-2 1 0 0,0 0-1 0 0,-1-1 0 0 0,0-1 0 0 0,-1-1 0 0 0,19-17 1 0 0,-15 7-891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4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7832 0 0,'0'0'696'0'0,"0"23"9047"0"0,3-12-8007 0 0,2-3-1584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16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4608 0 0,'0'0'208'0'0,"16"0"1280"0"0,0 1 3267 0 0,-9-1-4432 0 0,0 0 1 0 0,0 0-1 0 0,0 0 1 0 0,0-1-1 0 0,9-2 1 0 0,-3 0-148 0 0,9-3 40 0 0,-5-2-255 0 0,1 1 0 0 0,0 1 1 0 0,29-7-1 0 0,-38 9-1041 0 0,4 1-3309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4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7 4144 0 0,'0'0'7608'0'0,"1"1"-7302"0"0,14 12 1169 0 0,-13-11-1112 0 0,-1-1-3 0 0,1 1-283 0 0,1 0 0 0 0,-1 1 1 0 0,0-1-1 0 0,0 0 1 0 0,-1 1-1 0 0,1-1 1 0 0,0 1-1 0 0,-1 0 1 0 0,1 0-1 0 0,-1-1 1 0 0,0 1-1 0 0,0 0 1 0 0,0 0-1 0 0,-1 0 0 0 0,1 0 1 0 0,-1 0-1 0 0,1 0 1 0 0,-1 0-1 0 0,0 0 1 0 0,0 4-1 0 0,-1-1 9 0 0,0 1 0 0 0,0-1-1 0 0,-1 1 1 0 0,0-1 0 0 0,0 1-1 0 0,0-1 1 0 0,-1 0 0 0 0,0 0-1 0 0,0 0 1 0 0,0-1 0 0 0,-1 1-1 0 0,-5 5 1 0 0,7-7 63 0 0,-1 0-1 0 0,0-1 1 0 0,0 1 0 0 0,-1-1-1 0 0,1 0 1 0 0,-1 0 0 0 0,1 0-1 0 0,-1 0 1 0 0,0-1-1 0 0,0 1 1 0 0,0-1 0 0 0,-1 0-1 0 0,1 0 1 0 0,0-1 0 0 0,-1 1-1 0 0,1-1 1 0 0,-9 1-1 0 0,10-2-50 0 0,0 0-1 0 0,0-1 1 0 0,0 1-1 0 0,1-1 0 0 0,-1 0 1 0 0,0 0-1 0 0,1 0 1 0 0,-1 0-1 0 0,1 0 1 0 0,-1-1-1 0 0,-3-2 0 0 0,1 0-4 0 0,1 0-1 0 0,-1 0 0 0 0,1 0 1 0 0,-5-6-1 0 0,8 7-71 0 0,-1 0 0 0 0,1-1 0 0 0,0 1 0 0 0,0-1 0 0 0,0 0 0 0 0,0 1 0 0 0,1-1 0 0 0,0 0 0 0 0,-1 1 0 0 0,2-8 0 0 0,1 5-25 0 0,1 1 0 0 0,0 0 0 0 0,0 0 0 0 0,0 1 0 0 0,1-1 1 0 0,-1 1-1 0 0,1-1 0 0 0,5-3 0 0 0,7-7-459 0 0,19-14 0 0 0,0 4-5111 0 0,-11 9-880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5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3658 6448 0 0,'-2'0'498'0'0,"-12"5"137"0"0,-24 3 0 0 0,-10 3 2798 0 0,35-8-2788 0 0,-31 13 2741 0 0,45-17-3204 0 0,3-4-151 0 0,1 1 0 0 0,-1-1 0 0 0,1 1 0 0 0,0 0 0 0 0,0 1 0 0 0,1-1 0 0 0,-1 1 0 0 0,1 0 0 0 0,8-4-1 0 0,-7 4-33 0 0,261-119-83 0 0,-189 92 17 0 0,74-27 136 0 0,308-110 2 0 0,33-12-74 0 0,-163 71 2 0 0,114-37 59 0 0,-196 59-45 0 0,416-129 53 0 0,-556 178-30 0 0,690-221 68 0 0,346-108 36 0 0,-707 213-85 0 0,95-18 4 0 0,-320 104 20 0 0,-82 28-65 0 0,62-20 40 0 0,527-199-31 0 0,-110 41 150 0 0,-316 111-75 0 0,-102 28-4 0 0,-23 8-35 0 0,206-82 53 0 0,-1 1 65 0 0,117-48-41 0 0,-289 117 28 0 0,-178 72-226 0 0,109-52-1109 0 0,-115 51 451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7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1178 1 8752 0 0,'-48'3'2211'0'0,"37"-1"-1904"0"0,0 1-1 0 0,0 0 1 0 0,0 0-1 0 0,-13 7 1 0 0,-33 15 382 0 0,-51 25 263 0 0,-87 80 95 0 0,-169 105-939 0 0,205-138-104 0 0,129-78 38 0 0,1 1 0 0 0,1 2 0 0 0,-36 34 0 0 0,60-52-15 0 0,1-1 8 0 0,0 0 0 0 0,0 0 0 0 0,1 0 0 0 0,-1 0 0 0 0,-3 7 0 0 0,5-9-25 0 0,1 0-1 0 0,-1 1 1 0 0,1-1-1 0 0,0 1 1 0 0,-1-1-1 0 0,1 0 1 0 0,0 1-1 0 0,0-1 1 0 0,0 1-1 0 0,0-1 1 0 0,0 1-1 0 0,0-1 1 0 0,0 1-1 0 0,1-1 1 0 0,-1 1-1 0 0,0-1 1 0 0,1 0-1 0 0,-1 1 1 0 0,1-1-1 0 0,1 2 1 0 0,-1-1-26 0 0,0 1 0 0 0,1-1 0 0 0,-1 1 0 0 0,1-1 0 0 0,0 0 0 0 0,0 0 0 0 0,0 0 0 0 0,0 0 0 0 0,0 0 0 0 0,0-1 0 0 0,1 1 0 0 0,-1 0 0 0 0,0-1 0 0 0,1 0 0 0 0,-1 1 0 0 0,1-1 0 0 0,0 0 0 0 0,4 1 0 0 0,7 0 79 0 0,0 0 0 0 0,0-1 1 0 0,0-1-1 0 0,20-1 0 0 0,-1 0-72 0 0,-2 1-70 0 0,0 0 1 0 0,1 3-1 0 0,-1 0 1 0 0,44 11 0 0 0,-71-13 78 0 0,0 1 0 0 0,0-1 0 0 0,0 0 0 0 0,0 1 0 0 0,-1 0 0 0 0,1 0 0 0 0,0 0 0 0 0,-1 0 0 0 0,1 0 0 0 0,-1 1 0 0 0,0 0 0 0 0,0 0 0 0 0,0-1 0 0 0,0 2 0 0 0,-1-1 0 0 0,1 0 0 0 0,-1 1 0 0 0,0-1 0 0 0,0 1 0 0 0,0-1 0 0 0,0 1 0 0 0,0 0 0 0 0,-1 0 0 0 0,0 0 0 0 0,0 0 0 0 0,0 0 0 0 0,0 0 0 0 0,-1 0 0 0 0,1 0 0 0 0,-1 0 0 0 0,0 1 0 0 0,-1 6 0 0 0,-2 7 0 0 0,0-1 0 0 0,-1 0 0 0 0,-11 28 0 0 0,5-16 0 0 0,-1 1 17 0 0,-2-1 1 0 0,-2 0 0 0 0,-17 26 0 0 0,11-18-15 0 0,4-9 12 0 0,2 1 1 0 0,1 0-1 0 0,2 1 0 0 0,0 1 0 0 0,2-1 1 0 0,-6 38-1 0 0,15-62-4 0 0,0 1 1 0 0,1 0-1 0 0,0-1 1 0 0,0 1-1 0 0,0 0 1 0 0,3 9-1 0 0,-3-13-24 0 0,1 0-1 0 0,0-1 0 0 0,0 1 1 0 0,0 0-1 0 0,0-1 0 0 0,0 1 1 0 0,0-1-1 0 0,1 1 0 0 0,-1-1 1 0 0,1 0-1 0 0,0 1 0 0 0,-1-1 1 0 0,1 0-1 0 0,0 0 1 0 0,0 0-1 0 0,0-1 0 0 0,5 4 1 0 0,13 4 13 0 0,0-1 0 0 0,1-1 1 0 0,28 6-1 0 0,3 0 247 0 0,-16-2-203 0 0,52 16-337 0 0,-76-22 280 0 0,1 0 0 0 0,-1 1-1 0 0,0 1 1 0 0,17 11 0 0 0,-13-5 191 0 0,29 28 0 0 0,-6 13-461 0 0,-30-41 324 0 0,-1 0 1 0 0,0 0-1 0 0,0 0 0 0 0,5 17 1 0 0,8 15-314 0 0,-14-31 257 0 0,7 22 1 0 0,-8-19 61 0 0,11 21 0 0 0,47 89-1 0 0,-57-114-97 0 0,2 0 0 0 0,15 19 1 0 0,-15-21 21 0 0,-1 1 0 0 0,0-1 0 0 0,7 15 0 0 0,-13-21 29 0 0,0 0 0 0 0,-1 0 0 0 0,1 0 0 0 0,-1 0 0 0 0,-1 1 0 0 0,1-1 0 0 0,0 6 0 0 0,-3 40 0 0 0,2-44 0 0 0,-3 17 85 0 0,-1-1 0 0 0,-1 0 0 0 0,-10 29 0 0 0,6-25 77 0 0,-7 46 0 0 0,9-24 43 0 0,-8 63 75 0 0,14-83-1365 0 0,1-4-4395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48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425 1 11456 0 0,'-10'4'248'0'0,"0"0"-1"0"0,0 0 1 0 0,0 1 0 0 0,-17 12 0 0 0,-34 32-225 0 0,22-18 439 0 0,30-24-329 0 0,-29 23 708 0 0,-42 40 1 0 0,66-55-774 0 0,-1-1-3 0 0,1 1 1 0 0,1 1-1 0 0,0 0 1 0 0,-13 22 0 0 0,18-25-66 0 0,2-2 0 0 0,-10 21 0 0 0,15-29 0 0 0,0 0 0 0 0,0 0 0 0 0,0 0 0 0 0,0 0 0 0 0,1 0 0 0 0,0 0 0 0 0,-1 0 0 0 0,1 1 0 0 0,0-1 0 0 0,0 0 0 0 0,1 0 0 0 0,0 6 0 0 0,0-8-4 0 0,0 1 0 0 0,-1 0 1 0 0,1-1-1 0 0,0 1 1 0 0,1-1-1 0 0,-1 0 1 0 0,0 1-1 0 0,0-1 0 0 0,0 0 1 0 0,1 0-1 0 0,-1 1 1 0 0,1-1-1 0 0,-1 0 1 0 0,1-1-1 0 0,-1 1 1 0 0,1 0-1 0 0,0 0 0 0 0,-1-1 1 0 0,1 1-1 0 0,0-1 1 0 0,0 1-1 0 0,2 0 1 0 0,6 0-47 0 0,0 0 1 0 0,17 0 0 0 0,-26-1 47 0 0,37-2-92 0 0,0-2 0 0 0,41-9 0 0 0,-28 5 28 0 0,-27 4 54 0 0,35-6-92 0 0,97-4 0 0 0,-132 14 66 0 0,-5-1-14 0 0,29 4 0 0 0,-43-3 48 0 0,1 1 1 0 0,-1 0 0 0 0,0 0-1 0 0,1 1 1 0 0,-1 0-1 0 0,0 0 1 0 0,0 0-1 0 0,0 1 1 0 0,8 5 0 0 0,-11-6 3 0 0,0-1 0 0 0,0 1 0 0 0,-1 1 1 0 0,1-1-1 0 0,-1 0 0 0 0,1 0 1 0 0,-1 0-1 0 0,0 1 0 0 0,1-1 0 0 0,-1 1 1 0 0,-1-1-1 0 0,1 1 0 0 0,0-1 0 0 0,0 1 1 0 0,-1 0-1 0 0,0-1 0 0 0,1 1 1 0 0,-1 0-1 0 0,0-1 0 0 0,0 1 0 0 0,-1 0 1 0 0,1-1-1 0 0,-2 5 0 0 0,-1 7 65 0 0,0 0-1 0 0,-1-1 0 0 0,-7 16 1 0 0,6-19 39 0 0,-12 29 407 0 0,-31 52 0 0 0,-1-1 150 0 0,36-63-591 0 0,2 0 0 0 0,1 1 0 0 0,1 0 0 0 0,1 1 0 0 0,-6 42 0 0 0,14-62-70 0 0,-1 0 0 0 0,2 0 0 0 0,-1 1 0 0 0,1-1 0 0 0,0 0 0 0 0,1 0 0 0 0,5 14 0 0 0,-2-7 0 0 0,1-1 0 0 0,1 0 0 0 0,12 20 0 0 0,3-4 8 0 0,0-1 0 0 0,28 27 0 0 0,-36-42 22 0 0,-4-2-29 0 0,1 0 0 0 0,-2 1 0 0 0,0 0 0 0 0,0 1 0 0 0,-1 0 0 0 0,-1 0 0 0 0,-1 0 0 0 0,0 1 0 0 0,6 28 0 0 0,-10-30-121 0 0,0 0 0 0 0,-1-1 0 0 0,0 1-1 0 0,-2 21 1 0 0,-3-3-582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52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1745 1840 0 0,'0'0'83'0'0,"0"1"-6"0"0,0 17 66 0 0,0-15 723 0 0,-1-1-1 0 0,1 1 1 0 0,-1 0-1 0 0,1-1 1 0 0,-1 1-1 0 0,0-1 1 0 0,-3 8 2420 0 0,-6-18-1928 0 0,7 6-1256 0 0,1 0 0 0 0,0 1 0 0 0,-1-1 0 0 0,1 0 0 0 0,0 0 0 0 0,0-1 0 0 0,0 1 0 0 0,0 0 0 0 0,0-1 0 0 0,1 1 0 0 0,-1-1-1 0 0,-1-4 1 0 0,-1-2 73 0 0,0-1 0 0 0,-3-13 0 0 0,-24-117 389 0 0,12-1-376 0 0,14 107-163 0 0,2 9 8 0 0,-1-29-1 0 0,6-65 244 0 0,21-160 0 0 0,-18 245-251 0 0,27-154 92 0 0,-18 127-80 0 0,25-71 0 0 0,66-99 15 0 0,-101 223-51 0 0,11-19 0 0 0,2 0-1 0 0,35-42 0 0 0,-41 55 10 0 0,1 1 0 0 0,1 0 1 0 0,0 1-1 0 0,0 1 0 0 0,1 0 1 0 0,0 1-1 0 0,1 0 0 0 0,1 2 1 0 0,-1-1-1 0 0,1 2 0 0 0,25-9 0 0 0,-35 15 5 0 0,0-1 0 0 0,0 1-1 0 0,0 1 1 0 0,0-1 0 0 0,0 1-1 0 0,1 0 1 0 0,-1 0 0 0 0,0 1-1 0 0,0-1 1 0 0,0 2-1 0 0,0-1 1 0 0,0 1 0 0 0,0-1-1 0 0,0 2 1 0 0,-1-1 0 0 0,1 1-1 0 0,-1-1 1 0 0,11 8 0 0 0,-3 0 8 0 0,-1 0 0 0 0,0 0 1 0 0,0 1-1 0 0,-1 1 0 0 0,-1 0 0 0 0,11 14 1 0 0,-7-3 15 0 0,0 1 0 0 0,-2 0 0 0 0,-1 0 0 0 0,9 28 0 0 0,-3-9 22 0 0,-2 7 53 0 0,-3-9 150 0 0,-4-13-215 0 0,-1 0 0 0 0,3 30 0 0 0,-1-8-229 0 0,0 17 320 0 0,-3 1-1 0 0,-3 90 1 0 0,-3-147-147 0 0,-8 199 548 0 0,2-42-124 0 0,2-86-274 0 0,1-27-73 0 0,-2 108 71 0 0,6-160-181 0 0,-1-2 5 0 0,0 0 0 0 0,0 0 0 0 0,0 0 0 0 0,0 0 0 0 0,0 0 0 0 0,0-1 0 0 0,0 1 0 0 0,0 0 0 0 0,0 0 0 0 0,0 0 0 0 0,0 0 0 0 0,-1 0 0 0 0,1 0 0 0 0,0-1 0 0 0,0 1 0 0 0,-1 0 0 0 0,1 0 0 0 0,-1-1-1 0 0,1 1 1 0 0,-1 0 0 0 0,0 0 0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53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0 7744 0 0,'0'0'1309'0'0,"-17"16"2551"0"0,16-14-3719 0 0,-1 1 0 0 0,1-1 0 0 0,0 1 0 0 0,-1 0 1 0 0,1-1-1 0 0,0 1 0 0 0,1 0 0 0 0,-1 0 0 0 0,1 0 0 0 0,-1 0 0 0 0,1 5 0 0 0,-2 2 75 0 0,1 5 99 0 0,0 1 0 0 0,2 29 0 0 0,0-9 34 0 0,-1-11-238 0 0,-1 0 5 0 0,1 0 0 0 0,8 48 1 0 0,2 7 108 0 0,-1-3-11 0 0,31 82 222 0 0,-33-136-366 0 0,2-1 0 0 0,0-1 1 0 0,2 0-1 0 0,0 0 0 0 0,15 19 1 0 0,-11-19-125 0 0,1-1 0 0 0,1-1 0 0 0,1-1-1 0 0,0 0 1 0 0,2-2 0 0 0,-1 0 0 0 0,2-1 0 0 0,38 21 0 0 0,-52-32 66 0 0,0-1 0 0 0,-1 0 0 0 0,1-1 0 0 0,0 0 0 0 0,1 0 0 0 0,-1 0 0 0 0,0-1-1 0 0,0 0 1 0 0,1-1 0 0 0,11 1 0 0 0,-15-2 5 0 0,1 0 0 0 0,-1 1 0 0 0,0-1 0 0 0,0-1 0 0 0,0 1 0 0 0,0-1 1 0 0,0 1-1 0 0,0-1 0 0 0,0 0 0 0 0,0-1 0 0 0,-1 1 0 0 0,1-1 0 0 0,-1 1 0 0 0,0-1 0 0 0,0 0 0 0 0,0 0 0 0 0,0 0 0 0 0,0-1 0 0 0,3-5 0 0 0,16-29 73 0 0,-1-2 0 0 0,24-63 0 0 0,-36 81-17 0 0,-3 5-63 0 0,-1 1-1 0 0,-1-1 1 0 0,5-34 0 0 0,-3-54 192 0 0,-7 80-121 0 0,-1 0-1 0 0,-1 0 1 0 0,-9-35-1 0 0,-27-70 419 0 0,33 111-382 0 0,-1 1-1 0 0,-1 0 1 0 0,0 0-1 0 0,-2 1 1 0 0,0 0-1 0 0,-19-24 1 0 0,24 35-90 0 0,0 1 0 0 0,0-1 0 0 0,0 1 1 0 0,-1 0-1 0 0,1 1 0 0 0,-1-1 0 0 0,0 1 0 0 0,-1 0 1 0 0,1 0-1 0 0,-1 1 0 0 0,1 0 0 0 0,-1 0 0 0 0,0 1 1 0 0,0 0-1 0 0,-1 0 0 0 0,1 1 0 0 0,0-1 0 0 0,0 2 1 0 0,-1-1-1 0 0,-11 1 0 0 0,5 2-87 0 0,-1 0 0 0 0,1 1-1 0 0,0 1 1 0 0,0 0 0 0 0,1 1 0 0 0,-1 1-1 0 0,-12 6 1 0 0,7-1-990 0 0,1 0 0 0 0,-19 15 0 0 0,4 1-5216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56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1186 4630 2304 0 0,'-1'2'167'0'0,"-2"3"790"0"0,1-1-1 0 0,-2 1 1 0 0,1-1 0 0 0,0 1 0 0 0,-1-1 0 0 0,0 0 0 0 0,-5 4 0 0 0,0 1-765 0 0,7-8-74 0 0,1 0 0 0 0,-1 0 0 0 0,1-1 0 0 0,-1 1 0 0 0,1 0-1 0 0,-1-1 1 0 0,1 1 0 0 0,-1-1 0 0 0,1 0 0 0 0,-1 1 0 0 0,0-1-1 0 0,1 0 1 0 0,-4 0 0 0 0,-3 0 434 0 0,2 1-329 0 0,1-1 1 0 0,0 0 0 0 0,0 0 0 0 0,-1 0 0 0 0,1-1-1 0 0,0 0 1 0 0,-10-3 0 0 0,-37-15 1065 0 0,19 5-640 0 0,8 4-224 0 0,0-1 1 0 0,0-1-1 0 0,-33-24 1 0 0,21 10 27 0 0,-46-42-1 0 0,-62-88 273 0 0,92 94-538 0 0,-13-22-64 0 0,5 7-12 0 0,28 36 44 0 0,-32-52 0 0 0,-22-51 172 0 0,83 137-310 0 0,-24-47 161 0 0,-25-66 0 0 0,34 73-102 0 0,-4-13 10 0 0,3-2-1 0 0,-16-80 0 0 0,18 14-85 0 0,14 91 0 0 0,-1-45 0 0 0,4-1 0 0 0,11-93 0 0 0,-10 166 0 0 0,10-70-37 0 0,38-148-1 0 0,-31 157 49 0 0,6-10-32 0 0,4 1 0 0 0,50-105-1 0 0,-54 140-8 0 0,37-56 1 0 0,-30 53 24 0 0,30-45 5 0 0,91-110 0 0 0,-133 180 0 0 0,140-155 0 0 0,1 34 0 0 0,-45 53 0 0 0,108-84 0 0 0,10 17 0 0 0,270-115 0 0 0,28 55 0 0 0,-155 101 0 0 0,7 23 0 0 0,-367 90 0 0 0,589-99 0 0 0,-107 76 5 0 0,-1 43 62 0 0,-320-1-45 0 0,-2 7-1 0 0,216 55 0 0 0,-352-67-15 0 0,75 18 55 0 0,140 54 0 0 0,-243-79-59 0 0,81 34 24 0 0,143 80 0 0 0,6 23 176 0 0,-175-99 43 0 0,15 7-90 0 0,65 30-251 0 0,-60-29-128 0 0,-29-15 160 0 0,-12-8 64 0 0,-1 2 0 0 0,-1 3 0 0 0,-2 0 0 0 0,54 56 0 0 0,115 138 158 0 0,-156-166 12 0 0,-40-44-147 0 0,-2 1 0 0 0,16 26-1 0 0,1 2-98 0 0,69 119 60 0 0,-73-123 16 0 0,-14-24 5 0 0,12 26 1 0 0,5 17 21 0 0,44 73-1 0 0,-50-95-4 0 0,-2 1-1 0 0,23 63 0 0 0,7 59 43 0 0,-29-89-31 0 0,13 84 1 0 0,-10-42 17 0 0,9 88 20 0 0,-21-123-8 0 0,0 46-9 0 0,-4-33-32 0 0,1 41-24 0 0,1 9 15 0 0,-5-91 12 0 0,-3 63 1 0 0,-2-54-24 0 0,-13 136 69 0 0,6-109-14 0 0,-10 24-45 0 0,14-81 20 0 0,-14 55 0 0 0,-3 5-36 0 0,2-5 0 0 0,2-18 68 0 0,7-22-18 0 0,-3-2 0 0 0,-33 78 0 0 0,-6 8-36 0 0,32-87 14 0 0,-1-1-1 0 0,-2-2 1 0 0,-2 0-1 0 0,-39 46 1 0 0,38-52 1 0 0,2 0 0 0 0,-29 54 0 0 0,45-72-26 0 0,-5 6 1 0 0,-27 30 0 0 0,17-22-12 0 0,-42 42-51 0 0,30-35 130 0 0,-61 55 107 0 0,57-55-148 0 0,-11 11-26 0 0,43-40 4 0 0,0 0 0 0 0,-1 0 0 0 0,-9 4 0 0 0,0 1 34 0 0,-44 25 32 0 0,38-22 12 0 0,-2 0 1 0 0,-46 17-1 0 0,71-31-82 0 0,-102 33 375 0 0,20-7-137 0 0,-15 7-238 0 0,69-22 32 0 0,0-1-1 0 0,-1-1 0 0 0,-33 5 1 0 0,-119 17 32 0 0,-82 15 10 0 0,104-10-74 0 0,53-16 64 0 0,83-17-64 0 0,-25 1 0 0 0,-3 0 0 0 0,12 2 0 0 0,-97 9 0 0 0,5 0 34 0 0,7-1-4 0 0,-148 2-30 0 0,81-13 0 0 0,100-5 0 0 0,-381 2 0 0 0,323-8 0 0 0,-49 8 0 0 0,114-6 0 0 0,2 1 0 0 0,43 3 0 0 0,0-2 0 0 0,-46-10 0 0 0,-121-29-72 0 0,42-9 72 0 0,136 42 0 0 0,-28-15 0 0 0,-7-2 0 0 0,-3 1 0 0 0,-4-2 0 0 0,41 17-15 0 0,1 0 0 0 0,1-2 0 0 0,0-1 1 0 0,-37-27-1 0 0,52 33 3 0 0,-43-27-30 0 0,40 26-19 0 0,-20-16-1 0 0,21 14-20 0 0,-22-13-1 0 0,-11 2-854 0 0,-86-30 0 0 0,76 32-867 0 0,26 9 130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1:57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1 587 7832 0 0,'0'0'602'0'0,"12"-15"1260"0"0,-11 12-1729 0 0,1 0 1 0 0,0 0-1 0 0,0 0 0 0 0,0 1 1 0 0,0-1-1 0 0,0 1 1 0 0,0-1-1 0 0,1 1 1 0 0,-1 0-1 0 0,1 0 0 0 0,-1 0 1 0 0,1 0-1 0 0,6-3 1 0 0,-6 3-22 0 0,32-29 465 0 0,-24 21-446 0 0,8-6 233 0 0,30-21 0 0 0,8-4-302 0 0,-42 29-70 0 0,23-21 0 0 0,-25 20 9 0 0,27-20 0 0 0,8-6 52 0 0,30-15 32 0 0,-74 52-70 0 0,4-6 45 0 0,-3 3-11 0 0,-4 4 17 0 0,0 0 0 0 0,2-4 14 0 0,-1 3-2 0 0,4 0-52 0 0,-6 2-25 0 0,0 0 0 0 0,-1 0-1 0 0,1 0 1 0 0,0 0 0 0 0,0 0-1 0 0,0 0 1 0 0,0-1-1 0 0,0 1 1 0 0,0 0 0 0 0,0 0-1 0 0,0 0 1 0 0,0 0 0 0 0,0 0-1 0 0,0 0 1 0 0,0 0 0 0 0,0 0-1 0 0,0 0 1 0 0,0 0 0 0 0,0 0-1 0 0,0 0 1 0 0,0 0 0 0 0,0 0-1 0 0,0 0 1 0 0,0 0 0 0 0,0 0-1 0 0,0 0 1 0 0,0 0 0 0 0,0 0-1 0 0,0 0 1 0 0,0 0 0 0 0,0 0-1 0 0,0 0 1 0 0,0 0 0 0 0,0 0-1 0 0,0 0 1 0 0,0-1 0 0 0,0 1-1 0 0,0 0 1 0 0,0 0-1 0 0,0 0 1 0 0,0 0 0 0 0,0 0-1 0 0,0 0 1 0 0,0 0 0 0 0,0 0-1 0 0,0 0 1 0 0,0 0 0 0 0,0 0-1 0 0,0 0 1 0 0,0 0 0 0 0,0 0-1 0 0,0 0 1 0 0,0 0 0 0 0,0 0-1 0 0,0 0 1 0 0,0 0 0 0 0,0 0-1 0 0,0 0 1 0 0,0 0 0 0 0,0 0-1 0 0,0 0 1 0 0,0 0 0 0 0,1 0-1 0 0,-1 0 1 0 0,-6-6 20 0 0,5 6-19 0 0,0 0 0 0 0,0-1 1 0 0,0 1-1 0 0,0 0 0 0 0,0 0 0 0 0,0 0 0 0 0,0 0 0 0 0,0 0 0 0 0,0 0 0 0 0,0 0 1 0 0,0 0-1 0 0,0 0 0 0 0,0 1 0 0 0,0-1 0 0 0,0 0 0 0 0,0 1 0 0 0,0-1 0 0 0,0 1 1 0 0,0-1-1 0 0,0 1 0 0 0,0-1 0 0 0,-1 2 0 0 0,-1 0 3 0 0,-14 5-5 0 0,7-1 0 0 0,1 0 0 0 0,7-4 0 0 0,-3 1-1 0 0,-12 3-10 0 0,45-25-113 0 0,7-3 124 0 0,-9 5 0 0 0,7-1 0 0 0,-18 10 37 0 0,0-1 0 0 0,-1 0 0 0 0,0-1 0 0 0,20-17 0 0 0,9-7 87 0 0,-22 23-113 0 0,-17 9 0 0 0,1 0-1 0 0,-1 0 1 0 0,0-1-1 0 0,4-3 1 0 0,-5 4-6 0 0,6-4 1 0 0,7 0-6 0 0,-15 5 4 0 0,-1 1 0 0 0,1-1 0 0 0,0 1 0 0 0,0 0 0 0 0,0 0 0 0 0,0-1 1 0 0,-1 1-1 0 0,1 0 0 0 0,0 0 0 0 0,0 0 0 0 0,0 0 0 0 0,0 0 0 0 0,0 0 0 0 0,0 0 1 0 0,-1 0-1 0 0,1 0 0 0 0,1 1 0 0 0,21 1 84 0 0,-22-2-34 0 0,2 1 8 0 0,-3-1-57 0 0,0 0 0 0 0,1 0 0 0 0,-1 0 0 0 0,0 0 0 0 0,0 0 0 0 0,1 0 1 0 0,-1 0-1 0 0,0 1 0 0 0,1-1 0 0 0,-1 0 0 0 0,0 0 0 0 0,0 0 0 0 0,1 0 0 0 0,-1 0 0 0 0,0 0 0 0 0,0 1 0 0 0,0-1 0 0 0,1 0 1 0 0,-1 0-1 0 0,0 0 0 0 0,0 1 0 0 0,0-1 0 0 0,1 0 0 0 0,-1 0 0 0 0,0 1 0 0 0,2 3 41 0 0,-1-3-37 0 0,0 0 1 0 0,0 1 0 0 0,-1-1 0 0 0,1 0-1 0 0,-1 0 1 0 0,1 1 0 0 0,-1-1 0 0 0,1 1 0 0 0,-1-1-1 0 0,0 0 1 0 0,1 1 0 0 0,-1-1 0 0 0,0 1-1 0 0,0-1 1 0 0,0 1 0 0 0,0-1 0 0 0,-1 3 0 0 0,-4 14 92 0 0,3-12-42 0 0,1-1 0 0 0,-1 1 0 0 0,0-1-1 0 0,0 1 1 0 0,-1-1 0 0 0,-3 6 0 0 0,-10 14 249 0 0,10-16-122 0 0,0 1 0 0 0,0-1-1 0 0,-1 0 1 0 0,-13 13-1 0 0,5-8 176 0 0,-1-1-1 0 0,-18 12 0 0 0,27-21-295 0 0,0 0-1 0 0,-1-1 1 0 0,1 1-1 0 0,-1-2 1 0 0,1 1-1 0 0,-1-1 1 0 0,0 0-1 0 0,-11 1 1 0 0,5-1-31 0 0,0-2 0 0 0,0 0 0 0 0,-14-2 0 0 0,-2-3-5263 0 0,12 2-649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32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4762 10104 0 0,'0'0'918'0'0,"-4"-3"-740"0"0,-31-2-178 0 0,21 2 14 0 0,-12-6 101 0 0,20 6 63 0 0,0-1 1 0 0,0 0-1 0 0,0 0 0 0 0,1-1 1 0 0,-1 1-1 0 0,1-1 0 0 0,-6-8 1 0 0,-2-4 391 0 0,-13-22 0 0 0,22 33-462 0 0,1 0 1 0 0,0 0 0 0 0,1-1 0 0 0,-4-10 0 0 0,-4-12 219 0 0,-2-3 49 0 0,1-2 1 0 0,-8-43 0 0 0,-6-72 302 0 0,13 72-398 0 0,-4-54 48 0 0,-3-23-130 0 0,-20-180 329 0 0,36 291-650 0 0,-15-260 102 0 0,21 0 84 0 0,7 119-85 0 0,17-162 264 0 0,50-67-100 0 0,-60 350-134 0 0,76-253-116 0 0,-15 109 106 0 0,12-2 0 0 0,-60 143 0 0 0,122-228 95 0 0,-129 253-72 0 0,70-108-12 0 0,-33 55-12 0 0,-55 86 1 0 0,16-27-7 0 0,28-34 0 0 0,-16 28-37 0 0,59-68 6 0 0,-67 81 69 0 0,53-43 0 0 0,-40 41-27 0 0,2 2 0 0 0,75-41-1 0 0,-92 58-3 0 0,1 0 0 0 0,1 2 0 0 0,-1 0 0 0 0,1 2 0 0 0,1 1 0 0 0,47-6-1 0 0,-53 12 3 0 0,-1 0-1 0 0,1 1 0 0 0,0 0 1 0 0,-1 2-1 0 0,1 1 0 0 0,-1 0 1 0 0,27 11-1 0 0,-28-8 30 0 0,-1 1-1 0 0,-1 1 1 0 0,1 0-1 0 0,-2 2 0 0 0,1 0 1 0 0,17 16-1 0 0,-26-20-10 0 0,0 1 0 0 0,-1 0 0 0 0,1 0 0 0 0,5 11 0 0 0,6 8 34 0 0,-6-8 2 0 0,-1 0 0 0 0,0 1-1 0 0,-1 0 1 0 0,13 42 0 0 0,3 4 66 0 0,24 75 31 0 0,-36-94-79 0 0,-5-16 9 0 0,5 40 0 0 0,-5-22 49 0 0,-1 2 72 0 0,2 57 0 0 0,-6-48-212 0 0,17 351 240 0 0,-18-346-166 0 0,-1 24-48 0 0,-14 228 200 0 0,10-259-162 0 0,-1 35 21 0 0,-8 93 43 0 0,4-33 24 0 0,-1 7 5 0 0,2-82-114 0 0,6 94 0 0 0,-2-49-24 0 0,0-39-12 0 0,0 260 121 0 0,1-3 239 0 0,17-8 133 0 0,-6-185-479 0 0,8 82-446 0 0,-14-209-1210 0 0,-1-3-5552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32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233 451 9848 0 0,'-2'2'448'0'0,"-7"8"-359"0"0,1 0 1 0 0,-1 1 0 0 0,2 0 0 0 0,0 1-1 0 0,0 0 1 0 0,-7 17 0 0 0,-2 3 175 0 0,-52 108 930 0 0,56-110-677 0 0,1 2-1 0 0,-12 54 1 0 0,-7 102 651 0 0,24-137-814 0 0,3 87 0 0 0,4-106-253 0 0,0 9 171 0 0,11 66-1 0 0,7-13 112 0 0,48 136 0 0 0,-45-167-322 0 0,2 6-12 0 0,40 83 1 0 0,-32-95-31 0 0,2-1 0 0 0,3-2 0 0 0,2-1 0 0 0,2-2 0 0 0,87 83 0 0 0,-99-110 3 0 0,0 0 0 0 0,1-2-1 0 0,1-2 1 0 0,1 0 0 0 0,1-2 0 0 0,0-2-1 0 0,58 20 1 0 0,-37-19 44 0 0,1-2 0 0 0,1-3-1 0 0,0-2 1 0 0,75 3 0 0 0,-95-12 3 0 0,0-2-1 0 0,-1-1 1 0 0,37-7-1 0 0,107-32 264 0 0,-148 31-243 0 0,0-1-1 0 0,-1-1 1 0 0,0-2 0 0 0,45-28 0 0 0,100-87 299 0 0,-148 106-309 0 0,-2-1 0 0 0,28-33-1 0 0,39-61 132 0 0,-82 105-189 0 0,24-35 125 0 0,49-91-1 0 0,12-59 156 0 0,-77 159-210 0 0,-2-2 1 0 0,14-46-1 0 0,20-160 350 0 0,-47 233-410 0 0,4-34 134 0 0,-2 0-1 0 0,-2 0 1 0 0,-2-1 0 0 0,-2 1 0 0 0,-2-1 0 0 0,-2 1-1 0 0,-17-66 1 0 0,15 89-24 0 0,-2 1 0 0 0,-1 0 0 0 0,-21-39-1 0 0,-4-8 198 0 0,24 47-221 0 0,2 1 61 0 0,-2 0 1 0 0,-24-40 0 0 0,-24-11 133 0 0,20 27-125 0 0,-4-4-36 0 0,-2 3-1 0 0,-2 2 0 0 0,-2 1 1 0 0,-2 3-1 0 0,-65-40 0 0 0,87 63-112 0 0,0 3 0 0 0,-1 0 0 0 0,-1 2 0 0 0,0 1 0 0 0,-34-9 0 0 0,23 11-23 0 0,-1 1 1 0 0,-1 3 0 0 0,-61-3-1 0 0,71 8-2 0 0,-1 2 0 0 0,1 2 0 0 0,-1 1 0 0 0,1 2 0 0 0,-43 11 0 0 0,26-2-78 0 0,0 2 0 0 0,2 3 1 0 0,0 2-1 0 0,1 2 0 0 0,1 2 0 0 0,1 2 0 0 0,2 2 0 0 0,0 2 0 0 0,3 2 0 0 0,0 1 0 0 0,-58 66 1 0 0,60-53-161 0 0,3 2-1 0 0,1 1 1 0 0,-52 102 0 0 0,53-80-220 0 0,4 3-1 0 0,-32 115 0 0 0,30-66-1205 0 0,-24 187 0 0 0,41-151 159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16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2760 0 0,'0'0'9514'0'0,"1"1"-9278"0"0,1 2-148 0 0,0 1 0 0 0,-1-1 0 0 0,1 0-1 0 0,-1 1 1 0 0,0-1 0 0 0,0 1 0 0 0,0-1 0 0 0,0 1-1 0 0,-1-1 1 0 0,1 6 0 0 0,-1 43 586 0 0,-1-29-463 0 0,1 224 1612 0 0,-1-243-1823 0 0,2 0 0 0 0,5 19 0 0 0,-2-15-1083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34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5984 0 0,'0'0'541'0'0,"0"2"-445"0"0,1 7 96 0 0,-1 0 1 0 0,1-1-1 0 0,1 1 0 0 0,-1-1 1 0 0,2 1-1 0 0,-1-1 0 0 0,6 12 1 0 0,-1 0 179 0 0,-6-17-305 0 0,0 1-1 0 0,0-1 1 0 0,0 0-1 0 0,0 0 1 0 0,1 0-1 0 0,-1-1 0 0 0,3 5 1 0 0,2 0 42 0 0,-1 0 1 0 0,0 1 0 0 0,-1-1 0 0 0,0 1-1 0 0,0 0 1 0 0,3 9 0 0 0,-2-4 75 0 0,2-1-1 0 0,0 1 1 0 0,12 16 0 0 0,12 21 401 0 0,-19-28-329 0 0,2-1 0 0 0,16 22 0 0 0,-20-27-54 0 0,11 20 0 0 0,-14-23-103 0 0,1 0 1 0 0,0 0-1 0 0,14 16 1 0 0,84 100 475 0 0,-42-47-280 0 0,48 39 268 0 0,-56-63-216 0 0,-41-44-249 0 0,1 0 1 0 0,1-2 0 0 0,0 0 0 0 0,0-1 0 0 0,25 12 0 0 0,-20-11-37 0 0,-13-7-43 0 0,1-1 0 0 0,-1 0 0 0 0,1-1 0 0 0,0 0 0 0 0,0-1 0 0 0,0 0 0 0 0,1 0 0 0 0,14 0 0 0 0,-11-2 34 0 0,0 0 0 0 0,0-1 1 0 0,0-1-1 0 0,0 0 0 0 0,26-8 1 0 0,-1-2 64 0 0,35-12 48 0 0,-65 20-147 0 0,0 0 0 0 0,-1 0 0 0 0,1-2 0 0 0,-1 1 0 0 0,0-1 0 0 0,7-7 0 0 0,-10 9 2 0 0,-1 0 0 0 0,1 0 0 0 0,-1-1 0 0 0,0 1 0 0 0,3-7 0 0 0,-5 7-11 0 0,-1 1 1 0 0,1 0-1 0 0,-1-1 1 0 0,0 1-1 0 0,0-1 1 0 0,-1 1 0 0 0,1-1-1 0 0,-1 0 1 0 0,1 1-1 0 0,-1-5 1 0 0,1-17 51 0 0,0 17-40 0 0,-1 0 1 0 0,0 0 0 0 0,-2-13-1 0 0,2 18-13 0 0,0 0 0 0 0,0 0 0 0 0,1-1 0 0 0,-1 1 0 0 0,0 0-1 0 0,2-5 1 0 0,-1 6 0 0 0,0-1-1 0 0,-1 0 0 0 0,1 1 0 0 0,-1-1 0 0 0,0 1 1 0 0,0-1-1 0 0,0 1 0 0 0,0-1 0 0 0,0 0 1 0 0,-1-2-1 0 0,1 5-4 0 0,0 0-3 0 0,0-1 0 0 0,0 1 0 0 0,0 0 0 0 0,0 0 0 0 0,-1-1 0 0 0,1 1 0 0 0,0 0 0 0 0,0-1 0 0 0,0 1 0 0 0,0 0-1 0 0,0 0 1 0 0,0-1 0 0 0,0 1 0 0 0,0 0 0 0 0,0-1 0 0 0,0 1 0 0 0,0 0 0 0 0,0 0 0 0 0,0-1 0 0 0,0 1 0 0 0,1 0 0 0 0,-1-1 0 0 0,0 1 0 0 0,0 0 0 0 0,0 0 0 0 0,0-1 0 0 0,0 1 0 0 0,1 0 0 0 0,-1-1 0 0 0,6 0-6 0 0,-8 8-55 0 0,5 35-9 0 0,-3-38 62 0 0,-1 1-1 0 0,1-1 1 0 0,0 0 0 0 0,0 1-1 0 0,0-1 1 0 0,1 1-1 0 0,-1-1 1 0 0,1 0 0 0 0,3 9-1 0 0,1 6-38 0 0,14 36-1 0 0,-17-49 40 0 0,1-1 0 0 0,-1 0 0 0 0,1 0-1 0 0,1-1 1 0 0,-1 1 0 0 0,0-1 0 0 0,1 1 0 0 0,0-1-1 0 0,0 0 1 0 0,1 0 0 0 0,6 4 0 0 0,-9-6-2 0 0,1 0 0 0 0,0 0 0 0 0,-1 0 0 0 0,0 0 0 0 0,0 0 0 0 0,4 5 0 0 0,7 7 11 0 0,14 6-14 0 0,-6-6-43 0 0,15 6 55 0 0,-13-8-2 0 0,-14-7 2 0 0,0-1-1 0 0,13 3 0 0 0,-13-4 0 0 0,0 0 0 0 0,-1 1 0 0 0,12 6 0 0 0,-19-10 0 0 0,0 1 0 0 0,0 0 0 0 0,0-1 0 0 0,0 1 0 0 0,0 0 0 0 0,0-1 0 0 0,0 0 0 0 0,1 1 0 0 0,-1-1 0 0 0,0 0 0 0 0,2 1 0 0 0,3 0 0 0 0,0 0 0 0 0,0 0 0 0 0,-1 1 0 0 0,9 3 0 0 0,1 0 0 0 0,-6-2 0 0 0,-1 0 0 0 0,0 1 0 0 0,0 0 0 0 0,0 0 0 0 0,-1 1 0 0 0,9 6 0 0 0,-13-8 0 0 0,0 0 0 0 0,0 0 0 0 0,0 0 0 0 0,0 0 0 0 0,4 7 0 0 0,-4-5 0 0 0,0-1 0 0 0,0 0 0 0 0,7 7 0 0 0,-4-5 32 0 0,0 0 0 0 0,-1 0 1 0 0,0 0-1 0 0,8 13 0 0 0,-11-15-20 0 0,0-1-1 0 0,0 0 0 0 0,0 1 0 0 0,-1 0 0 0 0,1-1 0 0 0,-1 1 1 0 0,0 0-1 0 0,0-1 0 0 0,0 1 0 0 0,-1 0 0 0 0,1 7 1 0 0,-7 16 17 0 0,6-25-10 0 0,0 0 0 0 0,0 0 1 0 0,0-1-1 0 0,0 1 0 0 0,0 0 0 0 0,0 0 0 0 0,-1 0 1 0 0,1-1-1 0 0,-1 1 0 0 0,1 0 0 0 0,-1 0 1 0 0,0-1-1 0 0,1 1 0 0 0,-1 0 0 0 0,0-1 1 0 0,0 1-1 0 0,0-1 0 0 0,0 1 0 0 0,-1-1 1 0 0,1 0-1 0 0,0 0 0 0 0,-1 1 0 0 0,1-1 1 0 0,-1 0-1 0 0,1 0 0 0 0,-1 0 0 0 0,-1 1 0 0 0,-8 5 226 0 0,0-1-1 0 0,-18 9 1 0 0,24-13-173 0 0,0 0 0 0 0,0 0 1 0 0,-1-1-1 0 0,1 0 1 0 0,-1 0-1 0 0,1 0 1 0 0,-1-1-1 0 0,-6 0 1 0 0,-3-2 23 0 0,0 0-1 0 0,1-1 1 0 0,-1-1 0 0 0,1 0 0 0 0,0-1 0 0 0,0-1-1 0 0,1 0 1 0 0,-1-1 0 0 0,1 0 0 0 0,1-1-1 0 0,0-1 1 0 0,-18-14 0 0 0,13 5-77 0 0,1-1 1 0 0,1 0-1 0 0,0-1 0 0 0,-16-31 0 0 0,23 38-62 0 0,-4-10-144 0 0,1 0 0 0 0,1 0-1 0 0,1-1 1 0 0,-8-29 0 0 0,12 35-58 0 0,-10-24-306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35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1602 1 5528 0 0,'0'0'249'0'0,"0"1"-1"0"0,-3 4-230 0 0,0 0-1 0 0,0 0 0 0 0,0 0 1 0 0,-7 7-1 0 0,5-6 166 0 0,1 0 1 0 0,0-1-1 0 0,-4 8 0 0 0,-64 109 3253 0 0,12-22-2533 0 0,-72 126 769 0 0,-18 3-434 0 0,125-194-1092 0 0,-26 33 227 0 0,-2-3 1 0 0,-84 80 0 0 0,64-84 12 0 0,28-25-128 0 0,-149 105 740 0 0,142-106-916 0 0,-97 62-90 0 0,132-86-91 0 0,8-5 154 0 0,0-1 0 0 0,-1 1 0 0 0,1-2 1 0 0,-1 1-1 0 0,-17 4 0 0 0,12-3 1277 0 0,-5-9-2462 0 0,17 3 1081 0 0,1-1 0 0 0,-1 1 0 0 0,0-1 0 0 0,1 1 0 0 0,-1 0 0 0 0,-4 1-1 0 0,-1 3 50 0 0,6-2-6 0 0,0 0-1 0 0,1 0 0 0 0,-1 0 0 0 0,0 0 0 0 0,1 0 0 0 0,-2 4 0 0 0,2-4 6 0 0,0 0-1 0 0,0 0 1 0 0,0 0-1 0 0,0-1 0 0 0,-1 1 1 0 0,1 0-1 0 0,-1 0 1 0 0,1-1-1 0 0,-3 2 0 0 0,-19 13 2 0 0,14-11 0 0 0,0 1 0 0 0,0 0 0 0 0,1 0 0 0 0,0 0 0 0 0,1 1 0 0 0,-1 1 0 0 0,1-1 0 0 0,-9 14 0 0 0,7-6-12 0 0,1 1-1 0 0,1 0 0 0 0,0 0 1 0 0,-4 18-1 0 0,-13 71-126 0 0,20-85 128 0 0,1-1-17 0 0,1 1 0 0 0,1 0 0 0 0,2 23 0 0 0,-1-10 1 0 0,0-30 24 0 0,0 0 0 0 0,1 0-1 0 0,-1-1 1 0 0,0 1-1 0 0,1 0 1 0 0,0 0-1 0 0,0 0 1 0 0,0-1-1 0 0,0 1 1 0 0,0 0-1 0 0,0-1 1 0 0,1 1-1 0 0,-1-1 1 0 0,1 0-1 0 0,2 4 1 0 0,-3-5-3 0 0,1 0 1 0 0,-1 1-1 0 0,1-1 1 0 0,0 0-1 0 0,-1 0 1 0 0,1 0-1 0 0,0 0 1 0 0,0 0 0 0 0,0 0-1 0 0,0-1 1 0 0,-1 1-1 0 0,1-1 1 0 0,0 1-1 0 0,0-1 1 0 0,0 0-1 0 0,1 0 1 0 0,-1 1-1 0 0,0-1 1 0 0,0-1 0 0 0,0 1-1 0 0,0 0 1 0 0,3-1-1 0 0,1-1 23 0 0,-1 0-1 0 0,1 0 1 0 0,0 0 0 0 0,-1 0-1 0 0,0-1 1 0 0,0 0-1 0 0,10-7 1 0 0,-1-3 262 0 0,16-15 1 0 0,0-1 373 0 0,103-94 1089 0 0,-49 34-7365 0 0,-43 43-403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36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347 613 11520 0 0,'-4'-15'209'0'0,"1"1"-1"0"0,1-2 1 0 0,0 1 0 0 0,1 0 0 0 0,1-27 0 0 0,2 23-139 0 0,1 0 1 0 0,1 1-1 0 0,0-1 1 0 0,1 1 0 0 0,1 0-1 0 0,1 1 1 0 0,0-1-1 0 0,12-19 1 0 0,51-65-203 0 0,-60 89 114 0 0,1 1 0 0 0,0 1 0 0 0,0-1 0 0 0,1 2 0 0 0,23-16 0 0 0,1 4 5 0 0,1 3 0 0 0,0 1 0 0 0,1 1 0 0 0,48-13 1 0 0,-64 24 3 0 0,0 1 0 0 0,0 1 0 0 0,0 1 0 0 0,30 0 0 0 0,-15 4-6 0 0,67 8 0 0 0,-77-4 5 0 0,0 1 1 0 0,-1 2-1 0 0,0 0 1 0 0,0 2 0 0 0,-1 0-1 0 0,0 2 1 0 0,-1 1-1 0 0,-1 1 1 0 0,0 1-1 0 0,-1 1 1 0 0,0 1-1 0 0,-1 0 1 0 0,-1 2-1 0 0,-1 1 1 0 0,-1 0-1 0 0,0 1 1 0 0,14 24-1 0 0,-6-5 19 0 0,-3 1-1 0 0,0 0 0 0 0,-3 2 0 0 0,-2 1 0 0 0,-1 0 1 0 0,-3 1-1 0 0,-1 0 0 0 0,-3 1 0 0 0,-1 1 1 0 0,2 51-1 0 0,-9-26 189 0 0,-4 1 0 0 0,-2-1 0 0 0,-4 0 0 0 0,-3 0 0 0 0,-3-1 0 0 0,-3-1 0 0 0,-29 77 0 0 0,35-118-31 0 0,-2 0 0 0 0,0-2 1 0 0,-2 1-1 0 0,-1-2 0 0 0,-1 0 0 0 0,-1-1 1 0 0,-2-1-1 0 0,0-1 0 0 0,-2 0 0 0 0,-26 21 1 0 0,31-30-68 0 0,1-1-1 0 0,-2-1 1 0 0,0-1 0 0 0,0-1 0 0 0,-1 0 0 0 0,0-1 0 0 0,-1-1 0 0 0,0-1-1 0 0,0-1 1 0 0,0-1 0 0 0,-1 0 0 0 0,0-2 0 0 0,0 0 0 0 0,0-2 0 0 0,-34-1-1 0 0,27-3 27 0 0,-1-1 0 0 0,1-2-1 0 0,0-1 1 0 0,0-1 0 0 0,-48-22-1 0 0,36 11-49 0 0,0-3 0 0 0,2 0 0 0 0,-38-31 0 0 0,18 9-62 0 0,3-4-1 0 0,2-1 1 0 0,1-3-1 0 0,-63-85 0 0 0,77 85-86 0 0,2-2 0 0 0,3-2 0 0 0,2-1 0 0 0,3-1 0 0 0,-27-79 0 0 0,41 94-454 0 0,1-1 0 0 0,-7-49 0 0 0,14 34-969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36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2256 10736 0 0,'-16'-28'389'0'0,"7"14"-136"0"0,1 0 0 0 0,-7-18 1 0 0,1-3-254 0 0,1 0-1 0 0,3-2 1 0 0,-10-50 0 0 0,6-15-108 0 0,4-2 0 0 0,5 1 1 0 0,9-113-1 0 0,42-110 51 0 0,-44 312 47 0 0,14-67 69 0 0,3 0 0 0 0,4 1 0 0 0,3 1 0 0 0,4 1 0 0 0,3 2 0 0 0,3 1 0 0 0,66-101 0 0 0,-73 135-21 0 0,1 1 1 0 0,3 2-1 0 0,0 2 0 0 0,3 0 0 0 0,0 3 0 0 0,3 1 0 0 0,50-33 1 0 0,-75 57-15 0 0,0 0 1 0 0,0 0-1 0 0,1 1 1 0 0,0 1-1 0 0,0 1 1 0 0,1 0 0 0 0,0 1-1 0 0,0 0 1 0 0,0 2-1 0 0,0 0 1 0 0,0 0-1 0 0,0 2 1 0 0,0 0 0 0 0,1 0-1 0 0,-1 2 1 0 0,0 0-1 0 0,0 1 1 0 0,0 1-1 0 0,0 0 1 0 0,-1 1-1 0 0,0 0 1 0 0,0 2 0 0 0,0 0-1 0 0,-1 0 1 0 0,21 15-1 0 0,-17-8 14 0 0,0 0 0 0 0,-1 2 0 0 0,-1 0 0 0 0,0 1-1 0 0,-2 1 1 0 0,18 25 0 0 0,-16-17 37 0 0,-1 0 0 0 0,-2 1-1 0 0,-1 0 1 0 0,13 42 0 0 0,78 349 1563 0 0,-41 9 38 0 0,-23-127-1048 0 0,23 198-158 0 0,-43-359-462 0 0,26 144-304 0 0,-32-218-50 0 0,-2-10-26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37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537 4296 10968 0 0,'-35'-46'850'0'0,"17"25"-736"0"0,1-2 0 0 0,-23-41 0 0 0,8-3-97 0 0,-32-95 1 0 0,-10-79 121 0 0,64 210-113 0 0,-78-372 313 0 0,58 242-174 0 0,-75-633 683 0 0,82 254-296 0 0,27 362-464 0 0,37-236 0 0 0,77-166-66 0 0,-100 515-3 0 0,3 0-1 0 0,2 2 0 0 0,60-116 1 0 0,-72 160 0 0 0,1 0 0 0 0,0 1 0 0 0,2 1 0 0 0,0 0 1 0 0,1 1-1 0 0,18-16 0 0 0,-25 25-15 0 0,0 1-1 0 0,0 0 1 0 0,1 0-1 0 0,-1 1 1 0 0,1 0 0 0 0,1 1-1 0 0,-1 0 1 0 0,1 0-1 0 0,-1 1 1 0 0,1 0 0 0 0,0 1-1 0 0,0 0 1 0 0,0 0-1 0 0,0 1 1 0 0,13 1 0 0 0,-11 0-5 0 0,-1 2 1 0 0,0 0 0 0 0,0 0 0 0 0,1 1 0 0 0,-2 1 0 0 0,1-1 0 0 0,0 2 0 0 0,-1 0 0 0 0,1 0 0 0 0,-2 0 0 0 0,1 2 0 0 0,0-1 0 0 0,-1 1-1 0 0,16 16 1 0 0,-4 0 3 0 0,0 1 0 0 0,-1 1 0 0 0,-2 1 0 0 0,19 35 0 0 0,-18-26 60 0 0,27 71 0 0 0,5 46 223 0 0,-22-64 49 0 0,49 193 518 0 0,-17 6-137 0 0,-44-204-507 0 0,54 291 700 0 0,-17-37-161 0 0,-46-284-640 0 0,32 283 522 0 0,-18-142-381 0 0,47 482 290 0 0,-37-346-407 0 0,-11 137-316 0 0,-22-432-1336 0 0,-3-7-5261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37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1815 13560 0 0,'-13'-21'229'0'0,"1"-1"-1"0"0,1 0 1 0 0,1-1 0 0 0,0 0 0 0 0,2-1 0 0 0,-9-45 0 0 0,7 10-324 0 0,-3-104 0 0 0,15 24 83 0 0,0 64 12 0 0,1 17 101 0 0,2 1 0 0 0,2 0 1 0 0,3 0-1 0 0,3 1 0 0 0,2 1 1 0 0,2 0-1 0 0,3 1 0 0 0,35-69 1 0 0,-18 51-102 0 0,4 1 0 0 0,3 2 0 0 0,100-120 0 0 0,-125 169-2 0 0,0 2 1 0 0,0 0 0 0 0,2 1-1 0 0,0 1 1 0 0,1 1 0 0 0,1 1-1 0 0,0 1 1 0 0,1 1 0 0 0,0 2-1 0 0,0 0 1 0 0,1 1 0 0 0,1 1-1 0 0,0 2 1 0 0,0 0 0 0 0,0 2-1 0 0,0 1 1 0 0,45 0 0 0 0,-50 5 9 0 0,-1 1 0 0 0,1 1 0 0 0,-1 1 0 0 0,0 1 0 0 0,0 0 0 0 0,0 2 0 0 0,31 16 0 0 0,-32-13 3 0 0,0 1 1 0 0,0 1 0 0 0,-1 0 0 0 0,-1 2 0 0 0,0 0 0 0 0,-1 1 0 0 0,-1 0-1 0 0,0 1 1 0 0,-2 1 0 0 0,0 0 0 0 0,21 40 0 0 0,-11-11 28 0 0,-2 1 0 0 0,-3 0-1 0 0,-1 2 1 0 0,10 53 0 0 0,-19-58-12 0 0,-1 1 0 0 0,-2-1 1 0 0,-1 68-1 0 0,-7-31 49 0 0,-15 85-1 0 0,2-66 328 0 0,-48 163 0 0 0,45-204-78 0 0,-4-1 0 0 0,-1-1 0 0 0,-62 103 0 0 0,74-142-205 0 0,-1 0-1 0 0,-1-1 0 0 0,0-1 0 0 0,-2 0 0 0 0,0-1 0 0 0,0-1 0 0 0,-29 20 0 0 0,32-27-36 0 0,0 0 0 0 0,0-1 0 0 0,-1 0 0 0 0,0-1 0 0 0,-1 0 0 0 0,1-1 0 0 0,-1-1 0 0 0,0 0 0 0 0,0-1 0 0 0,-1-1-1 0 0,-26 1 1 0 0,25-4-37 0 0,0 0 0 0 0,0-2 0 0 0,0 0-1 0 0,0 0 1 0 0,1-2 0 0 0,-1 0-1 0 0,1-1 1 0 0,0 0 0 0 0,1-1-1 0 0,0-1 1 0 0,0-1 0 0 0,0 0 0 0 0,1-1-1 0 0,-24-22 1 0 0,10 5-134 0 0,1-2 0 0 0,1-1 0 0 0,1-1 0 0 0,2-1 0 0 0,-25-47 0 0 0,30 45-500 0 0,1-1 1 0 0,2 0-1 0 0,-18-62 0 0 0,14 25-6076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39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1548 12672 0 0,'0'-11'72'0'0,"-2"-23"564"0"0,-8-40 1 0 0,8 55-630 0 0,0 0-1 0 0,2 1 1 0 0,2-30 0 0 0,-1-2-11 0 0,1-4-14 0 0,2 0 1 0 0,3 1 0 0 0,1 0-1 0 0,19-61 1 0 0,1 25-34 0 0,60-134-1 0 0,-55 154 11 0 0,59-92-1 0 0,-63 117 6 0 0,3 1 0 0 0,72-75-1 0 0,-81 96 19 0 0,2 2-1 0 0,0 0 1 0 0,1 2-1 0 0,1 1 1 0 0,0 1 0 0 0,2 1-1 0 0,-1 1 1 0 0,2 2-1 0 0,0 1 1 0 0,0 2-1 0 0,61-12 1 0 0,-74 19 19 0 0,-1 0 0 0 0,1 2 0 0 0,0-1 0 0 0,0 2 0 0 0,0 1 0 0 0,0 0 0 0 0,0 1 0 0 0,-1 0 0 0 0,1 2 0 0 0,-1 0 0 0 0,0 0 0 0 0,28 16 0 0 0,-26-11 36 0 0,-1 1 0 0 0,0 0 0 0 0,-1 2 0 0 0,-1 0-1 0 0,0 1 1 0 0,-1 0 0 0 0,0 1 0 0 0,-1 0 0 0 0,-1 1 0 0 0,15 25 0 0 0,-11-12-39 0 0,-1 1 1 0 0,22 64 0 0 0,9 69-105 0 0,-41-140 101 0 0,8 35 104 0 0,-2 2-1 0 0,-4-1 1 0 0,1 101 0 0 0,-26 219 632 0 0,8-294-409 0 0,-5 0 1 0 0,-34 114-1 0 0,-60 106 693 0 0,92-266-813 0 0,-2-1 1 0 0,-2 0-1 0 0,-1-2 1 0 0,-2 0-1 0 0,-44 48 0 0 0,52-67-59 0 0,-1-1 0 0 0,0-1 0 0 0,-1-1 0 0 0,-1 0 0 0 0,-1-1-1 0 0,0-1 1 0 0,-39 16 0 0 0,46-22-61 0 0,-1-1 0 0 0,0 0-1 0 0,0-1 1 0 0,-1-1 0 0 0,1-1 0 0 0,-1 0 0 0 0,1 0 0 0 0,-1-2-1 0 0,0 0 1 0 0,0 0 0 0 0,1-1 0 0 0,-1-1 0 0 0,-20-5-1 0 0,11-2-24 0 0,-1-1 0 0 0,1 0 0 0 0,1-2 0 0 0,0-1 0 0 0,1 0 0 0 0,0-2 0 0 0,-38-33 0 0 0,26 16-91 0 0,2-2 0 0 0,1-1 0 0 0,-42-61 0 0 0,51 62-24 0 0,1-1-1 0 0,2 0 0 0 0,2-2 0 0 0,1 0 1 0 0,2-1-1 0 0,-18-77 0 0 0,23 67-397 0 0,2-1-1 0 0,3 1 0 0 0,1-1 1 0 0,3 1-1 0 0,7-72 1 0 0,12 7-897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38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541 3215 11168 0 0,'-4'-1'181'0'0,"-6"-1"-79"0"0,0 0 1 0 0,-1-1-1 0 0,2 0 1 0 0,-1 0-1 0 0,0-1 1 0 0,1 0 0 0 0,0-1-1 0 0,-10-6 1 0 0,0-3-304 0 0,12 9 160 0 0,0 0 0 0 0,0 0 0 0 0,0-1 1 0 0,1 0-1 0 0,-6-6 0 0 0,-4-9 117 0 0,0 0-1 0 0,2 0 1 0 0,0-2 0 0 0,1 0-1 0 0,-15-40 1 0 0,-35-111 536 0 0,-45-205 1 0 0,24-140 488 0 0,71 350-872 0 0,8-1 0 0 0,23-253 0 0 0,4 251-218 0 0,8 1 1 0 0,63-207 0 0 0,-80 336 95 0 0,2 0 1 0 0,31-59-1 0 0,-34 79-88 0 0,1 1-1 0 0,1 0 1 0 0,0 1-1 0 0,2 0 0 0 0,35-34 1 0 0,-44 49-27 0 0,-1-1 1 0 0,2 1-1 0 0,-1 0 0 0 0,0 0 1 0 0,1 1-1 0 0,0 0 0 0 0,0 0 1 0 0,0 1-1 0 0,1 0 0 0 0,-1 1 1 0 0,1 0-1 0 0,0 0 0 0 0,-1 0 1 0 0,1 1-1 0 0,10 1 0 0 0,-11 0 20 0 0,0 1 0 0 0,0 0-1 0 0,-1 0 1 0 0,1 1-1 0 0,0 0 1 0 0,-1 0 0 0 0,1 0-1 0 0,-1 1 1 0 0,0 1 0 0 0,0-1-1 0 0,0 1 1 0 0,0 0-1 0 0,-1 1 1 0 0,1 0 0 0 0,-1 0-1 0 0,0 0 1 0 0,5 7 0 0 0,0 1 14 0 0,-1 1 0 0 0,0 0 0 0 0,-1 0 0 0 0,10 22 0 0 0,23 64 79 0 0,-34-79-84 0 0,31 87 188 0 0,24 116 0 0 0,10 116 277 0 0,-36-158-303 0 0,61 337 89 0 0,-75-301-534 0 0,-14-121-4301 0 0,-4-34-875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0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0 8288 0 0,'0'0'3318'0'0,"4"7"-2816"0"0,7 1-354 0 0,-1-1-1 0 0,2-1 1 0 0,-1 0 0 0 0,1-1 0 0 0,20 7 0 0 0,-19-8-95 0 0,12 6 2 0 0,89 29 11 0 0,-99-35-43 0 0,0-1 1 0 0,1-1-1 0 0,-1 0 1 0 0,0-1-1 0 0,1-1 1 0 0,28-3-1 0 0,-23 0 19 0 0,0-1 1 0 0,-1-1-1 0 0,1-1 1 0 0,27-11-1 0 0,115-37-83 0 0,-153 50 59 0 0,64-16 1180 0 0,-75 22-1096 0 0,0 0-1 0 0,-1 0 1 0 0,1 0 0 0 0,0 0 0 0 0,0 0 0 0 0,1 0 0 0 0,-2 3 0 0 0,2-4-53 0 0,-33 81 1060 0 0,-10 31-611 0 0,-21 54-245 0 0,33-92-127 0 0,21-50-92 0 0,-147 329 569 0 0,128-298-622 0 0,-4 8 252 0 0,-72 104 0 0 0,7-47 102 0 0,77-99-286 0 0,-1 0 1 0 0,-1-1-1 0 0,-27 18 0 0 0,32-25-8 0 0,6-5-23 0 0,0-1 1 0 0,-16 8-1 0 0,23-13-6 0 0,-1 0-1 0 0,0-1 1 0 0,1 0-1 0 0,-1-1 1 0 0,0 1-1 0 0,-1-1 1 0 0,1 0 0 0 0,-11 0-1 0 0,15-1-8 0 0,1 0 0 0 0,-1-1 0 0 0,1 1 1 0 0,0 0-1 0 0,-1-1 0 0 0,1 0 0 0 0,0 1 0 0 0,-1-1 0 0 0,1 0 0 0 0,0 1 0 0 0,0-1 1 0 0,0 0-1 0 0,0 0 0 0 0,-1 0 0 0 0,1 0 0 0 0,0 0 0 0 0,1 0 0 0 0,-2-2 0 0 0,0 1-6 0 0,0-1 0 0 0,0 0 0 0 0,1 1 0 0 0,-1-1 0 0 0,1 0 0 0 0,-2-4-1 0 0,2 1-36 0 0,0 0 0 0 0,1 0 0 0 0,0 0 0 0 0,0 0-1 0 0,1-9 1 0 0,0-7-3 0 0,-1 20 37 0 0,0 0 0 0 0,1 0 0 0 0,-1 1 0 0 0,1-1 0 0 0,0 0 0 0 0,0 1 0 0 0,-1-1 0 0 0,1 0 0 0 0,0 1 0 0 0,0-1 0 0 0,0 1 0 0 0,1-1 0 0 0,-1 1 0 0 0,0 0 0 0 0,1 0 0 0 0,-1-1 0 0 0,0 1 0 0 0,1 0 0 0 0,2-1 0 0 0,34-18-83 0 0,-37 20 86 0 0,18-8-53 0 0,28-8 0 0 0,-39 13 39 0 0,1 2-1 0 0,-1-1 1 0 0,1 1-1 0 0,-1 0 1 0 0,1 1-1 0 0,12 1 1 0 0,-4 1 0 0 0,0 2 0 0 0,0 0 0 0 0,0 0 1 0 0,-1 2-1 0 0,1 0 0 0 0,21 11 0 0 0,-31-13 17 0 0,14 6 0 0 0,39 26 0 0 0,-14-3 56 0 0,2-2-1 0 0,98 45 0 0 0,-122-67-12 0 0,1-1 1 0 0,0-1-1 0 0,34 5 1 0 0,-34-7-5 0 0,-16-4-29 0 0,0 1 1 0 0,0-1-1 0 0,0 0 1 0 0,1-1-1 0 0,-1 0 0 0 0,0-1 1 0 0,0 0-1 0 0,11-2 0 0 0,7-3-11 0 0,-8 3 29 0 0,23-8-1 0 0,6-5-783 0 0,56-27 0 0 0,-81 30-10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0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0 118 6912 0 0,'2'0'1873'0'0,"61"-5"2758"0"0,35-14-3321 0 0,-29 0-1338 0 0,95-40 0 0 0,-130 44-258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17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6912 0 0,'0'0'1369'0'0,"0"2"-664"0"0,5 33 1473 0 0,3 45-665 0 0,-8-68-1278 0 0,0 8 197 0 0,0-1 0 0 0,4 20 0 0 0,1 42 844 0 0,-3-69-1155 0 0,-1 0 1 0 0,0 0-1 0 0,-1 15 1 0 0,0-26-118 0 0,2 7 84 0 0,-2-6-156 0 0,1-1 0 0 0,-1 1 0 0 0,1-1 0 0 0,-1 1 0 0 0,0-1 0 0 0,1 1 0 0 0,-1-1 0 0 0,0 1 0 0 0,0 2 0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1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193 284 14688 0 0,'0'0'332'0'0,"0"3"50"0"0,-4 89 512 0 0,4-78-733 0 0,0 0 0 0 0,1 0 0 0 0,6 27 1 0 0,-1-3 248 0 0,33 183 1493 0 0,-31-181-1605 0 0,14 53 288 0 0,-9-44-427 0 0,-10-32-123 0 0,2-1-1 0 0,6 18 0 0 0,-9-30-122 0 0,-1-2-31 0 0,0 0 0 0 0,-1 0 0 0 0,1 0 0 0 0,0 1 0 0 0,-1-1 0 0 0,1 0 0 0 0,-1 0 0 0 0,0 1 0 0 0,1 2-1 0 0</inkml:trace>
  <inkml:trace contextRef="#ctx0" brushRef="#br0" timeOffset="1">26 32 15344 0 0,'0'0'744'0'0,"-3"-4"-329"0"0,-7-4 25 0 0,7 0-352 0 0,-2 5-88 0 0,0-5 0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1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67 372 6912 0 0,'0'2'4441'0'0,"1"2"-4223"0"0,-1-1 0 0 0,1 0 1 0 0,0 0-1 0 0,0 1 0 0 0,0-1 0 0 0,0 0 1 0 0,1 0-1 0 0,-1 0 0 0 0,1 0 0 0 0,0-1 0 0 0,-1 1 1 0 0,2 0-1 0 0,2 3 0 0 0,8 7 9 0 0,16 14-1 0 0,-22-21-129 0 0,37 30-79 0 0,-37-31-19 0 0,0 0 1 0 0,1 0-1 0 0,-1-1 1 0 0,1 0-1 0 0,12 5 1 0 0,-7-4-11 0 0,-4-1 3 0 0,1-1 1 0 0,0 0-1 0 0,0 0 0 0 0,0-1 0 0 0,0-1 0 0 0,0 0 1 0 0,14 0-1 0 0,-2-1 31 0 0,0-2 1 0 0,29-5-1 0 0,-34 3 12 0 0,-1 0 0 0 0,0-1-1 0 0,0-1 1 0 0,0 0 0 0 0,-1-1-1 0 0,0-1 1 0 0,23-15 0 0 0,-34 20-13 0 0,1-1 0 0 0,-1 1 1 0 0,0-1-1 0 0,0 0 0 0 0,-1-1 1 0 0,1 1-1 0 0,-1-1 1 0 0,0 0-1 0 0,0 0 0 0 0,0 0 1 0 0,-1 0-1 0 0,1 0 0 0 0,-1 0 1 0 0,1-8-1 0 0,-1 5 18 0 0,0 0 0 0 0,0-1 0 0 0,-1 0 0 0 0,-1 1 0 0 0,0-1 0 0 0,0 0 0 0 0,0 1 0 0 0,-3-15 1 0 0,-1 4 83 0 0,-1 1 1 0 0,0 0-1 0 0,-10-21 1 0 0,11 31-23 0 0,0 0 0 0 0,0 1 1 0 0,-1 0-1 0 0,0 0 0 0 0,0 0 1 0 0,0 0-1 0 0,-1 1 0 0 0,0 0 1 0 0,-10-8-1 0 0,-44-33 872 0 0,45 34-734 0 0,-1 1 0 0 0,0 0 0 0 0,-1 1 0 0 0,0 1 0 0 0,-35-14 0 0 0,43 20-150 0 0,-1 1 0 0 0,1 0 0 0 0,-1 0-1 0 0,1 1 1 0 0,-1 0 0 0 0,0 1-1 0 0,0 0 1 0 0,0 1 0 0 0,0 0 0 0 0,0 1-1 0 0,0 0 1 0 0,0 0 0 0 0,1 1-1 0 0,-1 0 1 0 0,0 1 0 0 0,1 0 0 0 0,0 0-1 0 0,-1 1 1 0 0,1 1 0 0 0,-12 7-1 0 0,9-3-76 0 0,1 0 1 0 0,0 1-1 0 0,0 0 0 0 0,1 1 0 0 0,1 0 0 0 0,0 1 0 0 0,0 0 1 0 0,1 0-1 0 0,1 1 0 0 0,0 0 0 0 0,0 0 0 0 0,-6 23 0 0 0,7-20-20 0 0,2 0 0 0 0,0 1 0 0 0,1-1 0 0 0,1 1-1 0 0,0 0 1 0 0,1 0 0 0 0,1 0 0 0 0,0 0 0 0 0,2 0 0 0 0,5 27-1 0 0,1-1 8 0 0,-6-31 0 0 0,0 0 0 0 0,1 0 0 0 0,0 0 0 0 0,1 0 0 0 0,0-1 0 0 0,6 12 0 0 0,-2-9-4 0 0,5 9 9 0 0,16 24-1 0 0,-24-40-12 0 0,1 0 0 0 0,1 0-1 0 0,-1 0 1 0 0,1 0 0 0 0,0-1-1 0 0,14 9 1 0 0,-4-6 7 0 0,0 0 0 0 0,0-1 0 0 0,1-1 0 0 0,0-1 0 0 0,0 0 0 0 0,1-2 0 0 0,-1 0 0 0 0,1-1 0 0 0,0 0-1 0 0,31-1 1 0 0,-10-3 2 0 0,0-2-1 0 0,0-2 0 0 0,0-1 0 0 0,40-12 0 0 0,-25 2-390 0 0,-2-3-1 0 0,84-40 0 0 0,-76 24-2611 0 0,-30 15 1241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2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9216 0 0,'0'0'3666'0'0,"0"2"-3064"0"0,-1 12 468 0 0,-4 24 0 0 0,-1-2-326 0 0,4 2-136 0 0,2 1 1 0 0,4 45-1 0 0,2 21 70 0 0,-1 85 218 0 0,19 79-102 0 0,-12-189-499 0 0,31 104 0 0 0,-26-136-178 0 0,2 0-1 0 0,30 55 0 0 0,-34-75-94 0 0,-5-9-10 0 0,1-1-1 0 0,1-1 1 0 0,1 0 0 0 0,1-1 0 0 0,0 0-1 0 0,1-1 1 0 0,0-1 0 0 0,1 0 0 0 0,31 19-1 0 0,-41-29-28 0 0,0-2-1 0 0,0 1 1 0 0,0-1-1 0 0,0 0 1 0 0,7 2-1 0 0,11 3-126 0 0,-21-6 24 0 0,1 1 0 0 0,0-1 1 0 0,0 0-1 0 0,0 0 0 0 0,0-1 0 0 0,0 1 0 0 0,0-1 1 0 0,0 0-1 0 0,0 0 0 0 0,0 0 0 0 0,0-1 0 0 0,0 1 1 0 0,6-3-1 0 0,12 0-1410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3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3224 0 0,'0'0'143'0'0,"-1"1"-3"0"0,-2 5 522 0 0,0 0 0 0 0,0 1 1 0 0,0-1-1 0 0,1 0 1 0 0,-1 1-1 0 0,2-1 1 0 0,-3 12-1 0 0,2-7-83 0 0,1-6-361 0 0,1 0 0 0 0,0 1-1 0 0,0-1 1 0 0,0 0 0 0 0,0 0 0 0 0,1 0-1 0 0,0 0 1 0 0,0 0 0 0 0,0 0 0 0 0,3 6-1 0 0,3 6 292 0 0,13 22 0 0 0,-16-32-307 0 0,19 27 516 0 0,-21-31-664 0 0,0 0 0 0 0,0 0 0 0 0,1-1 0 0 0,-1 1 0 0 0,0-1 0 0 0,1 0 0 0 0,-1 0 0 0 0,1 0 0 0 0,0 0 0 0 0,0 0 0 0 0,0-1-1 0 0,0 1 1 0 0,4 1 0 0 0,-6-3-38 0 0,1 1 0 0 0,-1 0 0 0 0,0-1 0 0 0,1 0 0 0 0,-1 1 0 0 0,1-1 0 0 0,-1 0 0 0 0,0 0 0 0 0,1 0 0 0 0,-1 0 0 0 0,1 0 0 0 0,-1 0 0 0 0,1 0 0 0 0,-1 0 0 0 0,1-1-1 0 0,-1 1 1 0 0,0-1 0 0 0,1 1 0 0 0,-1-1 0 0 0,0 1 0 0 0,1-1 0 0 0,-1 0 0 0 0,0 1 0 0 0,0-1 0 0 0,0 0 0 0 0,1 0 0 0 0,-1 0 0 0 0,0 0 0 0 0,0 0 0 0 0,0 0 0 0 0,1-2 0 0 0,2-5 65 0 0,-2 6-61 0 0,-1 0-1 0 0,1-1 1 0 0,-1 1-1 0 0,0 0 1 0 0,1-1-1 0 0,-1 1 1 0 0,-1-1-1 0 0,1 0 1 0 0,0 1-1 0 0,-1-1 1 0 0,1 1-1 0 0,-1-1 1 0 0,0-4-1 0 0,0-8 100 0 0,-1-1-1 0 0,0 0 0 0 0,-1 1 1 0 0,-7-25-1 0 0,7 33-58 0 0,-1 0 0 0 0,1 0 1 0 0,-1 0-1 0 0,-1 1 0 0 0,1-1 0 0 0,-1 1 0 0 0,0 0 0 0 0,-1 0 0 0 0,1 0 0 0 0,-1 0 0 0 0,-7-6 0 0 0,10 11-49 0 0,1 1 0 0 0,0 0-1 0 0,0 0 1 0 0,0 0-1 0 0,0-1 1 0 0,0 1-1 0 0,0 0 1 0 0,0 0 0 0 0,-1 0-1 0 0,1 1 1 0 0,0-1-1 0 0,0 0 1 0 0,0 0-1 0 0,0 1 1 0 0,0-1 0 0 0,0 0-1 0 0,0 1 1 0 0,0-1-1 0 0,0 1 1 0 0,0-1-1 0 0,0 1 1 0 0,0 0-1 0 0,0-1 1 0 0,0 1 0 0 0,-1 1-1 0 0,-5 5-243 0 0,-3 0-21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4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714 337 3680 0 0,'-1'-1'26'0'0,"-1"0"0"0"0,1-1-1 0 0,0 1 1 0 0,0 0 0 0 0,0 0 0 0 0,0-1 0 0 0,0 1 0 0 0,0-1-1 0 0,0 1 1 0 0,0-1 0 0 0,0 1 0 0 0,1-1 0 0 0,-1 1 0 0 0,1-1 0 0 0,-1 0-1 0 0,1 1 1 0 0,-1-1 0 0 0,1-3 0 0 0,-7-16 914 0 0,3 13-264 0 0,1 0 0 0 0,0-1 1 0 0,0 1-1 0 0,0-1 1 0 0,-1-12-1 0 0,1 9-151 0 0,0 0-1 0 0,-5-14 0 0 0,1 9-68 0 0,4 8-109 0 0,0 1 0 0 0,-1-1 0 0 0,0 1 0 0 0,0 1 0 0 0,-7-9 0 0 0,3 5 309 0 0,0 0 1 0 0,-1 2 0 0 0,-18-17 0 0 0,22 22-445 0 0,0 1 0 0 0,1 0 0 0 0,-1 0 1 0 0,0 0-1 0 0,0 1 0 0 0,-1 0 1 0 0,1 0-1 0 0,0 0 0 0 0,-1 0 1 0 0,0 1-1 0 0,-8-1 0 0 0,-18-3 465 0 0,22 3-414 0 0,-1 0 0 0 0,-14 0 1 0 0,2 2 124 0 0,0 1 1 0 0,-40 6-1 0 0,32-1-163 0 0,16-4-123 0 0,0 1 1 0 0,0 1-1 0 0,1 0 1 0 0,-19 9-1 0 0,18-5-56 0 0,0 0 0 0 0,0 1-1 0 0,1 1 1 0 0,0 1 0 0 0,1 0 0 0 0,-12 13-1 0 0,19-17-45 0 0,0 0 0 0 0,1 0 0 0 0,0 1 0 0 0,0-1 0 0 0,1 1 0 0 0,-6 14 0 0 0,3-3 0 0 0,-9 36 0 0 0,13-41-4 0 0,-1 25 0 0 0,1-5-41 0 0,1-18 29 0 0,1 0-1 0 0,1 0 1 0 0,1 0 0 0 0,3 17-1 0 0,16 64-114 0 0,-14-77 121 0 0,1 0 0 0 0,0-1 0 0 0,2 1 0 0 0,0-1 0 0 0,2-1 1 0 0,0 0-1 0 0,0 0 0 0 0,2-1 0 0 0,0-1 0 0 0,1 0 0 0 0,1-1 1 0 0,21 18-1 0 0,-30-29 2 0 0,0 0 0 0 0,0 0 1 0 0,0 0-1 0 0,1 0 0 0 0,-1-1 0 0 0,1 0 1 0 0,-1-1-1 0 0,1 0 0 0 0,0 0 1 0 0,0 0-1 0 0,1 0 0 0 0,-1-1 1 0 0,0-1-1 0 0,0 1 0 0 0,0-1 0 0 0,13-1 1 0 0,-11-1-18 0 0,0 0-1 0 0,-1 0 1 0 0,1 0 0 0 0,-1-1 0 0 0,0 0-1 0 0,1-1 1 0 0,-1 0 0 0 0,-1 0 0 0 0,1-1 0 0 0,-1 0-1 0 0,0 0 1 0 0,0-1 0 0 0,8-7 0 0 0,-6 3 10 0 0,1 0 0 0 0,-1-1 1 0 0,-1 0-1 0 0,0 0 0 0 0,0-1 1 0 0,-1 0-1 0 0,-1 0 0 0 0,0-1 1 0 0,-1 0-1 0 0,8-25 0 0 0,-8 19 16 0 0,-1 5 1 0 0,-1 1 0 0 0,0-1 0 0 0,-1 1 0 0 0,1-18 0 0 0,7-52 51 0 0,-10 47-65 0 0,1 11 11 0 0,-1-1-1 0 0,-5-34 1 0 0,5 41-66 0 0,0 17 83 0 0,1 0-1 0 0,-1 0 1 0 0,0 0-1 0 0,0 0 1 0 0,0 1-1 0 0,0-1 0 0 0,0 0 1 0 0,-1-3-1 0 0,0-2 51 0 0,1 6-24 0 0,0 3-110 0 0,0 0 76 0 0,1 0 0 0 0,-1 0 0 0 0,1 0 0 0 0,-1 0 0 0 0,1 0 0 0 0,1 3 0 0 0,14 23-53 0 0,-1-5 6 0 0,-2 2 0 0 0,18 43 0 0 0,-14-27-17 0 0,-12-31 57 0 0,0 1 0 0 0,6 21-1 0 0,-5 0 0 0 0,-5-21 0 0 0,1 0 0 0 0,1 0 0 0 0,4 11 0 0 0,24 70 0 0 0,-25-77 0 0 0,11 27 0 0 0,3 2 0 0 0,-8-9 1 0 0,45 122 9 0 0,-33-78 44 0 0,0-2-1 0 0,-18-59-34 0 0,-1 1 1 0 0,0 0 0 0 0,2 27-1 0 0,1 5 87 0 0,-4-33-56 0 0,-2-8-14 0 0,1 0-1 0 0,-2 1 1 0 0,1-1 0 0 0,-1 0-1 0 0,-1 1 1 0 0,-1 17 0 0 0,-29 82 426 0 0,28-102-405 0 0,0 1 0 0 0,-1-1-1 0 0,0 1 1 0 0,-1-1 0 0 0,-5 10-1 0 0,-10 22 262 0 0,17-33-225 0 0,0 0 1 0 0,-1 0-1 0 0,0 0 0 0 0,0-1 1 0 0,-1 1-1 0 0,0-1 1 0 0,0 1-1 0 0,0-1 1 0 0,-1-1-1 0 0,0 1 0 0 0,0-1 1 0 0,-9 8-1 0 0,6-8 8 0 0,0 0 0 0 0,-1 0 0 0 0,1-1 0 0 0,-1-1 0 0 0,0 1 0 0 0,0-1 0 0 0,0-1 0 0 0,0 0 0 0 0,-1 0 0 0 0,1 0 0 0 0,0-1 0 0 0,-1-1 0 0 0,1 0 0 0 0,-1 0 0 0 0,1-1 0 0 0,-1 0 0 0 0,1 0 0 0 0,0-1 0 0 0,-17-6 0 0 0,15 4-47 0 0,-74-27 293 0 0,71 25-326 0 0,0-1 0 0 0,0 0-1 0 0,-22-17 1 0 0,-15-14-21 0 0,-40-32-10 0 0,79 59-194 0 0,0 0 0 0 0,0-1 0 0 0,2 0 0 0 0,-1-1 1 0 0,2 0-1 0 0,-17-29 0 0 0,18 26-1671 0 0,0-1 1 0 0,-10-36-1 0 0,8 18-5415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4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15 226 12672 0 0,'-6'4'1142'0'0,"-2"-1"-939"0"0,8 6-136 0 0,0-3 134 0 0,1 8 402 0 0,6 14 38 0 0,-7-23-551 0 0,1-1-1 0 0,0 0 1 0 0,0 0 0 0 0,0 1-1 0 0,0-1 1 0 0,1 0-1 0 0,0 0 1 0 0,0 0-1 0 0,3 5 1 0 0,1-1 27 0 0,-1-2-2 0 0,-1 0 0 0 0,0 0 0 0 0,0 0 0 0 0,-1 1-1 0 0,6 12 1 0 0,-5-8 123 0 0,1 0-1 0 0,1 0 1 0 0,0-1-1 0 0,10 14 0 0 0,-1-2 408 0 0,6 7 226 0 0,-20-27-667 0 0,5 3 1486 0 0,-12-10-1023 0 0,5 4-644 0 0,0-1 0 0 0,0 1-1 0 0,1-1 1 0 0,-1 0 0 0 0,0 1-1 0 0,0-1 1 0 0,1 0 0 0 0,-1 1-1 0 0,1-1 1 0 0,0 0-1 0 0,-1-2 1 0 0,1 2-14 0 0,0 0-1 0 0,-1 0 0 0 0,1 0 1 0 0,-1 0-1 0 0,0 0 0 0 0,0 0 1 0 0,-1-4-1 0 0,-6-3 6 0 0,7 7-14 0 0,-1 1 0 0 0,1 0 0 0 0,0-1 0 0 0,0 1 0 0 0,0-1 0 0 0,0 0 0 0 0,0 1-1 0 0,0-1 1 0 0,0 0 0 0 0,1 1 0 0 0,-2-5 0 0 0,0-1 0 0 0,1-1 0 0 0,-2 1 0 0 0,-4-13 0 0 0,5 15 0 0 0,0 0 0 0 0,1 0 0 0 0,-1 0 0 0 0,0-10 0 0 0,-3-9 0 0 0,4 17 0 0 0,1 0 0 0 0,0 1 0 0 0,0-1 0 0 0,0 0 0 0 0,1 1 0 0 0,0-1 0 0 0,0 1 0 0 0,1-1 0 0 0,2-6 0 0 0,1-8 0 0 0,-2 12-17 0 0,-1 0 0 0 0,2 1 0 0 0,6-15 0 0 0,6-13 5 0 0,-13 25-5 0 0,1 1-1 0 0,0 0 0 0 0,1 1 0 0 0,0-1 0 0 0,1 1 1 0 0,0 0-1 0 0,0 0 0 0 0,12-12 0 0 0,-3 3-257 0 0,-12 14-170 0 0,0 0 1 0 0,1 0-1 0 0,-1 0 1 0 0,1 0-1 0 0,0 1 1 0 0,0-1-1 0 0,8-4 0 0 0,6-1-6442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5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3 6448 0 0,'0'0'498'0'0,"-2"0"-327"0"0,-7-2-42 0 0,7 1 442 0 0,-1 2-224 0 0,0-1 0 0 0,1 1 0 0 0,-1 0 0 0 0,0-1 0 0 0,0 1 0 0 0,0 1 0 0 0,1-1 0 0 0,-1 0 0 0 0,1 1 0 0 0,-1-1 0 0 0,1 1 0 0 0,-3 2 0 0 0,2-1-42 0 0,-1 0 0 0 0,1 0 0 0 0,-1 0 0 0 0,1 1 0 0 0,0-1 0 0 0,-4 8 1 0 0,-12 31 1643 0 0,17-38-1788 0 0,1 1-1 0 0,-1-1 1 0 0,1 0 0 0 0,0 0 0 0 0,0 1 0 0 0,0-1-1 0 0,1 1 1 0 0,-1 6 0 0 0,-2 18 460 0 0,2-18-467 0 0,1-1-1 0 0,-1 1 1 0 0,2 0 0 0 0,-1 0 0 0 0,2-1 0 0 0,4 20 0 0 0,0 8-2 0 0,0-3-57 0 0,1 1 0 0 0,2-1 0 0 0,18 46 0 0 0,4-16-2 0 0,-2-6-13 0 0,-25-53-73 0 0,-1 0-1 0 0,1 0 1 0 0,0 0-1 0 0,0-1 0 0 0,1 1 1 0 0,0-1-1 0 0,-1 0 0 0 0,10 6 1 0 0,-7-5-1 0 0,0-1-4 0 0,-1-1-1 0 0,1 0 0 0 0,0-1 0 0 0,0 0 0 0 0,0 0 1 0 0,0-1-1 0 0,0 1 0 0 0,1-1 0 0 0,-1-1 1 0 0,9 1-1 0 0,-7-1 12 0 0,0-1 0 0 0,0-1 0 0 0,0 1 1 0 0,-1-1-1 0 0,1-1 0 0 0,0 0 0 0 0,-1 0 0 0 0,1-1 1 0 0,-1 0-1 0 0,0 0 0 0 0,8-5 0 0 0,-7 3 8 0 0,-1-2 0 0 0,0 1 1 0 0,0-1-1 0 0,12-15 0 0 0,-18 20-13 0 0,3-3 2 0 0,-2 0 0 0 0,1-1 0 0 0,-1 1 0 0 0,0-1-1 0 0,0 1 1 0 0,0-1 0 0 0,2-9 0 0 0,10-46 100 0 0,-9 33-59 0 0,-1 1 8 0 0,3-52 0 0 0,0-5-7 0 0,-6 72-36 0 0,-1 0-1 0 0,-1-25 0 0 0,-1 26 10 0 0,1-1 1 0 0,0 1-1 0 0,4-19 0 0 0,-1 12-21 0 0,-1 1 1 0 0,1-32-1 0 0,-1 28-364 0 0,-1 18 62 0 0,0 0 0 0 0,-1 0 0 0 0,0 0 0 0 0,0-1 0 0 0,0 1 0 0 0,0-4 0 0 0,-4-5-1080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5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13 258 9672 0 0,'3'8'118'0'0,"0"-1"1"0"0,0 1 0 0 0,-1 0-1 0 0,0 0 1 0 0,0 0 0 0 0,-1 0-1 0 0,0 0 1 0 0,0 0 0 0 0,-2 16-1 0 0,2-6 887 0 0,7 36 0 0 0,-5-36-13 0 0,2 36 0 0 0,-5-25-322 0 0,1 0 1 0 0,7 41-1 0 0,5 21 298 0 0,-9-56-553 0 0,15 65 0 0 0,13 25 67 0 0,-29-115-430 0 0,1 0 0 0 0,0-1-1 0 0,6 13 1 0 0,-5-14-6 0 0,-1 1 1 0 0,0-1-1 0 0,2 13 0 0 0,0 5 85 0 0,-5-17-73 0 0,1 0 0 0 0,5 14-1 0 0,-6-22-46 0 0,0 0-1 0 0,-1 1 0 0 0,1-1 1 0 0,0 1-1 0 0,-1-1 0 0 0,1 1 0 0 0,-1-1 1 0 0,0 1-1 0 0,0 0 0 0 0,1-1 0 0 0,-1 1 1 0 0,0-1-1 0 0,0 1 0 0 0,0 0 1 0 0,-1-1-1 0 0,1 1 0 0 0,0-1 0 0 0,-1 1 1 0 0,1-1-1 0 0,-1 1 0 0 0,1-1 0 0 0,-1 1 1 0 0,-1 1-1 0 0,2-2 151 0 0,-3-1-81 0 0,0 0-63 0 0,1 0-1 0 0,-1 0 0 0 0,1-1 0 0 0,0 1 0 0 0,0-1 0 0 0,-1 1 0 0 0,1-1 1 0 0,0 0-1 0 0,0 0 0 0 0,-1 0 0 0 0,1 0 0 0 0,0 0 0 0 0,0-1 0 0 0,1 1 0 0 0,-1 0 1 0 0,0-1-1 0 0,0 0 0 0 0,-1-1 0 0 0,-4-4-15 0 0,0-1 11 0 0,-1 0 0 0 0,2 0 0 0 0,-1 0 0 0 0,1-1 0 0 0,0 0 0 0 0,-8-17 0 0 0,3-4-26 0 0,2 0 0 0 0,-8-44-1 0 0,6 22-22 0 0,2 3-28 0 0,2 0-1 0 0,-1-59 0 0 0,6 75 35 0 0,2 10 4 0 0,3-31 0 0 0,1-5 5 0 0,-5 39 11 0 0,2 0 0 0 0,0-1-1 0 0,1 1 1 0 0,1 0-1 0 0,1 0 1 0 0,10-31-1 0 0,-10 43 10 0 0,9-27-17 0 0,2 1 0 0 0,35-60-1 0 0,-35 68 9 0 0,-12 19 1 0 0,0 1 0 0 0,1 0 0 0 0,0 0-1 0 0,1 0 1 0 0,6-7 0 0 0,6-3-49 0 0,36-26-1 0 0,-43 35 45 0 0,1 1-1 0 0,-1 0 1 0 0,1 1-1 0 0,-1 0 1 0 0,20-6-1 0 0,-23 10 4 0 0,0-1 0 0 0,0 1-1 0 0,1 1 1 0 0,-1-1-1 0 0,0 1 1 0 0,0 1-1 0 0,1-1 1 0 0,-1 1 0 0 0,0 0-1 0 0,0 1 1 0 0,0 0-1 0 0,12 5 1 0 0,-13-5 4 0 0,-1 1 1 0 0,1-1 0 0 0,-1 2-1 0 0,0-1 1 0 0,0 0-1 0 0,0 1 1 0 0,0 0 0 0 0,0 0-1 0 0,-1 1 1 0 0,0-1-1 0 0,0 1 1 0 0,0 0 0 0 0,-1 0-1 0 0,1 0 1 0 0,2 7-1 0 0,-1-1 10 0 0,-1 1-1 0 0,0-1 0 0 0,-1 1 0 0 0,0 0 0 0 0,0 0 1 0 0,-1 0-1 0 0,-1 1 0 0 0,0 18 0 0 0,0 3 38 0 0,0-16-31 0 0,-1-1 1 0 0,-2 22-1 0 0,-3-9 29 0 0,-1 0 0 0 0,-2-1-1 0 0,0 0 1 0 0,-15 32 0 0 0,17-50 4 0 0,0 0-1 0 0,-1 0 1 0 0,0 0-1 0 0,-1-1 0 0 0,0 0 1 0 0,-1 0-1 0 0,0-1 1 0 0,0 0-1 0 0,-1-1 1 0 0,-11 8-1 0 0,17-13 8 0 0,-1-1-1 0 0,0 1 0 0 0,0-1 1 0 0,0 0-1 0 0,0 0 1 0 0,0 0-1 0 0,0 0 0 0 0,-1-1 1 0 0,1 0-1 0 0,0 0 0 0 0,-1-1 1 0 0,1 0-1 0 0,0 0 0 0 0,-1 0 1 0 0,1 0-1 0 0,-1-1 1 0 0,-8-2-1 0 0,6 1-37 0 0,0 0 1 0 0,0-1-1 0 0,0-1 0 0 0,0 1 1 0 0,1-1-1 0 0,-1 0 1 0 0,1-1-1 0 0,0 0 0 0 0,1 0 1 0 0,-11-9-1 0 0,5 3-675 0 0,-5-3-4631 0 0,4-1-1301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6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1 293 10592 0 0,'21'97'1152'0'0,"24"75"2162"0"0,-5-8 34 0 0,29 121-515 0 0,-64-263-2665 0 0,-4-17-135 0 0,1 1 1 0 0,-1-1 0 0 0,0 1 0 0 0,0-1-1 0 0,-1 1 1 0 0,0 0 0 0 0,0-1-1 0 0,-1 7 1 0 0,1-12-9 0 0,0 1 0 0 0,0 0-1 0 0,-1-1 1 0 0,1 1 0 0 0,0-1 0 0 0,-1 1 0 0 0,1-1 0 0 0,0 1-1 0 0,-1 0 1 0 0,1-1 0 0 0,0 0 0 0 0,-1 1 0 0 0,1-1-1 0 0,-1 1 1 0 0,1-1 0 0 0,-1 1 0 0 0,1-1 0 0 0,-1 0 0 0 0,1 1-1 0 0,-1-1 1 0 0,1 0 0 0 0,-1 0 0 0 0,0 1 0 0 0,-1-1 18 0 0,0 1 0 0 0,0-1 1 0 0,0 0-1 0 0,0 0 1 0 0,0 1-1 0 0,0-1 0 0 0,-4-1 1 0 0,3 1-13 0 0,-1-1 0 0 0,1 1 0 0 0,-1-1 0 0 0,1 0 0 0 0,-1-1 0 0 0,1 1 0 0 0,0 0 1 0 0,-6-4-1 0 0,7 3-20 0 0,-3-1 3 0 0,0-1-1 0 0,0 0 1 0 0,0 0-1 0 0,1 0 1 0 0,-1 0-1 0 0,1-1 1 0 0,0 0-1 0 0,1 1 1 0 0,-1-2-1 0 0,-2-5 1 0 0,-7-24-61 0 0,1-1 1 0 0,-12-68 0 0 0,18 59 23 0 0,2-1 0 0 0,2 0 0 0 0,1 1 0 0 0,9-58 0 0 0,-5 60 6 0 0,-2 25-1 0 0,1 0 0 0 0,5-23-1 0 0,5-4-19 0 0,27-66 0 0 0,-29 89 23 0 0,1-1 0 0 0,1 1 0 0 0,1 1 0 0 0,25-32-1 0 0,-27 40-6 0 0,0 1 0 0 0,0 0 0 0 0,1 0-1 0 0,1 1 1 0 0,0 0 0 0 0,0 1 0 0 0,1 1 0 0 0,25-13-1 0 0,-21 14 22 0 0,43-16-11 0 0,-53 21 7 0 0,0 1-1 0 0,-1 0 1 0 0,1 1-1 0 0,0-1 1 0 0,0 2-1 0 0,0-1 1 0 0,0 1-1 0 0,0 0 1 0 0,0 1 0 0 0,0 0-1 0 0,0 0 1 0 0,-1 1-1 0 0,1-1 1 0 0,0 2-1 0 0,-1-1 1 0 0,1 1-1 0 0,-1 0 1 0 0,0 1 0 0 0,0 0-1 0 0,0 0 1 0 0,-1 1-1 0 0,1-1 1 0 0,7 8-1 0 0,-10-7 6 0 0,0 1 0 0 0,0-1 0 0 0,0 1 0 0 0,-1-1 0 0 0,1 1 0 0 0,-1 0-1 0 0,-1 0 1 0 0,1 0 0 0 0,2 13 0 0 0,-1 1 8 0 0,4 38 0 0 0,-7-38 37 0 0,-2 0 0 0 0,-1-1 0 0 0,-6 34 0 0 0,5-35-8 0 0,-2 5 20 0 0,-2 0-1 0 0,0-1 0 0 0,-15 29 1 0 0,15-34-19 0 0,-1 0-9 0 0,0-1-1 0 0,-2 1 1 0 0,0-2-1 0 0,-1 1 1 0 0,-1-1-1 0 0,0-1 1 0 0,-18 16-1 0 0,19-21-4 0 0,0-1-1 0 0,0 0 1 0 0,-1-1 0 0 0,0 0-1 0 0,0 0 1 0 0,-1-2-1 0 0,0 0 1 0 0,-14 4-1 0 0,23-7-120 0 0,0-1 0 0 0,0-1 0 0 0,0 1-1 0 0,0 0 1 0 0,0-1 0 0 0,-1 0 0 0 0,1 0 0 0 0,0 0-1 0 0,0-1 1 0 0,0 1 0 0 0,-1-1 0 0 0,1 0-1 0 0,0 0 1 0 0,0-1 0 0 0,0 1 0 0 0,1-1-1 0 0,-1 0 1 0 0,0 0 0 0 0,0 0 0 0 0,1 0 0 0 0,0-1-1 0 0,-1 1 1 0 0,1-1 0 0 0,-3-3 0 0 0,-4-10-1737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3:47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0 452 11024 0 0,'0'0'1001'0'0,"1"2"-822"0"0,2 7-194 0 0,-2-6 99 0 0,-1 0 1 0 0,1-1-1 0 0,0 1 1 0 0,0 0-1 0 0,0-1 1 0 0,1 1-1 0 0,-1-1 1 0 0,1 1-1 0 0,-1-1 1 0 0,1 0 0 0 0,0 1-1 0 0,3 2 1 0 0,15 11 680 0 0,28 20 267 0 0,-42-33-1003 0 0,0 1 0 0 0,0-1 0 0 0,0 0 0 0 0,0-1 0 0 0,0 1 0 0 0,12 1 0 0 0,18 4 79 0 0,-18-3-34 0 0,23 1 0 0 0,-32-5-46 0 0,-1 0 1 0 0,0-1 0 0 0,0 0 0 0 0,1 0 0 0 0,-1-1-1 0 0,0 0 1 0 0,0 0 0 0 0,0-1 0 0 0,0 0 0 0 0,0-1-1 0 0,0 0 1 0 0,0 0 0 0 0,-1 0 0 0 0,10-7 0 0 0,10-8 74 0 0,-15 9-20 0 0,0 1 0 0 0,19-19 0 0 0,-17 14-18 0 0,-9 10-40 0 0,-1-2-1 0 0,1 1 1 0 0,-1 0-1 0 0,0-1 1 0 0,4-7 0 0 0,13-19 61 0 0,-15 23-44 0 0,0 1 1 0 0,-1-2-1 0 0,0 1 1 0 0,5-15-1 0 0,-1 1 39 0 0,-6 16-37 0 0,0 0 0 0 0,-1-1 0 0 0,0 0 0 0 0,0 0 0 0 0,0 1 0 0 0,-1-1 0 0 0,1-11-1 0 0,-3 3 139 0 0,0 0-1 0 0,0 0 0 0 0,-2 0 0 0 0,0 0 0 0 0,0 0 0 0 0,-2 1 0 0 0,0 0 1 0 0,0 0-1 0 0,-1 0 0 0 0,-1 0 0 0 0,0 1 0 0 0,-1 0 0 0 0,-12-14 0 0 0,13 19 81 0 0,-2 0 0 0 0,1 1 0 0 0,-14-10 0 0 0,11 9 20 0 0,9 6-253 0 0,-1 0 1 0 0,0 1 0 0 0,0-1-1 0 0,0 0 1 0 0,0 1 0 0 0,0 0-1 0 0,-1 0 1 0 0,1 0-1 0 0,0 0 1 0 0,0 0 0 0 0,-1 1-1 0 0,1-1 1 0 0,-1 1 0 0 0,1 0-1 0 0,0 0 1 0 0,-1 0 0 0 0,1 1-1 0 0,-1-1 1 0 0,1 1 0 0 0,0-1-1 0 0,-1 1 1 0 0,1 0-1 0 0,0 1 1 0 0,0-1 0 0 0,0 1-1 0 0,-5 2 1 0 0,-4 4 94 0 0,0 1 1 0 0,1 0-1 0 0,0 0 1 0 0,-18 21-1 0 0,22-22-124 0 0,1 0 0 0 0,0 1 0 0 0,0-1 0 0 0,1 1 0 0 0,-4 10 0 0 0,-18 49 0 0 0,24-56 0 0 0,0 0 0 0 0,1 0 0 0 0,0 0 0 0 0,1 1 0 0 0,1-1 0 0 0,-1 0 0 0 0,4 22 0 0 0,1-5 0 0 0,2-1 0 0 0,10 34 0 0 0,-7-31 0 0 0,-2-7 0 0 0,0 0 0 0 0,2 0 0 0 0,0-1 0 0 0,19 33 0 0 0,-11-27 0 0 0,-10-17 0 0 0,13 18 0 0 0,-1-5 0 0 0,-11-13 0 0 0,1-1 0 0 0,0 1 0 0 0,1-2 0 0 0,0 1 0 0 0,19 13 0 0 0,-4-7 0 0 0,1 0 0 0 0,42 18 0 0 0,-58-30 0 0 0,0-1 0 0 0,1-1 0 0 0,0 0 0 0 0,0-1 0 0 0,0 0 0 0 0,0 0 0 0 0,0-1 0 0 0,0 0 0 0 0,0-1 0 0 0,15-2 0 0 0,-7 0 0 0 0,-4 0 0 0 0,0 0 0 0 0,-1-1 0 0 0,29-8 0 0 0,-28 6 1 0 0,-1-1 0 0 0,0-1 0 0 0,0 0 0 0 0,0-1 0 0 0,0 0 0 0 0,-1-1 0 0 0,-1 0 0 0 0,0-1 0 0 0,0-1 0 0 0,-1 0 0 0 0,15-19 0 0 0,-15 16 23 0 0,-1 0-1 0 0,0-1 1 0 0,-1-1-1 0 0,-1 1 1 0 0,-1-1-1 0 0,0-1 1 0 0,5-20-1 0 0,-2-3 3 0 0,-2 0 0 0 0,-2-1-1 0 0,-2 1 1 0 0,0-44-1 0 0,-4 67-24 0 0,0-8 4 0 0,-4-39 0 0 0,0 31 35 0 0,3 19-14 0 0,-1-1 0 0 0,-6-20-1 0 0,8 35-25 0 0,0 0 0 0 0,0 0 0 0 0,0-1 0 0 0,0 1 0 0 0,0 0 0 0 0,0 0 0 0 0,0 0 0 0 0,0 0 0 0 0,0 0 0 0 0,0-1 0 0 0,0 1 0 0 0,0 0 0 0 0,0 0 0 0 0,0 0 0 0 0,0 0 0 0 0,0 0 0 0 0,-1-1 0 0 0,1 1 0 0 0,0 0 0 0 0,0 0 0 0 0,0 0 0 0 0,0 0 0 0 0,0 0 0 0 0,0 0 0 0 0,0 0 0 0 0,-1 0 0 0 0,1-1 0 0 0,0 1 0 0 0,0 0 0 0 0,0 0 0 0 0,0 0 0 0 0,0 0 0 0 0,-1 0 0 0 0,1 0 0 0 0,0 0 0 0 0,0 0 0 0 0,0 0 0 0 0,0 0 0 0 0,-1 0 0 0 0,0 1-1 0 0,1 1-1 0 0,-1-1 0 0 0,0 0 0 0 0,0 0 1 0 0,1 1-1 0 0,-1-1 0 0 0,1 1 0 0 0,0-1 0 0 0,-1 0 1 0 0,1 1-1 0 0,0-1 0 0 0,0 1 0 0 0,0-1 1 0 0,0 3-1 0 0,1 28-41 0 0,-1-16 32 0 0,1-1-12 0 0,1 0-1 0 0,3 16 1 0 0,1 8 21 0 0,12 82 2 0 0,-9-65 60 0 0,10 55 128 0 0,2-24-11 0 0,-13-56-158 0 0,0-9 20 0 0,-7-20-140 0 0,-1 0 1 0 0,4 7 914 0 0,-4-10-699 0 0,-5-10-139 0 0,0 0 0 0 0,1 0-1 0 0,0 0 1 0 0,1 0 0 0 0,1-1 0 0 0,0 1 0 0 0,-2-24 0 0 0,-2-16-34 0 0,1 19 58 0 0,1-1 0 0 0,1 0 0 0 0,2 1 0 0 0,5-47 0 0 0,-2 53 0 0 0,-2 17 0 0 0,1-1 0 0 0,0 1 0 0 0,3-12 0 0 0,9-44-45 0 0,-10 48 27 0 0,0 0 0 0 0,1 0 0 0 0,1 0 0 0 0,7-17-1 0 0,-4 16 5 0 0,-3 6-5 0 0,1 0 0 0 0,10-16-1 0 0,-15 26 23 0 0,6-9-17 0 0,1-1 1 0 0,1 2-1 0 0,0-1 1 0 0,14-12-1 0 0,-21 21-5 0 0,1 0 0 0 0,-1 0 0 0 0,1 0 0 0 0,0 0 0 0 0,0 0 0 0 0,0 1 0 0 0,0 0 0 0 0,0-1 0 0 0,0 1 1 0 0,0 0-1 0 0,0 0 0 0 0,0 1 0 0 0,1-1 0 0 0,-1 1 0 0 0,0 0 0 0 0,0 0 0 0 0,1 0 0 0 0,-1 0 0 0 0,0 0 0 0 0,0 1 0 0 0,1-1 0 0 0,-1 1 0 0 0,6 2 0 0 0,-2 0 40 0 0,1 1-1 0 0,0 0 1 0 0,-1 1-1 0 0,0 0 0 0 0,0 0 1 0 0,-1 1-1 0 0,1-1 1 0 0,6 9-1 0 0,1 2 17 0 0,-2 0 1 0 0,16 25-1 0 0,-11-12 32 0 0,-2 0 0 0 0,-1 1-1 0 0,19 56 1 0 0,24 61 576 0 0,-55-141-618 0 0,10 33 239 0 0,3 0-1 0 0,38 73 1 0 0,-43-94-248 0 0,3 3 22 0 0,0 0-1 0 0,1-1 0 0 0,22 24 1 0 0,-31-39-35 0 0,-1 0 1 0 0,1-1 0 0 0,1 1-1 0 0,-1-1 1 0 0,1 0 0 0 0,-1-1-1 0 0,1 0 1 0 0,0 1 0 0 0,0-2-1 0 0,1 1 1 0 0,-1-1 0 0 0,1 0 0 0 0,-1 0-1 0 0,1-1 1 0 0,0 0 0 0 0,12 1-1 0 0,-7-2-235 0 0,-1-2-1 0 0,0 1 1 0 0,1-1 0 0 0,-1-1-1 0 0,0 0 1 0 0,0 0-1 0 0,0-1 1 0 0,-1 0-1 0 0,1-1 1 0 0,18-12 0 0 0,14-9-8003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17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4608 0 0,'0'0'353'0'0,"1"0"-231"0"0,3 0 856 0 0,4-16 2285 0 0,-1 9-2744 0 0,1-1 1 0 0,0 1 0 0 0,11-8 0 0 0,-1 2-171 0 0,-16 12-300 0 0,0 0 1 0 0,0 0 0 0 0,0 0 0 0 0,0 0 0 0 0,0 0 0 0 0,0 1 0 0 0,3-2-1 0 0,-2 2 15 0 0,0-1 30 0 0,-1 0-78 0 0,-1 1-1 0 0,1-1 1 0 0,0 1-1 0 0,-1 0 1 0 0,1 0-1 0 0,-1 0 1 0 0,1 0-1 0 0,0 0 1 0 0,-1 0-1 0 0,1 1 0 0 0,-1-1 1 0 0,1 0-1 0 0,2 2 1 0 0,-1-2 30 0 0,0 1-1 0 0,0 0 1 0 0,0 0-1 0 0,0 0 1 0 0,0 1 0 0 0,0-1-1 0 0,0 1 1 0 0,3 2 0 0 0,-3-2 5 0 0,-3-2-47 0 0,1 0 1 0 0,-1 1-1 0 0,1-1 0 0 0,-1 0 0 0 0,0 1 0 0 0,1-1 0 0 0,-1 1 0 0 0,1-1 0 0 0,-1 0 0 0 0,0 1 0 0 0,1-1 0 0 0,-1 1 0 0 0,0-1 0 0 0,1 1 0 0 0,-1 0 0 0 0,0-1 0 0 0,0 1 0 0 0,1 0 0 0 0,3 18-57 0 0,-7-11-36 0 0,1-5 101 0 0,-5 12 60 0 0,-1 0 0 0 0,-1-1 0 0 0,0 0 0 0 0,0 0-1 0 0,-17 17 1 0 0,19-22-77 0 0,-6 5-54 0 0,4-3-6 0 0,0 0-1 0 0,1 0 1 0 0,-9 17 0 0 0,-14 19 814 0 0,32-46-569 0 0,2 1-60 0 0,-1 0-1 0 0,1 0 1 0 0,-1 0 0 0 0,1 0-1 0 0,0-1 1 0 0,0 1-1 0 0,0-1 1 0 0,6 2 0 0 0,1 1 71 0 0,26 4 273 0 0,-10-2-309 0 0,-20-5-118 0 0,1 1 1 0 0,-1-1-1 0 0,10 1 0 0 0,-2 2 55 0 0,-5-1-64 0 0,12 1 52 0 0,0 0 0 0 0,0 2 0 0 0,30 12 0 0 0,-8-3 58 0 0,-41-14-106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18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 4144 0 0,'0'0'191'0'0,"-2"1"-11"0"0,-2 7-143 0 0,4 2 2247 0 0,0 0 1 0 0,3 17-1 0 0,0-10-1125 0 0,-2-6-663 0 0,1 0-1 0 0,5 15 0 0 0,1 1-19 0 0,0 0-1 0 0,-1 1 0 0 0,3 37 1 0 0,-9-31-192 0 0,-1-24-206 0 0,1 1 0 0 0,2 17 0 0 0,6 31 176 0 0,-8-46-135 0 0,0 0 0 0 0,1 0 0 0 0,1 0 0 0 0,8 24 0 0 0,-10-34-74 0 0,1 0 0 0 0,0 0 0 0 0,0-1 0 0 0,0 1 0 0 0,1 0 0 0 0,-1-1 0 0 0,1 1 0 0 0,-1-1 0 0 0,1 0 0 0 0,0 0 0 0 0,6 3 0 0 0,10 9 50 0 0,-17-12-83 0 0,1 0-1 0 0,0 0 1 0 0,0 0-1 0 0,0-1 1 0 0,0 1-1 0 0,0-1 1 0 0,0 0-1 0 0,0 0 1 0 0,1 0 0 0 0,-1 0-1 0 0,0 0 1 0 0,5-1-1 0 0,17 6 108 0 0,-19-4-82 0 0,0-1 0 0 0,1 0 0 0 0,-1 0 0 0 0,0 0-1 0 0,10-1 1 0 0,12 1 52 0 0,-17 0-44 0 0,-1 0 0 0 0,1-1 1 0 0,0-1-1 0 0,20-3 0 0 0,-6-3-147 0 0,-23 7-94 0 0,-1 0-1203 0 0,7 0-4743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19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13448 0 0,'0'0'1216'0'0,"16"0"911"0"0,5-1-1678 0 0,1-1-1 0 0,-1-1 1 0 0,0-1-1 0 0,0 0 0 0 0,0-2 1 0 0,25-10-1 0 0,-11 1-2772 0 0,-21 10-4050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19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9216 0 0,'-1'3'156'0'0,"3"3"-43"0"0,-1-5-40 0 0,0-1-1 0 0,0 0 0 0 0,1 1 1 0 0,-1-1-1 0 0,0 0 1 0 0,0 1-1 0 0,0-1 1 0 0,1 0-1 0 0,-1 0 0 0 0,0 0 1 0 0,2 0-1 0 0,9 1 1148 0 0,12-1 1342 0 0,18-4-1716 0 0,26-8-858 0 0,-52 8-926 0 0,-2 0-310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19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32 184 8752 0 0,'0'0'673'0'0,"0"2"-288"0"0,3 6 374 0 0,-1 0 0 0 0,0 0 0 0 0,0 0 0 0 0,-1 0-1 0 0,0 16 1 0 0,-1-13-227 0 0,1 0 0 0 0,5 20 1 0 0,-3-17-265 0 0,0 1 0 0 0,0-1 0 0 0,-1 1 1 0 0,-1 19-1 0 0,0-29-229 0 0,-1-1 0 0 0,1 1 0 0 0,0 0 1 0 0,0 0-1 0 0,2 5 0 0 0,3 17 132 0 0,7 39 1 0 0,-13-63-260 0 0,1 0 0 0 0,-1 0 0 0 0,1 0 0 0 0,0 0 0 0 0,0 0 0 0 0,0-1-1 0 0,0 1 1 0 0,2 4 0 0 0</inkml:trace>
  <inkml:trace contextRef="#ctx0" brushRef="#br0" timeOffset="1">1 1 10592 0 0,'0'0'5488'0'0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0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 10800 0 0,'0'0'496'0'0,"0"2"-14"0"0,0 15-329 0 0,-1-9 48 0 0,1 1 1 0 0,1 0-1 0 0,-1-1 1 0 0,4 17-1 0 0,-3-18 185 0 0,1 0 1 0 0,-1 0-1 0 0,0 15 0 0 0,-1-16-117 0 0,0 1 0 0 0,1 0 0 0 0,2 12 1 0 0,2 7 358 0 0,-4-20-470 0 0,0-1 0 0 0,0 0-1 0 0,0 0 1 0 0,3 7 0 0 0,-3-9-24 0 0,0 0 1 0 0,0 0-1 0 0,0 0 0 0 0,-1 0 1 0 0,1 0-1 0 0,-1 6 1 0 0,3 9 178 0 0,-3-17-300 0 0,0-1 0 0 0,0 0 0 0 0,0 0-1 0 0,0 0 1 0 0,0 1 0 0 0,1-1 0 0 0,-1 0-1 0 0,0 0 1 0 0,0 1 0 0 0,0-1 0 0 0,0 0-1 0 0,0 0 1 0 0,0 1 0 0 0,0-1 0 0 0,0 0-1 0 0,0 0 1 0 0,0 0 0 0 0,0 1 0 0 0,0-1-1 0 0,-1 0 1 0 0,1 0 0 0 0,0 1 0 0 0,0-1-1 0 0,0 0 1 0 0,0 0 0 0 0,0 0 0 0 0,0 1-1 0 0,0-1 1 0 0,-1 0 0 0 0,1 0 0 0 0,0 0-1 0 0,0 0 1 0 0,0 1 0 0 0,-1-1-1 0 0,1 0 1 0 0,0 0 0 0 0,0 0 0 0 0,0 0-1 0 0,-1 0 1 0 0,1 0-6 0 0,0 0 0 0 0,-1 0 0 0 0,1 0-1 0 0,0 0 1 0 0,0 0 0 0 0,-1 0 0 0 0,1 0 0 0 0,0 0-1 0 0,0-1 1 0 0,0 1 0 0 0,-1 0 0 0 0,1 0 0 0 0,0 0-1 0 0,0 0 1 0 0,0-1 0 0 0,-1 1 0 0 0,1 0 0 0 0,0 0-1 0 0,0 0 1 0 0,0-1 0 0 0,0 1 0 0 0,0 0 0 0 0,-1 0-1 0 0,1-1 1 0 0,0 1 0 0 0,0 0 0 0 0,0 0 0 0 0,0-1-1 0 0,0 1 1 0 0,0 0 0 0 0,0 0 0 0 0,0-1 0 0 0,0 1-1 0 0,0 0 1 0 0,0-1 0 0 0,-4-15 174 0 0,3 15-165 0 0,0 0 0 0 0,1-1 0 0 0,-1 1 0 0 0,1-1 0 0 0,-1 1 0 0 0,1 0 0 0 0,0-1-1 0 0,-1 1 1 0 0,1-1 0 0 0,0 0 0 0 0,0 1 0 0 0,0-3 0 0 0,2-7-50 0 0,0-1 0 0 0,-1 1 0 0 0,-1-1 1 0 0,0-12-1 0 0,-1 3-86 0 0,2 19 137 0 0,-1 0 0 0 0,0 1 0 0 0,0-1 0 0 0,1 0 1 0 0,-1 0-1 0 0,1 1 0 0 0,-1-1 0 0 0,1 0 0 0 0,1-1 1 0 0,3-12 100 0 0,-3 5-157 0 0,1 1 0 0 0,0 0 0 0 0,0 0 0 0 0,1 0 0 0 0,0 1 0 0 0,0-1 0 0 0,12-14 0 0 0,-11 17 63 0 0,0 0 0 0 0,1 0-1 0 0,0 0 1 0 0,0 1-1 0 0,13-9 1 0 0,-1 8-24 0 0,-11 1-35 0 0,-6 4 33 0 0,0-1 1 0 0,1 1-1 0 0,-1 0 0 0 0,1-1 0 0 0,0 1 0 0 0,-1 0 0 0 0,1 0 0 0 0,0 0 0 0 0,2-1 0 0 0,-2 1 1 0 0,0 1-1 0 0,-1-1 0 0 0,1 0 1 0 0,0 1-1 0 0,0-1 0 0 0,-1 1 1 0 0,1-1-1 0 0,0 1 0 0 0,0 0 1 0 0,0 0-1 0 0,-1 0 0 0 0,1 0 1 0 0,0 0-1 0 0,0 0 0 0 0,0 1 1 0 0,0-1-1 0 0,-1 1 0 0 0,1-1 1 0 0,0 1-1 0 0,-1 0 0 0 0,1-1 1 0 0,0 1-1 0 0,-1 0 0 0 0,1 0 1 0 0,-1 0-1 0 0,1 0 0 0 0,-1 0 0 0 0,1 1 1 0 0,1 1-1 0 0,1 2 0 0 0,0 0 0 0 0,0 0 0 0 0,-1 1 0 0 0,0-1 0 0 0,0 1 0 0 0,3 7 0 0 0,0 1 1 0 0,-1-5 0 0 0,-1 1-1 0 0,0 0 1 0 0,-1 0-1 0 0,0 0 0 0 0,2 16 1 0 0,9 96-53 0 0,-12-90-8 0 0,-2-26-369 0 0,1 0-1 0 0,-1 1 0 0 0,1-1 0 0 0,3 13 0 0 0,-2-16-676 0 0,2 2-10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0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59 10136 0 0,'0'0'6036'0'0,"9"4"-5082"0"0,-2-3-886 0 0,-1 1-1 0 0,0-1 0 0 0,1 0 1 0 0,-1-1-1 0 0,1 1 1 0 0,-1-1-1 0 0,1 0 1 0 0,-1-1-1 0 0,0 0 1 0 0,1 0-1 0 0,8-3 0 0 0,0 1-67 0 0,7-5 11 0 0,-18 7 0 0 0,0-1 0 0 0,0 0 0 0 0,0 1 0 0 0,8-2 0 0 0,-8 3-11 0 0,0-1 0 0 0,0 0 0 0 0,0-1-1 0 0,0 1 1 0 0,0 0 0 0 0,5-4-1 0 0,-6 3 1 0 0,1 0 0 0 0,1 0 0 0 0,-1 1 0 0 0,0-1 0 0 0,7-1 0 0 0,-7 3 0 0 0,0-1 0 0 0,0-1 0 0 0,0 1 0 0 0,0-1 0 0 0,5-2 0 0 0,-6 2 0 0 0,0 1 0 0 0,0 0 0 0 0,0 0 0 0 0,0 0 0 0 0,0 0 0 0 0,0 0 0 0 0,1 1 0 0 0,-1 0 0 0 0,0-1 0 0 0,4 1 0 0 0,-6 0 0 0 0,-1 0 0 0 0,1 0 0 0 0,0 0 0 0 0,-1 0 0 0 0,1 0 0 0 0,-1 0 0 0 0,1 0 0 0 0,-1 0 0 0 0,1 1 0 0 0,-1-1 0 0 0,1 0 0 0 0,-1 0 0 0 0,1 0 0 0 0,-1 1 0 0 0,1-1 0 0 0,-1 0 0 0 0,1 0 0 0 0,0 1 0 0 0,-1 4 0 0 0,0-4 0 0 0,5 9 0 0 0,-5-10 0 0 0,1 1-1 0 0,-1-1 0 0 0,0 0 0 0 0,1 1 0 0 0,-1-1 0 0 0,0 0 0 0 0,0 1 0 0 0,1-1 0 0 0,-1 1 0 0 0,0-1 0 0 0,0 1 0 0 0,1-1 0 0 0,-1 0 0 0 0,0 1 0 0 0,0-1 0 0 0,0 1 1 0 0,0-1-1 0 0,0 1 0 0 0,0-1 0 0 0,0 1 0 0 0,0-1 0 0 0,0 1 0 0 0,0-1 0 0 0,0 1 0 0 0,0-1 0 0 0,0 0 0 0 0,0 1 0 0 0,0-1 0 0 0,0 1 0 0 0,0-1 0 0 0,-1 1 0 0 0,1-1 1 0 0,0 0-1 0 0,0 1 0 0 0,-1-1 0 0 0,1 1 0 0 0,0-1 0 0 0,-1 0 0 0 0,1 1 0 0 0,0-1 0 0 0,-1 0 0 0 0,1 1 0 0 0,0-1 0 0 0,-1 0 0 0 0,1 0 0 0 0,-1 1 0 0 0,1-1 0 0 0,0 0 1 0 0,-1 0-1 0 0,-1 1-6 0 0,-1 3 20 0 0,1 0-1 0 0,-1 0 1 0 0,1 1 0 0 0,-1-1-1 0 0,1 1 1 0 0,1-1 0 0 0,-1 1-1 0 0,-1 7 1 0 0,-2 2 70 0 0,-8 32 22 0 0,10-33-108 0 0,0-1 0 0 0,-9 19 0 0 0,12-29 3 0 0,-1-1 0 0 0,1 1 0 0 0,-1-1 0 0 0,1 1 0 0 0,0 0 0 0 0,-1-1 0 0 0,1 1 0 0 0,0-1 0 0 0,0 1 0 0 0,0 0 0 0 0,0-1 0 0 0,1 1 0 0 0,-1 1 0 0 0,1-1 0 0 0,-1 0 0 0 0,0 0 0 0 0,0 0 0 0 0,0 0 0 0 0,0 0 0 0 0,0 0 0 0 0,-1 3 0 0 0,0-2-4 0 0,0 0-1 0 0,0 0 1 0 0,1 0-1 0 0,-1 0 0 0 0,1 0 1 0 0,0 0-1 0 0,0 0 1 0 0,0 0-1 0 0,0 1 0 0 0,0-1 1 0 0,1 0-1 0 0,0 3 0 0 0,1 1-18 0 0,-2-4 50 0 0,1 0 0 0 0,0 1-1 0 0,0-1 1 0 0,0 0-1 0 0,0 0 1 0 0,0 0 0 0 0,1 0-1 0 0,-1 0 1 0 0,1 0 0 0 0,0-1-1 0 0,0 1 1 0 0,0 0-1 0 0,0-1 1 0 0,0 0 0 0 0,0 1-1 0 0,1-1 1 0 0,-1 0 0 0 0,1 0-1 0 0,3 2 1 0 0,16 10 232 0 0,-18-11-215 0 0,0 0 0 0 0,0 0 0 0 0,0-1 0 0 0,0 1 0 0 0,1-1 0 0 0,7 3-1 0 0,5 1 100 0 0,-15-5-136 0 0,0 0-1 0 0,0-1 1 0 0,-1 1 0 0 0,1 0 0 0 0,0-1 0 0 0,0 1 0 0 0,0-1-1 0 0,-1 0 1 0 0,4 0 0 0 0,9 1-392 0 0,0-1 0 0 0,0-1 0 0 0,0-1 0 0 0,17-3 0 0 0,-17 1-5948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1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7832 0 0,'0'0'3622'0'0,"3"0"-2082"0"0,2 2-1247 0 0,0-1 0 0 0,0 0 0 0 0,0 0 0 0 0,0-1 0 0 0,1 1 0 0 0,-1-1 0 0 0,0 0 0 0 0,6-1 0 0 0,2-1-122 0 0,-1 0 1 0 0,19-6 0 0 0,-21 4-257 0 0,2 3-1519 0 0,5-2 603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1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1 233 9216 0 0,'0'0'1398'0'0,"2"2"-946"0"0,19 9 515 0 0,0 0 0 0 0,44 13 0 0 0,-25-9-22 0 0,-15-10-469 0 0,-21-5-372 0 0,0 1 0 0 0,-1-1 1 0 0,1 1-1 0 0,-1-1 0 0 0,1 1 1 0 0,5 3-1 0 0,-7-4-68 0 0,0 1-1 0 0,0-1 1 0 0,0 0 0 0 0,0 0-1 0 0,0 0 1 0 0,0-1 0 0 0,0 1-1 0 0,0 0 1 0 0,0-1 0 0 0,-1 1-1 0 0,4-2 1 0 0,-1 0 25 0 0,1 1-9 0 0,-1 0 0 0 0,0-1 0 0 0,0 0 0 0 0,0 0 0 0 0,0 0 0 0 0,0 0-1 0 0,0 0 1 0 0,-1-1 0 0 0,1 0 0 0 0,5-6 0 0 0,0 0 49 0 0,-1-2 0 0 0,9-15 1 0 0,-15 23-73 0 0,15-36 362 0 0,-15 34-372 0 0,-1 1 0 0 0,1-1 1 0 0,-1 0-1 0 0,-1 0 0 0 0,1 0 0 0 0,-1 0 0 0 0,0 0 0 0 0,0 0 0 0 0,0 0 1 0 0,0 0-1 0 0,-1 0 0 0 0,0 1 0 0 0,-3-10 0 0 0,-23-37 9 0 0,25 47 39 0 0,0 0 0 0 0,0 0 1 0 0,0 1-1 0 0,-1-1 0 0 0,0 0 0 0 0,0 1 0 0 0,1-1 1 0 0,-2 1-1 0 0,1 0 0 0 0,0 0 0 0 0,-1 0 0 0 0,0 1 1 0 0,1-1-1 0 0,-1 1 0 0 0,0 0 0 0 0,0 0 0 0 0,-8-2 0 0 0,11 3 400 0 0,-1 2-449 0 0,-1-1-1 0 0,1 1 1 0 0,0 0 0 0 0,0-1-1 0 0,0 1 1 0 0,0 0 0 0 0,0 0-1 0 0,0 1 1 0 0,0-1 0 0 0,0 0-1 0 0,1 1 1 0 0,-1-1-1 0 0,0 1 1 0 0,-2 3 0 0 0,-20 26 112 0 0,23-29-129 0 0,0 0 1 0 0,0-1-1 0 0,0 1 1 0 0,0 0-1 0 0,0 0 0 0 0,1 1 1 0 0,-1 1-1 0 0,1-2-1 0 0,-1 0 0 0 0,1 0 0 0 0,-1 0 0 0 0,1 0 0 0 0,-1-1 0 0 0,0 1 0 0 0,0 0 0 0 0,0-1-1 0 0,-1 3 1 0 0,0-1 0 0 0,0 1 0 0 0,0-1 0 0 0,0 1 0 0 0,0 0 0 0 0,1-1 0 0 0,0 1 0 0 0,0 0 0 0 0,-2 7 0 0 0,-2 13 60 0 0,4-21-55 0 0,0 0-1 0 0,1 0 1 0 0,-1 1-1 0 0,1-1 1 0 0,0 0 0 0 0,0 0-1 0 0,0 1 1 0 0,1 3-1 0 0,0 21 119 0 0,-2-24-100 0 0,0-1-1 0 0,1 1 1 0 0,0-1-1 0 0,0 1 0 0 0,0 0 1 0 0,0-1-1 0 0,0 1 1 0 0,1-1-1 0 0,-1 1 0 0 0,1-1 1 0 0,0 1-1 0 0,0-1 1 0 0,1 1-1 0 0,2 5 0 0 0,-3-7-5 0 0,-1 0-1 0 0,1 0 0 0 0,-1 0 0 0 0,1 0 0 0 0,-1 0 1 0 0,0 0-1 0 0,0 0 0 0 0,0 3 0 0 0,0-2 2 0 0,0-1-1 0 0,0 0 1 0 0,0 1-1 0 0,1-1 0 0 0,-1 0 1 0 0,0 0-1 0 0,2 4 1 0 0,6 8 62 0 0,-7-13-66 0 0,0 1-1 0 0,0 0 1 0 0,0-1-1 0 0,0 1 1 0 0,0 0-1 0 0,-1 0 1 0 0,1-1-1 0 0,0 1 1 0 0,-1 0-1 0 0,1 0 1 0 0,-1 4-1 0 0,1-3 14 0 0,0 0 0 0 0,0 1 1 0 0,0-1-1 0 0,0 0 0 0 0,0 0 0 0 0,1 0 0 0 0,-1 0 0 0 0,1 0 0 0 0,0 0 0 0 0,0-1 0 0 0,0 1 0 0 0,0 0 0 0 0,0-1 0 0 0,1 0 0 0 0,-1 1 1 0 0,1-1-1 0 0,0 0 0 0 0,-1 0 0 0 0,1-1 0 0 0,0 1 0 0 0,0 0 0 0 0,0-1 0 0 0,0 0 0 0 0,0 0 0 0 0,5 1 0 0 0,7 1-3 0 0,-1-1-1 0 0,1 0 0 0 0,0-2 0 0 0,-1 1 1 0 0,1-2-1 0 0,0 0 0 0 0,0-1 1 0 0,-1 0-1 0 0,1-1 0 0 0,23-9 0 0 0,-34 10-147 0 0,1-1-1 0 0,0 0 1 0 0,-1 0 0 0 0,1 0-1 0 0,-1 0 1 0 0,0-1-1 0 0,0 0 1 0 0,5-6-1 0 0,4-9-6021 0 0,-8 8-339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2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 8752 0 0,'0'0'673'0'0,"-2"1"-274"0"0,2-1-304 0 0,-1 0 0 0 0,1 0 0 0 0,-1 0 1 0 0,1 1-1 0 0,-1-1 0 0 0,1 0 0 0 0,0 0 1 0 0,-1 1-1 0 0,1-1 0 0 0,-1 0 0 0 0,1 1 1 0 0,0-1-1 0 0,-1 1 0 0 0,1-1 0 0 0,0 0 1 0 0,-1 1-1 0 0,1-1 0 0 0,0 1 0 0 0,0-1 1 0 0,-1 2-1 0 0,6 10 2159 0 0,-5-11-2192 0 0,0-1 1 0 0,0 1-1 0 0,0-1 0 0 0,0 1 0 0 0,0 0 0 0 0,0-1 1 0 0,0 1-1 0 0,0-1 0 0 0,0 1 0 0 0,-1 0 0 0 0,1-1 1 0 0,0 1-1 0 0,0-1 0 0 0,-1 1 0 0 0,1-1 0 0 0,0 1 1 0 0,-1 0-1 0 0,1 0 97 0 0,-1 0-100 0 0,1 0 0 0 0,0 0 0 0 0,0 0 0 0 0,0 0-1 0 0,0 1 1 0 0,0-1 0 0 0,0 0 0 0 0,0 0 0 0 0,0 0 0 0 0,0 0 0 0 0,0 0 0 0 0,1 0 0 0 0,-1 0 0 0 0,0 0 0 0 0,1 0 0 0 0,-1 0-1 0 0,1 0 1 0 0,-1 0 0 0 0,1 0 0 0 0,0 1 0 0 0,0-1-5 0 0,0 0 0 0 0,0 0 0 0 0,-1 0 0 0 0,1 0-1 0 0,-1 0 1 0 0,1 1 0 0 0,-1-1 0 0 0,0 0 0 0 0,1 0 0 0 0,-1 0-1 0 0,0 0 1 0 0,1 3 0 0 0,-2 3 200 0 0,0-6-211 0 0,1 0-1 0 0,0 0 0 0 0,0 0 1 0 0,0 1-1 0 0,0-1 0 0 0,0 0 1 0 0,0 0-1 0 0,0 0 0 0 0,0 0 1 0 0,0 0-1 0 0,0 0 0 0 0,1 0 0 0 0,0 2 1 0 0,3 5 118 0 0,-3-7-125 0 0,0 1-1 0 0,0-1 1 0 0,-1 1 0 0 0,1 0 0 0 0,0 0 0 0 0,0-1 0 0 0,-1 1 0 0 0,1 0 0 0 0,-1 0 0 0 0,0 0-1 0 0,1-1 1 0 0,-1 1 0 0 0,0 0 0 0 0,0 0 0 0 0,0 0 0 0 0,0 0 0 0 0,-1 0 0 0 0,1-1 0 0 0,0 1 0 0 0,-2 3-1 0 0,1 1 57 0 0,0 0 0 0 0,0 1-1 0 0,0-1 1 0 0,1 0-1 0 0,0 1 1 0 0,0-1-1 0 0,1 8 1 0 0,0-6 27 0 0,0 1 1 0 0,-1 0-1 0 0,0-1 0 0 0,-2 12 1 0 0,0-14-26 0 0,1 1 0 0 0,1 0 1 0 0,-1 0-1 0 0,1 0 0 0 0,1 0 0 0 0,-1 0 1 0 0,1 0-1 0 0,0 0 0 0 0,3 8 0 0 0,-3-9-20 0 0,0-1 0 0 0,0 0 0 0 0,-1 0 0 0 0,-1 10 0 0 0,1-11-36 0 0,0 1-1 0 0,0 0 1 0 0,0-1 0 0 0,0 1 0 0 0,1 0 0 0 0,0-1 0 0 0,2 7-1 0 0,30 74 283 0 0,-31-79-320 0 0,0 0 0 0 0,1 1 0 0 0,0-1 0 0 0,1 0 0 0 0,-1-1 0 0 0,1 1 0 0 0,4 5 0 0 0,17 29 54 0 0,-19-34-46 0 0,-4-4-2 0 0,-1-1 0 0 0,1 1 0 0 0,-1-1 0 0 0,1 1 0 0 0,-1 0 0 0 0,0 0-1 0 0,0 0 1 0 0,0 0 0 0 0,0 0 0 0 0,0 0 0 0 0,-1 0 0 0 0,2 2 0 0 0,3 11-63 0 0,-4-12-115 0 0,0 1 0 0 0,0-1 0 0 0,0 1 1 0 0,0-1-1 0 0,0 1 0 0 0,0 6 0 0 0,-1-3-1531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2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16815 0 0,'0'0'1640'0'0,"9"0"-1456"0"0,4 0 312 0 0,-5 0 1216 0 0,2 0-552 0 0,-2-3-1472 0 0,2-2 96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18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5064 0 0,'0'0'389'0'0,"-1"2"-92"0"0,-1 8 468 0 0,-1-1-1 0 0,1 0 0 0 0,1 1 0 0 0,0 0 0 0 0,0-1 0 0 0,1 15 0 0 0,-3 27 481 0 0,3-44-1151 0 0,0 1 1 0 0,0-1-1 0 0,1 1 1 0 0,0-1 0 0 0,0 1-1 0 0,3 7 1 0 0,-2-6 157 0 0,0 1 1 0 0,-1-1-1 0 0,1 10 1 0 0,-1-2 222 0 0,0 0 1 0 0,5 19-1 0 0,-3-20-225 0 0,0 0 0 0 0,-1 19 0 0 0,-1-9-111 0 0,-2 34-632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3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4 11232 0 0,'-5'-1'363'0'0,"0"0"0"0"0,-1 0 0 0 0,1 1 0 0 0,-7-1 1 0 0,10 2-220 0 0,1-1 0 0 0,0 1 0 0 0,-1-1 0 0 0,1 1 0 0 0,0 0 0 0 0,-1-1 0 0 0,1 1 0 0 0,0 0 0 0 0,0 0 0 0 0,-1 0 0 0 0,1 0 0 0 0,0 0 0 0 0,0 0 0 0 0,0 0 0 0 0,1 0 0 0 0,-1 1 0 0 0,0-1 0 0 0,0 0 0 0 0,0 2 0 0 0,-1 0-96 0 0,1 0-1 0 0,0 0 1 0 0,0-1 0 0 0,0 1 0 0 0,0 1 0 0 0,1-1 0 0 0,-1 0-1 0 0,0 5 1 0 0,1-6-24 0 0,0 0 1 0 0,0 1-1 0 0,-1-1 0 0 0,0 0 0 0 0,1 0 0 0 0,-1 0 0 0 0,0 0 1 0 0,0 0-1 0 0,-1 3 0 0 0,0-3-5 0 0,1 0 0 0 0,0 0 0 0 0,1 0-1 0 0,-1 0 1 0 0,0 0 0 0 0,0 0 0 0 0,1 0 0 0 0,0 0 0 0 0,-1 0-1 0 0,1 0 1 0 0,0 4 0 0 0,1 7 79 0 0,0-10-73 0 0,0 1-1 0 0,-1-1 0 0 0,0 0 1 0 0,0 0-1 0 0,0 0 0 0 0,0 0 1 0 0,0 1-1 0 0,-1-1 0 0 0,0 4 0 0 0,-4 7 63 0 0,2-8-42 0 0,1-1 0 0 0,1 1 0 0 0,-1-1 0 0 0,1 1 0 0 0,-1 9-1 0 0,1 6 83 0 0,1-8-46 0 0,0-1 0 0 0,-2 0 0 0 0,1 0 0 0 0,-1 1 0 0 0,-6 14-1 0 0,-16 33 257 0 0,14-39-45 0 0,-13 43-1 0 0,19-50-191 0 0,-1-2 0 0 0,0 1-1 0 0,-7 14 1 0 0,8-18-25 0 0,0 0 0 0 0,1 1-1 0 0,0 0 1 0 0,-2 16 0 0 0,3-14-27 0 0,-1 1 0 0 0,-5 14-1 0 0,7-25-42 0 0,0 0 0 0 0,0 0 0 0 0,0 0-1 0 0,1 0 1 0 0,-1 0 0 0 0,1 1-1 0 0,-1-1 1 0 0,1 0 0 0 0,0 0 0 0 0,0 0-1 0 0,0 1 1 0 0,0-1 0 0 0,0 0-1 0 0,1 3 1 0 0,0-4 3 0 0,-1 2 13 0 0,-7 4-29 0 0,6-5-161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3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7368 0 0,'0'0'666'0'0,"2"0"-546"0"0,10 1-411 0 0,-7 1 1683 0 0,0-1 0 0 0,0 1 0 0 0,0 0-1 0 0,5 3 1 0 0,2 0-748 0 0,-10-4-48 0 0,-1 1-44 0 0,0 2-441 0 0,1-1 1 0 0,-1 0-1 0 0,1 1 0 0 0,0-1 0 0 0,0 0 0 0 0,0 0 0 0 0,1 0 1 0 0,2 2-1 0 0,14 21 567 0 0,-4-4-245 0 0,-11-18-338 0 0,-1 0-1 0 0,0 0 1 0 0,-1 1 0 0 0,1-1-1 0 0,3 8 1 0 0,-3-4 21 0 0,0-1 0 0 0,1 0 0 0 0,1 0 0 0 0,9 12 0 0 0,-9-12-21 0 0,0 0 0 0 0,0 0 1 0 0,0 0-1 0 0,5 14 0 0 0,21 51 400 0 0,-27-61-416 0 0,1 1 0 0 0,-2 0 0 0 0,5 22 0 0 0,-2-4-3 0 0,5 34 31 0 0,-8-44-70 0 0,5 24 1 0 0,-5-31-190 0 0,0 0 1 0 0,0 15-1 0 0,-2-7-5891 0 0,-1-9-374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3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87 9672 0 0,'-3'-1'139'0'0,"1"1"0"0"0,-1 0 0 0 0,0-1 0 0 0,1 0 0 0 0,-1 1 1 0 0,1-1-1 0 0,-5-2 0 0 0,-2-1-22 0 0,16-4 2099 0 0,3-1 206 0 0,-10 8-2337 0 0,1 0-1 0 0,0 0 1 0 0,0 0-1 0 0,0 0 1 0 0,-1 1-1 0 0,1-1 1 0 0,0 0-1 0 0,0 0 1 0 0,0 1-1 0 0,0-1 1 0 0,3 0-1 0 0,11-5 193 0 0,8-3-118 0 0,36-8 0 0 0,-26 6-1514 0 0,-15 6-4319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4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0 117 11600 0 0,'0'9'1053'0'0,"1"-4"-1015"0"0,-1 1 0 0 0,1 0 0 0 0,0 0 0 0 0,4 8 0 0 0,2 18 748 0 0,-3-12 542 0 0,0 0-1 0 0,1 0 1 0 0,12 29 0 0 0,-13-37-829 0 0,-2-8-306 0 0,0 0 0 0 0,0 0 0 0 0,0-1 0 0 0,1 1-1 0 0,3 5 1 0 0,-1-4 69 0 0,-5-4-58 0 0,3 6 1085 0 0,-27-79-827 0 0,19 33-465 0 0,3 31-38 0 0,1 0 0 0 0,1 0 0 0 0,0 0 0 0 0,1-16 0 0 0,0 1-85 0 0,0 15 96 0 0,0-1 0 0 0,1 0 0 0 0,0 1 0 0 0,1 0 0 0 0,6-15 0 0 0,-4 10-119 0 0,-1 2-166 0 0,1 1-1 0 0,1 0 1 0 0,13-17 0 0 0,-6 8-1363 0 0,-7 11-3081 0 0,7 4-1469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4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6448 0 0,'0'0'498'0'0,"0"2"-79"0"0,1 4 668 0 0,0 0 0 0 0,1 0 0 0 0,-1 0 1 0 0,1 0-1 0 0,4 8 0 0 0,4 15 771 0 0,-1 25 289 0 0,-3-32-1118 0 0,4 38 0 0 0,-4-21-511 0 0,8 28 166 0 0,-7-35-191 0 0,5 48-1 0 0,-12-39-339 0 0,0 4 27 0 0,2-29 192 0 0,-6-28 472 0 0,-4-8-780 0 0,16-26-64 0 0,-8 42-23 0 0,0 0-1 0 0,0 0 1 0 0,0 0-1 0 0,0 0 1 0 0,1 1-1 0 0,0-1 1 0 0,0 0 0 0 0,0 0-1 0 0,0 1 1 0 0,1-1-1 0 0,-1 1 1 0 0,1-1-1 0 0,0 1 1 0 0,0-1-1 0 0,0 1 1 0 0,1 0-1 0 0,-1 0 1 0 0,1 0-1 0 0,3-3 1 0 0,2-1-20 0 0,1 0 0 0 0,-1 1 0 0 0,1-1 0 0 0,1 2 1 0 0,-1 0-1 0 0,1 0 0 0 0,0 0 0 0 0,0 1 0 0 0,0 1 0 0 0,0 0 0 0 0,19-3 0 0 0,-15 2 44 0 0,-12 3-8 0 0,0 1 0 0 0,0-1 0 0 0,1 1 1 0 0,-1-1-1 0 0,0 1 0 0 0,0 0 1 0 0,0-1-1 0 0,0 1 0 0 0,4 1 1 0 0,-3 0 4 0 0,1-1 1 0 0,0 1-1 0 0,0-1 1 0 0,-1 0-1 0 0,1 0 1 0 0,0 0-1 0 0,0-1 1 0 0,4 0-1 0 0,-5 0 1 0 0,0 1-1 0 0,0 0 0 0 0,0 0 0 0 0,0 0 1 0 0,1 0-1 0 0,-1 0 0 0 0,0 1 0 0 0,0-1 1 0 0,0 1-1 0 0,0 0 0 0 0,0 0 0 0 0,-1 0 1 0 0,1 0-1 0 0,4 3 0 0 0,3 3-10 0 0,0-1 1 0 0,13 13-1 0 0,-12-10 9 0 0,-9-7 3 0 0,6 6-26 0 0,4 8-32 0 0,-9-10 54 0 0,0-1-1 0 0,0 0 0 0 0,0 1 0 0 0,-1 0 0 0 0,0 0 0 0 0,0 0 1 0 0,0 0-1 0 0,-1 0 0 0 0,1 0 0 0 0,-2 0 0 0 0,1 0 1 0 0,-1 1-1 0 0,0-1 0 0 0,0 0 0 0 0,0 0 0 0 0,-1 1 1 0 0,-2 8-1 0 0,0-4 35 0 0,0 0 1 0 0,0-1-1 0 0,-1 1 1 0 0,-1-1-1 0 0,0 1 1 0 0,0-1-1 0 0,-1 0 1 0 0,-12 16-1 0 0,15-23 27 0 0,0 0-1 0 0,0 0 0 0 0,-1-1 1 0 0,1 1-1 0 0,0-1 0 0 0,-1 0 1 0 0,1 1-1 0 0,-1-2 0 0 0,0 1 1 0 0,0 0-1 0 0,0-1 0 0 0,0 0 1 0 0,0 0-1 0 0,0 0 0 0 0,0 0 1 0 0,0-1-1 0 0,0 1 0 0 0,0-1 1 0 0,-1 0-1 0 0,1 0 0 0 0,0-1 1 0 0,0 1-1 0 0,0-1 0 0 0,0 0 1 0 0,0 0-1 0 0,0 0 0 0 0,0-1 1 0 0,0 1-1 0 0,0-1 0 0 0,1 0 1 0 0,-5-3-1 0 0,-11-8 39 0 0,14 10-74 0 0,0 0 1 0 0,1 0-1 0 0,-1-1 0 0 0,1 1 1 0 0,0-1-1 0 0,0 0 1 0 0,0 0-1 0 0,0-1 1 0 0,-4-6-1 0 0,-3-4-26 0 0,10 14-8 0 0,0 0-1 0 0,-1-1 1 0 0,1 1 0 0 0,0 0 0 0 0,0-1 0 0 0,0 0-1 0 0,0 1 1 0 0,1-1 0 0 0,-2-2 0 0 0,-2-8-516 0 0,-3-9-91 0 0,5 7-5976 0 0,2 3-705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5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95 7368 0 0,'0'0'666'0'0,"-2"1"-291"0"0,1 0 33 0 0,0 0 0 0 0,0 1 0 0 0,0-1-1 0 0,1 0 1 0 0,-1 0 0 0 0,0 0 0 0 0,1 1 0 0 0,-1-1-1 0 0,1 0 1 0 0,-1 0 0 0 0,1 1 0 0 0,0-1 0 0 0,0 0 0 0 0,-1 1-1 0 0,1-1 1 0 0,0 1 0 0 0,0-1 0 0 0,0 0 0 0 0,0 1-1 0 0,1 1 1 0 0,-1-1-1149 0 0,0-1 767 0 0,0 0 1 0 0,0-1 0 0 0,0 1 0 0 0,1-1-1 0 0,-1 1 1 0 0,0-1 0 0 0,0 1 0 0 0,1-1 0 0 0,-1 1-1 0 0,0-1 1 0 0,1 0 0 0 0,-1 1 0 0 0,0-1-1 0 0,1 1 1 0 0,-1-1 0 0 0,1 0 0 0 0,-1 1 0 0 0,1-1-1 0 0,1 2 52 0 0,21 42 313 0 0,-6-22 28 0 0,13 24 54 0 0,-28-45-442 0 0,-1 0-1 0 0,0 0 1 0 0,1 0 0 0 0,-1 0 0 0 0,1 0 0 0 0,-1 0 0 0 0,1 0 0 0 0,-1-1-1 0 0,1 1 1 0 0,1 0 0 0 0,-1 0 16 0 0,0 0 76 0 0,11-13 138 0 0,-11 8-238 0 0,0 0-1 0 0,0 0 0 0 0,0 0 1 0 0,0-1-1 0 0,-1 1 0 0 0,1-1 1 0 0,-1 1-1 0 0,0-1 0 0 0,-1 1 1 0 0,1-1-1 0 0,-1 0 0 0 0,0-5 0 0 0,-1-6 33 0 0,-1 0-1 0 0,-4-18 0 0 0,0 5-15 0 0,5 25 7 0 0,0-1-1 0 0,0 1 1 0 0,-1 0-1 0 0,1 0 1 0 0,-1 0-1 0 0,0 0 1 0 0,0 0-1 0 0,0 1 0 0 0,-1-1 1 0 0,0 1-1 0 0,-4-6 1 0 0,2 4 129 0 0,0 1 1 0 0,0-1-1 0 0,0 1 0 0 0,-1 0 1 0 0,0 1-1 0 0,-10-6 1 0 0,14 8-142 0 0,0 0 1 0 0,0 0-1 0 0,0 1 1 0 0,-1-1-1 0 0,1 1 1 0 0,0-1 0 0 0,0 1-1 0 0,-1 0 1 0 0,1 0-1 0 0,0 0 1 0 0,0 0-1 0 0,0 0 1 0 0,-1 1 0 0 0,1-1-1 0 0,0 1 1 0 0,0-1-1 0 0,0 1 1 0 0,0 0-1 0 0,-1 0 1 0 0,1 0-1 0 0,0 0 1 0 0,1 0 0 0 0,-1 0-1 0 0,0 0 1 0 0,0 1-1 0 0,0-1 1 0 0,1 1-1 0 0,-1-1 1 0 0,1 1 0 0 0,-1 0-1 0 0,1 0 1 0 0,-2 2-1 0 0,0 1-32 0 0,0 0 1 0 0,0 1-1 0 0,0-1 0 0 0,1 1 0 0 0,0-1 0 0 0,0 1 0 0 0,0 0 1 0 0,1 0-1 0 0,0 0 0 0 0,0 0 0 0 0,0 8 0 0 0,-9 57 166 0 0,10-50-20 0 0,2 0-1 0 0,6 37 1 0 0,-6-47-64 0 0,1 0-1 0 0,1 1 1 0 0,0-1 0 0 0,10 18-1 0 0,-11-22-63 0 0,1-1 1 0 0,0 0-1 0 0,0-1 0 0 0,1 1 0 0 0,0-1 0 0 0,0 1 1 0 0,0-1-1 0 0,11 8 0 0 0,50 29 76 0 0,-63-40-87 0 0,1 0 1 0 0,-1 0-1 0 0,1-1 0 0 0,-1 1 1 0 0,1-1-1 0 0,-1 0 0 0 0,1 0 1 0 0,0-1-1 0 0,0 1 0 0 0,-1-1 1 0 0,6 1-1 0 0,12 1 2 0 0,-12 0-214 0 0,0-2 0 0 0,0 1 0 0 0,0-1 0 0 0,0 0 1 0 0,0-1-1 0 0,0 0 0 0 0,0 0 0 0 0,0-1 0 0 0,14-4 1 0 0,-3-1-1544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5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9216 0 0,'0'0'6328'0'0,"0"9"-3597"0"0,1 18-1726 0 0,2-1-1 0 0,6 31 0 0 0,3 23-510 0 0,-1-22-347 0 0,-10-53-137 0 0,0-1 1 0 0,0 1 0 0 0,0 0-1 0 0,1-1 1 0 0,0 1-1 0 0,0-1 1 0 0,4 8 0 0 0,3 4-191 0 0,-8-14-731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6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55 11056 0 0,'0'0'1176'0'0,"-3"-8"-1176"0"0,-2 0 2120 0 0,5 0-952 0 0,0 2 7 0 0,5-3-951 0 0,-5 1-224 0 0,0 0 0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6.4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0 9672 0 0,'0'3'748'0'0,"7"73"1837"0"0,11 123 2940 0 0,-5-35-3681 0 0,-9-122-1364 0 0,11 54 0 0 0,-2-24-160 0 0,0-14-154 0 0,-4-19-88 0 0,-6-28-149 0 0,0-1 0 0 0,6 13 0 0 0,-3-10-639 0 0,-6-11 160 0 0,-13-22-13483 0 0</inkml:trace>
  <inkml:trace contextRef="#ctx0" brushRef="#br0" timeOffset="1">36 597 8696 0 0,'-5'-7'786'0'0,"-2"-9"-697"0"0,7 14 242 0 0,-1-1-1 0 0,0 1 1 0 0,0-1-1 0 0,0 1 1 0 0,-1-1-1 0 0,1 1 1 0 0,-1 0-1 0 0,1 0 1 0 0,-1 0-1 0 0,0 0 0 0 0,-2-3 1 0 0,-2-12 4207 0 0,12 8-3599 0 0,-2 3-1013 0 0,0 1 0 0 0,0 0 0 0 0,0 1 0 0 0,1-1 0 0 0,0 0 0 0 0,0 1 0 0 0,0 0 0 0 0,0 1 0 0 0,1-1 0 0 0,-1 1 0 0 0,1 0 0 0 0,0 0 0 0 0,0 1-1 0 0,6-3 1 0 0,-3 1-1406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6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50 12552 0 0,'-13'-12'1360'0'0,"11"10"-1163"0"0,0-1 1 0 0,-1 1 0 0 0,1 0 0 0 0,-1 0 0 0 0,1 0 0 0 0,-1 0-1 0 0,0 0 1 0 0,0 0 0 0 0,0 1 0 0 0,0-1 0 0 0,0 1 0 0 0,0 0-1 0 0,0 0 1 0 0,0 0 0 0 0,-5-1 0 0 0,0-1 38 0 0,-12-4 509 0 0,20 7-726 0 0,-1 0 1 0 0,1 0-1 0 0,-1 0 1 0 0,0 0-1 0 0,1 1 0 0 0,-1-1 1 0 0,1 0-1 0 0,-1 0 1 0 0,0 0-1 0 0,1 0 1 0 0,-1 1-1 0 0,1-1 0 0 0,-1 0 1 0 0,1 0-1 0 0,-1 1 1 0 0,1-1-1 0 0,-1 1 1 0 0,1-1-1 0 0,-1 0 0 0 0,1 1 1 0 0,0-1-1 0 0,-1 1 1 0 0,1-1-1 0 0,-1 1 0 0 0,1-1 1 0 0,0 1-1 0 0,0-1 1 0 0,-1 1-1 0 0,1-1 1 0 0,0 1-1 0 0,-1 1 0 0 0,0 1 18 0 0,-4 14 335 0 0,-8 35 0 0 0,12-45-304 0 0,0-1 1 0 0,1 0-1 0 0,0 1 0 0 0,0-1 1 0 0,0 0-1 0 0,1 1 0 0 0,0-1 1 0 0,0 0-1 0 0,4 10 0 0 0,0 0 74 0 0,-4-10-50 0 0,1 0 1 0 0,0 0 0 0 0,5 9-1 0 0,-6-13-6 0 0,8 5 132 0 0,8 10-129 0 0,6 1-34 0 0,21 8-25 0 0,-36-22-6 0 0,-4-3-17 0 0,-3-1-6 0 0,1 1-1 0 0,-1-1 0 0 0,0 0 0 0 0,0 1 0 0 0,0-1 1 0 0,0 0-1 0 0,0 1 0 0 0,1-1 0 0 0,-1 1 0 0 0,0 0 1 0 0,0-1-1 0 0,0 1 0 0 0,0 0 0 0 0,0 0 0 0 0,3 1-3 0 0,14 20 70 0 0,-16-20-59 0 0,0 1 0 0 0,-1 0 0 0 0,1 0 0 0 0,-1-1 0 0 0,0 1 0 0 0,0 0-1 0 0,0 0 1 0 0,0 0 0 0 0,0 0 0 0 0,-1 1 0 0 0,1-1 0 0 0,-1 0 0 0 0,0 0-1 0 0,0 0 1 0 0,0 0 0 0 0,0 0 0 0 0,-1 1 0 0 0,1-1 0 0 0,-1 0 0 0 0,0 0 0 0 0,0 0-1 0 0,0 0 1 0 0,0 0 0 0 0,-3 4 0 0 0,2-2 107 0 0,-1 1 1 0 0,0-1-1 0 0,0 0 0 0 0,-1 0 1 0 0,1 0-1 0 0,-1-1 0 0 0,0 1 1 0 0,0-1-1 0 0,-1 0 0 0 0,1 0 1 0 0,-1 0-1 0 0,-8 4 0 0 0,9-6-13 0 0,1-1-1 0 0,-1 0 1 0 0,0 0 0 0 0,1 0-1 0 0,-1-1 1 0 0,0 1-1 0 0,0-1 1 0 0,1 0-1 0 0,-1 0 1 0 0,0 0-1 0 0,0-1 1 0 0,-7-1 0 0 0,3 0 65 0 0,0 0 1 0 0,0-1 0 0 0,0 0-1 0 0,-13-7 1 0 0,17 7-143 0 0,1 0 1 0 0,-1 0 0 0 0,1 0-1 0 0,0 0 1 0 0,0-1-1 0 0,0 0 1 0 0,0 1-1 0 0,-2-6 1 0 0,-8-9 23 0 0,6 10-38 0 0,5 7-22 0 0,1 0 1 0 0,0 0-1 0 0,0-1 1 0 0,-1 1-1 0 0,1 0 0 0 0,0-1 1 0 0,0 1-1 0 0,0-1 1 0 0,0 1-1 0 0,1-1 1 0 0,-1 0-1 0 0,0 1 1 0 0,1-1-1 0 0,-1 0 1 0 0,0-3-1 0 0,1 5-24 0 0,0-1 1 0 0,0 0-1 0 0,0 1 0 0 0,0-1 0 0 0,0 1 1 0 0,0-1-1 0 0,-1 0 0 0 0,1 1 0 0 0,0-1 1 0 0,0 1-1 0 0,-1-1 0 0 0,1 1 0 0 0,0-1 0 0 0,-1 1 1 0 0,1-1-1 0 0,-1 1 0 0 0,1-1 0 0 0,0 1 1 0 0,-1-1-1 0 0,-1 0-142 0 0,1 0-723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18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6448 0 0,'17'-3'1254'0'0,"-16"3"-624"0"0,4 0 631 0 0,-1 0-1168 0 0,-1 1-1 0 0,1 0 1 0 0,-1 0-1 0 0,0 1 1 0 0,0-1 0 0 0,0 1-1 0 0,0-1 1 0 0,0 1-1 0 0,0 0 1 0 0,0 0 0 0 0,0 0-1 0 0,-1 1 1 0 0,1-1-1 0 0,2 3 1 0 0,7 6 397 0 0,-5-5-410 0 0,0 0 0 0 0,9 11 1 0 0,-3-4-181 0 0,28 29 268 0 0,-39-41-150 0 0,0 1-1 0 0,-1-1 1 0 0,1 0-1 0 0,-1 1 1 0 0,1-1-1 0 0,-1 1 1 0 0,0-1-1 0 0,0 1 1 0 0,1-1 0 0 0,-1 1-1 0 0,0 2 1 0 0,3-1 86 0 0,39 11 390 0 0,-39-13-478 0 0,-1 0 1 0 0,1-1-1 0 0,0 0 0 0 0,-1 1 0 0 0,1-1 0 0 0,0-1 1 0 0,-1 1-1 0 0,1-1 0 0 0,0 1 0 0 0,-1-1 0 0 0,1 0 1 0 0,-1 0-1 0 0,1 0 0 0 0,-1-1 0 0 0,0 0 0 0 0,1 1 1 0 0,-1-1-1 0 0,5-3 0 0 0,-1 0-1 0 0,0-1-1 0 0,0 1 1 0 0,0-1-1 0 0,-1 0 1 0 0,0-1-1 0 0,10-13 1 0 0,-12 15-22 0 0,-1 1-1 0 0,1-1 1 0 0,0-1-1 0 0,-1 1 0 0 0,0 0 0 0 0,-1-1 0 0 0,1 0 0 0 0,-1 1 0 0 0,0-1 0 0 0,0 0 0 0 0,-1 0 0 0 0,1-7 0 0 0,0 7-34 0 0,0-6-49 0 0,-5 4 67 0 0,-1 37 403 0 0,-1 11 108 0 0,4-30-301 0 0,-1 0-1 0 0,0 13 1 0 0,2-9 20 0 0,-2-1 0 0 0,-4 25 1 0 0,3-24 20 0 0,0 0 0 0 0,0 26 0 0 0,0 18 125 0 0,-14 78 1 0 0,16-132-344 0 0,-4 34 98 0 0,5-31-162 0 0,0-5-279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7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6912 0 0,'0'0'528'0'0,"0"18"4794"0"0,10 139 1183 0 0,1 4-5133 0 0,-4-37-420 0 0,-2-50-558 0 0,7 31-108 0 0,-9-85-315 0 0,-2-12-82 0 0,1-1 0 0 0,0 0 0 0 0,6 12 0 0 0,-8-17-749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7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1 246 10592 0 0,'0'0'488'0'0,"0"-8"157"0"0,0-1-773 0 0,0 4 613 0 0,0 0-1 0 0,0-1 0 0 0,0 1 1 0 0,1 0-1 0 0,0-1 1 0 0,0 1-1 0 0,3-8 1 0 0,0 1 777 0 0,-3 8-1128 0 0,1 0 0 0 0,-1 0 0 0 0,0 1 0 0 0,1-1 0 0 0,0 1-1 0 0,0-1 1 0 0,4-4 0 0 0,8-8 162 0 0,-10 11-275 0 0,0 0 0 0 0,0 0 0 0 0,0 1 0 0 0,10-8 0 0 0,2 0-21 0 0,-10 7 0 0 0,0 0 0 0 0,1 1 0 0 0,-1 0 0 0 0,13-6 0 0 0,1 1 0 0 0,-14 6 0 0 0,1 0 0 0 0,0 0 0 0 0,0 0 0 0 0,0 1 0 0 0,13-2 0 0 0,25-7 0 0 0,-23 4 0 0 0,-10 7 0 0 0,-9 0 0 0 0,0 1-1 0 0,0 0 1 0 0,0 0-1 0 0,-1 0 1 0 0,1 0-1 0 0,0 1 1 0 0,-1-1-1 0 0,1 1 0 0 0,0-1 1 0 0,-1 1-1 0 0,0 0 1 0 0,1 0-1 0 0,-1 0 1 0 0,0 0-1 0 0,0 0 1 0 0,0 1-1 0 0,-1-1 0 0 0,1 1 1 0 0,2 3-1 0 0,-3-2 13 0 0,1 0 0 0 0,-1 0 0 0 0,0 0 0 0 0,0 0 0 0 0,0-1 0 0 0,-1 2 0 0 0,0-1 0 0 0,1 0 0 0 0,-1 0 0 0 0,-1 0 0 0 0,1 0 0 0 0,0 0 0 0 0,-1 0-1 0 0,-1 4 1 0 0,0 0 59 0 0,1 0 0 0 0,0 0 0 0 0,0 15 0 0 0,2-16 28 0 0,-2 1-1 0 0,1-1 1 0 0,-1 1-1 0 0,-3 13 0 0 0,-4-1 110 0 0,-1-1 0 0 0,0 1 0 0 0,-2-2-1 0 0,-16 25 1 0 0,9-17-63 0 0,14-18-86 0 0,-1-2-1 0 0,-1 1 0 0 0,1 0 0 0 0,-1-1 0 0 0,0 0 0 0 0,0-1 1 0 0,-1 1-1 0 0,0-1 0 0 0,0 0 0 0 0,-12 6 0 0 0,16-10-24 0 0,3 0-28 0 0,-1-1 0 0 0,1 0 0 0 0,-1 0 0 0 0,0 1 0 0 0,1-1 0 0 0,-1 0 0 0 0,1 0 1 0 0,-1 0-1 0 0,1 0 0 0 0,-1 0 0 0 0,0 0 0 0 0,1 0 0 0 0,-1 0 0 0 0,1 0 0 0 0,-1 0 0 0 0,0 0 0 0 0,1 0 0 0 0,-1 0 0 0 0,1 0 1 0 0,-1-1-1 0 0,1 1 0 0 0,-1 0 0 0 0,0 0 0 0 0,1-1 0 0 0,-1 1 0 0 0,1 0 0 0 0,-1-1 0 0 0,1 1 0 0 0,-1-1 0 0 0,-5-5-172 0 0,1-2-1568 0 0,4 6 1461 0 0,1-13-922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8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12552 0 0,'0'0'3157'0'0,"0"3"-2169"0"0,-2 14 191 0 0,2-13-1069 0 0,-1 0 0 0 0,1 0 1 0 0,0 0-1 0 0,0 0 0 0 0,0 0 1 0 0,0 0-1 0 0,3 8 0 0 0,-1-1 59 0 0,0 1-1 0 0,-1 0 1 0 0,0-1 0 0 0,-2 23 0 0 0,1 14 199 0 0,26 283 2085 0 0,-20-286-2382 0 0,-3-27-18 0 0,0 29-1 0 0,-2-33 5 0 0,3 28 0 0 0,-2-36-123 0 0,-1 1 0 0 0,0-1-1 0 0,1 0 1 0 0,0 0 0 0 0,1 0 0 0 0,5 9 0 0 0,-2-7-1206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8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177 203 9128 0 0,'0'-9'822'0'0,"0"-9"-21"0"0,-1 0-1 0 0,-1 0 1 0 0,-1 1-1 0 0,-9-32 1 0 0,9 43-338 0 0,0-1 0 0 0,0 1 0 0 0,-1 0 0 0 0,0 1 0 0 0,0-1 0 0 0,0 1 0 0 0,-1 0 1 0 0,-7-7-1 0 0,10 10-249 0 0,-1 0-31 0 0,1 1 0 0 0,-1-1-1 0 0,0 1 1 0 0,0-1 0 0 0,1 1-1 0 0,-1 0 1 0 0,0 0 0 0 0,0 0-1 0 0,0 0 1 0 0,0 1 0 0 0,-4-1-1 0 0,5 1-32 0 0,1 2-117 0 0,0-1-1 0 0,0 1 1 0 0,-1-1 0 0 0,1 1 0 0 0,-1-1 0 0 0,1 0 0 0 0,-1 1 0 0 0,1-1 0 0 0,-4 1-1 0 0,-9 9 6 0 0,10-6-24 0 0,1 0 0 0 0,-1 0 0 0 0,1 0 0 0 0,0 0 0 0 0,1 1 0 0 0,0-1 0 0 0,-1 1 0 0 0,1-1 0 0 0,-1 7 0 0 0,-1 9 56 0 0,-2 26 0 0 0,3-18 57 0 0,2-19-74 0 0,0 0 0 0 0,1-1 0 0 0,0 1 0 0 0,1 0 0 0 0,0-1 0 0 0,4 15 0 0 0,20 54 228 0 0,-25-78-280 0 0,2 5 12 0 0,1 0 0 0 0,0 0-1 0 0,0 0 1 0 0,0-1 0 0 0,1 1-1 0 0,-1-1 1 0 0,1 0 0 0 0,0 0-1 0 0,0 0 1 0 0,1-1 0 0 0,-1 0-1 0 0,1 1 1 0 0,0-1 0 0 0,-1-1-1 0 0,1 1 1 0 0,1-1 0 0 0,5 2-1 0 0,-9-3 1 0 0,1-1-1 0 0,0 0 1 0 0,-1 0-1 0 0,1 0 0 0 0,0-1 1 0 0,-1 1-1 0 0,1 0 1 0 0,0-1-1 0 0,-1 0 0 0 0,1 0 1 0 0,-1 0-1 0 0,3-1 1 0 0,13-13 53 0 0,-14 12-78 0 0,0 0 0 0 0,0-1-1 0 0,0 1 1 0 0,-1-1-1 0 0,1 0 1 0 0,-1-1 0 0 0,0 1-1 0 0,-1 0 1 0 0,1-1 0 0 0,0 0-1 0 0,-1 1 1 0 0,2-9 0 0 0,4-10-106 0 0,5-35 0 0 0,-7 33 86 0 0,-4 10 29 0 0,0 0 1 0 0,-1 0-1 0 0,-2-25 0 0 0,0 10 2 0 0,1 25 1 0 0,0 0 0 0 0,0 0 0 0 0,-1 0 0 0 0,0-1 0 0 0,0 1 0 0 0,-3-6 0 0 0,3 2 0 0 0,0 45-20 0 0,-1-23 10 0 0,2 1-1 0 0,0-1 1 0 0,0 0 0 0 0,3 16-1 0 0,5 37 11 0 0,-6-47 0 0 0,6 36 0 0 0,-5-43 7 0 0,0 0-1 0 0,1 1 1 0 0,6 11-1 0 0,-8-20-29 0 0,0 0 0 0 0,0-1 1 0 0,1 1-1 0 0,-1-1 0 0 0,1 0 0 0 0,0 0 1 0 0,0 0-1 0 0,0 0 0 0 0,0 0 0 0 0,0-1 0 0 0,1 1 1 0 0,-1-1-1 0 0,5 3 0 0 0,1 1-1501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9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13128 0 0,'0'0'2056'0'0,"0"3"-1356"0"0,3 49 1205 0 0,12 77 1 0 0,11 69 26 0 0,-17-157-1673 0 0,-7-30-155 0 0,1 1 1 0 0,0 14-1 0 0,0-6-8 0 0,0 0 1 0 0,10 33-1 0 0,-1-5-233 0 0,-12-47 48 0 0,0 1 0 0 0,0-1 0 0 0,1 0 0 0 0,-1 0 0 0 0,1 0 0 0 0,-1 0 0 0 0,0 1 1 0 0,1-1-1 0 0,0 0 0 0 0,-1 0 0 0 0,1 0 0 0 0,0 0 0 0 0,-1 0 0 0 0,3 1 0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29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20 15000 0 0,'0'0'1357'0'0,"-1"8"3852"0"0,10-13-5152 0 0,-6 4-56 0 0,-1-1-1 0 0,1 1 1 0 0,0 0-1 0 0,0 0 0 0 0,0 0 1 0 0,3 0-1 0 0,22-3-255 0 0,10-1-911 0 0,-13 3-4390 0 0,-11-1-749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0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0 5528 0 0,'0'0'6842'0'0,"2"0"-6272"0"0,43 0 166 0 0,-44 0-710 0 0,0 0 0 0 0,1 0 0 0 0,-1 0 0 0 0,0 1 0 0 0,0-1 0 0 0,1 0 1 0 0,-1 1-1 0 0,0-1 0 0 0,0 1 0 0 0,0-1 0 0 0,1 1 0 0 0,0 0 1 0 0,0 0 76 0 0,-1 0 0 0 0,0 0 0 0 0,0-1 0 0 0,1 1 0 0 0,-1-1 0 0 0,1 1 0 0 0,-1-1 0 0 0,0 1 0 0 0,1-1 0 0 0,-1 0 0 0 0,1 0 0 0 0,2 0 1 0 0,4 0 114 0 0,-5 0 557 0 0,-3 3-637 0 0,4 4-16 0 0,-3-4-61 0 0,0-1 0 0 0,0 1 0 0 0,0-1 0 0 0,0 1 0 0 0,0 0 1 0 0,0-1-1 0 0,-1 1 0 0 0,1 0 0 0 0,-1 0 0 0 0,0-1 0 0 0,1 1 1 0 0,-2 0-1 0 0,1 0 0 0 0,-1 5 0 0 0,-54 127 2043 0 0,49-123-1913 0 0,1 1-1 0 0,1 0 1 0 0,0 0-1 0 0,0 0 1 0 0,2 0-1 0 0,-1 0 1 0 0,2 1-1 0 0,-1-1 1 0 0,2 15-1 0 0,0-24-119 0 0,1 1-1 0 0,-1-1 0 0 0,1 0 0 0 0,0 0 1 0 0,0 0-1 0 0,1 0 0 0 0,-1 0 1 0 0,1 0-1 0 0,0 0 0 0 0,0 0 0 0 0,3 4 1 0 0,-1-2 20 0 0,0 0 1 0 0,1-1 0 0 0,-1 0 0 0 0,1 0-1 0 0,0-1 1 0 0,7 6 0 0 0,3 2-35 0 0,-12-10-46 0 0,-1 1-1 0 0,0-2 0 0 0,0 1 0 0 0,1 0 0 0 0,-1 0 0 0 0,1-1 0 0 0,0 0 0 0 0,-1 1 0 0 0,1-1 0 0 0,0 0 0 0 0,3 1 0 0 0,6 1 14 0 0,-7-2-13 0 0,0 0 0 0 0,-1 0 0 0 0,1 0 0 0 0,0 0-1 0 0,-1-1 1 0 0,1 1 0 0 0,0-1 0 0 0,0-1 0 0 0,7 0-1 0 0,-6 0-459 0 0,0-1-1 0 0,0 0 1 0 0,-1 0-1 0 0,1 0 1 0 0,0 0-1 0 0,-1-1 1 0 0,11-7-1 0 0,-3-2-6765 0 0</inkml:trace>
  <inkml:trace contextRef="#ctx0" brushRef="#br0" timeOffset="1">0 277 13304 0 0,'0'0'1501'0'0,"2"2"-1037"0"0,0-1-323 0 0,-1 1 1 0 0,1-1-1 0 0,0 0 0 0 0,0 1 1 0 0,1-1-1 0 0,-1 0 0 0 0,0 0 1 0 0,0 0-1 0 0,0-1 0 0 0,1 1 1 0 0,-1 0-1 0 0,0-1 1 0 0,1 0-1 0 0,4 1 0 0 0,3-1 146 0 0,1-1-1 0 0,12-1 0 0 0,-9 0-117 0 0,88-12-637 0 0,-77 9 102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1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441 75 6912 0 0,'-1'0'55'0'0,"-1"0"0"0"0,1-1 0 0 0,0 0 0 0 0,0 1 0 0 0,0-1 1 0 0,0 0-1 0 0,0 0 0 0 0,-1 1 0 0 0,1-1 0 0 0,0 0 0 0 0,1 0 0 0 0,-1 0 1 0 0,0 0-1 0 0,0 0 0 0 0,0 0 0 0 0,1-1 0 0 0,-1 1 0 0 0,0 0 0 0 0,1 0 0 0 0,-1 0 1 0 0,1-1-1 0 0,-1-1 0 0 0,-4-9 2998 0 0,3 9-2506 0 0,0 1 0 0 0,0-1 1 0 0,-1 1-1 0 0,1 0 0 0 0,-1 0 0 0 0,1 0 1 0 0,-1 0-1 0 0,0 0 0 0 0,0 1 0 0 0,-5-3 0 0 0,0 1-100 0 0,0 0-1 0 0,0 0 1 0 0,-10-1-1 0 0,11 3-215 0 0,0 0 0 0 0,0 1 0 0 0,0 0 1 0 0,-1 1-1 0 0,1 0 0 0 0,-12 2 0 0 0,-6 2 208 0 0,16-4-320 0 0,0 1 1 0 0,-1 0-1 0 0,1 1 0 0 0,1 0 0 0 0,-1 0 0 0 0,0 1 0 0 0,1 0 0 0 0,0 0 1 0 0,0 1-1 0 0,0 0 0 0 0,0 1 0 0 0,-11 10 0 0 0,9-5-62 0 0,1-1-1 0 0,-1 2 0 0 0,2-1 1 0 0,-1 1-1 0 0,2 1 0 0 0,0-1 1 0 0,-9 20-1 0 0,-27 81 24 0 0,42-109-80 0 0,-1-1 0 0 0,1 1 0 0 0,1 0 0 0 0,-1 0 0 0 0,0 6 0 0 0,-2 12 0 0 0,2-17 0 0 0,0 1 0 0 0,1 0 0 0 0,-1-1 0 0 0,1 1 0 0 0,1 0 0 0 0,-1 0 0 0 0,1 0 0 0 0,0-1 0 0 0,0 1 0 0 0,3 6 0 0 0,2 7 0 0 0,14 26 0 0 0,-19-43 0 0 0,2 4 0 0 0,1 0 0 0 0,0 0 0 0 0,1 0 0 0 0,0-1 0 0 0,8 9 0 0 0,0-1 0 0 0,-7-7 0 0 0,1 0 0 0 0,0 0 0 0 0,0-1 0 0 0,1 0 0 0 0,-1 0 0 0 0,1 0 0 0 0,10 3 0 0 0,4 1 0 0 0,37 9 0 0 0,-48-16-174 0 0,1 0 1 0 0,-1-1-1 0 0,0-1 0 0 0,1 0 0 0 0,-1 0 0 0 0,0-1 0 0 0,1-1 0 0 0,-1 0 1 0 0,18-5-1 0 0,-8-5-2622 0 0,-12 5 1186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1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 8752 0 0,'0'0'7050'0'0,"9"0"-6814"0"0,-1 0-214 0 0,9 0 27 0 0,28-3 1 0 0,-40 2-48 0 0,0 1 0 0 0,0-2-1 0 0,0 1 1 0 0,0-1 0 0 0,-1 1-1 0 0,1-1 1 0 0,0-1 0 0 0,-1 1 0 0 0,1-1-1 0 0,4-3 1 0 0,3-2 46 0 0,-11 8-45 0 0,0-1 0 0 0,0 0 0 0 0,0 1-1 0 0,0-1 1 0 0,0 0 0 0 0,0 1 0 0 0,0-1 0 0 0,0 0 0 0 0,0 0 0 0 0,0 0 0 0 0,1-2 0 0 0,-1 1 12 0 0,0-1 0 0 0,-1 1 0 0 0,1-1 1 0 0,0 0-1 0 0,-1 1 0 0 0,0-1 0 0 0,0 0 0 0 0,1 1 1 0 0,-2-4-1 0 0,1-12 430 0 0,0 18-435 0 0,0 0-1 0 0,0 1 1 0 0,0-1 0 0 0,0 0-1 0 0,0 0 1 0 0,0 0-1 0 0,0 1 1 0 0,0-1 0 0 0,0 0-1 0 0,0 0 1 0 0,0 0-1 0 0,0 1 1 0 0,0-1 0 0 0,0 0-1 0 0,-1 0 1 0 0,1 0-1 0 0,0 1 1 0 0,0-1 0 0 0,0 0-1 0 0,0 0 1 0 0,-1 0-1 0 0,1 0 1 0 0,0 0 0 0 0,0 1-1 0 0,0-1 1 0 0,0 0-1 0 0,-1 0 1 0 0,1 0 0 0 0,0 0 1 0 0,-1 0 1 0 0,1 1 0 0 0,0-1 0 0 0,-1 0 0 0 0,1 0-1 0 0,0 0 1 0 0,0 0 0 0 0,-1 1 0 0 0,1-1 0 0 0,0 0 0 0 0,0 0-1 0 0,0 1 1 0 0,-1-1 0 0 0,1 0 0 0 0,0 0 0 0 0,0 1 0 0 0,0-1-1 0 0,0 0 1 0 0,0 1 0 0 0,-1-1 0 0 0,1 0 0 0 0,0 1 0 0 0,0-1-1 0 0,0 0 1 0 0,0 1 0 0 0,0-1 0 0 0,0 0 0 0 0,0 1-1 0 0,0 6 89 0 0,0-1 0 0 0,1 1 0 0 0,-1 0 0 0 0,2-1 0 0 0,-1 1 0 0 0,0-1 0 0 0,6 13 0 0 0,-4-11-15 0 0,0 1-1 0 0,-1-1 0 0 0,0 1 0 0 0,0-1 0 0 0,0 18 0 0 0,-3 45 236 0 0,-1-24-185 0 0,1-37-113 0 0,0-1 0 0 0,-3 15-1 0 0,2-15-20 0 0,1-1 0 0 0,-1 17 0 0 0,2-22-7 0 0,0 0-1 0 0,0 0 1 0 0,0 0 0 0 0,1 0-1 0 0,0 0 1 0 0,-1 0 0 0 0,1 0 0 0 0,1 0-1 0 0,-1 0 1 0 0,0 0 0 0 0,3 4-1 0 0,-1-2-61 0 0,7 8-5225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1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59 9216 0 0,'0'0'706'0'0,"0"1"-463"0"0,0 2-40 0 0,-5 9 3190 0 0,6-6-2911 0 0,0 0 1 0 0,0 0 0 0 0,0-1-1 0 0,1 1 1 0 0,0 0-1 0 0,2 5 1 0 0,6 20 280 0 0,-8-24-565 0 0,0 1 0 0 0,1-1 0 0 0,0 0 0 0 0,0 0 0 0 0,0-1 0 0 0,1 1 0 0 0,5 7 0 0 0,7 13 527 0 0,1-5-179 0 0,-14-20-465 0 0,0 2 1 0 0,-1-1-1 0 0,1 0 1 0 0,-1 0-1 0 0,3 5 1 0 0,-1-3 367 0 0,-6-10 298 0 0,-6-4-702 0 0,5 6-38 0 0,1 1 1 0 0,-1-1-1 0 0,1 0 0 0 0,0 0 1 0 0,0 0-1 0 0,0 0 1 0 0,-2-5-1 0 0,-1-5 40 0 0,3 7-46 0 0,1 0 0 0 0,-1 0 0 0 0,1 0 0 0 0,0 0-1 0 0,0 0 1 0 0,0-8 0 0 0,2 7-1 0 0,-1 0 0 0 0,2 0 0 0 0,2-11 0 0 0,3-9 0 0 0,-5 19-3 0 0,0 0-1 0 0,1 0 0 0 0,0 0 1 0 0,1 0-1 0 0,0 1 1 0 0,0-1-1 0 0,1 1 0 0 0,8-11 1 0 0,2-4-90 0 0,-14 21 36 0 0,0 0 0 0 0,0-1-1 0 0,0 1 1 0 0,0 0 0 0 0,0 0 0 0 0,0 0 0 0 0,0 0-1 0 0,1 0 1 0 0,-1 0 0 0 0,0 0 0 0 0,1 0 0 0 0,-1 0-1 0 0,1 1 1 0 0,-1-1 0 0 0,0 0 0 0 0,1 1 0 0 0,3-1-1 0 0,11-1-2833 0 0,-4 2 1433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4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4920 0 0,'0'0'3270'0'0,"5"20"-2340"0"0,-5-3-133 0 0,7 31 0 0 0,-2-10-158 0 0,4 54-462 0 0,-5-31 132 0 0,1 13 238 0 0,-1-45-461 0 0,-1-8-36 0 0,8 32 1 0 0,-4-17 168 0 0,-7-34-152 0 0,0 0 1 0 0,0 1-1 0 0,0-1 1 0 0,1 0-1 0 0,-1 0 1 0 0,1 0-1 0 0,0 0 1 0 0,-1 0 0 0 0,1 0-1 0 0,0-1 1 0 0,1 3-1 0 0,1 1 192 0 0,-3-4-128 0 0,1 0-67 0 0,1 4-11 0 0,1-1-42 0 0,0 0-11 0 0,0 0 10 0 0,0-1 44 0 0,15 18 148 0 0,-16-19-118 0 0,0-1 1 0 0,1 1-1 0 0,-1 0 0 0 0,1-1 0 0 0,-1 1 0 0 0,5 0 0 0 0,5 5-75 0 0,2 4 4 0 0,-10-7-91 0 0,1-1 1 0 0,-1 1 0 0 0,0 0-1 0 0,0 0 1 0 0,3 6 0 0 0,-3-6-354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19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0 9728 0 0,'0'0'744'0'0,"-2"2"-451"0"0,-18 29 1674 0 0,7-5-1480 0 0,5-7-154 0 0,5-13-198 0 0,0 0 1 0 0,0 1 0 0 0,-2 9 0 0 0,-3 8 167 0 0,1-3-104 0 0,6-15-140 0 0,-1-1-1 0 0,0 0 1 0 0,-4 9 0 0 0,-46 83 290 0 0,51-94-347 0 0,0-1 0 0 0,0 1 0 0 0,0 0-1 0 0,1-1 1 0 0,-1 1 0 0 0,0 3 0 0 0,-3 12-4 0 0,2-14 2 0 0,-4 18 0 0 0,5-16-16 0 0,1-4-60 0 0,-1 0-811 0 0,-2 9 442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2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0 3224 0 0,'0'0'8234'0'0,"0"3"-7075"0"0,-8 26 1402 0 0,5-18-1968 0 0,0-1 0 0 0,1 1 0 0 0,0-1-1 0 0,-1 14 1 0 0,1 10 412 0 0,1-27-851 0 0,0 1 1 0 0,0-1-1 0 0,1 0 0 0 0,0 1 1 0 0,1-1-1 0 0,-1 0 1 0 0,4 14-1 0 0,4 11 225 0 0,-7-23-209 0 0,1 0-1 0 0,0 0 1 0 0,6 12-1 0 0,2 4 253 0 0,-8-20-409 0 0,0 1 0 0 0,0-1-1 0 0,1 1 1 0 0,0-1 0 0 0,0 0 0 0 0,7 9 0 0 0,7 6-10 0 0,-14-16 1 0 0,0 1 0 0 0,0-2 0 0 0,0 1-1 0 0,1 0 1 0 0,0-1 0 0 0,-1 1 0 0 0,1-1 0 0 0,0 0 0 0 0,1 0 0 0 0,-1-1 0 0 0,0 1 0 0 0,6 1 0 0 0,1-3 20 0 0,-8-1-13 0 0,0 0 0 0 0,1-1 0 0 0,-1 1 0 0 0,0-1 1 0 0,0 0-1 0 0,0 0 0 0 0,1 0 0 0 0,-1-1 0 0 0,0 1 1 0 0,0-1-1 0 0,-1 1 0 0 0,1-1 0 0 0,0 0 0 0 0,-1 0 1 0 0,1-1-1 0 0,-1 1 0 0 0,1 0 0 0 0,-1-1 0 0 0,0 1 1 0 0,0-1-1 0 0,0 0 0 0 0,0 0 0 0 0,1-4 0 0 0,3-6 9 0 0,0 0-1 0 0,-1 0 1 0 0,6-27-1 0 0,-9 30-15 0 0,0 1-1 0 0,-1 0 0 0 0,0-1 1 0 0,-1 1-1 0 0,-1-16 1 0 0,-11-45 45 0 0,7 41-55 0 0,4 18 7 0 0,-3-5-43 0 0,-3 1-1709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3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88 146 6912 0 0,'0'0'528'0'0,"-1"2"-342"0"0,-9 25 3566 0 0,-2 3 1507 0 0,9-6-4515 0 0,-5 46 601 0 0,6-43-1020 0 0,1-19-171 0 0,0 0-1 0 0,1 14 0 0 0,12 123 1465 0 0,-13-109-1283 0 0,0-26-193 0 0,1 1 1 0 0,2 13-1 0 0,-2 2 56 0 0,0-24 16 0 0,-1-3-195 0 0,0 1-1 0 0,0 0 0 0 0,0-1 1 0 0,0 1-1 0 0,0 0 0 0 0,0-1 1 0 0,0 1-1 0 0,1-1 0 0 0,-1 0 1 0 0,0 1-1 0 0,0-1 0 0 0,0 0 1 0 0,1 1-1 0 0,-1-1 0 0 0,0 0 1 0 0,1 0-1 0 0,-1 1 0 0 0,1-1 1 0 0,-2-2-1 0 0,-10-20 121 0 0,10 17-118 0 0,-4-7 11 0 0,2 1-1 0 0,0-1 1 0 0,0 1 0 0 0,-3-27-1 0 0,4 9-33 0 0,0-35-1 0 0,4 54-21 0 0,0 0-1 0 0,1 0 1 0 0,4-16-1 0 0,3-14-29 0 0,-6 26 22 0 0,1 1-1 0 0,0 0 1 0 0,7-14-1 0 0,-2 2-13 0 0,-4 12-57 0 0,0 0 0 0 0,2 0-1 0 0,-1 1 1 0 0,2-1 0 0 0,0 1-1 0 0,0 1 1 0 0,1 0 0 0 0,1 0-1 0 0,0 1 1 0 0,0 0 0 0 0,22-17-1 0 0,-28 25 73 0 0,0 0-1 0 0,1 0 1 0 0,-1 1-1 0 0,0-1 1 0 0,1 1-1 0 0,0 0 0 0 0,-1 1 1 0 0,1-1-1 0 0,0 1 1 0 0,0 0-1 0 0,0 0 1 0 0,0 1-1 0 0,0-1 1 0 0,0 1-1 0 0,-1 0 0 0 0,1 0 1 0 0,9 2-1 0 0,-12-1 23 0 0,0-1 0 0 0,0 1 0 0 0,0 0 0 0 0,0 0 0 0 0,1 0 0 0 0,-1 0 0 0 0,-1 1 0 0 0,1-1 0 0 0,0 0 0 0 0,0 1 0 0 0,0 0 0 0 0,-1-1 0 0 0,1 1 0 0 0,-1 0 0 0 0,1 0 0 0 0,-1-1 0 0 0,0 1 0 0 0,0 0 0 0 0,0 1 0 0 0,0-1 0 0 0,0 0 0 0 0,0 0 0 0 0,0 0 0 0 0,-1 0 0 0 0,1 5 0 0 0,1 0-17 0 0,-1 1 0 0 0,0 0 0 0 0,0 0 0 0 0,-1 0 0 0 0,0-1 0 0 0,-2 14 0 0 0,-1-7 35 0 0,0-1-1 0 0,0 1 1 0 0,-2 0 0 0 0,1-1-1 0 0,-2 0 1 0 0,0 0-1 0 0,0-1 1 0 0,-1 1-1 0 0,-1-2 1 0 0,0 1-1 0 0,0-1 1 0 0,-2 0-1 0 0,1-1 1 0 0,-15 13-1 0 0,21-21-2 0 0,0 0 0 0 0,1 0 0 0 0,-1 0 0 0 0,0-1 0 0 0,0 1 0 0 0,-1-1 0 0 0,1 0 0 0 0,0 0 0 0 0,0 0 0 0 0,-1 0 0 0 0,-3 0 0 0 0,6-1-48 0 0,-1 0 0 0 0,1 1-1 0 0,-1-1 1 0 0,1 0-1 0 0,-1 0 1 0 0,1-1 0 0 0,-1 1-1 0 0,0 0 1 0 0,1 0 0 0 0,-1-1-1 0 0,1 1 1 0 0,0-1 0 0 0,-1 1-1 0 0,1-1 1 0 0,-1 0 0 0 0,1 0-1 0 0,0 1 1 0 0,-1-1 0 0 0,1 0-1 0 0,0 0 1 0 0,0 0-1 0 0,0 0 1 0 0,0 0 0 0 0,0-1-1 0 0,-2-1 1 0 0,-6-12-3071 0 0,6 7-2960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3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23 130 13072 0 0,'3'8'633'0'0,"-1"7"-344"0"0,0 0 1 0 0,-1 21-1 0 0,4-6 479 0 0,-1-9-197 0 0,17 89 1908 0 0,-2 48 153 0 0,-18-150-2485 0 0,1 0-1 0 0,0 0 0 0 0,4 9 1 0 0,0 6 859 0 0,-24-32-523 0 0,15 6-437 0 0,0 1 0 0 0,0-1 0 0 0,0 0 0 0 0,0 0 1 0 0,0 0-1 0 0,1-1 0 0 0,-1 1 0 0 0,1 0 0 0 0,-3-8 0 0 0,-15-37 472 0 0,14 33-468 0 0,2 3-88 0 0,-1-1 1 0 0,2 0-1 0 0,0 0 0 0 0,0 0 0 0 0,1-1 0 0 0,1 1 1 0 0,0-1-1 0 0,1 1 0 0 0,0-1 0 0 0,3-18 0 0 0,-1 18-46 0 0,0 1-1 0 0,1-1 1 0 0,1 1-1 0 0,0-1 0 0 0,0 1 1 0 0,12-23-1 0 0,14-11-155 0 0,-16 22 101 0 0,-12 20 107 0 0,0 0 1 0 0,1 0-1 0 0,0 0 1 0 0,0 1 0 0 0,7-8-1 0 0,0 2-5 0 0,0 0-1 0 0,1 0 0 0 0,1 1 0 0 0,0 1 1 0 0,0 0-1 0 0,17-8 0 0 0,-20 11 32 0 0,-6 3 3 0 0,0 1-1 0 0,0-1 0 0 0,1 1 0 0 0,-1-1 1 0 0,0 1-1 0 0,1 0 0 0 0,-1 1 0 0 0,1-1 1 0 0,-1 1-1 0 0,1-1 0 0 0,-1 1 1 0 0,1 0-1 0 0,-1 0 0 0 0,1 0 0 0 0,-1 1 1 0 0,4 0-1 0 0,-4-1-22 0 0,10 6-30 0 0,-9-4 47 0 0,-3-2 9 0 0,0 0 0 0 0,-1 0 0 0 0,1 0 0 0 0,0 1 0 0 0,0-1 0 0 0,-1 0 0 0 0,1 1 0 0 0,0-1 0 0 0,-1 1 0 0 0,1-1 0 0 0,-1 1 0 0 0,1-1 0 0 0,0 1 0 0 0,-1-1 0 0 0,1 1 0 0 0,-1 0 0 0 0,0-1 0 0 0,1 1 0 0 0,-1 0 0 0 0,1 1 0 0 0,1 1 0 0 0,0 0-3 0 0,0-1 0 0 0,0 1 0 0 0,-1 0 0 0 0,1 0 0 0 0,-1 0 0 0 0,0 0 0 0 0,0 1 0 0 0,0-1 0 0 0,0 0 0 0 0,0 1-1 0 0,-1-1 1 0 0,1 0 0 0 0,-1 1 0 0 0,0-1 0 0 0,0 0 0 0 0,0 1 0 0 0,-1-1 0 0 0,1 1 0 0 0,-1-1 0 0 0,0 0 0 0 0,-1 4 0 0 0,-3 10-79 0 0,-1-1 1 0 0,-15 29 0 0 0,16-36 76 0 0,-1 2 28 0 0,-1-1 0 0 0,1-1 0 0 0,-2 1 0 0 0,1-1 0 0 0,-1-1 0 0 0,-1 1 0 0 0,0-1 0 0 0,0-1 0 0 0,0 0 0 0 0,-1 0 0 0 0,-12 6 0 0 0,20-12-75 0 0,0 0 0 0 0,1 0 0 0 0,-1 0 0 0 0,0 0 0 0 0,0 0 0 0 0,0 0 0 0 0,0-1 0 0 0,0 1 0 0 0,-1-1 0 0 0,1 1 0 0 0,0-1 0 0 0,0 0 0 0 0,0 0 0 0 0,0 0 0 0 0,0 0 0 0 0,0 0 0 0 0,-1 0 0 0 0,1-1 0 0 0,0 1 0 0 0,0-1 0 0 0,0 0 0 0 0,0 1 0 0 0,0-1 0 0 0,0 0 0 0 0,0 0 0 0 0,1 0 0 0 0,-1 0 0 0 0,0-1 0 0 0,0 1 0 0 0,1 0 0 0 0,-1-1 0 0 0,1 1 0 0 0,-1-1 0 0 0,1 1 0 0 0,0-1 0 0 0,-1 0 0 0 0,1 0 0 0 0,-1-2 0 0 0,1 3-97 0 0,1 0 0 0 0,0 0 0 0 0,-1 0 0 0 0,1 0 1 0 0,0 0-1 0 0,-1 0 0 0 0,1 0 0 0 0,0 0 0 0 0,0 0 0 0 0,0 0 0 0 0,0 0 0 0 0,0 0 0 0 0,0 0 0 0 0,0 0 0 0 0,0 0 0 0 0,0 0 0 0 0,0 0 0 0 0,1-1 0 0 0,0-1-506 0 0,-1-8-5519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4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0 287 12608 0 0,'0'0'1272'0'0,"2"1"-1171"0"0,26 40 1567 0 0,-15-25-1113 0 0,5 5 577 0 0,-16-20-1088 0 0,-1 0-1 0 0,0 0 0 0 0,1 0 0 0 0,-1 0 0 0 0,1 0 0 0 0,-1-1 0 0 0,1 1 1 0 0,-1 0-1 0 0,1-1 0 0 0,-1 1 0 0 0,1-1 0 0 0,0 0 0 0 0,-1 1 0 0 0,4-1 0 0 0,-1-1-4 0 0,0 1-1 0 0,0-1 1 0 0,0 0-1 0 0,0 0 1 0 0,0 0-1 0 0,0-1 1 0 0,0 0-1 0 0,0 1 1 0 0,0-1-1 0 0,-1 0 1 0 0,1-1-1 0 0,-1 1 1 0 0,0-1-1 0 0,0 1 1 0 0,0-1-1 0 0,0 0 1 0 0,0 0-1 0 0,0-1 0 0 0,-1 1 1 0 0,3-5-1 0 0,14-30 113 0 0,-15 31-125 0 0,0 0 1 0 0,0 0-1 0 0,-1-1 1 0 0,0 1-1 0 0,3-15 1 0 0,-5 16-4 0 0,1 0-11 0 0,-1 0-1 0 0,0 0 1 0 0,0 0 0 0 0,-1 0-1 0 0,1 1 1 0 0,-1-1 0 0 0,-1 0 0 0 0,1 0-1 0 0,-1 0 1 0 0,-3-11 0 0 0,-5-11 97 0 0,7 21-26 0 0,0 0 1 0 0,-1 0 0 0 0,1 0-1 0 0,-1 1 1 0 0,-6-11-1 0 0,-6-9 245 0 0,14 23-266 0 0,0 0 0 0 0,-1 0 0 0 0,0-1 1 0 0,1 2-1 0 0,-1-1 0 0 0,0 0 0 0 0,0 0 0 0 0,0 1 1 0 0,-1-1-1 0 0,1 1 0 0 0,-1-1 0 0 0,-3-2 0 0 0,5 5-28 0 0,0-1 0 0 0,-1 0-1 0 0,1 1 1 0 0,0-1-1 0 0,0 1 1 0 0,-1-1-1 0 0,1 1 1 0 0,0-1 0 0 0,-1 1-1 0 0,1 0 1 0 0,0 0-1 0 0,-1 0 1 0 0,1-1-1 0 0,0 1 1 0 0,-1 1 0 0 0,1-1-1 0 0,0 0 1 0 0,-1 0-1 0 0,1 0 1 0 0,-3 2 0 0 0,2-1-8 0 0,0 0 1 0 0,0 0 0 0 0,0 1-1 0 0,0-1 1 0 0,0 1-1 0 0,0-1 1 0 0,0 1 0 0 0,0 0-1 0 0,1 0 1 0 0,-3 3 0 0 0,-1 2-14 0 0,1 0 1 0 0,0 1-1 0 0,1-1 1 0 0,0 1 0 0 0,0-1-1 0 0,-2 10 1 0 0,-6 19 58 0 0,8-28-63 0 0,0 1-1 0 0,0-1 1 0 0,-2 17-1 0 0,2 3-25 0 0,-8 121 331 0 0,12-131-227 0 0,-1 1-1 0 0,2-1 1 0 0,1 1-1 0 0,0-1 1 0 0,11 35-1 0 0,-11-48-77 0 0,-1 1-1 0 0,1-1 1 0 0,0 0-1 0 0,0 0 1 0 0,0 0-1 0 0,1-1 0 0 0,-1 1 1 0 0,1-1-1 0 0,9 8 1 0 0,-10-9 3 0 0,0-1-1 0 0,0 0 1 0 0,0 0-1 0 0,0 0 1 0 0,1 0 0 0 0,-1-1-1 0 0,1 1 1 0 0,-1-1 0 0 0,1 0-1 0 0,-1 0 1 0 0,1 0 0 0 0,0 0-1 0 0,0-1 1 0 0,-1 1 0 0 0,1-1-1 0 0,5 0 1 0 0,-4-2 3 0 0,-1 1 0 0 0,1-1-1 0 0,-1 0 1 0 0,0 0 0 0 0,1-1 0 0 0,-1 1 0 0 0,0-1-1 0 0,0 0 1 0 0,0 0 0 0 0,-1 0 0 0 0,1-1-1 0 0,2-3 1 0 0,8-6 54 0 0,-9 9-92 0 0,0-1-1 0 0,-1 0 1 0 0,1 0-1 0 0,-1 0 1 0 0,0-1-1 0 0,0 1 0 0 0,-1-1 1 0 0,0 0-1 0 0,0 0 1 0 0,0 0-1 0 0,-1 0 1 0 0,0-1-1 0 0,0 1 1 0 0,2-11-1 0 0,-3 11-30 0 0,1 0 0 0 0,0-1 0 0 0,0 1 1 0 0,6-11-1 0 0,-4 9 12 0 0,-1 0 0 0 0,5-15 0 0 0,4-16 0 0 0,2-10 8 0 0,-12 46 33 0 0,-1 0 3 0 0,0 0-1 0 0,0 0 0 0 0,0 0 0 0 0,0 0 1 0 0,0 0-1 0 0,-1 0 0 0 0,1 0 1 0 0,-1-5-1 0 0,0 8 0 0 0,0 1 1 0 0,0-1-1 0 0,0 0 0 0 0,0 0 1 0 0,0 0-1 0 0,0 0 1 0 0,0 0-1 0 0,0 0 0 0 0,0 0 1 0 0,0 0-1 0 0,0 0 0 0 0,0 0 1 0 0,0 0-1 0 0,0 0 1 0 0,0 0-1 0 0,0 0 0 0 0,0 0 1 0 0,0 0-1 0 0,0 0 1 0 0,0 0-1 0 0,0 0 0 0 0,0 0 1 0 0,0 0-1 0 0,0 0 0 0 0,0 0 1 0 0,0 0-1 0 0,0 0 1 0 0,0 0-1 0 0,0 0 0 0 0,-1-1 1 0 0,1 3-1 0 0,-1-1 1 0 0,0 0 0 0 0,1 0 0 0 0,-1 0 0 0 0,1 1 0 0 0,-1-1 0 0 0,1 0-1 0 0,-1 1 1 0 0,1-1 0 0 0,0 0 0 0 0,0 1 0 0 0,0-1 0 0 0,0 0-1 0 0,0 1 1 0 0,0-1 0 0 0,0 1 0 0 0,0 1 0 0 0,1 6 29 0 0,-3 4 41 0 0,1 0 0 0 0,1 0 1 0 0,0 0-1 0 0,1 0 0 0 0,1-1 0 0 0,0 1 1 0 0,0 0-1 0 0,8 20 0 0 0,-10-33-71 0 0,3 10 151 0 0,0-1 0 0 0,3 15-1 0 0,-6-15-68 0 0,0-8 557 0 0,0-2-629 0 0,1 0-1 0 0,-1 0 1 0 0,0-1-1 0 0,0 1 1 0 0,1 0 0 0 0,-1 0-1 0 0,0 0 1 0 0,1-1-1 0 0,-1 1 1 0 0,2-2 0 0 0,-1 2-5 0 0,0 0 1 0 0,-1 0-1 0 0,1 0 1 0 0,-1-1 0 0 0,1 1-1 0 0,-1 0 1 0 0,0 0-1 0 0,1 0 1 0 0,-1-1 0 0 0,0-1-1 0 0,1-4-19 0 0,0 0 0 0 0,0 0 0 0 0,3-9 1 0 0,-2 6-21 0 0,10-18-195 0 0,-12 25 197 0 0,1 1 1 0 0,0-1-1 0 0,0 0 0 0 0,0 0 0 0 0,0 0 0 0 0,1 1 1 0 0,-1-1-1 0 0,1 1 0 0 0,-1-1 0 0 0,4-2 0 0 0,6-13-246 0 0,-9 14 226 0 0,1 1 0 0 0,-1-1 0 0 0,1 1 0 0 0,-1-1 0 0 0,1 1 0 0 0,0 0 0 0 0,0 0 0 0 0,0 1 0 0 0,0-1 0 0 0,1 0-1 0 0,-1 1 1 0 0,6-3 0 0 0,-7 5-13 0 0,3-4-65 0 0,-5 4 127 0 0,1-1 0 0 0,-1 1 0 0 0,0 0 0 0 0,0-1 0 0 0,1 1 1 0 0,-1 0-1 0 0,0-1 0 0 0,1 1 0 0 0,-1 0 0 0 0,0 0 0 0 0,1 0 0 0 0,-1-1 1 0 0,0 1-1 0 0,1 0 0 0 0,-1 0 0 0 0,0 0 0 0 0,1 0 0 0 0,-1 0 1 0 0,1-1-1 0 0,-1 1 0 0 0,0 0 0 0 0,1 0 0 0 0,-1 0 0 0 0,1 0 0 0 0,-1 0 1 0 0,0 0-1 0 0,1 1 0 0 0,13-1-19 0 0,-1 1-22 0 0,-10 1 37 0 0,0 1 0 0 0,0-1 0 0 0,0 0 0 0 0,-1 1 0 0 0,1-1 1 0 0,-1 1-1 0 0,0 0 0 0 0,0 0 0 0 0,0 0 0 0 0,0 0 0 0 0,0 0 0 0 0,-1 0 0 0 0,1 0 0 0 0,1 6 0 0 0,2 6 12 0 0,5 32 0 0 0,-7-29-12 0 0,7 57 17 0 0,-6-49 73 0 0,-4-19-437 0 0,1 0 0 0 0,0-1 1 0 0,1 1-1 0 0,2 7 0 0 0,-3-12-634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5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11056 0 0,'0'0'1200'0'0,"8"4"560"0"0,0 0 4671 0 0,2 0-5687 0 0,-2 0-600 0 0,-3-4-16 0 0,7 0-1264 0 0,-7 0-256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5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0 10592 0 0,'0'0'3449'0'0,"0"2"-2670"0"0,-6 13-261 0 0,1 0 0 0 0,0 0 0 0 0,2 0-1 0 0,0 1 1 0 0,-1 16 0 0 0,-8 32 275 0 0,8-43-328 0 0,-5 42 0 0 0,-6 55 533 0 0,8-81-410 0 0,-2 69-1 0 0,8-84-331 0 0,-2 1-1 0 0,-8 41 1 0 0,5-41-135 0 0,2 1 0 0 0,-2 45 1 0 0,2-74-717 0 0,2-8-171 0 0,2 0 0 0 0,-1 1 0 0 0,2-1 0 0 0,-1 0-1 0 0,6-23 1 0 0,2-18-5415 0 0,-3 27 1152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5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 9184 0 0,'2'-12'421'0'0,"-1"10"-12"0"0,0 0-263 0 0,24-40 3199 0 0,-19 39-1369 0 0,-5 2-1875 0 0,0 1 1 0 0,0 0-1 0 0,0-1 0 0 0,0 1 1 0 0,0 0-1 0 0,1 0 1 0 0,-1 0-1 0 0,0 0 0 0 0,0 0 1 0 0,0 0-1 0 0,0 0 1 0 0,0 0-1 0 0,1 1 0 0 0,-1-1 1 0 0,0 0-1 0 0,0 1 1 0 0,1 0-1 0 0,20 12 946 0 0,-13-7-745 0 0,-8-5-242 0 0,1 0-1 0 0,-1 1 1 0 0,1-1-1 0 0,-1 0 0 0 0,0 1 1 0 0,0-1-1 0 0,0 1 0 0 0,0-1 1 0 0,1 3-1 0 0,7 10 315 0 0,2-1 0 0 0,-1 0 1 0 0,0 0-1 0 0,14 28 0 0 0,18 49 698 0 0,-29-61-785 0 0,39 93 391 0 0,-42-94-606 0 0,-2 1 0 0 0,8 42 0 0 0,-15-32-3146 0 0,-6-36-793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6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72 9216 0 0,'0'0'830'0'0,"2"-1"-476"0"0,8-11 1581 0 0,-8 10-1549 0 0,-1 0 1 0 0,1 0-1 0 0,0 0 1 0 0,0 0 0 0 0,0 0-1 0 0,0 0 1 0 0,0 1 0 0 0,3-2-1 0 0,5-3-248 0 0,0 0 1 0 0,0 1-1 0 0,1 0 0 0 0,0 1 0 0 0,0 0 0 0 0,0 1 0 0 0,19-3 0 0 0,-26 5-300 0 0,0 1 0 0 0,0-1-1 0 0,0 1 1 0 0,1 0-1 0 0,-1 0 1 0 0,0 1-1 0 0,0 0 1 0 0,0-1-1 0 0,0 1 1 0 0,0 0-1 0 0,0 1 1 0 0,0-1-1 0 0,0 1 1 0 0,0 0 0 0 0,0 0-1 0 0,-1 0 1 0 0,1 0-1 0 0,-1 1 1 0 0,0-1-1 0 0,0 1 1 0 0,0 0-1 0 0,0 0 1 0 0,0 0-1 0 0,0 0 1 0 0,-1 1-1 0 0,4 4 1 0 0,-6-7 160 0 0,14 23-37 0 0,15 37 0 0 0,2 18 1554 0 0,-18-41 38 0 0,0-9 68 0 0,-12-27-1141 0 0,2 4 4433 0 0,-6-9-4783 0 0,0 0 0 0 0,1 0 0 0 0,0-1 0 0 0,-1 1 0 0 0,1-1 0 0 0,0 0-1 0 0,-2-5 1 0 0,-10-19 206 0 0,10 21-320 0 0,1-1 0 0 0,-1 1 0 0 0,1-1 0 0 0,0 0 0 0 0,1 0 1 0 0,0 0-1 0 0,1 0 0 0 0,-1 0 0 0 0,1 0 0 0 0,1-1 0 0 0,0-12 0 0 0,0 18-49 0 0,1 1-1 0 0,-1 0 1 0 0,0 0-1 0 0,1 0 1 0 0,0 0-1 0 0,0 0 1 0 0,0-1-1 0 0,0 1 0 0 0,0 1 1 0 0,2-4-1 0 0,0 0-69 0 0,1-2-248 0 0,0 1 0 0 0,1 0 0 0 0,0 0 1 0 0,10-9-1 0 0,0-1-887 0 0,-13 14 775 0 0,1-1 1 0 0,-1 1-1 0 0,1-1 0 0 0,0 1 0 0 0,6-4 0 0 0,-5 4-392 0 0,9-9-5488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6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 10592 0 0,'0'0'818'0'0,"-1"0"-532"0"0,-5 0-89 0 0,6 0-27 0 0,-1 0 1 0 0,0 0-1 0 0,0 0 0 0 0,0 0 1 0 0,0 0-1 0 0,0 0 0 0 0,1 0 1 0 0,-1 0-1 0 0,0 1 0 0 0,0-1 1 0 0,0 0-1 0 0,1 1 0 0 0,-1-1 1 0 0,0 0-1 0 0,0 1 0 0 0,1-1 1 0 0,-1 1-1 0 0,0-1 0 0 0,1 1 1 0 0,-1-1-1 0 0,0 1 0 0 0,1-1 0 0 0,-1 1 1 0 0,1 0-1 0 0,-1-1 0 0 0,1 1 1 0 0,-1 0-1 0 0,1 0 0 0 0,-1-1 1 0 0,1 1-1 0 0,0 0 0 0 0,0 0 1 0 0,-1 0-1 0 0,1 1 0 0 0,-1 1-210 0 0,-1 4 146 0 0,0-1 1 0 0,1 1-1 0 0,0 0 0 0 0,1 0 0 0 0,0 0 1 0 0,0-1-1 0 0,1 12 0 0 0,0 7 12 0 0,2 27 271 0 0,2-1 0 0 0,21 86 0 0 0,-24-120-207 0 0,0 0 0 0 0,-1 0 0 0 0,-1 20 1 0 0,-1-25-24 0 0,1-1-1 0 0,0 1 1 0 0,0 0 0 0 0,2-1 0 0 0,-1 1 0 0 0,1-1 0 0 0,1 1-1 0 0,7 17 1 0 0,-10-27-133 0 0,1 1-1 0 0,0-1 0 0 0,-1 0 0 0 0,1 0 1 0 0,-1 1-1 0 0,0-1 0 0 0,0 3 1 0 0,0-4-10 0 0,0 0 0 0 0,0 0 1 0 0,0 0-1 0 0,0 0 0 0 0,0 0 1 0 0,0 0-1 0 0,0 0 1 0 0,0 0-1 0 0,0 0 0 0 0,1 0 1 0 0,-1 0-1 0 0,0-1 1 0 0,1 1-1 0 0,-1 0 0 0 0,1 0 1 0 0,-1 0-1 0 0,3 2 782 0 0,-3-5-752 0 0,0 0 0 0 0,0-1 0 0 0,0 1-1 0 0,0 0 1 0 0,0 0 0 0 0,-1-1 0 0 0,1 1 0 0 0,-1 0 0 0 0,-1-2 0 0 0,-6-26 156 0 0,7 27-202 0 0,1 0 0 0 0,0 0 0 0 0,0 0 0 0 0,0 0 0 0 0,0 0 0 0 0,1-3 0 0 0,-1 4 0 0 0,0-1 0 0 0,0 1 0 0 0,1 0 0 0 0,-1 0 0 0 0,0 0 0 0 0,-1 0 0 0 0,1 0 0 0 0,0 0 0 0 0,-1 0 0 0 0,0-4 0 0 0,0 5-6 0 0,1 0 1 0 0,-1 1-1 0 0,1-1 0 0 0,0 1 0 0 0,-1-1 1 0 0,1 0-1 0 0,0 1 0 0 0,0-1 0 0 0,-1 0 0 0 0,1 0 1 0 0,0 1-1 0 0,0-1 0 0 0,0 0 0 0 0,0 1 1 0 0,0-1-1 0 0,0 0 0 0 0,0 0 0 0 0,0 1 0 0 0,0-1 1 0 0,1 0-1 0 0,-1 1 0 0 0,0-1 0 0 0,0 0 0 0 0,0 1 1 0 0,1-1-1 0 0,-1 0 0 0 0,0 1 0 0 0,1-1 1 0 0,-1 0-1 0 0,1 1 0 0 0,-1-1 0 0 0,2 0 0 0 0,2-4-101 0 0,-1-1 36 0 0,1 0 0 0 0,-1 0 1 0 0,2 1-1 0 0,-1 0 1 0 0,0 0-1 0 0,1 0 0 0 0,0 1 1 0 0,0-1-1 0 0,1 1 1 0 0,-1 0-1 0 0,1 1 0 0 0,0-1 1 0 0,0 1-1 0 0,0 0 1 0 0,0 1-1 0 0,0-1 0 0 0,1 1 1 0 0,8-1-1 0 0,5-2 0 0 0,-16 3 54 0 0,1 1-1 0 0,-1 0 0 0 0,1 0 0 0 0,7 0 0 0 0,11 2-6 0 0,36 7 0 0 0,-44-6-16 0 0,-11-2 40 0 0,-1 1 0 0 0,1 0 0 0 0,0 1 0 0 0,0-1 0 0 0,0 1 0 0 0,-1-1 0 0 0,1 1 0 0 0,-1 0 0 0 0,1 1 0 0 0,-1-1 0 0 0,0 0 0 0 0,0 1 0 0 0,0 0 0 0 0,0 0 0 0 0,0 0 0 0 0,-1 0 0 0 0,1 0 0 0 0,-1 0 0 0 0,0 1 0 0 0,0-1 0 0 0,0 1 0 0 0,0 0 0 0 0,-1-1 0 0 0,1 1 0 0 0,0 6 0 0 0,0 0 0 0 0,0-4 0 0 0,-1 1 0 0 0,0 0 0 0 0,-1 0 0 0 0,1 0 0 0 0,-1 0 0 0 0,-1 0 0 0 0,1 0 0 0 0,-3 9 0 0 0,0-1 28 0 0,-2 0-1 0 0,-9 23 0 0 0,10-31 11 0 0,1-1-1 0 0,-2 1 1 0 0,1 0 0 0 0,-1-1 0 0 0,0 0 0 0 0,0 0 0 0 0,-7 5-1 0 0,4-3 33 0 0,0-1 0 0 0,-1 0 0 0 0,0 0-1 0 0,-1-1 1 0 0,-10 6 0 0 0,16-11-35 0 0,0 1-1 0 0,0-1 1 0 0,0 1 0 0 0,-1-1-1 0 0,1 0 1 0 0,0-1 0 0 0,0 1-1 0 0,0-1 1 0 0,-1 0 0 0 0,1 0-1 0 0,0 0 1 0 0,0 0 0 0 0,-1-1-1 0 0,1 0 1 0 0,0 0 0 0 0,-6-2-1 0 0,4 1 17 0 0,-2 0-12 0 0,0-1-1 0 0,1 0 1 0 0,0 0-1 0 0,0-1 1 0 0,0 1-1 0 0,0-2 1 0 0,0 1-1 0 0,1-1 1 0 0,0 0-1 0 0,-6-6 1 0 0,8 8-49 0 0,0-1 0 0 0,1 0 0 0 0,0 0 0 0 0,-1 0 0 0 0,2 0 0 0 0,-1-1 0 0 0,0 1 0 0 0,1-1-1 0 0,0 0 1 0 0,0 0 0 0 0,0 0 0 0 0,-2-9 0 0 0,-2-8-383 0 0,5 19-44 0 0,-1 0 0 0 0,2 0 0 0 0,-1 1 0 0 0,0-1 0 0 0,0 0 0 0 0,1 0 0 0 0,-1 0 0 0 0,1 0 0 0 0,0 0 0 0 0,0-4 0 0 0,3-1-6490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7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13 187 11344 0 0,'0'0'4194'0'0,"0"1"-3755"0"0,41 64 991 0 0,-34-53-1286 0 0,1-1 0 0 0,0-1 0 0 0,17 18-1 0 0,-9-11 34 0 0,-13-15-149 0 0,0 0-1 0 0,0 1 0 0 0,0-1 1 0 0,0 0-1 0 0,0 0 0 0 0,0-1 0 0 0,0 1 1 0 0,1-1-1 0 0,-1 0 0 0 0,1 0 0 0 0,-1 0 1 0 0,1 0-1 0 0,-1 0 0 0 0,1-1 1 0 0,0 1-1 0 0,-1-1 0 0 0,1 0 0 0 0,0 0 1 0 0,-1-1-1 0 0,1 1 0 0 0,4-2 0 0 0,-6 1-6 0 0,0 1 0 0 0,-1-1 0 0 0,1 0 0 0 0,-1 0-1 0 0,1 0 1 0 0,-1-1 0 0 0,0 1 0 0 0,0 0 0 0 0,1 0 0 0 0,-1-1-1 0 0,0 1 1 0 0,0-1 0 0 0,0 1 0 0 0,1-3 0 0 0,-1 2 25 0 0,1 0-1 0 0,-1-1 1 0 0,0 0 0 0 0,0 1 0 0 0,0-1 0 0 0,0 1 0 0 0,0-1 0 0 0,0-4 0 0 0,0-22 346 0 0,0 17-241 0 0,-1 0 1 0 0,-1-13-1 0 0,-1 11-89 0 0,0-1 0 0 0,-1 1 0 0 0,-1 1-1 0 0,0-1 1 0 0,-1 0 0 0 0,0 1 0 0 0,-1 0 0 0 0,-1 0-1 0 0,0 1 1 0 0,-1 0 0 0 0,-10-13 0 0 0,13 18 113 0 0,-1 0 0 0 0,0 0-1 0 0,0 1 1 0 0,-14-12 0 0 0,18 17-164 0 0,1 0 0 0 0,0 1 0 0 0,-1-1-1 0 0,1 0 1 0 0,0 0 0 0 0,-1 1 0 0 0,1-1-1 0 0,-1 0 1 0 0,1 1 0 0 0,-1-1 0 0 0,1 1 0 0 0,-1 0-1 0 0,1 0 1 0 0,-1 0 0 0 0,0-1 0 0 0,1 1-1 0 0,-1 1 1 0 0,1-1 0 0 0,-1 0 0 0 0,0 0 0 0 0,1 1-1 0 0,-1-1 1 0 0,1 0 0 0 0,-1 1 0 0 0,1 0-1 0 0,0-1 1 0 0,-1 1 0 0 0,1 0 0 0 0,-1 0 0 0 0,1 0-1 0 0,0 0 1 0 0,0 0 0 0 0,-1 0 0 0 0,1 0-1 0 0,0 0 1 0 0,-1 2 0 0 0,-28 44 82 0 0,25-38-87 0 0,1 1 0 0 0,0-1-1 0 0,1 1 1 0 0,0 0 0 0 0,0 0 0 0 0,1 0-1 0 0,0 1 1 0 0,1-1 0 0 0,0 12 0 0 0,-2 8 12 0 0,4-17 8 0 0,-1 1-1 0 0,2-1 0 0 0,-1 1 1 0 0,2-1-1 0 0,0 1 0 0 0,5 12 1 0 0,17 38 72 0 0,-20-50-61 0 0,1-1 0 0 0,1 1 0 0 0,0-2 0 0 0,1 1 0 0 0,0-1 0 0 0,18 20 0 0 0,-22-27-26 0 0,1-1-1 0 0,0 0 1 0 0,0 0 0 0 0,1-1 0 0 0,-1 0-1 0 0,1 1 1 0 0,0-2 0 0 0,-1 1 0 0 0,1-1-1 0 0,11 3 1 0 0,0 1 76 0 0,-15-6-75 0 0,1 1-1 0 0,0-1 1 0 0,0 1-1 0 0,0-1 1 0 0,0 0-1 0 0,0 0 1 0 0,0 0-1 0 0,0 0 1 0 0,0-1 0 0 0,0 1-1 0 0,0-1 1 0 0,0 0-1 0 0,0 0 1 0 0,0 0-1 0 0,0 0 1 0 0,-1-1-1 0 0,1 1 1 0 0,-1 0-1 0 0,1-1 1 0 0,-1 0-1 0 0,1 0 1 0 0,2-2-1 0 0,2-2-47 0 0,-1-1 0 0 0,1 0-1 0 0,-1 0 1 0 0,0 0-1 0 0,8-15 1 0 0,0-3-253 0 0,-1-1 0 0 0,17-51 0 0 0,-28 67 286 0 0,0 1 0 0 0,-1-1 0 0 0,0 0 1 0 0,-1 1-1 0 0,0-1 0 0 0,-1 0 0 0 0,0 1 0 0 0,-2-14 0 0 0,2 19 1 0 0,1 2 1 0 0,-1 0-1 0 0,0 0 1 0 0,0 0-1 0 0,1 0 1 0 0,-1 0-1 0 0,0 0 1 0 0,0 1-1 0 0,-2-3 1 0 0,-4-9 768 0 0,7 25-752 0 0,-1-9-15 0 0,1 0 0 0 0,0 0 0 0 0,0 1 0 0 0,0-1-1 0 0,0 0 1 0 0,1 4 0 0 0,14 77 0 0 0,-13-61 0 0 0,2-1 0 0 0,9 33 0 0 0,-11-47-15 0 0,1 1-1 0 0,1-1 0 0 0,-1 1 1 0 0,2-1-1 0 0,-1 0 1 0 0,11 14-1 0 0,-7-15-973 0 0,2-5-4465 0 0,3-2-1689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20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5984 0 0,'2'1'1520'0'0,"2"2"-153"0"0,25 18 1551 0 0,-27-20-2843 0 0,0 1-1 0 0,-1-1 1 0 0,1 1-1 0 0,0 0 0 0 0,-1-1 1 0 0,1 1-1 0 0,-1 0 1 0 0,0 0-1 0 0,0 0 1 0 0,0 0-1 0 0,0 0 1 0 0,1 3-1 0 0,0 1 50 0 0,-1-1 1 0 0,1 1-1 0 0,0-1 0 0 0,0 0 1 0 0,1 0-1 0 0,-1 0 0 0 0,1 0 1 0 0,0 0-1 0 0,1 0 0 0 0,-1-1 1 0 0,1 1-1 0 0,0-1 0 0 0,6 5 1 0 0,-7-5-55 0 0,62 56 1109 0 0,-20-20-798 0 0,-25-24-290 0 0,-14-13-74 0 0,-1 1 1 0 0,0 1-1 0 0,0-1 1 0 0,6 7-1 0 0,6 8 55 0 0,-11-12-38 0 0,0 0 0 0 0,0-1 1 0 0,-1 2-1 0 0,0-1 0 0 0,7 14 0 0 0,4 15-305 0 0,-15-35 178 0 0,-1 0 0 0 0,0-1 0 0 0,1 1 0 0 0,-1 0 0 0 0,0 0 0 0 0,0 0 0 0 0,1-1 0 0 0,-1 1 0 0 0,0 0 0 0 0,0 0 0 0 0,0 0 0 0 0,0-1 0 0 0,0 1 0 0 0,0 0 0 0 0,0 0 0 0 0,-1 1 0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8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51 2304 0 0,'-13'5'96'0'0,"8"-5"32"0"0,-3-12 2848 0 0,8 4 576 0 0,0 0 120 0 0,0 0 16 0 0,0-3-3944 0 0,0 2-800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8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0 11112 0 0,'26'250'4928'0'0,"-15"-89"-1911"0"0,-1-30-1244 0 0,3-8-364 0 0,-3-28-550 0 0,-7-62-613 0 0,1 0 0 0 0,13 49 1 0 0,-16-78-225 0 0,-1-3 2 0 0,-2-3-55 0 0,1 1 1 0 0,-1-1-1 0 0,0 1 0 0 0,1-1 0 0 0,-1 0 0 0 0,1 0 1 0 0,0 0-1 0 0,0 0 0 0 0,-1 0 0 0 0,0-3 0 0 0,2 4 13 0 0,-16-32-411 0 0,2-1 1 0 0,-12-48-1 0 0,12 37 163 0 0,-15-28 90 0 0,18 48 169 0 0,11 23 8 0 0,0 1 0 0 0,0 1-1 0 0,-1-1 1 0 0,1 1-1 0 0,0-1 1 0 0,0 1-1 0 0,-1-1 1 0 0,1 1-1 0 0,0-1 1 0 0,-1 1-1 0 0,1-1 1 0 0,0 1 0 0 0,-1 0-1 0 0,1-1 1 0 0,-1 1-1 0 0,1 0 1 0 0,-1-1-1 0 0,1 1 1 0 0,-1 0-1 0 0,1-1 1 0 0,-1 1-1 0 0,0-1 163 0 0,1 1-180 0 0,0-1 1 0 0,0 0-1 0 0,1 1 0 0 0,-1-1 0 0 0,0 1 1 0 0,0-1-1 0 0,1 1 0 0 0,-1-1 1 0 0,0 0-1 0 0,1 1 0 0 0,-1-1 0 0 0,1 1 1 0 0,-1-1-1 0 0,0 1 0 0 0,1 0 1 0 0,-1-1-1 0 0,1 1 0 0 0,-1-1 0 0 0,1 1 1 0 0,0 0-1 0 0,-1 0 0 0 0,2-1 1 0 0,14-4-912 0 0,7 1-5278 0 0,-10 2-26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8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245 131 2304 0 0,'-4'-12'224'0'0,"-4"-10"19"0"0,-3-13 8572 0 0,10 31-8184 0 0,-1 0-1 0 0,1 0 0 0 0,-1 0 0 0 0,0 0 0 0 0,0 0 1 0 0,0 0-1 0 0,0 0 0 0 0,-1 1 0 0 0,1-1 0 0 0,-6-5 1 0 0,6 8-546 0 0,1-1-1 0 0,-1 1 1 0 0,0 0 0 0 0,0-1 0 0 0,1 1 0 0 0,-1 0 0 0 0,0 0 0 0 0,0 0 0 0 0,0 0 0 0 0,-3 0 0 0 0,4 1-40 0 0,0-1 0 0 0,0 1 0 0 0,0 0 0 0 0,0 0 0 0 0,-1 0 0 0 0,1 0 0 0 0,0 0-1 0 0,0 0 1 0 0,0 1 0 0 0,0-1 0 0 0,0 0 0 0 0,0 0 0 0 0,0 1 0 0 0,0-1 0 0 0,0 1 0 0 0,0-1 0 0 0,0 1 0 0 0,0-1 0 0 0,0 1 0 0 0,-1 1 0 0 0,-1 1-29 0 0,1 0 0 0 0,-1 1 0 0 0,1-1 1 0 0,0 1-1 0 0,0-1 0 0 0,0 1 0 0 0,1 0 0 0 0,-1-1 1 0 0,1 1-1 0 0,-1 7 0 0 0,-3 6-8 0 0,1-7 4 0 0,2 0 0 0 0,-1-1 0 0 0,1 1 0 0 0,-1 12 0 0 0,3-18 11 0 0,0 0 1 0 0,0 0 0 0 0,0 0 0 0 0,0 0-1 0 0,1 1 1 0 0,-1-1 0 0 0,1 0 0 0 0,0 0-1 0 0,1 0 1 0 0,-1-1 0 0 0,1 1 0 0 0,3 7-1 0 0,1 3 107 0 0,-6-13-120 0 0,0-1 0 0 0,0 1-1 0 0,1 0 1 0 0,-1 0 0 0 0,0 0 0 0 0,1 0-1 0 0,-1-1 1 0 0,0 1 0 0 0,1 0 0 0 0,-1 0 0 0 0,1-1-1 0 0,0 1 1 0 0,-1 0 0 0 0,1-1 0 0 0,-1 1 0 0 0,2 0-1 0 0,3 3 52 0 0,0 0-1 0 0,0 0 1 0 0,0-1 0 0 0,0 0-1 0 0,1 0 1 0 0,9 3-1 0 0,-13-5 7 0 0,11 3 24 0 0,35 12 47 0 0,-46-16-135 0 0,9 11 48 0 0,-6-4-29 0 0,-4-5-16 0 0,0-1 0 0 0,0 0 0 0 0,-1 1 0 0 0,1-1 0 0 0,-1 0 0 0 0,1 1 0 0 0,-1-1 0 0 0,0 1 0 0 0,1-1 0 0 0,-1 0 0 0 0,0 1 0 0 0,0-1 0 0 0,0 1 0 0 0,0-1 0 0 0,0 1 0 0 0,-1-1 0 0 0,1 1 0 0 0,-1 1 0 0 0,0 1 31 0 0,0 0-5 0 0,0 0 1 0 0,0 0-1 0 0,-1 1 1 0 0,1-1-1 0 0,-1 0 0 0 0,0-1 1 0 0,0 1-1 0 0,-1 0 0 0 0,-3 4 1 0 0,-1 1 178 0 0,0-1 1 0 0,-14 12 0 0 0,15-15-124 0 0,0 0 0 0 0,0-1 1 0 0,-1 0-1 0 0,1-1 0 0 0,-1 0 0 0 0,0 0 1 0 0,0 0-1 0 0,0-1 0 0 0,0 0 1 0 0,0 0-1 0 0,-1 0 0 0 0,1-1 0 0 0,0 0 1 0 0,-1-1-1 0 0,1 0 0 0 0,-1 0 1 0 0,-9-2-1 0 0,-18-6 95 0 0,32 8-208 0 0,0-1 1 0 0,0 0 0 0 0,0 0-1 0 0,1-1 1 0 0,-1 1 0 0 0,0 0-1 0 0,0-1 1 0 0,-3-2 0 0 0,0 0-85 0 0,2 2 370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9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17015 0 0,'0'0'1543'0'0,"0"1"-1268"0"0,0 2-113 0 0,0 0 1 0 0,0 0 0 0 0,-1 1-1 0 0,1-1 1 0 0,-1-1 0 0 0,0 1-1 0 0,-1 4 1 0 0,-1 6 1904 0 0,3-11-1418 0 0,1-1-452 0 0,1 5-242 0 0,-2-5-998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39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9008 0 0,'22'9'413'0'0,"-21"-8"-389"0"0,-1-1 1 0 0,1 1-1 0 0,0-1 1 0 0,0 1-1 0 0,0 0 0 0 0,-1-1 1 0 0,1 1-1 0 0,0 0 1 0 0,-1-1-1 0 0,1 1 0 0 0,0 0 1 0 0,-1 0-1 0 0,1 0 1 0 0,-1-1-1 0 0,1 1 1 0 0,-1 0-1 0 0,0 0 0 0 0,1 0 1 0 0,-1 0-1 0 0,0 1 1 0 0,2 3 25 0 0,6 8 120 0 0,-5-9 24 0 0,0 1-1 0 0,-1-1 1 0 0,1 0 0 0 0,-1 1 0 0 0,0-1 0 0 0,-1 1-1 0 0,1-1 1 0 0,-1 1 0 0 0,0 0 0 0 0,0 0-1 0 0,0 0 1 0 0,0 5 0 0 0,-1-7-23 0 0,0 0-1 0 0,1 1 1 0 0,-1-1 0 0 0,1 0 0 0 0,0 1-1 0 0,0-1 1 0 0,1 0 0 0 0,1 4 0 0 0,-1-3-32 0 0,-1-1 0 0 0,1 0-1 0 0,-1 1 1 0 0,0-1 0 0 0,0 0 0 0 0,0 6 0 0 0,-2 12 518 0 0,1-17-520 0 0,0 0-1 0 0,-1 0 1 0 0,1 0-1 0 0,1-1 1 0 0,-1 5-1 0 0,5 16 443 0 0,-2-14-295 0 0,-1 0-1 0 0,0 0 1 0 0,-1 0 0 0 0,0 0 0 0 0,-1 0 0 0 0,-1 15-1 0 0,0-15-101 0 0,0 0 0 0 0,0 0 0 0 0,1 0-1 0 0,1-1 1 0 0,0 1 0 0 0,3 17-1 0 0,-3-22-94 0 0,0 1 0 0 0,-1 0 0 0 0,0-1 0 0 0,0 1-1 0 0,-2 10 1 0 0,2-9 43 0 0,-1 1 0 0 0,1 14 0 0 0,0-20-113 0 0,6 94 662 0 0,-5-88-633 0 0,0 0 0 0 0,0 0 0 0 0,0 0 1 0 0,4 10-1 0 0,-5-18-43 0 0,2 12-4 0 0,-2-12 11 0 0,0 0-1 0 0,0 1 1 0 0,0-1-1 0 0,0 0 1 0 0,0 0 0 0 0,0 1-1 0 0,0-1 1 0 0,0 0-1 0 0,0 1 1 0 0,0-1 0 0 0,0 0-1 0 0,0 0 1 0 0,0 1 0 0 0,0-1-1 0 0,0 0 1 0 0,-1 1-1 0 0,1-1 1 0 0,0 0 0 0 0,0 0-1 0 0,0 0 1 0 0,0 1-1 0 0,-1-1 1 0 0,1 0 0 0 0,0 0-1 0 0,0 1 1 0 0,-1-1-1 0 0,1 0 1 0 0,0 0 0 0 0,0 0-1 0 0,-1 0 1 0 0,1 0-1 0 0,0 1 1 0 0,0-1 0 0 0,-1 0-1 0 0,1 0 1 0 0,0 0 0 0 0,-1 0-1 0 0,1 0 1 0 0,-1 0-1 0 0,-1-2 14 0 0,-1 1 0 0 0,1-1-1 0 0,-1 0 1 0 0,1 1 0 0 0,0-1-1 0 0,-1 0 1 0 0,1-1 0 0 0,0 1-1 0 0,-3-5 1 0 0,-5-7 39 0 0,7 11-71 0 0,0-1 1 0 0,0 1 0 0 0,1-1 0 0 0,-1 0 0 0 0,1 0 0 0 0,0 0-1 0 0,0 0 1 0 0,0-1 0 0 0,-1-4 0 0 0,2 5-7 0 0,0 1 1 0 0,0-1-1 0 0,0 1 0 0 0,-1 0 1 0 0,-3-5-1 0 0,4 5 4 0 0,-1 0 0 0 0,0-1-1 0 0,1 1 1 0 0,0 0 0 0 0,-1 0 0 0 0,0-5-1 0 0,1 3 2 0 0,-13-75-110 0 0,13 69 101 0 0,0-1 0 0 0,1 1-1 0 0,0 0 1 0 0,1-1 0 0 0,2-12 0 0 0,14-66-125 0 0,-8 39 102 0 0,-7 38 28 0 0,0-1 1 0 0,4-15-1 0 0,-1 12 22 0 0,-2 6-23 0 0,0 1 1 0 0,1-1 0 0 0,0 1 0 0 0,10-19-1 0 0,-2 10 12 0 0,-10 15-4 0 0,1-1-1 0 0,0 0 1 0 0,0 1-1 0 0,1 0 0 0 0,-1-1 1 0 0,1 1-1 0 0,6-5 0 0 0,18-9 82 0 0,32 2-393 0 0,-53 13 261 0 0,-2 2 46 0 0,0 0 0 0 0,0 0-1 0 0,-1 0 1 0 0,1 1 0 0 0,0-1-1 0 0,6 1 1 0 0,-10 0 5 0 0,0 0 1 0 0,0 0-1 0 0,0 0 1 0 0,0 1-1 0 0,0-1 0 0 0,0 0 1 0 0,0 0-1 0 0,0 1 0 0 0,0-1 1 0 0,0 1-1 0 0,0-1 1 0 0,0 1-1 0 0,1 0 0 0 0,0 0-7 0 0,-1 0 10 0 0,-1-1 0 0 0,1 0 0 0 0,-1 0 0 0 0,0 0 0 0 0,1 1 0 0 0,-1-1 0 0 0,0 0 0 0 0,1 0 0 0 0,-1 1 0 0 0,0-1 0 0 0,1 0-1 0 0,-1 1 1 0 0,0-1 0 0 0,0 0 0 0 0,1 1 0 0 0,-1-1 0 0 0,0 0 0 0 0,1 2 0 0 0,17 39-159 0 0,-17-38 163 0 0,-1 0 0 0 0,1 0 0 0 0,-1 0 0 0 0,1 0 0 0 0,-1 0 0 0 0,0 0 0 0 0,-1 6 0 0 0,1-6 0 0 0,0 1 0 0 0,0 0 0 0 0,0 0 0 0 0,0 0 0 0 0,2 5 0 0 0,-2-6 1 0 0,0 0 0 0 0,1 0 0 0 0,-1 0 0 0 0,-1 0 0 0 0,1 0-1 0 0,0 0 1 0 0,-1 0 0 0 0,1 0 0 0 0,-1 0 0 0 0,0 0 0 0 0,-2 4 0 0 0,0 0 34 0 0,0 0 0 0 0,-1 0 1 0 0,-7 10-1 0 0,-50 65 248 0 0,57-77-247 0 0,0 0-1 0 0,0 0 1 0 0,0-1-1 0 0,-1 1 1 0 0,0-1-1 0 0,-9 6 1 0 0,1 0 88 0 0,10-9-119 0 0,0 1 0 0 0,0 0 0 0 0,0-1 0 0 0,0 1 0 0 0,-1-1 0 0 0,1 0 0 0 0,0 0 0 0 0,-1 0 0 0 0,1-1 0 0 0,-1 1 0 0 0,1-1 0 0 0,-1 0 0 0 0,1 0 0 0 0,-1 0 0 0 0,1 0 0 0 0,0-1 0 0 0,-1 1-1 0 0,1-1 1 0 0,-1 0 0 0 0,-3-2 0 0 0,-3-5-123 0 0,10 2 25 0 0,0 5 38 0 0,-6-13-849 0 0,1 0-4785 0 0,9 6-971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40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0 12496 0 0,'0'0'1133'0'0,"-2"1"-936"0"0,-6 3-60 0 0,7-4-58 0 0,-1 1 0 0 0,1-1-1 0 0,0 1 1 0 0,0-1-1 0 0,0 1 1 0 0,0 0-1 0 0,0-1 1 0 0,0 1 0 0 0,0 0-1 0 0,0 0 1 0 0,0 0-1 0 0,-1 1 1 0 0,1-1-19 0 0,1-1 0 0 0,0 1 0 0 0,0-1 0 0 0,0 1 0 0 0,0-1 0 0 0,0 1-1 0 0,0-1 1 0 0,0 1 0 0 0,0-1 0 0 0,0 1 0 0 0,0 0 0 0 0,1-1 0 0 0,-1 1 0 0 0,0-1 0 0 0,0 1 0 0 0,1 0 0 0 0,0 3 140 0 0,-2 9 243 0 0,1-9-271 0 0,0 1 0 0 0,0 0 0 0 0,0-1 0 0 0,1 1 0 0 0,0 6 0 0 0,2 6 373 0 0,0 0-1 0 0,-1 20 0 0 0,-1-19-80 0 0,1 0-1 0 0,3 18 0 0 0,-1-17-88 0 0,-2 0 0 0 0,-1 0 1 0 0,0 21-1 0 0,1 15 188 0 0,6 86 462 0 0,-8-134-983 0 0,0 1 0 0 0,0-1 0 0 0,-2 11 0 0 0,1-11-31 0 0,1 0 0 0 0,-1 0 0 0 0,2 10 0 0 0,0 23 49 0 0,2 13-60 0 0,-2-51-123 0 0,0 1 0 0 0,0-1 0 0 0,-1 0 0 0 0,1 1 1 0 0,1-1-1 0 0,-1 0 0 0 0,0 0 0 0 0,3 3 0 0 0,1 3-1345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41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220 563 3224 0 0,'-6'-6'288'0'0,"5"5"-89"0"0,0-1 0 0 0,-1 1 0 0 0,1-1 0 0 0,0 1 0 0 0,0-1 0 0 0,0 0 0 0 0,0 0 0 0 0,0 0 0 0 0,0 1 0 0 0,-1-5 0 0 0,2 5 126 0 0,-1 0 0 0 0,1 0 0 0 0,-1-1-1 0 0,0 1 1 0 0,1 0 0 0 0,-1 0 0 0 0,0 0-1 0 0,0 0 1 0 0,0 0 0 0 0,0 1 0 0 0,0-1 0 0 0,0 0-1 0 0,-1-1 1 0 0,0 1-12 0 0,1 0-1 0 0,0 1 1 0 0,0-1-1 0 0,0 0 1 0 0,0 0-1 0 0,0 0 0 0 0,0 0 1 0 0,0-1-1 0 0,0 1 1 0 0,1 0-1 0 0,-1 0 1 0 0,-1-3-1 0 0,1 1-46 0 0,-1-1 0 0 0,0 1 0 0 0,0 0 0 0 0,0 0 0 0 0,-1 0 0 0 0,1 0 0 0 0,-1 0 0 0 0,-4-3 0 0 0,-11-15 973 0 0,-5-8-103 0 0,23 29-1078 0 0,-1-1 0 0 0,0 0 0 0 0,0 0 0 0 0,0 0-1 0 0,0 1 1 0 0,0-1 0 0 0,0 1 0 0 0,0-1 0 0 0,0 0-1 0 0,0 1 1 0 0,0 0 0 0 0,0-1 0 0 0,-2 1 0 0 0,0-1 75 0 0,2 0-71 0 0,0 1 0 0 0,-1-1 0 0 0,1 1 0 0 0,0 0 0 0 0,-1-1 0 0 0,1 1 0 0 0,0 0 0 0 0,-1 0 0 0 0,1 0 0 0 0,0 0 0 0 0,-1 0 0 0 0,1 0 0 0 0,0 1-1 0 0,-1-1 1 0 0,1 0 0 0 0,0 1 0 0 0,0-1 0 0 0,-1 1 0 0 0,1-1 0 0 0,0 1 0 0 0,0-1 0 0 0,0 1 0 0 0,0 0 0 0 0,-1 0 0 0 0,1 0 0 0 0,0-1 0 0 0,1 1 0 0 0,-1 0 0 0 0,0 0 0 0 0,0 0 0 0 0,0 1 0 0 0,0 0 0 0 0,-4 5-46 0 0,1 1 1 0 0,0 0-1 0 0,-6 15 1 0 0,7-15 145 0 0,0-1-103 0 0,1 0-1 0 0,0 0 0 0 0,0 0 0 0 0,1 0 1 0 0,-1 0-1 0 0,1 9 0 0 0,1-14-39 0 0,-1 1 1 0 0,1 0-1 0 0,-1 0 0 0 0,1-1 0 0 0,-1 1 0 0 0,0-1 0 0 0,-1 4 0 0 0,-5 17 76 0 0,7-14-70 0 0,-1 0-1 0 0,1 0 1 0 0,1-1-1 0 0,-1 1 1 0 0,2 0-1 0 0,-1 0 1 0 0,1 0 0 0 0,0-1-1 0 0,4 10 1 0 0,-1-5-24 0 0,-2-4 9 0 0,0-1 1 0 0,0 0-1 0 0,1 0 1 0 0,0-1-1 0 0,0 1 1 0 0,8 9-1 0 0,0 0-10 0 0,-9-14 10 0 0,-1 1 1 0 0,1-1 0 0 0,-1 0 0 0 0,6 6 0 0 0,-2-3 10 0 0,-6-5-18 0 0,0-1 0 0 0,1 1 0 0 0,-1-1 0 0 0,0 1 0 0 0,1-1 1 0 0,-1 1-1 0 0,1-1 0 0 0,-1 1 0 0 0,0-1 0 0 0,1 0 0 0 0,-1 1 0 0 0,1-1 0 0 0,0 1 0 0 0,-1-1 0 0 0,2 1 1 0 0,-1-1-1 0 0,9 1-3 0 0,-8-2-2 0 0,1 0 0 0 0,0 0 0 0 0,-1 0-1 0 0,0 0 1 0 0,1 0 0 0 0,-1 0 0 0 0,0-1-1 0 0,1 1 1 0 0,-1-1 0 0 0,0 0 0 0 0,0 1 0 0 0,0-1-1 0 0,-1 0 1 0 0,1 0 0 0 0,2-4 0 0 0,4-5-169 0 0,10-23 1 0 0,-13 25 18 0 0,21-34-228 0 0,-25 41 374 0 0,0-1 0 0 0,0 1-1 0 0,0-1 1 0 0,0 1 0 0 0,0-1 0 0 0,-1 0-1 0 0,1 0 1 0 0,-1 1 0 0 0,0-1 0 0 0,0-5-1 0 0,2-13-82 0 0,0 16 72 0 0,-2 0-1 0 0,1 0 1 0 0,0 0 0 0 0,-1 0 0 0 0,0 1 0 0 0,0-1 0 0 0,0 0 0 0 0,-1 0 0 0 0,1 0 0 0 0,-1 0-1 0 0,-3-7 1 0 0,4 11 17 0 0,0-1 0 0 0,-1 1 0 0 0,1-1 0 0 0,0 1 0 0 0,0 0 0 0 0,0-1 0 0 0,0 1 0 0 0,1 0 0 0 0,-1-1 0 0 0,0 1 0 0 0,0 0 0 0 0,1-1 0 0 0,-1 1 0 0 0,2-3 0 0 0,-1 3 0 0 0,-1 0 0 0 0,0 0 0 0 0,1 0 0 0 0,-1 0 0 0 0,1 0 0 0 0,-1 0 0 0 0,0 0 0 0 0,0 0 0 0 0,0 0 0 0 0,0 0 0 0 0,0-1 0 0 0,0 1 0 0 0,0 0 0 0 0,0 0 0 0 0,0-2 0 0 0,-4-4 0 0 0,1-6 0 0 0,3 13 3 0 0,0-1-1 0 0,0 1 0 0 0,0-1 0 0 0,0 1 0 0 0,0-1 1 0 0,0 1-1 0 0,0-1 0 0 0,0 1 0 0 0,0-1 1 0 0,0 1-1 0 0,0-1 0 0 0,0 1 0 0 0,0-1 0 0 0,0 1 1 0 0,-1-1-1 0 0,1 1 0 0 0,0-1 0 0 0,0 1 1 0 0,0 0-1 0 0,-1-1 0 0 0,1 1 0 0 0,0-1 0 0 0,-1 1 1 0 0,1 0-1 0 0,0-1 0 0 0,-1 1 0 0 0,1 0 1 0 0,-1-1-1 0 0,1 1 0 0 0,0 0 0 0 0,-1 0 1 0 0,1-1-1 0 0,-1 1 0 0 0,1 0 0 0 0,-1 0 0 0 0,0 0 1 0 0,0-1 490 0 0,-1 3-492 0 0,1 1 0 0 0,1 0 0 0 0,-1 0 0 0 0,0 0 0 0 0,1-1 0 0 0,-1 1 0 0 0,1 0 0 0 0,0 0 0 0 0,0 0 0 0 0,0 0 0 0 0,1 0 0 0 0,-1 0 0 0 0,0 0-1 0 0,1 0 1 0 0,0-1 0 0 0,2 6 0 0 0,2 16-1 0 0,-5-20 0 0 0,1 0 0 0 0,0 0 0 0 0,0 0 0 0 0,2 7 0 0 0,0-5 0 0 0,0 1 0 0 0,0-1 0 0 0,-1 1 0 0 0,0 0 0 0 0,-1 0 0 0 0,2 10 0 0 0,-2-13 0 0 0,-1-1 0 0 0,1 0 0 0 0,0 1 0 0 0,0-1 0 0 0,1 0 0 0 0,-1 0 0 0 0,1 0 0 0 0,-1 0 0 0 0,1 0 0 0 0,0 0 0 0 0,0-1 0 0 0,4 5 0 0 0,11 17 0 0 0,-14-17 0 0 0,-1-3 0 0 0,0 0 0 0 0,1 1 0 0 0,-1-1 0 0 0,1-1 0 0 0,0 1 0 0 0,0 0 0 0 0,0-1 0 0 0,0 1 0 0 0,1-1 0 0 0,-1 0 0 0 0,1 0 0 0 0,6 4 0 0 0,-1-3 0 0 0,0-2 0 0 0,-6-3-36 0 0,-1-1 1 0 0,1 1-1 0 0,0-1 0 0 0,-1 0 0 0 0,1 0 0 0 0,-1 0 0 0 0,3-3 0 0 0,6-4-221 0 0,-9 8 225 0 0,-1 0 0 0 0,1 0-1 0 0,-1-1 1 0 0,0 1-1 0 0,1 0 1 0 0,-1-1 0 0 0,0 1-1 0 0,0-1 1 0 0,0 1-1 0 0,0-1 1 0 0,0 1 0 0 0,0-1-1 0 0,0 0 1 0 0,-1 0-1 0 0,1 1 1 0 0,0-1 0 0 0,-1 0-1 0 0,0 0 1 0 0,1 0-1 0 0,-1 0 1 0 0,0 1 0 0 0,0-1-1 0 0,0 0 1 0 0,0 0-1 0 0,0 0 1 0 0,-1-3 0 0 0,1-1-62 0 0,0 1 1 0 0,0-1 0 0 0,1 1-1 0 0,0-1 1 0 0,0 1-1 0 0,0-1 1 0 0,1 1 0 0 0,0 0-1 0 0,2-6 1 0 0,6-18-240 0 0,3-48-240 0 0,-6 29 353 0 0,-5 26 158 0 0,-1 1 0 0 0,-1-1 0 0 0,0 1 0 0 0,-2-1 0 0 0,-6-26 0 0 0,-1-33 64 0 0,8 65-11 0 0,-3-38 226 0 0,5-59 1 0 0,3 95-100 0 0,-3 16-96 0 0,-1-1-1 0 0,1 1 1 0 0,-1 0-1 0 0,1 0 0 0 0,-1 0 1 0 0,0 0-1 0 0,0-1 1 0 0,0 1-1 0 0,0 0 1 0 0,0 0-1 0 0,0-1 1 0 0,-1-3-1 0 0,-6-2 112 0 0,7 7-116 0 0,-1 1 0 0 0,1 0 1 0 0,-1-1-1 0 0,1 1 1 0 0,-1-1-1 0 0,1 1 1 0 0,-1-1-1 0 0,1 1 1 0 0,0-1-1 0 0,-1 1 0 0 0,1-1 1 0 0,0 1-1 0 0,0-1 1 0 0,-1 0-1 0 0,1 1 1 0 0,0-1-1 0 0,0 1 1 0 0,0-1-1 0 0,0 0 0 0 0,0 1 1 0 0,0-1-1 0 0,0 0 1 0 0,0 1-1 0 0,0-1 1 0 0,0 1-1 0 0,0-1 1 0 0,0 0-1 0 0,0 1 0 0 0,0-1 1 0 0,1-1-1 0 0,0 1 233 0 0,-2 3-127 0 0,0 0 0 0 0,0 0-1 0 0,0 0 1 0 0,0 0 0 0 0,1 0 0 0 0,-1 0 0 0 0,1 0 0 0 0,-1 0 0 0 0,1 0 0 0 0,0 1 0 0 0,0-1 0 0 0,0 3-1 0 0,0 1-143 0 0,0 0 0 0 0,0 0 0 0 0,0 0 0 0 0,1 0 0 0 0,1 5-1 0 0,3 3 72 0 0,0-1 0 0 0,-1 1-1 0 0,-1 0 1 0 0,0 0-1 0 0,-1 0 1 0 0,0 1 0 0 0,-2-1-1 0 0,0 19 1 0 0,-1-10 72 0 0,0 0-1 0 0,2 0 1 0 0,0 0-1 0 0,1 0 1 0 0,6 22-1 0 0,1 1 115 0 0,4 66 0 0 0,-8-66-102 0 0,0 25 60 0 0,-4-66-178 0 0,-1 1 0 0 0,1-1 1 0 0,0 0-1 0 0,0 0 0 0 0,4 9 0 0 0,4 16 71 0 0,-9-28-76 0 0,0-1 0 0 0,0 1 0 0 0,1-1 1 0 0,-1 1-1 0 0,0-1 0 0 0,1 1 0 0 0,-1-1 0 0 0,1 0 0 0 0,0 1 0 0 0,-1-1 0 0 0,1 0 0 0 0,1 2 0 0 0,-11-1 8 0 0,1-1-331 0 0,8-2 292 0 0,-1 1 1 0 0,1-1 0 0 0,-1 1-1 0 0,1-1 1 0 0,0 1 0 0 0,-1-1-1 0 0,1 1 1 0 0,0-1-1 0 0,0 0 1 0 0,-1 1 0 0 0,1-1-1 0 0,0 1 1 0 0,0-1 0 0 0,0 0-1 0 0,0 1 1 0 0,-1-2 0 0 0,0-30-710 0 0,1 27 630 0 0,0 0 1 0 0,0 0 0 0 0,0 0 0 0 0,-1 0-1 0 0,-2-8 1 0 0,-9-15-205 0 0,9 24 245 0 0,1-1 0 0 0,0 0 0 0 0,0 0 0 0 0,0 0 0 0 0,0 0 0 0 0,-1-8 0 0 0,3-4-44 0 0,0 12 78 0 0,0 1 1 0 0,0 0-1 0 0,0 0 0 0 0,-3-9 1 0 0,1 6-2 0 0,0 0 1 0 0,0-1-1 0 0,1 0 0 0 0,0 1 1 0 0,0-1-1 0 0,1-11 1 0 0,0 16 12 0 0,-1 0 0 0 0,1 0 0 0 0,-1 0 0 0 0,0 0 0 0 0,0 0 0 0 0,0 0 0 0 0,0 0 0 0 0,-1 0 0 0 0,1 0 0 0 0,-1 1 0 0 0,1-1 0 0 0,-1 0 0 0 0,0 1 0 0 0,0 0 0 0 0,-4-4 0 0 0,5 5-20 0 0,0 0 1 0 0,0 0-1 0 0,1 0 1 0 0,-1 0-1 0 0,0 0 1 0 0,0 0-1 0 0,0 1 1 0 0,0-1-1 0 0,0 0 1 0 0,0 1 0 0 0,0-1-1 0 0,-1 1 1 0 0,1-1-1 0 0,0 1 1 0 0,0 0-1 0 0,0-1 1 0 0,0 1-1 0 0,-1 0 1 0 0,0 0-1 0 0,3 0 6 0 0,-1 0-1 0 0,1 1 0 0 0,0-1 0 0 0,-1 0 1 0 0,1 1-1 0 0,0-1 0 0 0,-1 1 0 0 0,1-1 0 0 0,-1 1 1 0 0,1 0-1 0 0,-1-1 0 0 0,1 1 0 0 0,0 1 1 0 0,8 8-416 0 0,20 8-1327 0 0,-11-7 67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41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2760 0 0,'12'-5'9624'0'0,"18"-13"-7002"0"0,-28 18-1570 0 0,-2-1-1014 0 0,1 1-1 0 0,-1 0 1 0 0,0-1-1 0 0,1 1 1 0 0,-1 0-1 0 0,1-1 1 0 0,-1 1 0 0 0,1 0-1 0 0,-1 0 1 0 0,1-1-1 0 0,-1 1 1 0 0,1 0-1 0 0,-1 0 1 0 0,1 0-1 0 0,-1 0 1 0 0,1 0-1 0 0,0 0 1 0 0,-1 0 0 0 0,1 0-1 0 0,0 0 1 0 0,7-2 778 0 0,64-20 24 0 0,-68 21-839 0 0,-1 0-1 0 0,0 0 0 0 0,1 0 0 0 0,-1 0 0 0 0,0 0 1 0 0,1 1-1 0 0,-1 0 0 0 0,1-1 0 0 0,4 2 0 0 0,20 0 62 0 0,-19 0-62 0 0,-4 3 0 0 0,-9 1 0 0 0,1 18 0 0 0,-2-12 0 0 0,4-9 0 0 0,1 0 0 0 0,-1-1 0 0 0,0 1 0 0 0,0 0 0 0 0,1 0 0 0 0,-1 0 0 0 0,1 0 0 0 0,-1 1 0 0 0,1 3 0 0 0,0-5 0 0 0,0 4 0 0 0,0-1 0 0 0,0 1 0 0 0,-1 0 0 0 0,1 0 0 0 0,-1 0 0 0 0,-3 7 0 0 0,3-8 0 0 0,0-1 0 0 0,0 0 0 0 0,0 0 0 0 0,1 0 0 0 0,-1 1 0 0 0,1-1 0 0 0,-1 0 0 0 0,1 1 0 0 0,0-1 0 0 0,0 0 0 0 0,1 1 0 0 0,-1-1 0 0 0,2 4 0 0 0,-2-6 0 0 0,0 2 0 0 0,0 1 0 0 0,0 0 0 0 0,0-1-1 0 0,-1 1 1 0 0,1-1 0 0 0,-1 1-1 0 0,-1 3 1 0 0,-3 19 26 0 0,5-21 28 0 0,-1 0-1 0 0,0-1 0 0 0,0 1 1 0 0,-2 6-1 0 0,2-8 6 0 0,0 0 0 0 0,0-1 0 0 0,1 1 0 0 0,-1 0 0 0 0,1-1 0 0 0,-1 1 0 0 0,1 0 0 0 0,0-1 0 0 0,0 1 0 0 0,0 0 0 0 0,0 0 0 0 0,1-1 0 0 0,-1 1 0 0 0,2 3 0 0 0,1 13 603 0 0,-4-18-600 0 0,1 1 0 0 0,0-1 1 0 0,1 1-1 0 0,-1-1 0 0 0,0 0 1 0 0,0 1-1 0 0,1-1 1 0 0,-1 1-1 0 0,0-1 0 0 0,1 0 1 0 0,0 1-1 0 0,0 1 0 0 0,4 2 118 0 0,-1 0 0 0 0,1 0-1 0 0,0 0 1 0 0,0-1 0 0 0,0 0-1 0 0,0 0 1 0 0,1 0 0 0 0,0-1-1 0 0,11 5 1 0 0,5 4-1 0 0,-15-8-153 0 0,-1-1 0 0 0,1 0 0 0 0,13 3 1 0 0,1 1-108 0 0,-14-5 95 0 0,-1 0 0 0 0,0-1 0 0 0,1 0 0 0 0,-1 0 0 0 0,0 0 0 0 0,14-1 0 0 0,-11-9-546 0 0,0 4 24 0 0,0 0 0 0 0,0 0-1 0 0,12-4 1 0 0,-18 8 130 0 0,14-7-1529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42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9216 0 0,'0'0'2886'0'0,"8"0"1502"0"0,-1 2-3342 0 0,-1-1-1 0 0,1 0 0 0 0,11 1 1 0 0,-1-3-485 0 0,22-3 1 0 0,17-1-390 0 0,26 3-3688 0 0,-68 1-3239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8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9216 0 0,'0'0'706'0'0,"0"2"-422"0"0,0 6-111 0 0,1 0 0 0 0,0 0-1 0 0,1 0 1 0 0,2 10 0 0 0,5 22 270 0 0,21 122 605 0 0,-4-30-625 0 0,11 145 993 0 0,-30-198-988 0 0,24 360 1822 0 0,-12 43-2729 0 0,-16-448-5464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20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9672 0 0,'0'0'1928'0'0,"-1"0"-1660"0"0,0 1 1 0 0,1 0 0 0 0,-1 0 0 0 0,0 0 0 0 0,1 0 0 0 0,-1 0 0 0 0,1 0-1 0 0,-1 0 1 0 0,1 0 0 0 0,-1 0 0 0 0,1 0 0 0 0,-1 0 0 0 0,1 3 0 0 0,6 1-226 0 0,0-1 0 0 0,0 1 0 0 0,0-1 0 0 0,1 0 1 0 0,0 0-1 0 0,-1-1 0 0 0,2 0 0 0 0,-1 0 1 0 0,0-1-1 0 0,0 0 0 0 0,1 0 0 0 0,-1 0 1 0 0,11 0-1 0 0,29-2-1180 0 0,-25 0-47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9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2304 0 0,'2'0'3594'0'0,"9"-2"-1117"0"0,-10 1-2260 0 0,1 1 0 0 0,0 0 1 0 0,0-1-1 0 0,0 1 0 0 0,0 0 0 0 0,-1 0 0 0 0,1 0 0 0 0,2 0 0 0 0,94 15 2086 0 0,-51-9-1785 0 0,1-3 1 0 0,51-3 0 0 0,-41-1-275 0 0,125-3 159 0 0,-66 0-269 0 0,104-4-45 0 0,-42 3-40 0 0,237-1 84 0 0,-263 8-133 0 0,128 4 0 0 0,204-6 117 0 0,-208-5-53 0 0,157-27 193 0 0,-332 21-610 0 0,-50 4 84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0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1226 2304 0 0,'2'-1'3456'0'0,"15"-5"-747"0"0,-8 4-2183 0 0,0-2 0 0 0,-1 1 1 0 0,1-1-1 0 0,-1 0 0 0 0,10-8 0 0 0,114-73 1085 0 0,-31 24-1050 0 0,-36 24-362 0 0,196-108 136 0 0,-109 64-291 0 0,118-67 30 0 0,-193 99 17 0 0,121-100 0 0 0,-179 133-81 0 0,94-86 80 0 0,-28 24 4 0 0,46-46 74 0 0,-122 115-130 0 0,-1 0 0 0 0,1-1-1 0 0,-2 0 1 0 0,8-12 0 0 0,-10 14 13 0 0,-4 7-42 0 0,-1-1 0 0 0,1 1 1 0 0,0-1-1 0 0,-1 1 0 0 0,1-1 0 0 0,-1 1 0 0 0,0-1 0 0 0,1 1 0 0 0,-1-1 0 0 0,0 0 0 0 0,0 1 1 0 0,0-1-1 0 0,0 1 0 0 0,-1-3 0 0 0,1-9 158 0 0,0 13 103 0 0,1-1-288 0 0,-1 0 0 0 0,1 1 0 0 0,-1-1 0 0 0,1 0 1 0 0,0 1-1 0 0,-1-1 0 0 0,1 1 0 0 0,0-1 0 0 0,-1 1 1 0 0,1 0-1 0 0,0-1 0 0 0,-1 1 0 0 0,1-1 0 0 0,0 1 1 0 0,0 0-1 0 0,0 0 0 0 0,-1 0 0 0 0,1-1 0 0 0,0 1 1 0 0,0 0-1 0 0,0 0 0 0 0,0 0 0 0 0,-1 0 0 0 0,1 0 1 0 0,0 0-1 0 0,0 1 0 0 0,0-1 0 0 0,1 0 1 0 0,4 3 3 0 0,0 0 0 0 0,0 0 0 0 0,0 1 0 0 0,0-1-1 0 0,-1 1 1 0 0,1 1 0 0 0,-1-1 0 0 0,5 6 0 0 0,3 2 17 0 0,163 133-3 0 0,-148-124 0 0 0,1-2 0 0 0,33 16 0 0 0,9 6 0 0 0,-30-15 2 0 0,230 139 113 0 0,-192-122 158 0 0,129 50 1 0 0,51-4-210 0 0,-223-76-65 0 0,70 27 55 0 0,112 44 117 0 0,-26-18-180 0 0,-64-26 114 0 0,-98-31 87 0 0,55 9-1 0 0,-84-18-308 0 0,0 0 54 0 0,1-1 0 0 0,-1 1 0 0 0,0 0 0 0 0,0 1 0 0 0,0-1 0 0 0,0 0 0 0 0,1 0 0 0 0,-1 0 0 0 0,0 1 0 0 0,0-1 0 0 0,0 1 0 0 0,0-1 0 0 0,0 1 0 0 0,0-1 0 0 0,2 2 0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0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7368 0 0,'0'0'568'0'0,"0"1"-374"0"0,3 87 2746 0 0,-1-33-2297 0 0,0 20-208 0 0,-6 229 812 0 0,4-209-717 0 0,0-3-34 0 0,10 282 875 0 0,-8-355-1323 0 0,2 26 99 0 0,16 68 0 0 0,-6-52-45 0 0,-8-31-45 0 0,18 51-1 0 0,-2-21-15 0 0,0 1-874 0 0,-5-22-3563 0 0,-9-23-405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1 366 8288 0 0,'0'-9'862'0'0,"1"4"-602"0"0,0 0 0 0 0,0 0 0 0 0,1-1-1 0 0,-1 1 1 0 0,1 0 0 0 0,1 0-1 0 0,-1 1 1 0 0,4-7 0 0 0,-4 8-54 0 0,3-3-76 0 0,0 1-1 0 0,0 0 0 0 0,1 0 1 0 0,-1 0-1 0 0,1 1 1 0 0,0 0-1 0 0,8-4 0 0 0,-10 5-66 0 0,72-37 599 0 0,-42 22-508 0 0,1 1 0 0 0,1 2 0 0 0,41-12-1 0 0,-1-1 56 0 0,-43 18-111 0 0,58-13 0 0 0,-11 5-20 0 0,-22 4-34 0 0,0 4 0 0 0,70-4 1 0 0,-19 7-32 0 0,33-2-15 0 0,-68 3 2 0 0,77 5 0 0 0,76 13 0 0 0,-210-11 0 0 0,346 31 10 0 0,-118-5 376 0 0,11 0 26 0 0,134 5 166 0 0,-171-13-375 0 0,71-4-75 0 0,8 5-64 0 0,368-3 65 0 0,-310-15 19 0 0,-285-1-108 0 0,80 3 27 0 0,146 0 67 0 0,-191-4-76 0 0,30-2 176 0 0,160-24 0 0 0,-259 21-103 0 0,15-1-61 0 0,79-22 1 0 0,-89 17-402 0 0,0-3 0 0 0,-1-1 1 0 0,-1-3-1 0 0,45-25 1 0 0,-36 11-5458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2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154 782 10968 0 0,'0'0'993'0'0,"-1"0"-814"0"0,-11 0-259 0 0,5 1 246 0 0,1-1-1 0 0,-1-1 0 0 0,-8-1 0 0 0,12 2-44 0 0,1-1 1 0 0,-1 1 0 0 0,1-1-1 0 0,0 0 1 0 0,-1 0-1 0 0,1-1 1 0 0,0 1-1 0 0,0 0 1 0 0,0-1-1 0 0,0 1 1 0 0,0-1-1 0 0,-3-2 1 0 0,-1-4 72 0 0,-1 1 1 0 0,1-1-1 0 0,1 0 1 0 0,-1 0-1 0 0,1-1 1 0 0,1 0-1 0 0,0 1 1 0 0,0-2-1 0 0,0 1 1 0 0,1 0-1 0 0,1-1 1 0 0,0 1-1 0 0,-1-13 0 0 0,-3-15 182 0 0,4 27-305 0 0,0 0-1 0 0,1 0 1 0 0,0 0 0 0 0,1 0 0 0 0,1-14-1 0 0,2-1 4 0 0,1 0 0 0 0,2 0-1 0 0,0 0 1 0 0,12-28-1 0 0,4-1-56 0 0,-13 28-17 0 0,2 0-1 0 0,27-47 1 0 0,-18 42 0 0 0,28-32 0 0 0,-39 53 0 0 0,0 0 0 0 0,0 1 0 0 0,1 1 0 0 0,0-1 0 0 0,0 1 0 0 0,21-11 0 0 0,-25 16-6 0 0,0 0 1 0 0,0 1-1 0 0,0 0 0 0 0,1 0 0 0 0,-1 0 0 0 0,0 1 0 0 0,1 0 0 0 0,-1 0 0 0 0,1 0 0 0 0,-1 1 0 0 0,12 1 0 0 0,-12 0-8 0 0,-1 0 0 0 0,1 0 0 0 0,0 1 0 0 0,-1 0 0 0 0,0 0 0 0 0,1 1 0 0 0,-1-1 0 0 0,0 1 0 0 0,0 0 0 0 0,0 1 0 0 0,-1-1 0 0 0,1 1-1 0 0,5 6 1 0 0,0 0-164 0 0,-1 1 0 0 0,-1 1-1 0 0,1 0 1 0 0,11 24 0 0 0,-8-11 30 0 0,15 44-1 0 0,-9-7 69 0 0,12 82 0 0 0,-21-65 80 0 0,-3-19 0 0 0,2 23 0 0 0,-4-38-39 0 0,13 61 0 0 0,-12-83-132 0 0,-1-3-11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2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4 259 2304 0 0,'-3'-9'1459'0'0,"3"6"-1105"0"0,0 0 0 0 0,0 0 0 0 0,0 1 0 0 0,1-1 0 0 0,-1 0 0 0 0,1 0 0 0 0,-1 0 0 0 0,1 1 0 0 0,0-1 0 0 0,0 0 0 0 0,0 1 0 0 0,3-5 0 0 0,20-28 679 0 0,-14 23-980 0 0,1 0 1 0 0,1 0-1 0 0,-1 1 0 0 0,2 1 0 0 0,18-13 0 0 0,73-37 109 0 0,-99 57-161 0 0,7-2-1 0 0,0 0 0 0 0,0 0 0 0 0,1 1 0 0 0,-1 1 0 0 0,1 0 0 0 0,0 1 0 0 0,-1 0 0 0 0,17 0 0 0 0,-20 2 5 0 0,0 1 0 0 0,-1 0 0 0 0,1 0 1 0 0,-1 1-1 0 0,1 0 0 0 0,-1 1 1 0 0,0 0-1 0 0,15 6 0 0 0,-17-5-5 0 0,-1-1 1 0 0,1 1-1 0 0,0-1 0 0 0,-1 2 0 0 0,0-1 1 0 0,0 1-1 0 0,0-1 0 0 0,0 1 1 0 0,-1 1-1 0 0,0-1 0 0 0,7 11 0 0 0,-8-9-23 0 0,0-1-1 0 0,0 1 0 0 0,0 0 0 0 0,-1 0 0 0 0,1 1 0 0 0,-2-1 1 0 0,1 0-1 0 0,-1 1 0 0 0,0-1 0 0 0,-1 1 0 0 0,0-1 0 0 0,0 1 1 0 0,-1-1-1 0 0,0 1 0 0 0,-2 8 0 0 0,-1-1 173 0 0,0 1 0 0 0,-1-1 0 0 0,-1 0 0 0 0,-1 0 0 0 0,0-1 0 0 0,-1 0 0 0 0,-1 0 0 0 0,0-1 0 0 0,0 0 0 0 0,-1 0 0 0 0,-16 14 0 0 0,14-15 102 0 0,-1-1 1 0 0,0-1-1 0 0,0 0 0 0 0,-1-1 1 0 0,0 0-1 0 0,-1-1 1 0 0,0 0-1 0 0,0-1 0 0 0,-1-1 1 0 0,-29 7-1 0 0,41-12-189 0 0,0-1 1 0 0,0 1-1 0 0,0-1 0 0 0,0 0 0 0 0,1 0 0 0 0,-1-1 0 0 0,0 1 0 0 0,0-1 1 0 0,0 0-1 0 0,1 0 0 0 0,-1 0 0 0 0,0 0 0 0 0,-4-3 0 0 0,5 3-133 0 0,1-1 0 0 0,-1 1 0 0 0,1-1-1 0 0,0 0 1 0 0,-1 0 0 0 0,1 0-1 0 0,-4-4 1 0 0,5 3-281 0 0,-1 1 0 0 0,1 0 0 0 0,0 0 0 0 0,0 0 0 0 0,0-1 0 0 0,0 1 0 0 0,0 0 0 0 0,0-1 0 0 0,1 1 0 0 0,-1-4 0 0 0,0-13-4170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3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11112 0 0,'0'0'530'0'0,"2"2"-226"0"0,11 8-143 0 0,1-1 0 0 0,1 0 0 0 0,17 9-1 0 0,15 8 1052 0 0,-44-24-1183 0 0,14 9 187 0 0,1-1 1 0 0,1 0-1 0 0,29 11 1 0 0,-24-9-1043 0 0,4 0-2386 0 0,-13-9-1358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3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0 7368 0 0,'0'0'666'0'0,"0"1"-546"0"0,-6 9 744 0 0,0 0-1 0 0,0 0 1 0 0,-1-1 0 0 0,0 0-1 0 0,-1-1 1 0 0,-15 15-1 0 0,4-6-394 0 0,4-3 337 0 0,-31 21 1 0 0,19-15-297 0 0,15-12-316 0 0,-1 0-1 0 0,0-1 0 0 0,-24 9 0 0 0,29-13-126 0 0,1 1-247 0 0,-1-2-1 0 0,1 1 0 0 0,-1-1 1 0 0,1 0-1 0 0,-14 2 0 0 0,3-3-526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4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19 164 11288 0 0,'0'0'1224'0'0,"-5"-6"-1224"0"0,-3-2 0 0 0,8-4 392 0 0,-5-1 56 0 0,5 2 16 0 0,5 0 0 0 0,-5-6-272 0 0,8 3-64 0 0,1-2 0 0 0,0 4-8 0 0,4-4-312 0 0,1 1-56 0 0,-1 2-8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6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4608 0 0,'0'0'613'0'0,"0"2"120"0"0,0 0-325 0 0,-1 0-1 0 0,1 1 1 0 0,-1-1-1 0 0,0 0 0 0 0,0 1 1 0 0,1-1-1 0 0,-1 0 1 0 0,-3 4-1 0 0,4-5-287 0 0,-1 1-1 0 0,1-1 1 0 0,-1 1 0 0 0,1-1-1 0 0,0 1 1 0 0,0-1 0 0 0,0 1-1 0 0,0-1 1 0 0,0 1 0 0 0,0-1-1 0 0,0 3 1 0 0,1 4 228 0 0,-2 0-64 0 0,1 0-1 0 0,0 0 1 0 0,2 13 0 0 0,1 10 205 0 0,-4-14-288 0 0,2 0-1 0 0,0-1 1 0 0,5 19 0 0 0,1 0 98 0 0,-3-12-68 0 0,1-1 1 0 0,14 38-1 0 0,0-12 26 0 0,13 28 163 0 0,-1 3 88 0 0,-8-28 2369 0 0,-6-77-2053 0 0,-10 5-747 0 0,0 0 0 0 0,-2-1 0 0 0,6-43-1 0 0,2-14-55 0 0,2 13-113 0 0,-8 53 32 0 0,-7 13 63 0 0,2-5-203 0 0,2 7-93 0 0,-1 1 343 0 0,2 3-77 0 0,0 0-1 0 0,0 0 0 0 0,-1 0 0 0 0,0 1 0 0 0,0-1 0 0 0,0 1 0 0 0,4 12 0 0 0,-3-8-6 0 0,0 0 0 0 0,7 10 0 0 0,-4-7-17 0 0,0 1-1 0 0,10 28 1 0 0,5 10 10 0 0,-13-34 28 0 0,1-2 0 0 0,0 1-1 0 0,23 25 1 0 0,-32-41 19 0 0,-1 0 7 0 0,1-1-1 0 0,-1 1 1 0 0,1 0-1 0 0,-1-1 1 0 0,1 1-1 0 0,0-1 0 0 0,0 1 1 0 0,0-1-1 0 0,3 2 1 0 0,-4-3 68 0 0,3-7 231 0 0,0-1-168 0 0,0-1 0 0 0,0 0 0 0 0,-1-1-1 0 0,0 1 1 0 0,-1-1 0 0 0,0 1 0 0 0,1-15 0 0 0,-2-71 391 0 0,-1 51-388 0 0,-2-24 35 0 0,4-83 55 0 0,13 55 56 0 0,-14 83-937 0 0,1 1-1 0 0,7-24 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0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0 164 10448 0 0,'0'0'480'0'0,"2"1"-11"0"0,3 1-404 0 0,-1 0-1 0 0,1 0 1 0 0,0 0 0 0 0,1 0-1 0 0,-1-1 1 0 0,0 0 0 0 0,0 0-1 0 0,1 0 1 0 0,9-1 0 0 0,66-7 2001 0 0,109-24 0 0 0,12-13-1467 0 0,-97 27-593 0 0,126-4 0 0 0,-181 17-89 0 0,-20 2 14 0 0,-2 1-1245 0 0,56-11 1 0 0,-11-8-145 0 0,-12 0-12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6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1 273 4608 0 0,'0'0'1270'0'0,"0"2"-392"0"0,1 1-627 0 0,0-1 0 0 0,1 1 0 0 0,-1-1 0 0 0,0 1 0 0 0,1-1 0 0 0,-1 0 1 0 0,1 1-1 0 0,2 1 0 0 0,7 9 543 0 0,3 3-359 0 0,-1-7-124 0 0,1 0-1 0 0,1-1 1 0 0,-1 0-1 0 0,1-1 1 0 0,1-1-1 0 0,-1 0 1 0 0,1-1-1 0 0,0-1 1 0 0,29 4-1 0 0,-39-7-239 0 0,0 0 0 0 0,0 0 0 0 0,-1-1 0 0 0,1 0 0 0 0,0 0 0 0 0,-1-1 1 0 0,1 0-1 0 0,9-2 0 0 0,-11 2-2 0 0,-1-1 1 0 0,1 1 0 0 0,0-1 0 0 0,-1 0 0 0 0,0 0 0 0 0,1-1 0 0 0,-1 1-1 0 0,0-1 1 0 0,0 1 0 0 0,0-1 0 0 0,0 0 0 0 0,-1 0 0 0 0,5-6 0 0 0,-4 4 15 0 0,0 0 0 0 0,0-1 0 0 0,0 0 0 0 0,-1 1 0 0 0,0-1 0 0 0,0 0 0 0 0,2-10 0 0 0,-2-2 144 0 0,1-23 1 0 0,-1 12-97 0 0,-2 20-31 0 0,0 0 1 0 0,-1-1 0 0 0,0 1-1 0 0,0 0 1 0 0,-1 0 0 0 0,0 0 0 0 0,-1 0-1 0 0,0 0 1 0 0,0 0 0 0 0,-1 1 0 0 0,0 0-1 0 0,0-1 1 0 0,-1 1 0 0 0,0 1 0 0 0,0-1-1 0 0,-1 1 1 0 0,0 0 0 0 0,-9-8-1 0 0,6 7 126 0 0,-1 0-1 0 0,-13-8 1 0 0,20 14-202 0 0,-1 0 1 0 0,0 0 0 0 0,0 0-1 0 0,0 1 1 0 0,0 0 0 0 0,0-1 0 0 0,0 1-1 0 0,-1 1 1 0 0,1-1 0 0 0,-7 0-1 0 0,6 1-29 0 0,-1 1 1 0 0,0-1-1 0 0,0 1 0 0 0,0 0 0 0 0,0 0 0 0 0,1 1 0 0 0,-1-1 0 0 0,0 1 0 0 0,1 1 0 0 0,-1-1 0 0 0,1 1 0 0 0,0 0 0 0 0,0 0 0 0 0,-6 5 0 0 0,7-5-8 0 0,0 0-1 0 0,0 1 0 0 0,1-1 1 0 0,-1 1-1 0 0,1-1 0 0 0,0 1 1 0 0,0 0-1 0 0,1 1 0 0 0,-1-1 1 0 0,1 0-1 0 0,0 1 0 0 0,0-1 1 0 0,0 1-1 0 0,1 0 0 0 0,-1-1 0 0 0,0 7 1 0 0,-4 25-64 0 0,2 0 0 0 0,1 0 0 0 0,3 46 0 0 0,0-50 79 0 0,1-13 13 0 0,1 1 0 0 0,1-1 0 0 0,5 20 0 0 0,1-1 84 0 0,-6-23-29 0 0,1-1 0 0 0,1 0 0 0 0,0 0 0 0 0,1-1 0 0 0,0 1 0 0 0,9 12 0 0 0,-12-22-54 0 0,0 0 0 0 0,0-1 1 0 0,0 1-1 0 0,0-1 0 0 0,1 0 0 0 0,-1 0 0 0 0,1 0 1 0 0,8 4-1 0 0,34 16 89 0 0,-43-21-105 0 0,4 0 25 0 0,0 0-1 0 0,0 0 1 0 0,0 0-1 0 0,0-1 0 0 0,0 0 1 0 0,1 0-1 0 0,-1-1 1 0 0,10 0-1 0 0,4-2-62 0 0,34-7 0 0 0,-15-3-1064 0 0,-15 1-3632 0 0,-3 2-1249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7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8 165 7368 0 0,'0'1'568'0'0,"-1"0"-555"0"0,0-1 1 0 0,1 1 0 0 0,0-1-1 0 0,-1 1 1 0 0,1 0 0 0 0,-1-1 0 0 0,1 1-1 0 0,0 0 1 0 0,-1 0 0 0 0,1-1-1 0 0,0 1 1 0 0,0 0 0 0 0,0 0-1 0 0,-1-1 1 0 0,1 1 0 0 0,0 0-1 0 0,0 0 1 0 0,0 1 0 0 0,1 2 91 0 0,-2 3 351 0 0,0 0-1 0 0,1 0 0 0 0,0 0 1 0 0,0 0-1 0 0,1 0 1 0 0,0 1-1 0 0,0-1 1 0 0,1-1-1 0 0,3 12 1 0 0,-3-12-241 0 0,-1-1 0 0 0,1 1 0 0 0,-1 0 0 0 0,0 6 1 0 0,0-8-50 0 0,-1 1 1 0 0,1 0 0 0 0,0 0-1 0 0,3 8 1 0 0,6 17 697 0 0,-9-24-673 0 0,0-1 0 0 0,1 1 1 0 0,0-1-1 0 0,0 0 0 0 0,1 0 1 0 0,-1 0-1 0 0,5 6 0 0 0,-7-10-100 0 0,1 0 0 0 0,-1 0 0 0 0,1-1 0 0 0,0 1 0 0 0,-1 0 0 0 0,1-1 0 0 0,0 1-1 0 0,0 0 1 0 0,0-1 0 0 0,-1 1 0 0 0,1-1 0 0 0,0 1 0 0 0,0-1 0 0 0,0 1 0 0 0,0-1 0 0 0,0 0-1 0 0,0 1 1 0 0,0-1 0 0 0,0 0 0 0 0,0 0 0 0 0,0 0 0 0 0,0 0 0 0 0,0 1 0 0 0,1-2-1 0 0,-1-26 1224 0 0,-1 14-1173 0 0,-1 0 0 0 0,-1 0 0 0 0,0 0 0 0 0,0 0 0 0 0,-9-22 0 0 0,9 28-141 0 0,1 0 0 0 0,0 1 0 0 0,0-1 0 0 0,0 0 0 0 0,0 1 0 0 0,1-1 0 0 0,1 0 0 0 0,-1 0 0 0 0,1 0 0 0 0,0 1 0 0 0,3-12 0 0 0,2-9 0 0 0,-6 23 0 0 0,1 1 0 0 0,0-1 0 0 0,-1 0 0 0 0,1 0 0 0 0,0 1 0 0 0,1-1 0 0 0,-1 1 0 0 0,4-7 0 0 0,44-57-270 0 0,-42 60-252 0 0,0-1 0 0 0,0 2-1 0 0,0-1 1 0 0,1 1 0 0 0,0 0-1 0 0,13-7 1 0 0,-4 5-1809 0 0,-4 0-3435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7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5984 0 0,'0'0'541'0'0,"1"2"-445"0"0,0 3 146 0 0,0 0-1 0 0,0 0 1 0 0,0 0-1 0 0,-1 0 1 0 0,1 0 0 0 0,-2 8-1 0 0,2 12 960 0 0,6 124 2474 0 0,-1-64-1936 0 0,-3-56-722 0 0,-2 51 0 0 0,0 2-47 0 0,1-28-454 0 0,-2-39-360 0 0,1-1 0 0 0,1 1 0 0 0,4 16 0 0 0,-3-24 351 0 0,-1-13 329 0 0,2-4-883 0 0,3-9 197 0 0,5-23 0 0 0,-8 26-125 0 0,1 0 1 0 0,11-26-1 0 0,7-13-25 0 0,-9 30-5 0 0,-1 2-11 0 0,1 0 1 0 0,1 0 0 0 0,21-23 0 0 0,-19 27 10 0 0,-9 9-15 0 0,1 0 0 0 0,1 1 0 0 0,19-17-1 0 0,0 6 3 0 0,-14 9-47 0 0,0 1 0 0 0,25-13-1 0 0,-34 20 52 0 0,0 1-1 0 0,0 0 1 0 0,0 0-1 0 0,1 0 1 0 0,-1 1-1 0 0,0 0 1 0 0,0 0-1 0 0,1 0 1 0 0,-1 1-1 0 0,1 0 1 0 0,6 1-1 0 0,-7 0-18 0 0,0-1 0 0 0,0 1 0 0 0,0 1 0 0 0,0-1 0 0 0,-1 1 0 0 0,1 0 0 0 0,0 0-1 0 0,-1 1 1 0 0,0-1 0 0 0,0 1 0 0 0,10 7 0 0 0,-15-9 22 0 0,1 0 1 0 0,-1 1-1 0 0,0-1 1 0 0,1 0-1 0 0,-1 0 1 0 0,0 0-1 0 0,0 1 0 0 0,1-1 1 0 0,-1 0-1 0 0,0 0 1 0 0,0 0-1 0 0,0 1 1 0 0,-1 1-1 0 0,1 4-5 0 0,0-2 6 0 0,1 0-1 0 0,-1 1 0 0 0,0-1 1 0 0,0 1-1 0 0,-1-1 1 0 0,0 1-1 0 0,0-1 1 0 0,0 0-1 0 0,0 1 1 0 0,-1-1-1 0 0,-4 9 0 0 0,0-1 8 0 0,-1 0 0 0 0,-1 0 0 0 0,-12 15 0 0 0,13-20 3 0 0,0 1 0 0 0,-1-2 0 0 0,-11 10-1 0 0,-10 9 13 0 0,21-19 10 0 0,-2 1 1 0 0,-11 7-1 0 0,-12 9 110 0 0,29-20-105 0 0,-1-1 1 0 0,0 1-1 0 0,-1-1 1 0 0,1-1 0 0 0,0 1-1 0 0,-1-1 1 0 0,1 0-1 0 0,-9 2 1 0 0,-21 10-94 0 0,32-14 56 0 0,2 0 11 0 0,0 0-1 0 0,1 0 1 0 0,-1 0-1 0 0,0 0 1 0 0,1 0-1 0 0,-1 0 1 0 0,0 1-1 0 0,1-1 1 0 0,-1 0-1 0 0,0 0 1 0 0,1 0-1 0 0,-1 1 1 0 0,1-1-1 0 0,-1 0 1 0 0,0 1-1 0 0,1-1 1 0 0,-1 1-1 0 0,1-1 1 0 0,-1 1-1 0 0,0 0 38 0 0,10-1-495 0 0,0 0 376 0 0,17 3 0 0 0,-23-2 72 0 0,1 0 0 0 0,-1 0 0 0 0,0 0 0 0 0,1 0 0 0 0,-1 1 0 0 0,0-1 0 0 0,0 1 0 0 0,0 0 0 0 0,0 0 0 0 0,4 4 0 0 0,68 59-108 0 0,-67-58 136 0 0,1 0-1 0 0,0-1 1 0 0,0 0 0 0 0,0 0-1 0 0,14 5 1 0 0,52 16-1272 0 0,-61-21-113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8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286 129 3680 0 0,'0'0'167'0'0,"-1"-2"-7"0"0,-12-14-324 0 0,-14-8 5192 0 0,0 0 21 0 0,-6 1-3212 0 0,11 3-651 0 0,19 18-1103 0 0,1 0-1 0 0,0 1 1 0 0,-1-1-1 0 0,1 0 0 0 0,0 1 1 0 0,-1 0-1 0 0,0 0 0 0 0,1-1 1 0 0,-6 0-1 0 0,1-1 150 0 0,5 3-36 0 0,-4 4 72 0 0,-3 7-252 0 0,0 0-1 0 0,0 1 0 0 0,2 0 0 0 0,-1 0 0 0 0,2 1 0 0 0,-1 0 0 0 0,2 0 0 0 0,-8 25 0 0 0,11-33-13 0 0,1 0 0 0 0,1-1 0 0 0,-1 1 0 0 0,0 0 0 0 0,1-1 0 0 0,0 1-1 0 0,0 0 1 0 0,1 0 0 0 0,-1-1 0 0 0,1 1 0 0 0,1 5 0 0 0,-1-7 11 0 0,0 0 0 0 0,1 1 0 0 0,-1-1 1 0 0,1 0-1 0 0,-1 0 0 0 0,1 0 1 0 0,0 0-1 0 0,0 0 0 0 0,0 0 0 0 0,0 0 1 0 0,1-1-1 0 0,-1 1 0 0 0,1-1 1 0 0,0 0-1 0 0,5 4 0 0 0,-2-1 2 0 0,-3-3 9 0 0,-1 0-1 0 0,1-1 0 0 0,-1 1 1 0 0,1 0-1 0 0,0-1 0 0 0,5 3 1 0 0,2 0 43 0 0,1-1 0 0 0,-1 0 0 0 0,20 3 0 0 0,-17-4-48 0 0,21 7 0 0 0,-31-8-6 0 0,1 0-1 0 0,-1 0 0 0 0,0-1 0 0 0,1 1 0 0 0,-1-1 0 0 0,7 0 0 0 0,-4 0-6 0 0,13 0 43 0 0,-15 2-43 0 0,-2-1-6 0 0,0 0 0 0 0,0 1-1 0 0,0-1 1 0 0,0 0 0 0 0,0 0 0 0 0,1-1 0 0 0,3 2-1 0 0,-3-1 9 0 0,0-1-1 0 0,0 1 1 0 0,0 0-1 0 0,0 0 0 0 0,0 0 1 0 0,-1 0-1 0 0,1 1 1 0 0,0-1-1 0 0,2 3 0 0 0,-1-1-17 0 0,8 8 10 0 0,-10-6 0 0 0,-2-2 0 0 0,2 0 13 0 0,0 1 0 0 0,0-1 0 0 0,-1 0 0 0 0,0 1 0 0 0,0-1 0 0 0,0 1 0 0 0,0-1 0 0 0,0 1 0 0 0,-1 0 0 0 0,1-1 0 0 0,-1 1 0 0 0,0 0 0 0 0,0-1 0 0 0,-1 1 0 0 0,1 0 0 0 0,-1-1 0 0 0,1 1 0 0 0,-1-1 0 0 0,0 1 0 0 0,-1-1 0 0 0,1 1 0 0 0,-1-1 0 0 0,1 0 0 0 0,-1 1 0 0 0,0-1 0 0 0,0 0 0 0 0,0 0 0 0 0,-1-1 0 0 0,1 1 0 0 0,-6 4 0 0 0,-1 2 90 0 0,-2 0 0 0 0,-19 12-1 0 0,25-18-2 0 0,-1 0 0 0 0,1-1 0 0 0,-1 1 0 0 0,1-1-1 0 0,-1-1 1 0 0,0 1 0 0 0,1-1 0 0 0,-11 1 0 0 0,7-2 32 0 0,0 0 1 0 0,1-1-1 0 0,-1 0 1 0 0,0-1 0 0 0,1 0-1 0 0,-1 0 1 0 0,1-1-1 0 0,0 0 1 0 0,-11-5 0 0 0,-3-1 87 0 0,13 5-150 0 0,1 0-1 0 0,-1-1 0 0 0,-11-9 0 0 0,10 6-54 0 0,6 6-101 0 0,0-1-1 0 0,1 0 1 0 0,-1 0-1 0 0,1 0 1 0 0,0 0-1 0 0,0-1 1 0 0,0 0-1 0 0,1 1 1 0 0,-1-1-1 0 0,1 0 1 0 0,0 0-1 0 0,0 0 1 0 0,0 0-1 0 0,1-1 1 0 0,-1 1-1 0 0,0-7 1 0 0,2 11-42 0 0,0-1 1 0 0,0 1-1 0 0,0 0 1 0 0,0-1-1 0 0,0 1 1 0 0,0-1-1 0 0,0 1 1 0 0,1-1-1 0 0,-1 1 1 0 0,0 0-1 0 0,0-1 0 0 0,0 1 1 0 0,0-1-1 0 0,1 1 1 0 0,-1 0-1 0 0,0-1 1 0 0,1 1-1 0 0,-1 0 1 0 0,1-1-1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8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10224 0 0,'0'0'920'0'0,"0"2"-687"0"0,-4 66 2294 0 0,7 11-1078 0 0,18 98 1 0 0,-10-101-526 0 0,11 33 297 0 0,0-7-334 0 0,-17-72-627 0 0,11 31 0 0 0,1 3-54 0 0,-16-58 312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9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10136 0 0,'2'0'2009'0'0,"31"-5"1372"0"0,-25 3-3162 0 0,-1 1 0 0 0,1 0 0 0 0,10-1 0 0 0,63 2-507 0 0,-45 0-4139 0 0,-36 0 4330 0 0,23 0-4885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39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362 175 8408 0 0,'0'0'381'0'0,"-2"-1"-5"0"0,-1-2-345 0 0,0 0 1 0 0,0 0-1 0 0,1-1 1 0 0,-1 1-1 0 0,1-1 0 0 0,0 0 1 0 0,0 1-1 0 0,0-1 0 0 0,-1-4 1 0 0,-7-13 874 0 0,9 18-774 0 0,-4-5 411 0 0,1 0-1 0 0,-2 0 1 0 0,-8-10 0 0 0,5 8 111 0 0,7 6-427 0 0,-1 1-1 0 0,0 0 1 0 0,1 0-1 0 0,-1 0 1 0 0,0 0 0 0 0,-1 0-1 0 0,1 1 1 0 0,0-1-1 0 0,-1 1 1 0 0,1 0-1 0 0,-1 0 1 0 0,0 0 0 0 0,1 1-1 0 0,-1-1 1 0 0,-5 0-1 0 0,-20-7 824 0 0,23 7-926 0 0,1 0 0 0 0,0 1 0 0 0,0-1 0 0 0,-1 1 0 0 0,1 0 0 0 0,-8 0 0 0 0,8 1-95 0 0,0 0 0 0 0,0 1 1 0 0,0-1-1 0 0,0 1 1 0 0,0 0-1 0 0,0 1 0 0 0,0-1 1 0 0,0 1-1 0 0,1 0 0 0 0,-1 0 1 0 0,-6 4-1 0 0,5-1-10 0 0,0-1 0 0 0,0 1 0 0 0,1 0-1 0 0,0 1 1 0 0,0-1 0 0 0,0 1 0 0 0,-6 11-1 0 0,6-10-7 0 0,1 0 0 0 0,1 1-1 0 0,-1 0 1 0 0,1 0 0 0 0,-4 16-1 0 0,-3 42 8 0 0,7-43 24 0 0,2-12-6 0 0,0-1 0 0 0,1 0 0 0 0,0 1 0 0 0,1-1-1 0 0,0 1 1 0 0,0-1 0 0 0,1 0 0 0 0,1 0 0 0 0,-1 0-1 0 0,2 0 1 0 0,-1 0 0 0 0,1 0 0 0 0,1-1 0 0 0,0 0 0 0 0,0 0-1 0 0,1 0 1 0 0,0-1 0 0 0,0 1 0 0 0,1-2 0 0 0,14 14-1 0 0,-2-4-36 0 0,-9-8 48 0 0,0 1 1 0 0,1-2-1 0 0,0 0 1 0 0,19 11-1 0 0,-27-18-24 0 0,0 0 0 0 0,0 0-1 0 0,-1-1 1 0 0,1 1-1 0 0,0-1 1 0 0,0 0 0 0 0,0 0-1 0 0,5 0 1 0 0,-1 0-12 0 0,-7-1-8 0 0,1 1-1 0 0,0 0 1 0 0,-1-1 0 0 0,1 1-1 0 0,-1 0 1 0 0,1-1-1 0 0,-1 1 1 0 0,1-1 0 0 0,-1 1-1 0 0,1-1 1 0 0,-1 1-1 0 0,1-1 1 0 0,-1 0 0 0 0,0 1-1 0 0,1-1 1 0 0,-1 1 0 0 0,0-1-1 0 0,1 0 1 0 0,0-1 0 0 0,8-15-26 0 0,0 0 0 0 0,7-22 0 0 0,-7 19-89 0 0,-7 13 60 0 0,0 1 0 0 0,-1 0 0 0 0,1 0 0 0 0,0-9-1 0 0,2-12-102 0 0,-2 17 108 0 0,0 0 1 0 0,0-19-1 0 0,1-7 0 0 0,-3 34 47 0 0,0 0 0 0 0,0 0 0 0 0,0 0 0 0 0,0 0 0 0 0,0 0 0 0 0,0 0 0 0 0,-2-3 0 0 0,0-8 0 0 0,-1 0 1 0 0,2 11-2 0 0,0 1 0 0 0,0-1 0 0 0,1 0 0 0 0,-1 0 0 0 0,1-1 0 0 0,-1 1 0 0 0,1 0 0 0 0,0 0 0 0 0,0 0 0 0 0,0-2 0 0 0,0 2-53 0 0,1 5-195 0 0,10 57 178 0 0,-5-1 233 0 0,-3-21 12 0 0,-3-29-163 0 0,1 0 0 0 0,3 16-1 0 0,22 88 274 0 0,-25-109-294 0 0,0-1-7 0 0,0-1 1 0 0,0 0-1 0 0,0 1 1 0 0,0-1-1 0 0,1 0 1 0 0,-1 1-1 0 0,1-1 1 0 0,-1 0-1 0 0,1 0 1 0 0,2 2-1 0 0,4 3-1047 0 0,2-2-380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40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10680 0 0,'0'0'970'0'0,"-1"2"-719"0"0,0-1-159 0 0,0 0 1 0 0,0 1-1 0 0,1-1 0 0 0,-1 1 1 0 0,0-1-1 0 0,1 1 0 0 0,-1-1 1 0 0,1 1-1 0 0,-1 0 0 0 0,1-1 1 0 0,0 1-1 0 0,0-1 0 0 0,0 1 1 0 0,0 0-1 0 0,0-1 0 0 0,0 1 0 0 0,0 2 1 0 0,8 35 961 0 0,-3-20-761 0 0,7 59 696 0 0,6 26 79 0 0,14 61 619 0 0,-19-67-978 0 0,-10-78-617 0 0,-2-9-19 0 0,1 1 1 0 0,5 14-1 0 0,-5-22-124 0 0,-2-3-90 0 0,1 0 1 0 0,-1-1-1 0 0,1 1 1 0 0,-1 0 0 0 0,0 0-1 0 0,1 0 1 0 0,-1 0-1 0 0,0 0 1 0 0,0 0-1 0 0,0 0 1 0 0,0 0 0 0 0,0 0-1 0 0,0 0 1 0 0,0 0-1 0 0,0 1 1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40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7832 0 0,'0'0'705'0'0,"2"1"-358"0"0,10 7 3939 0 0,-7-6-3939 0 0,1 0 1 0 0,-1 0-1 0 0,0 0 0 0 0,1-1 0 0 0,-1 0 0 0 0,1 0 0 0 0,0 0 0 0 0,-1 0 1 0 0,1-1-1 0 0,7-1 0 0 0,61-7-165 0 0,-72 8-151 0 0,56-9-2232 0 0,-42 5-3248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40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7368 0 0,'0'0'3528'0'0,"-1"9"-627"0"0,0-1-2590 0 0,-1-1-1 0 0,2 1 1 0 0,-1 0 0 0 0,1 0 0 0 0,1 0-1 0 0,1 12 1 0 0,13 51 371 0 0,-7-35-103 0 0,17 126 1771 0 0,-11-55-1104 0 0,-10-82-1032 0 0,9 44 281 0 0,1 12-212 0 0,-13-76-280 0 0,2 5 30 0 0,-1-1 0 0 0,1 16 0 0 0,-3-23-307 0 0</inkml:trace>
  <inkml:trace contextRef="#ctx0" brushRef="#br0" timeOffset="1">0 342 5984 0 0,'2'0'2868'0'0,"27"0"4172"0"0,0 0-3786 0 0,61-6-2006 0 0,-63 5-1194 0 0,-17 1-104 0 0,0-1 0 0 0,13-2 0 0 0,21-4-1669 0 0,-22 6-4964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0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0 558 8808 0 0,'2'0'400'0'0,"9"0"-290"0"0,0-1 1 0 0,0-1 0 0 0,0 1-1 0 0,0-2 1 0 0,-1 0 0 0 0,1 0-1 0 0,-1-1 1 0 0,11-5 0 0 0,17-5 704 0 0,-30 12-651 0 0,-1 0 0 0 0,0-1 0 0 0,9-4 1 0 0,111-64 959 0 0,-97 52-790 0 0,0-1 0 0 0,28-27 0 0 0,61-62 305 0 0,-92 81-590 0 0,-2-1 0 0 0,27-38 0 0 0,-3-7-328 0 0,-23 35 90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54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2265 0 5528 0 0,'0'0'422'0'0,"-1"2"-276"0"0,-1 1 108 0 0,0 0 0 0 0,0 1 0 0 0,0 0-1 0 0,1-1 1 0 0,-3 8 0 0 0,0 2 619 0 0,-18 41 481 0 0,21-51-1299 0 0,-1 0 0 0 0,1 1 0 0 0,0-1 0 0 0,0 1 0 0 0,0 0 0 0 0,0 6 0 0 0,1-6 29 0 0,-1 1 0 0 0,0-1 1 0 0,0 0-1 0 0,-2 7 0 0 0,-31 82 1136 0 0,16-34-782 0 0,3-18-283 0 0,8-21 10 0 0,0 0 0 0 0,-2-1 0 0 0,-19 34 0 0 0,-64 80 1094 0 0,35-63-835 0 0,-21 23-71 0 0,14-20-170 0 0,-39 38 321 0 0,85-93-639 0 0,-15 11 109 0 0,-1-1-1 0 0,-66 41 1 0 0,26-20 24 0 0,-42 27 378 0 0,81-52-203 0 0,-43 33 54 0 0,54-39-159 0 0,0-1 0 0 0,-51 26 0 0 0,19-11 18 0 0,25-13-27 0 0,-22 12 17 0 0,-96 39 586 0 0,138-65-589 0 0,-1 0-1 0 0,2 2 1 0 0,-16 10-1 0 0,-12 7 110 0 0,13-10-170 0 0,13-7 2 0 0,0 0-1 0 0,-1-1 1 0 0,0 0 0 0 0,-17 5-1 0 0,19-8-2 0 0,0 1-1 0 0,1 1 0 0 0,-12 6 1 0 0,11-5 18 0 0,1-1 0 0 0,-1-1 0 0 0,-13 5 0 0 0,-1-2 49 0 0,-23 6 78 0 0,40-11-107 0 0,1 0 0 0 0,0 1 0 0 0,0 0 0 0 0,0 0 0 0 0,0 1-1 0 0,-9 6 1 0 0,-17 8 137 0 0,-51 23 86 0 0,58-27-286 0 0,25-13-56 0 0,1-15-1938 0 0,1 0 1367 0 0,3-20 0 0 0,5 15 387 0 0,-7 18 239 0 0,-2-1-1 0 0,1 1 0 0 0,0-1 1 0 0,0 1-1 0 0,0-1 1 0 0,-1 1-1 0 0,1-1 0 0 0,-1 0 1 0 0,1 1-1 0 0,0-4 1 0 0,-1 0-113 0 0,0 0 1 0 0,1 0-1 0 0,0 0 1 0 0,3-9-1 0 0,-2 9 22 0 0,-1 1 0 0 0,0-1 0 0 0,0 0 0 0 0,0-9 0 0 0,0 10 65 0 0,-1-1 1 0 0,1 1 0 0 0,0 0 0 0 0,0 0 0 0 0,0 0 0 0 0,0 0 0 0 0,3-5 0 0 0,3-11-18 0 0,-5 15 30 0 0,-2-2 1 0 0,-5-5 39 0 0,4 6 50 0 0,1 4 522 0 0,-13 14-208 0 0,7-3-271 0 0,-1 0-30 0 0,1 0 0 0 0,-5 11 0 0 0,0-2 46 0 0,0-1-1 0 0,-1 0 0 0 0,-1-1 1 0 0,-1 0-1 0 0,-18 17 1 0 0,9-11 91 0 0,-24 33 0 0 0,39-42-153 0 0,-14 26-1 0 0,9-12 60 0 0,8-20-41 0 0,1 1 3 0 0,3-1-14 0 0,2-7-62 0 0,-1 1 0 0 0,1-1 0 0 0,0 1 0 0 0,-1-1-1 0 0,1 0 1 0 0,0 1 0 0 0,0-1 0 0 0,-1 0 0 0 0,1 0-1 0 0,0 1 1 0 0,0-1 0 0 0,-1 0 0 0 0,1 0-1 0 0,0 0 1 0 0,1 0 0 0 0,-2 0-1 0 0,7 1-3 0 0,14 3 0 0 0,17 12 0 0 0,-12-1 0 0 0,-7-5 0 0 0,-9-5 0 0 0,0 1 0 0 0,12 9 0 0 0,-10-8 80 0 0,0 0-1 0 0,1-1 0 0 0,-1 0 0 0 0,1-1 0 0 0,1 0 0 0 0,-1-1 0 0 0,1 0 0 0 0,24 3 0 0 0,-31-6 46 0 0,-6-1-90 0 0,0 1 0 0 0,-1-1 0 0 0,1 0 0 0 0,0 0 0 0 0,0 1 0 0 0,0-1-1 0 0,0 0 1 0 0,0 0 0 0 0,0 0 0 0 0,0 0 0 0 0,0 0 0 0 0,0 0 0 0 0,0 0 0 0 0,0-1 0 0 0,0 1 0 0 0,-1 0-1 0 0,1 0 1 0 0,0-1 0 0 0,0 1 0 0 0,0 0 0 0 0,0-1 0 0 0,0 1 0 0 0,-1-1 0 0 0,1 1 0 0 0,1-2-1 0 0,-1 0-7 0 0,-1 0-1 0 0,0 1 0 0 0,1-1 0 0 0,-1 0 0 0 0,0 0 0 0 0,0 0 0 0 0,0 1 0 0 0,0-1 0 0 0,-1 0 0 0 0,1 0 0 0 0,0 1 0 0 0,-1-1 0 0 0,1 0 0 0 0,-1 0 0 0 0,0 1 1 0 0,-1-3-1 0 0,2 3-6 0 0,-37-73 362 0 0,26 52-357 0 0,0 1 0 0 0,-9-26-1 0 0,14 29-24 0 0,2 9 0 0 0,1 0 0 0 0,1-1 0 0 0,-4-17 0 0 0,5 22 0 0 0,0-1 0 0 0,0 0 0 0 0,-1 1 0 0 0,-2-7 0 0 0,-5-17 0 0 0,8 21 0 0 0,-1 1 0 0 0,0-1 0 0 0,-4-7 0 0 0,0-2 0 0 0,5 16 0 0 0,1 1 1 0 0,0-1-1 0 0,0 1 0 0 0,0-1 0 0 0,-1 1 0 0 0,1-1 0 0 0,0 1 0 0 0,0-1 0 0 0,0 1 0 0 0,0-1 0 0 0,0 1 0 0 0,0-1 0 0 0,0 1 0 0 0,0-1 0 0 0,0 1 0 0 0,0-1 0 0 0,0 1 0 0 0,1-1 0 0 0,-1 1 0 0 0,0-1 0 0 0,0 0 0 0 0,0 1 0 0 0,0 0-1 0 0,0-1 1 0 0,0 1 0 0 0,0 0-1 0 0,0 0 1 0 0,0-1-1 0 0,0 1 1 0 0,0 0 0 0 0,0 0-1 0 0,0-1 1 0 0,0 1 0 0 0,0 0-1 0 0,0 0 1 0 0,0-1 0 0 0,0 1-1 0 0,0 0 1 0 0,0 0 0 0 0,0-1-1 0 0,-1 1 1 0 0,1 0-1 0 0,0 0 1 0 0,0 0 0 0 0,0-1-1 0 0,-1 1 1 0 0,1 0 0 0 0,0 0-1 0 0,0 0 1 0 0,0 0 0 0 0,-1-1-1 0 0,1 1 1 0 0,0 0 0 0 0,0 0-1 0 0,-1 0 1 0 0,1 0-1 0 0,0 8-125 0 0,9 38 30 0 0,-8-41 85 0 0,0-1 1 0 0,0 1-1 0 0,0-1 1 0 0,4 8 0 0 0,3 14-2 0 0,-1-2-33 0 0,-5-17 43 0 0,0-1 0 0 0,0 0 0 0 0,1 13-1 0 0,10 63 3 0 0,-3-30 0 0 0,-11-42 0 0 0,0-9 1 0 0,0 1 0 0 0,1-1 0 0 0,0 1 0 0 0,-1-1 0 0 0,1 1 0 0 0,0-1 1 0 0,0 1-1 0 0,-1-1 0 0 0,2 3 0 0 0,-1-3 4 0 0,0-1 0 0 0,0 0-1 0 0,0 1 1 0 0,0-1 0 0 0,0 1 0 0 0,0-1-1 0 0,-1 1 1 0 0,1-1 0 0 0,0 0 0 0 0,0 1 0 0 0,0-1-1 0 0,0 1 1 0 0,0-1 0 0 0,-1 0 0 0 0,1 1-1 0 0,0-1 1 0 0,0 0 0 0 0,-1 1 0 0 0,1-1-1 0 0,0 0 1 0 0,0 1 0 0 0,-1-1 0 0 0,1 0-1 0 0,0 1 1 0 0,-1-1 0 0 0,1 0 0 0 0,-1 0 0 0 0,1 0-1 0 0,-1 1 1 0 0,0-1 5 0 0,-1 0 0 0 0,1 0 0 0 0,0 1-1 0 0,0-1 1 0 0,0-1 0 0 0,-1 1 0 0 0,1 0 0 0 0,0 0 0 0 0,0 0-1 0 0,-2-1 1 0 0,-23-11 91 0 0,21 7-91 0 0,-1 0 0 0 0,1 0 0 0 0,0 0 0 0 0,1-1 0 0 0,0 0 0 0 0,0 0 0 0 0,-4-7 0 0 0,6 9-13 0 0,-3-13-9 0 0,5 15-46 0 0,-1 2 55 0 0,1 0 0 0 0,-1 0 0 0 0,1 1 1 0 0,-1-1-1 0 0,1 0 0 0 0,-1 0 0 0 0,1 1 1 0 0,-1-1-1 0 0,1 0 0 0 0,-1 1 0 0 0,1-1 1 0 0,0 1-1 0 0,-1-1 0 0 0,1 1 0 0 0,0-1 1 0 0,-1 1-1 0 0,1-1 0 0 0,0 1 0 0 0,0-1 1 0 0,-1 1-1 0 0,1-1 0 0 0,0 1 0 0 0,0-1 1 0 0,0 1-1 0 0,0 0 0 0 0,-1-1 0 0 0,1 1 0 0 0,-2 20-55 0 0,2-18 22 0 0,-2 10-195 0 0,2 0 0 0 0,0 0 1 0 0,1 0-1 0 0,3 24 0 0 0,5-10-805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57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3 119 1840 0 0,'-2'5'10129'0'0,"4"-8"-9913"0"0,1-1 0 0 0,0 1 0 0 0,0 0 0 0 0,0-1 0 0 0,0 2 0 0 0,0-1 0 0 0,1 0 0 0 0,4-3 0 0 0,-1 2 121 0 0,0 0 1 0 0,0 0 0 0 0,12-5 0 0 0,-17 9-148 0 0,-2 0-139 0 0,3-1 178 0 0,11-7-75 0 0,0 4-92 0 0,2-2 24 0 0,-7 1 0 0 0,0 1 0 0 0,0 0 0 0 0,0 1 1 0 0,0 0-1 0 0,15-2 0 0 0,9-4 208 0 0,-14 4-79 0 0,29-3 0 0 0,-15 2-45 0 0,-28 6-155 0 0,-1-1-1 0 0,0 1 0 0 0,1 0 1 0 0,-1 1-1 0 0,0-1 0 0 0,1 1 1 0 0,7 1-1 0 0,7 2 102 0 0,20-3 120 0 0,-21 0-264 0 0,0 1 0 0 0,18 4 0 0 0,9 1 29 0 0,4 2-1 0 0,-22-3 0 0 0,14 10 0 0 0,-34-14 0 0 0,-1 0 0 0 0,1 0 0 0 0,0 1 0 0 0,11 7 0 0 0,-12-6 0 0 0,1-1 0 0 0,1 1 0 0 0,-1-1 0 0 0,10 2 0 0 0,-6-1 22 0 0,-1-1-1 0 0,16 9 1 0 0,16 5-23 0 0,-31-13 14 0 0,0 0 0 0 0,-1 1 0 0 0,14 8 0 0 0,-12-6-7 0 0,24 10 0 0 0,-29-13 2 0 0,-1-1-1 0 0,0 1 0 0 0,0 0 1 0 0,0 0-1 0 0,0 1 0 0 0,-1-1 1 0 0,0 1-1 0 0,0 1 0 0 0,5 6 1 0 0,-2-3 10 0 0,1 0 0 0 0,10 8 0 0 0,12 10 46 0 0,-19-19-53 0 0,-4-4-3 0 0,-1 0-1 0 0,1 0 1 0 0,-1 0 0 0 0,0 1-1 0 0,0 0 1 0 0,7 9-1 0 0,-2-5 14 0 0,14 16 22 0 0,-7-9 6 0 0,-17-15-47 0 0,1 1 0 0 0,-1-1-1 0 0,0 1 1 0 0,0 0 0 0 0,0 0-1 0 0,-1-1 1 0 0,1 1 0 0 0,3 5-1 0 0,-2-2 12 0 0,1 0 0 0 0,0 0-1 0 0,0 0 1 0 0,8 7-1 0 0,-8-9-4 0 0,0 1 1 0 0,-1-1-1 0 0,1 1 0 0 0,-1 0 0 0 0,0 0 0 0 0,0 0 0 0 0,3 7 0 0 0,-3-5-8 0 0,0-1 0 0 0,0 0 0 0 0,1 0 0 0 0,-1 0 0 0 0,7 5-1 0 0,9 13 13 0 0,-9-9 32 0 0,-7-10-42 0 0,1 0 0 0 0,-1 1 0 0 0,0-1 0 0 0,4 8-1 0 0,11 23-1 0 0,-13-26-2 0 0,-1 0 32 0 0,2 1 0 0 0,-1-1 0 0 0,10 11 0 0 0,-9-12-4 0 0,0 0-1 0 0,9 16 1 0 0,-4-4 25 0 0,-6-12-40 0 0,9 11-12 0 0,19 25 119 0 0,-22-32-107 0 0,-7-5-9 0 0,0 2 6 0 0,5 10 56 0 0,4 11 85 0 0,-11-24-107 0 0,0 0 0 0 0,-1-1 0 0 0,0 1 0 0 0,0 0-1 0 0,0 11 1 0 0,-1-15-32 0 0,0 0 0 0 0,0-1 0 0 0,0 1 1 0 0,0 0-1 0 0,1 0 0 0 0,-1-1 0 0 0,0 1 0 0 0,1 0 0 0 0,-1 0 0 0 0,2 1 1 0 0,-1 4 29 0 0,7 9 93 0 0,1 20 149 0 0,-8-34-328 0 0,0 0 96 0 0,1 3 18 0 0,-2 21 184 0 0,0-21-231 0 0,0-4-16 0 0,0-1 0 0 0,-1 1 0 0 0,1-1 0 0 0,-1 1 0 0 0,1-1 0 0 0,-1 0 0 0 0,1 1 0 0 0,-1-1 0 0 0,0 0 0 0 0,1 1 1 0 0,-1-1-1 0 0,1 0 0 0 0,-1 0 0 0 0,0 0 0 0 0,1 1 0 0 0,-1-1 0 0 0,0 0 0 0 0,1 0 0 0 0,-1 0 0 0 0,0 0 0 0 0,1 0 0 0 0,-2 0 0 0 0,-9 0-4 0 0,-28-5 63 0 0,33 3-50 0 0,-1 1-1 0 0,1-1 1 0 0,-1 0-1 0 0,-8-5 0 0 0,-18-5-16 0 0,-3 0 3 0 0,34 11-3 0 0,-3 0 8 0 0,2 1-10 0 0,-18-2-64 0 0,14-1 59 0 0,5 3-44 0 0,5 0-142 0 0,7 3 174 0 0,-5-2 16 0 0,-1 1 0 0 0,0-1 0 0 0,1-1 1 0 0,-1 1-1 0 0,1-1 0 0 0,-1 1 0 0 0,1-2 1 0 0,6 1-1 0 0,5-2 4 0 0,-8 2 2 0 0,1 0 0 0 0,-1-1 0 0 0,0 0 0 0 0,1 0 0 0 0,-1-1 0 0 0,0 0 0 0 0,12-5 0 0 0,-16 6 0 0 0,-1 0 0 0 0,1 0 0 0 0,-1 0 0 0 0,1 0 0 0 0,-1 0 0 0 0,5 1 0 0 0,-4-1 0 0 0,0 1 0 0 0,0-1 0 0 0,-1 1 0 0 0,1-1 0 0 0,5-2 0 0 0,19-12 2 0 0,-23 12 3 0 0,1-1 0 0 0,0 1 0 0 0,-1 0 1 0 0,1 1-1 0 0,0 0 0 0 0,0 0 0 0 0,1 0 0 0 0,-1 0 1 0 0,9 0-1 0 0,-13 2-4 0 0,1 0 1 0 0,-1 0 0 0 0,0 0-1 0 0,0-1 1 0 0,1 1 0 0 0,-1-1 0 0 0,0 1-1 0 0,3-2 1 0 0,34-9-71 0 0,-36 10 70 0 0,10-5 10 0 0,-12 5 257 0 0,-2 3-214 0 0,-6 15-44 0 0,7-16-8 0 0,0 0 0 0 0,-1 0 0 0 0,1-1 0 0 0,0 1 0 0 0,0 0 0 0 0,-1 0 0 0 0,1-1 0 0 0,0 1-1 0 0,-1 0 1 0 0,1 0 0 0 0,-1-1 0 0 0,1 1 0 0 0,-1 0 0 0 0,1-1 0 0 0,-1 1 0 0 0,1-1 0 0 0,-1 1-1 0 0,0-1 1 0 0,1 1 0 0 0,-2 0 0 0 0,-1 1 12 0 0,-19 37-4 0 0,18-31-10 0 0,0 0 0 0 0,0 0 0 0 0,1 0 0 0 0,-3 11 0 0 0,-4 11 0 0 0,8-27 0 0 0,-1 5 0 0 0,0-1 0 0 0,0 1 0 0 0,0 0 0 0 0,1 0 0 0 0,-1 9 0 0 0,-15 76 0 0 0,7-42 0 0 0,10-41 16 0 0,1-8 480 0 0,-1-1-480 0 0,0 0 0 0 0,-1-1 0 0 0,1 1 0 0 0,0-1-1 0 0,0 1 1 0 0,-1-1 0 0 0,1 0 0 0 0,0 0 0 0 0,-1 1-1 0 0,1-1 1 0 0,-1 0 0 0 0,1 0 0 0 0,0 0 0 0 0,-1 0-1 0 0,1-1 1 0 0,-3 0 0 0 0,2 1-5 0 0,0 0 1 0 0,0-1-1 0 0,0 1 0 0 0,-1-1 1 0 0,1 0-1 0 0,0 0 0 0 0,0 0 1 0 0,-3-2-1 0 0,-31-39 190 0 0,28 34-123 0 0,1-1-1 0 0,-13-19 0 0 0,-1 0-3 0 0,15 19-31 0 0,-1 0 1 0 0,-5-13-1 0 0,-3-3-27 0 0,1-1-16 0 0,10 14 0 0 0,0 2 0 0 0,-8-10-16 0 0,11 19-61 0 0,6 11-59 0 0,15 17 112 0 0,-18-24 15 0 0,0-1 0 0 0,-1 0-1 0 0,1-1 1 0 0,0 1 0 0 0,0 0 0 0 0,4 2-1 0 0,0 1 8 0 0,16 11-58 0 0,9 0 48 0 0,-18-12 12 0 0,-1-2 0 0 0,-2-3 0 0 0,-1 3 0 0 0,3 2 0 0 0,-5-3 11 0 0,-5-2 32 0 0,-1 1-41 0 0,0-1 1 0 0,0 0-1 0 0,0 0 1 0 0,0 0-1 0 0,0 0 1 0 0,0 0-1 0 0,0 0 1 0 0,-1 0-1 0 0,1 0 1 0 0,0 0-1 0 0,-1 0 1 0 0,1 0-1 0 0,-1 0 1 0 0,1-2-1 0 0,4-11 95 0 0,-9 33-1434 0 0,0-7 574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44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4 418 7832 0 0,'-1'-3'62'0'0,"1"1"1"0"0,-1-1 0 0 0,0 1 0 0 0,1-1-1 0 0,0 1 1 0 0,0-1 0 0 0,0 1-1 0 0,0-1 1 0 0,0 1 0 0 0,0-1 0 0 0,0 1-1 0 0,1 0 1 0 0,1-5 0 0 0,14-32 34 0 0,-11 27 260 0 0,-2 7-183 0 0,61-120 2248 0 0,-45 95-2280 0 0,41-52-1 0 0,-52 73-132 0 0,0 0 0 0 0,1 0 0 0 0,0 1 0 0 0,1 0 0 0 0,0 0-1 0 0,0 1 1 0 0,1 1 0 0 0,-1 0 0 0 0,13-5 0 0 0,-21 10 16 0 0,1 0 1 0 0,-1 1 0 0 0,0-1 0 0 0,0 1 0 0 0,1-1-1 0 0,-1 1 1 0 0,0 0 0 0 0,1 0 0 0 0,-1 0 0 0 0,0 0-1 0 0,0 0 1 0 0,1 1 0 0 0,-1-1 0 0 0,0 1 0 0 0,5 1-1 0 0,-4-1 10 0 0,1 1 0 0 0,-1 0 0 0 0,0 0 0 0 0,0 0 0 0 0,0 1-1 0 0,0-1 1 0 0,-1 0 0 0 0,1 1 0 0 0,2 4 0 0 0,1 0 20 0 0,-1 1 0 0 0,0 1 0 0 0,0-1 1 0 0,-1 1-1 0 0,0 0 0 0 0,5 17 1 0 0,5 23 61 0 0,-2 1 1 0 0,-2 1-1 0 0,-3 0 1 0 0,2 64 0 0 0,-9-11 27 0 0,-8 347 164 0 0,8-416-283 0 0,8 64 0 0 0,-4-67-24 0 0,1 6-110 0 0,-4-26 16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44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12 308 10800 0 0,'-4'-8'978'0'0,"3"4"-909"0"0,-1 0-1 0 0,1 0 0 0 0,0 0 1 0 0,0 0-1 0 0,0 0 0 0 0,1 0 1 0 0,-1 0-1 0 0,1-1 0 0 0,0 1 0 0 0,0 0 1 0 0,1 0-1 0 0,-1-1 0 0 0,1 1 1 0 0,0 0-1 0 0,0 0 0 0 0,1 0 1 0 0,1-5-1 0 0,5-10 292 0 0,0 1 0 0 0,15-21-1 0 0,-23 38-358 0 0,8-10-5 0 0,-1 0 0 0 0,2 0 0 0 0,-1 1 0 0 0,2 0 1 0 0,-1 1-1 0 0,1 0 0 0 0,0 0 0 0 0,1 1 0 0 0,0 0 1 0 0,1 1-1 0 0,-1 1 0 0 0,1-1 0 0 0,1 2 1 0 0,-1 0-1 0 0,1 0 0 0 0,0 1 0 0 0,0 1 0 0 0,14-2 1 0 0,-21 4 4 0 0,-1 1 1 0 0,1 0-1 0 0,-1 0 1 0 0,1 1-1 0 0,-1-1 1 0 0,1 1-1 0 0,-1 1 1 0 0,0-1-1 0 0,7 3 1 0 0,-9-3 1 0 0,0 0 1 0 0,0 1-1 0 0,0-1 0 0 0,0 1 0 0 0,-1 0 1 0 0,1 0-1 0 0,-1 0 0 0 0,1 0 1 0 0,-1 0-1 0 0,0 0 0 0 0,0 0 0 0 0,0 1 1 0 0,0-1-1 0 0,0 1 0 0 0,0 0 1 0 0,-1-1-1 0 0,2 5 0 0 0,0 2 9 0 0,-1 0 0 0 0,0 0-1 0 0,0 0 1 0 0,-1 1 0 0 0,-1-1-1 0 0,1 0 1 0 0,-1 1 0 0 0,-1-1 0 0 0,0 0-1 0 0,0 1 1 0 0,-6 17 0 0 0,0-3 32 0 0,-2 1 0 0 0,-1-1 0 0 0,-14 23 1 0 0,15-27 6 0 0,-2-1 1 0 0,0-1-1 0 0,-1 0 1 0 0,-1-1-1 0 0,-1 0 1 0 0,0-1-1 0 0,-1 0 1 0 0,-25 20 0 0 0,34-32-12 0 0,1-1 0 0 0,-1 0 1 0 0,1 0-1 0 0,-1 0 1 0 0,0 0-1 0 0,0-1 0 0 0,-10 2 1 0 0,13-3-29 0 0,1-1 1 0 0,-1 1-1 0 0,1-1 0 0 0,-1 0 1 0 0,0 0-1 0 0,1 0 0 0 0,-1 0 1 0 0,0 0-1 0 0,1-1 0 0 0,-1 1 1 0 0,1-1-1 0 0,-1 1 0 0 0,1-1 1 0 0,-1 0-1 0 0,1 0 0 0 0,-1 0 1 0 0,1-1-1 0 0,0 1 0 0 0,0-1 1 0 0,0 1-1 0 0,-4-4 0 0 0,1 0-78 0 0,1-1-1 0 0,0 1 0 0 0,1-1 1 0 0,-1 0-1 0 0,1 0 0 0 0,0 0 0 0 0,0 0 1 0 0,-2-11-1 0 0,1 5-1280 0 0,2 0 0 0 0,-2-13 0 0 0,0-13-3310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45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117 719 6912 0 0,'0'0'842'0'0,"-10"-1"1653"0"0,7 0-2171 0 0,0 0-1 0 0,-1-1 1 0 0,1 1 0 0 0,0-1-1 0 0,0 0 1 0 0,0 0 0 0 0,0 0-1 0 0,0-1 1 0 0,0 1 0 0 0,0-1 0 0 0,1 1-1 0 0,-4-6 1 0 0,-1-2 10 0 0,1 0 0 0 0,0 0 0 0 0,0 0 0 0 0,1-1 0 0 0,-5-17 1 0 0,4 6-86 0 0,1 1 1 0 0,-2-24-1 0 0,3 7-184 0 0,2 0 0 0 0,1 1 0 0 0,2-1 0 0 0,2 0 0 0 0,10-49-1 0 0,-10 73-64 0 0,1 1 0 0 0,7-17 0 0 0,1-3 0 0 0,-8 17-1 0 0,1 1-1 0 0,1 0 1 0 0,0 0-1 0 0,2 1 1 0 0,-1 0-1 0 0,14-18 1 0 0,-19 29-10 0 0,1 0 0 0 0,-1 0 0 0 0,1 0 0 0 0,0 1 0 0 0,0-1 0 0 0,1 1 0 0 0,-1-1 0 0 0,0 1 0 0 0,1 0 0 0 0,7-3 0 0 0,-9 5-3 0 0,0-1 1 0 0,0 1-1 0 0,0 0 0 0 0,0 0 1 0 0,1-1-1 0 0,-1 1 0 0 0,0 1 1 0 0,0-1-1 0 0,0 0 0 0 0,1 1 1 0 0,-1-1-1 0 0,0 1 0 0 0,0-1 1 0 0,0 1-1 0 0,0 0 0 0 0,0 0 1 0 0,0 0-1 0 0,0 0 0 0 0,0 0 0 0 0,2 3 1 0 0,1 0 6 0 0,0 1 0 0 0,-1-1 0 0 0,0 1 0 0 0,0 0 0 0 0,0 0 0 0 0,0 1 0 0 0,-1-1 0 0 0,0 1 0 0 0,3 6 0 0 0,3 9-1 0 0,6 26 0 0 0,-6-14 8 0 0,-1 0 0 0 0,5 64 0 0 0,-7 70 0 0 0,-3-54 0 0 0,-2-69 8 0 0,6 61 48 0 0,8 11-56 0 0,-11-87 0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46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4 367 8752 0 0,'-2'-11'215'0'0,"1"-1"0"0"0,0 1 0 0 0,1 0 0 0 0,2-19 0 0 0,-1 23 105 0 0,1 1 0 0 0,0-1 0 0 0,0 1-1 0 0,0 0 1 0 0,0-1 0 0 0,1 1 0 0 0,0 0-1 0 0,1 1 1 0 0,5-8 0 0 0,-1 2-124 0 0,2 0-1 0 0,-1 1 1 0 0,1 0-1 0 0,15-10 1 0 0,49-31 532 0 0,-36 26-603 0 0,-11 5-125 0 0,42-25 0 0 0,-62 42 2 0 0,-1 0 1 0 0,1 0 0 0 0,0 1 0 0 0,0-1 0 0 0,0 2 0 0 0,0-1 0 0 0,0 1 0 0 0,0 0 0 0 0,0 0 0 0 0,12 1 0 0 0,-16 0-2 0 0,0 1 0 0 0,1-1 0 0 0,-1 0 0 0 0,0 1 1 0 0,0 0-1 0 0,1 0 0 0 0,-1 0 0 0 0,0 0 1 0 0,0 0-1 0 0,0 1 0 0 0,0-1 0 0 0,0 1 1 0 0,-1 0-1 0 0,1 0 0 0 0,0 0 0 0 0,-1 0 0 0 0,0 0 1 0 0,1 1-1 0 0,-1-1 0 0 0,0 1 0 0 0,0-1 1 0 0,0 1-1 0 0,0 0 0 0 0,-1 0 0 0 0,2 4 1 0 0,2 4 2 0 0,-2 1 1 0 0,0 0 0 0 0,0 0 0 0 0,-1 0 0 0 0,0 1 0 0 0,-1 14 0 0 0,-1-7 38 0 0,-2 1 1 0 0,0 0-1 0 0,-6 20 1 0 0,-3-1 141 0 0,-1-2 1 0 0,-32 66 0 0 0,44-104-183 0 0,-13 25 187 0 0,0-1 1 0 0,-29 39 0 0 0,38-58-164 0 0,-1 1 0 0 0,1-1 0 0 0,-1 0 0 0 0,0-1 1 0 0,-1 1-1 0 0,1-1 0 0 0,-1 0 0 0 0,0 0 1 0 0,0 0-1 0 0,0-1 0 0 0,-9 4 0 0 0,11-6-101 0 0,0 0-1 0 0,0 1 0 0 0,0-2 0 0 0,-1 1 0 0 0,1 0 1 0 0,0-1-1 0 0,0 0 0 0 0,0 0 0 0 0,-1 0 0 0 0,1 0 1 0 0,0-1-1 0 0,0 0 0 0 0,0 1 0 0 0,-1-2 0 0 0,1 1 0 0 0,0 0 1 0 0,0-1-1 0 0,1 0 0 0 0,-8-3 0 0 0,-14-16-5351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13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1 307 3680 0 0,'0'0'167'0'0,"2"0"-7"0"0,17-1 721 0 0,8 3-233 0 0,-10 1-521 0 0,24 9 0 0 0,-15-5 45 0 0,-21-5-45 0 0,-1-1-1 0 0,0 1 0 0 0,1 0 0 0 0,4 3 0 0 0,-6-3 14 0 0,0 0 1 0 0,0 0-1 0 0,0-1 0 0 0,1 1 1 0 0,-1-1-1 0 0,0 0 0 0 0,6 1 1 0 0,49 1 2912 0 0,-57-3-3006 0 0,0-1-22 0 0,-1 1 1 0 0,1 0-1 0 0,0 0 1 0 0,0 0-1 0 0,-1 0 0 0 0,1 0 1 0 0,0 0-1 0 0,-1-1 1 0 0,1 1-1 0 0,-1 0 1 0 0,1-1-1 0 0,0 1 1 0 0,-1 0-1 0 0,1-1 1 0 0,-1 1-1 0 0,2-1 0 0 0,1-2 53 0 0,0 2-33 0 0,2-1 63 0 0,1 0-1 0 0,-1 0 1 0 0,1-1 0 0 0,-1 0-1 0 0,0 0 1 0 0,0 0 0 0 0,0 0-1 0 0,-1-1 1 0 0,1 0 0 0 0,-1 0-1 0 0,0 0 1 0 0,0-1 0 0 0,5-7-1 0 0,-4 6-65 0 0,-1-1 0 0 0,0 1 0 0 0,-1-1 0 0 0,0 0 0 0 0,0 1 0 0 0,0-2 0 0 0,-1 1 0 0 0,2-9 0 0 0,0-6 66 0 0,0-15 41 0 0,-5 29-95 0 0,0-1 1 0 0,0 0-1 0 0,0 0 1 0 0,-1 0-1 0 0,-1 0 1 0 0,0 1-1 0 0,0-1 1 0 0,0 1-1 0 0,-1 0 1 0 0,0 0-1 0 0,-1 0 1 0 0,0 1-1 0 0,0 0 1 0 0,0-1-1 0 0,-14-11 1 0 0,16 16-39 0 0,0 1 0 0 0,0-1 1 0 0,-1 1-1 0 0,1 0 0 0 0,-1 0 0 0 0,0 1 1 0 0,1-1-1 0 0,-1 1 0 0 0,0 0 0 0 0,0 0 1 0 0,0 0-1 0 0,0 0 0 0 0,0 1 0 0 0,0-1 1 0 0,0 1-1 0 0,0 0 0 0 0,0 0 1 0 0,0 1-1 0 0,0-1 0 0 0,0 1 0 0 0,0 0 1 0 0,0 0-1 0 0,0 0 0 0 0,0 1 0 0 0,-6 2 1 0 0,9-3-75 0 0,0 0 0 0 0,-1 0 1 0 0,1 0-1 0 0,0 0 0 0 0,0 0 1 0 0,0 0-1 0 0,0 0 0 0 0,0 0 1 0 0,1 0-1 0 0,-1 1 1 0 0,0-1-1 0 0,0 0 0 0 0,1 0 1 0 0,-1 1-1 0 0,1-1 0 0 0,-1 0 1 0 0,1 1-1 0 0,-1 1 0 0 0,-2 7-521 0 0,-6 3-234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14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1 275 3224 0 0,'0'0'143'0'0,"0"2"-3"0"0,0 4 451 0 0,0 1 1 0 0,0-1-1 0 0,0 0 1 0 0,1 0-1 0 0,0 1 1 0 0,1-1-1 0 0,-1 0 1 0 0,1 0-1 0 0,0 0 1 0 0,6 11-1 0 0,-1-4-454 0 0,-1-1-103 0 0,1-1 0 0 0,0 0 0 0 0,0 0 0 0 0,1-1 0 0 0,16 16 0 0 0,-4-5-14 0 0,-17-18-18 0 0,-1 0 0 0 0,1 0 0 0 0,0 0 0 0 0,0 0 1 0 0,0-1-1 0 0,0 1 0 0 0,0-1 0 0 0,0 0 0 0 0,1 0 0 0 0,-1 0 0 0 0,1 0 0 0 0,-1-1 0 0 0,1 1 0 0 0,0-1 1 0 0,7 2-1 0 0,-5-3 34 0 0,0 1 0 0 0,0-1 0 0 0,0 0 0 0 0,0-1 0 0 0,0 1 1 0 0,-1-1-1 0 0,1 0 0 0 0,0-1 0 0 0,0 1 0 0 0,-1-1 0 0 0,1-1 0 0 0,-1 1 1 0 0,0-1-1 0 0,0 1 0 0 0,1-2 0 0 0,-2 1 0 0 0,1 0 0 0 0,0-1 0 0 0,-1 0 1 0 0,0 0-1 0 0,0 0 0 0 0,0-1 0 0 0,0 1 0 0 0,-1-1 0 0 0,1 0 1 0 0,4-10-1 0 0,3-10 139 0 0,-1 1 0 0 0,11-44 0 0 0,-19 59-78 0 0,0-1 1 0 0,0 1-1 0 0,-1 0 1 0 0,-1-1-1 0 0,1 1 1 0 0,-2-1-1 0 0,1 1 1 0 0,-1-1-1 0 0,-1 1 0 0 0,-4-18 1 0 0,0 9 255 0 0,-2 1 0 0 0,1-1 0 0 0,-2 2 0 0 0,-1-1 0 0 0,0 1 0 0 0,0 1 0 0 0,-2-1 0 0 0,-26-25 0 0 0,36 39-408 0 0,0 0 0 0 0,-1 0 0 0 0,1 0 0 0 0,-1 1 0 0 0,1 0 0 0 0,-1-1-1 0 0,1 1 1 0 0,-1 0 0 0 0,0 0 0 0 0,0 0 0 0 0,1 1 0 0 0,-1-1 0 0 0,0 1 0 0 0,0-1 0 0 0,0 1-1 0 0,0 0 1 0 0,0 0 0 0 0,0 0 0 0 0,0 0 0 0 0,1 1 0 0 0,-1-1 0 0 0,0 1 0 0 0,-5 2 0 0 0,-5 0-5293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15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46 200 4144 0 0,'-13'-2'561'0'0,"12"2"-394"0"0,0 0 0 0 0,0-1 0 0 0,0 1-1 0 0,0 0 1 0 0,0 0 0 0 0,-1 0 0 0 0,1 0 0 0 0,0 0 0 0 0,0 0 0 0 0,0 0-1 0 0,0 0 1 0 0,0 1 0 0 0,-1-1 0 0 0,1 0 0 0 0,0 1 0 0 0,0-1-1 0 0,0 1 1 0 0,0-1 0 0 0,0 1 0 0 0,0-1 0 0 0,0 1 0 0 0,-2 1-1 0 0,3-1-97 0 0,-1 1 1 0 0,0-1-1 0 0,1 0 0 0 0,-1 1 0 0 0,0-1 0 0 0,1 1 0 0 0,0-1 0 0 0,-1 0 0 0 0,1 1 0 0 0,0-1 0 0 0,0 1 0 0 0,0-1 0 0 0,0 1 0 0 0,0-1 0 0 0,0 1 0 0 0,0-1 0 0 0,0 1 0 0 0,1-1 1 0 0,-1 1-1 0 0,0-1 0 0 0,1 0 0 0 0,0 1 0 0 0,0 0 0 0 0,3 17 201 0 0,-3-8-28 0 0,0 0-1 0 0,0 0 1 0 0,1 0-1 0 0,5 13 1 0 0,4 25 497 0 0,-9-37-675 0 0,0-1-1 0 0,0 1 1 0 0,2 0-1 0 0,-1-1 1 0 0,10 20 0 0 0,-11-27-54 0 0,0 0 1 0 0,0 0 0 0 0,1 0-1 0 0,-1-1 1 0 0,1 1 0 0 0,0 0-1 0 0,0-1 1 0 0,0 0-1 0 0,0 0 1 0 0,1 0 0 0 0,0 0-1 0 0,-1 0 1 0 0,1-1 0 0 0,0 1-1 0 0,0-1 1 0 0,0 0 0 0 0,0 0-1 0 0,7 1 1 0 0,-9-3-10 0 0,1 0 0 0 0,-1 0 1 0 0,0 0-1 0 0,1 0 0 0 0,-1-1 0 0 0,1 1 1 0 0,-1-1-1 0 0,1 0 0 0 0,-1 1 0 0 0,0-1 0 0 0,0 0 1 0 0,4-2-1 0 0,-2 1-1 0 0,0-1 0 0 0,-1 1-1 0 0,1-1 1 0 0,0 1 0 0 0,-1-1 0 0 0,4-5 0 0 0,0-1 4 0 0,0 0 0 0 0,-2-1 1 0 0,1 0-1 0 0,-1 0 0 0 0,0 0 1 0 0,-1 0-1 0 0,0-1 0 0 0,-1 0 1 0 0,0 0-1 0 0,2-22 0 0 0,-3 16 100 0 0,-1 0 0 0 0,-1-1 0 0 0,-1 1 0 0 0,0-1 0 0 0,-1 1-1 0 0,-7-25 1 0 0,6 31 37 0 0,-1 0-1 0 0,-1 1 1 0 0,1 0-1 0 0,-2-1 1 0 0,1 2 0 0 0,-14-19-1 0 0,-1 4 109 0 0,-26-25 0 0 0,41 44-274 0 0,1 1 0 0 0,-1 0 1 0 0,1 0-1 0 0,-1 0 0 0 0,-1 0 1 0 0,1 1-1 0 0,0 0 0 0 0,-1 0 1 0 0,0 0-1 0 0,1 1 0 0 0,-10-3 1 0 0,-2 0-136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18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6448 0 0,'0'0'585'0'0,"-10"13"-474"0"0,7-8 251 0 0,0 1 1 0 0,1 0 0 0 0,0 0-1 0 0,0 0 1 0 0,0 0 0 0 0,1 0-1 0 0,0 0 1 0 0,0 7 0 0 0,-2 26 303 0 0,2 64 0 0 0,18 43-144 0 0,-5-59-119 0 0,34 242 1196 0 0,-30-187-951 0 0,-2-22-168 0 0,28 242 561 0 0,-7-51-593 0 0,-22-199-285 0 0,19 126 200 0 0,-31-237-361 0 0,75 405 450 0 0,22-7-266 0 0,-51-229-83 0 0,11 33 125 0 0,-36-124-113 0 0,18 52 78 0 0,0-24-1906 0 0,-32-85-4396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8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631 70 2304 0 0,'-1'0'5334'0'0,"-6"0"-3675"0"0,-25-12 3986 0 0,26 9-5145 0 0,-1 0 0 0 0,1 1 1 0 0,-14-3-1 0 0,-44-12 508 0 0,17 8-459 0 0,1 2-1 0 0,-78-1 1 0 0,-133 13-320 0 0,255-6-282 0 0,-5-2 29 0 0,6 2-30 0 0,0 0 1 0 0,-1-1 29 0 0,1 1-40 0 0,2 3-120 0 0,2 5 173 0 0,5 5 11 0 0,3-2 0 0 0,-2 2-13 0 0,1-1 0 0 0,13 12 1 0 0,-11-12-18 0 0,-1 0 0 0 0,11 15 0 0 0,-19-24 30 0 0,-2-1 0 0 0,-1-1 0 0 0,1 1 0 0 0,0-1 0 0 0,-1 1 0 0 0,1 0 0 0 0,0-1 0 0 0,-1 1 0 0 0,1 0 0 0 0,-1-1 0 0 0,1 1 0 0 0,-1 0 0 0 0,0 0 0 0 0,1-1 0 0 0,-1 1 0 0 0,0 0 0 0 0,1 0 0 0 0,-1 0 0 0 0,0 1 0 0 0,41 89 0 0 0,-3-4 0 0 0,-34-80 0 0 0,-1 1 0 0 0,1-1 0 0 0,0-1 0 0 0,1 1 0 0 0,0-1 0 0 0,10 11 0 0 0,-12-11 0 0 0,1-1 0 0 0,-1 0 0 0 0,-1 1 0 0 0,1-1 0 0 0,-1 1 0 0 0,3 10 0 0 0,0-2 0 0 0,3 22 0 0 0,-7-35 0 0 0,0 1 0 0 0,0 0-1 0 0,-1-1 1 0 0,1 1-1 0 0,0 0 1 0 0,-1 0-1 0 0,1-1 1 0 0,-1 1-1 0 0,0 0 1 0 0,0 0 0 0 0,1 0-1 0 0,-1 0 1 0 0,-1 2-1 0 0,1-2 8 0 0,0 1 0 0 0,0-1 0 0 0,0 0 0 0 0,0 0 0 0 0,0 1 0 0 0,0-1 0 0 0,1 0 0 0 0,-1 0 0 0 0,2 4 0 0 0,1 4-3 0 0,-3-9-11 0 0,-1 2 15 0 0,0 17 62 0 0,1-16-27 0 0,2 2-33 0 0,-1 1 498 0 0,0-7-532 0 0,0 0 0 0 0,0 0 0 0 0,0 0 0 0 0,0 0 0 0 0,0 0 1 0 0,0 0-1 0 0,0 0 0 0 0,0 0 0 0 0,0-1 0 0 0,0 1 0 0 0,0 0 0 0 0,-1-1 0 0 0,1 1 0 0 0,0 0 0 0 0,0-1 0 0 0,0 1 0 0 0,0-1 0 0 0,-1 0 0 0 0,1 1 0 0 0,1-2 0 0 0,7-3-2 0 0,1 0-33 0 0,1 0-1 0 0,-1-1 1 0 0,0-1-1 0 0,-1 1 1 0 0,14-13-1 0 0,42-47-434 0 0,-43 36 245 0 0,-19 23 218 0 0,-2 6-46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19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9328 0 0,'0'0'429'0'0,"1"1"-13"0"0,0 4-401 0 0,1 0-1 0 0,0 0 1 0 0,0 0-1 0 0,0-1 1 0 0,1 1 0 0 0,0-1-1 0 0,0 0 1 0 0,0 0-1 0 0,0 0 1 0 0,0 0-1 0 0,1 0 1 0 0,0 0 0 0 0,5 3-1 0 0,-2-2 36 0 0,0-1 0 0 0,0 0 0 0 0,0-1 0 0 0,1 1 0 0 0,-1-1 0 0 0,1-1 0 0 0,15 4 0 0 0,14 0 466 0 0,70 3-1 0 0,-71-8-283 0 0,13 0 175 0 0,57-8 1 0 0,-37 1-127 0 0,593-44 815 0 0,-368 23-936 0 0,109-1-48 0 0,37 2-46 0 0,-239 17-15 0 0,210-14 77 0 0,-208 16-91 0 0,-41 2 19 0 0,343-10 62 0 0,-448 16-119 0 0,201-6 76 0 0,-88 2 32 0 0,-29-8 29 0 0,-139 10-135 0 0,0 1 0 0 0,0-1 0 0 0,1 1 0 0 0,-1-1 1 0 0,0 1-1 0 0,0-1 0 0 0,0 0 0 0 0,1-1 0 0 0,12-4 10 0 0,-14 6-10 0 0,-1 0 1 0 0,0-1-1 0 0,0 1 0 0 0,1 0 0 0 0,-1 0 1 0 0,0 0-1 0 0,1 0 0 0 0,-1 0 0 0 0,0 0 0 0 0,1 0 1 0 0,-1 0-1 0 0,0 0 0 0 0,1 0 0 0 0,-1 0 1 0 0,0 1-1 0 0,0-1 0 0 0,1 0 0 0 0,-1 0 1 0 0,0 0-1 0 0,1 0 0 0 0,-1 0 0 0 0,0 0 0 0 0,0 1 1 0 0,1-1-1 0 0,-1 2-5 0 0,1 1 1 0 0,-1-1-1 0 0,0 0 1 0 0,0 1-1 0 0,0-1 1 0 0,-1 1-1 0 0,1-1 1 0 0,-1 0-1 0 0,1 0 1 0 0,-1 1-1 0 0,0-1 1 0 0,0 0-1 0 0,-1 4 1 0 0,-4 9-8 0 0,-12 35-21 0 0,12-35 25 0 0,1-1 0 0 0,-5 19 0 0 0,6-11 16 0 0,-6 26 42 0 0,0-12 20 0 0,-8 55 0 0 0,2-7 87 0 0,-87 465 474 0 0,87-450-535 0 0,-35 196 329 0 0,-19 114 338 0 0,38-106-94 0 0,24-205-444 0 0,-5 336 599 0 0,13-404-776 0 0,21 528 347 0 0,-16-459-342 0 0,9 100 52 0 0,-5-115-677 0 0,-6-48 192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1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0 446 2304 0 0,'0'0'7058'0'0,"2"-1"-6566"0"0,46-32 1078 0 0,-37 26-1151 0 0,18-14 1 0 0,10-7 135 0 0,-26 21-512 0 0,88-49 714 0 0,-83 48-617 0 0,1 0-1 0 0,-1 1 0 0 0,37-8 1 0 0,-34 11-140 0 0,11-3 0 0 0,0 2 0 0 0,53-2 0 0 0,33 3 0 0 0,76-8 0 0 0,-129 1-3 0 0,24-1 16 0 0,-46 9 13 0 0,228-14 138 0 0,-173 13-132 0 0,3-2 42 0 0,152 13 1 0 0,-61 3-65 0 0,-107-8-9 0 0,220-7-1 0 0,-57 6 60 0 0,-99 2 18 0 0,500-26 274 0 0,-589 21-301 0 0,34-4-38 0 0,85-8 48 0 0,31-4-4 0 0,-149 13-57 0 0,22-5 0 0 0,-55 7 70 0 0,35 0 1 0 0,14-1 57 0 0,-57 2-59 0 0,-15 2-35 0 0,0-1-1 0 0,1 1 1 0 0,-1-1-1 0 0,0 0 1 0 0,1-1-1 0 0,-1 1 1 0 0,10-5-1 0 0,1-2 47 0 0,-7 4-28 0 0,-1 0 0 0 0,0 0 1 0 0,0-1-1 0 0,0 0 0 0 0,0 0 0 0 0,-1-1 0 0 0,10-10 1 0 0,-2-1 153 0 0,-13 13-31 0 0,-9 10-125 0 0,-8 9 26 0 0,1 1-1 0 0,1 1 1 0 0,1 0-1 0 0,-13 22 0 0 0,3-4 68 0 0,-65 117 411 0 0,81-141-652 0 0,1 0-1 0 0,1 0 1 0 0,0 1 0 0 0,0-1 0 0 0,-3 21-1 0 0,7-23-776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1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6448 0 0,'0'0'585'0'0,"0"2"-485"0"0,1 57 2437 0 0,11 80-1 0 0,-8-109-2119 0 0,10 91 736 0 0,-12-106-926 0 0,4 23 0 0 0,1 14 151 0 0,13 90 487 0 0,-16-116-722 0 0,0-17 206 0 0,-1-2-1115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2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8288 0 0,'0'0'2204'0'0,"2"1"-1480"0"0,20 4 1144 0 0,40 3 0 0 0,68-5-540 0 0,-97-3-1169 0 0,42-6-84 0 0,9-5-1668 0 0,-61 8 144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2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0 223 5064 0 0,'0'0'232'0'0,"2"0"-14"0"0,76 8 6217 0 0,-58-9-5827 0 0,25-4 0 0 0,-1 0-819 0 0,-24 3-2871 0 0,-5-4-1150 0 0</inkml:trace>
  <inkml:trace contextRef="#ctx0" brushRef="#br0" timeOffset="1">487 1 6912 0 0,'15'7'528'0'0,"-15"-7"-498"0"0,1 1 0 0 0,-1 0 0 0 0,0 0 1 0 0,1 0-1 0 0,-1 0 0 0 0,1-1 0 0 0,-1 1 0 0 0,0 0 0 0 0,0 0 1 0 0,0 0-1 0 0,1 0 0 0 0,-1 0 0 0 0,0 0 0 0 0,0 0 1 0 0,0 0-1 0 0,0 0 0 0 0,-1 0 0 0 0,1 0 0 0 0,0 1 1 0 0,-1-1 89 0 0,2 5 137 0 0,-2 0 0 0 0,1 0 0 0 0,-1 0 0 0 0,0-1 1 0 0,0 1-1 0 0,0 0 0 0 0,-1 0 0 0 0,-4 9 0 0 0,3-9-56 0 0,1 1-1 0 0,1 0 1 0 0,-1-1-1 0 0,1 1 1 0 0,0 0-1 0 0,1 13 0 0 0,-3 17 507 0 0,1-26-500 0 0,2 1 0 0 0,-1-1 1 0 0,2 0-1 0 0,0 1 0 0 0,0-1 1 0 0,4 16-1 0 0,2 19 202 0 0,-6-36-327 0 0,1 0 1 0 0,0-1 0 0 0,0 1 0 0 0,1-1 0 0 0,6 12 0 0 0,3 11 50 0 0,-6-9-37 0 0,-6-19-131 0 0,1 0 0 0 0,0 0 0 0 0,0 0 1 0 0,1 0-1 0 0,-1 0 0 0 0,4 6 0 0 0,3 4-329 0 0,-7-2-18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3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49 1840 0 0,'2'1'62'0'0,"0"-1"-1"0"0,0 1 1 0 0,1 0 0 0 0,-1 0 0 0 0,0 0-1 0 0,3 3 1 0 0,-3-1 353 0 0,-1 0 0 0 0,0-1 0 0 0,0 1 0 0 0,0 0 0 0 0,0 0 0 0 0,0 0 0 0 0,-1 0-1 0 0,1 0 1 0 0,-1 0 0 0 0,0 0 0 0 0,0 0 0 0 0,0 0 0 0 0,-1 4 0 0 0,-5 18 1696 0 0,5-21-2008 0 0,-1 0 1 0 0,1 0-1 0 0,0 0 1 0 0,0 1-1 0 0,1-1 1 0 0,-1 0-1 0 0,1 9 1 0 0,2 2 35 0 0,-2 1 1 0 0,0 0 0 0 0,-2 21-1 0 0,1-29-48 0 0,1 0-1 0 0,0 0 1 0 0,1 0-1 0 0,-1 0 1 0 0,2 0-1 0 0,2 13 1 0 0,-1-11 42 0 0,-1 0 1 0 0,-1 0 0 0 0,1 13-1 0 0,-2-12 18 0 0,0 0 0 0 0,0 0-1 0 0,1 0 1 0 0,0 0 0 0 0,1-1-1 0 0,0 1 1 0 0,1 0 0 0 0,5 10-1 0 0,-7-18-104 0 0,0-1 0 0 0,0 1-1 0 0,0 0 1 0 0,-1-1-1 0 0,1 1 1 0 0,-1 0 0 0 0,1-1-1 0 0,-1 1 1 0 0,0 0 0 0 0,0 0-1 0 0,0-1 1 0 0,-1 5 0 0 0,1-5-17 0 0,0 0-1 0 0,0 0 1 0 0,0 0 0 0 0,0 0 0 0 0,1 0 0 0 0,-1 0 0 0 0,1 0 0 0 0,-1 0 0 0 0,1 0 0 0 0,0 0 0 0 0,-1 0 0 0 0,1-1 0 0 0,0 1 0 0 0,2 2 0 0 0,-2-3-5 0 0,0 1 1 0 0,0 0-1 0 0,0 0 1 0 0,0 0-1 0 0,-1 0 1 0 0,1-1-1 0 0,0 1 1 0 0,-1 0-1 0 0,0 0 1 0 0,1 3 0 0 0,-1-3 319 0 0,-9 0-70 0 0,9-2-265 0 0,-1 0 0 0 0,1 0-1 0 0,-1 1 1 0 0,1-1 0 0 0,-1 0 0 0 0,1 0-1 0 0,-1 0 1 0 0,1 0 0 0 0,-1 0-1 0 0,1 1 1 0 0,-1-1 0 0 0,1 0 0 0 0,-1 0-1 0 0,1 0 1 0 0,-1-1 0 0 0,1 1 0 0 0,-1 0-1 0 0,1 0 1 0 0,-1 0 0 0 0,1 0 0 0 0,-1 0-1 0 0,1-1 1 0 0,-1 1 0 0 0,1 0-1 0 0,-1 0 1 0 0,1-1 0 0 0,-1 1 0 0 0,1 0-1 0 0,-1-1 1 0 0,0 0 0 0 0,-6-8 236 0 0,4 5-223 0 0,1 1 0 0 0,-1 0 0 0 0,1-1 0 0 0,-1 1 0 0 0,1-1 0 0 0,0 0 0 0 0,1 1 0 0 0,-1-1 0 0 0,1 0 0 0 0,-2-7-1 0 0,-4-27-44 0 0,5 30-39 0 0,0-1 0 0 0,0 1 0 0 0,1-1 0 0 0,0 0 0 0 0,1 1 0 0 0,0-10 0 0 0,1 12 9 0 0,-1 1 0 0 0,0 0 0 0 0,-1-1 0 0 0,0-4 0 0 0,-1-20-155 0 0,4 14 103 0 0,-1 9 38 0 0,0 0 0 0 0,0 0 0 0 0,-1-10 0 0 0,-1 5-37 0 0,2 1 0 0 0,-1-1 1 0 0,4-16-1 0 0,-1 8-49 0 0,-4-4 16 0 0,0 22 130 0 0,1-1 0 0 0,0 0 0 0 0,0 1 1 0 0,0-1-1 0 0,0 0 0 0 0,0 1 0 0 0,0-1 0 0 0,1 0 0 0 0,-1 1 1 0 0,1-1-1 0 0,1-3 0 0 0,6-8-12 0 0,4-11-29 0 0,-11 20 40 0 0,1 0-1 0 0,-1 0 1 0 0,1 0-1 0 0,0 0 1 0 0,0 0-1 0 0,1 0 0 0 0,-1 0 1 0 0,1 1-1 0 0,0 0 1 0 0,1-1-1 0 0,-1 1 1 0 0,1 0-1 0 0,-1 1 1 0 0,7-5-1 0 0,-1 2-1 0 0,-6 3-2 0 0,1 1-1 0 0,0-1 1 0 0,-1 1-1 0 0,0-1 0 0 0,6-6 1 0 0,-8 8 9 0 0,-1 0 0 0 0,1 0 0 0 0,0 1 1 0 0,0-1-1 0 0,0 0 0 0 0,0 0 0 0 0,0 1 0 0 0,0-1 1 0 0,0 1-1 0 0,0-1 0 0 0,0 1 0 0 0,0-1 0 0 0,0 1 1 0 0,0 0-1 0 0,0-1 0 0 0,2 1 0 0 0,17-6-98 0 0,-19 6 77 0 0,7-2-50 0 0,13 4 12 0 0,-16 0-2 0 0,-3-1 64 0 0,0 0 1 0 0,6 3-36 0 0,-1-1 0 0 0,0 1 0 0 0,12 9 0 0 0,-7-3-98 0 0,-14 2-27 0 0,1 0 95 0 0,1-11 59 0 0,0 1 0 0 0,0 0 0 0 0,0-1 1 0 0,0 1-1 0 0,-1 0 0 0 0,1 0 0 0 0,0-1 0 0 0,-1 1 0 0 0,1-1 0 0 0,-1 1 1 0 0,0-1-1 0 0,1 1 0 0 0,-2 1 0 0 0,-67 102-141 0 0,68-102 147 0 0,-1-1-1 0 0,0 1 0 0 0,1 0 0 0 0,-1 0 1 0 0,1 0-1 0 0,0 0 0 0 0,0 0 1 0 0,0 0-1 0 0,0 0 0 0 0,1 0 0 0 0,-1 0 1 0 0,1 0-1 0 0,0 0 0 0 0,0 6 1 0 0,0-7 5 0 0,-1-1 0 0 0,1 0 0 0 0,0 0 0 0 0,0 1 0 0 0,-1-1 0 0 0,1 0 1 0 0,-1 0-1 0 0,1 0 0 0 0,-1 1 0 0 0,0-1 0 0 0,1 0 0 0 0,-1 0 0 0 0,0 0 1 0 0,0 0-1 0 0,-1 1 0 0 0,1-1 4 0 0,0-1 1 0 0,0 1-1 0 0,1 0 1 0 0,-1 0-1 0 0,0 0 0 0 0,0 1 1 0 0,1-1-1 0 0,-1 0 1 0 0,1 0-1 0 0,-1 0 1 0 0,1 0-1 0 0,-1 0 1 0 0,1 1-1 0 0,0-1 0 0 0,-1 2 1 0 0,1 1 36 0 0,0 1-1 0 0,-1 0 1 0 0,1 0 0 0 0,-1-1 0 0 0,-3 9-1 0 0,2-6-32 0 0,2-6-12 0 0,-1 1 1 0 0,1-1-1 0 0,0 0 1 0 0,0 1 0 0 0,0-1-1 0 0,0 0 1 0 0,0 0-1 0 0,0 1 1 0 0,0-1 0 0 0,0 0-1 0 0,1 0 1 0 0,-1 1-1 0 0,0-1 1 0 0,1 0 0 0 0,-1 0-1 0 0,1 0 1 0 0,-1 0-1 0 0,2 2 1 0 0,16 17 78 0 0,-2-3 28 0 0,-15-14-62 0 0,1 0 0 0 0,0 0 0 0 0,1-1 0 0 0,-1 1 0 0 0,0 0 0 0 0,1-1 0 0 0,0 0 0 0 0,-1 1 0 0 0,1-1 0 0 0,0 0 0 0 0,3 1 0 0 0,-4-1-23 0 0,1 0 39 0 0,0 1 0 0 0,0-1-1 0 0,0 1 1 0 0,0 0 0 0 0,-1 0 0 0 0,1 1 0 0 0,2 4 0 0 0,-3-4-10 0 0,0-1 0 0 0,1 1 1 0 0,0 0-1 0 0,0-1 1 0 0,0 0-1 0 0,4 4 0 0 0,-6-6-49 0 0,0-1 14 0 0,1 1-1 0 0,-1 0 0 0 0,0 0 1 0 0,0 0-1 0 0,1 0 0 0 0,-1 0 1 0 0,0 0-1 0 0,0 0 0 0 0,0 1 1 0 0,0-1-1 0 0,0 0 1 0 0,0 0-1 0 0,1 3 0 0 0,-2-3-12 0 0,0 0 0 0 0,0-1 0 0 0,0 1 0 0 0,1-1 0 0 0,-1 1 0 0 0,0-1 0 0 0,1 1 0 0 0,-1-1 0 0 0,1 1 0 0 0,-1-1 0 0 0,1 1 0 0 0,-1-1 0 0 0,1 0 0 0 0,-1 1 0 0 0,1-1 0 0 0,-1 0 0 0 0,1 1 0 0 0,0-1 0 0 0,2 2 8 0 0,13 8 47 0 0,19 16-743 0 0,-23-20-2959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3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31 7832 0 0,'-2'5'131'0'0,"0"1"-1"0"0,1-1 1 0 0,0 0 0 0 0,0 0 0 0 0,0 1-1 0 0,1-1 1 0 0,0 1 0 0 0,0-1 0 0 0,0 0 0 0 0,2 9-1 0 0,4 49 1917 0 0,-4-52-1730 0 0,0 1 1 0 0,-1 0-1 0 0,0 0 0 0 0,-2 22 1 0 0,1-26-183 0 0,0 0 0 0 0,1-1 1 0 0,0 1-1 0 0,2 7 0 0 0,-2-9-70 0 0,1 0 1 0 0,-1 0-1 0 0,-1 0 0 0 0,1 0 1 0 0,-1 0-1 0 0,0 0 0 0 0,-1 0 0 0 0,0 6 1 0 0,-1-3 86 0 0,1 0 0 0 0,0-1 0 0 0,0 1 0 0 0,1 0 0 0 0,0 0 0 0 0,1-1 0 0 0,2 13 0 0 0,-3-19-118 0 0,0-1 1 0 0,0 1 0 0 0,0 0 0 0 0,0-1 0 0 0,0 1 0 0 0,0 0 0 0 0,0 0 0 0 0,-2 2 0 0 0,0 12 1146 0 0,10-23-875 0 0,-8 6-295 0 0,0 0 0 0 0,0 1 0 0 0,1-1 0 0 0,-1 0 1 0 0,0 0-1 0 0,0 1 0 0 0,0-1 0 0 0,0 0 0 0 0,0 1 0 0 0,0-1 1 0 0,0 0-1 0 0,0 0 0 0 0,-1 1 0 0 0,1-1 0 0 0,0 0 0 0 0,0 1 1 0 0,-1-1-1 0 0,1 0 0 0 0,0 1 0 0 0,-1-1 0 0 0,0-1 0 0 0,-3-6 94 0 0,4 6-87 0 0,0 0 0 0 0,-1 0 0 0 0,1-1 0 0 0,0 1 0 0 0,0 0 0 0 0,0 0 0 0 0,1 0 0 0 0,-1-4 0 0 0,2-10-4 0 0,-3 2-10 0 0,-1 0-1 0 0,-6-28 0 0 0,4 25-85 0 0,-3-27 0 0 0,5 19-105 0 0,-6-27 0 0 0,6 42 110 0 0,1 1 0 0 0,1-14-1 0 0,-2-10-128 0 0,5-12-108 0 0,-3 44 219 0 0,2 1-417 0 0,0 1 504 0 0,0-1 0 0 0,-1 1 0 0 0,1 0 0 0 0,0 0 0 0 0,0 0 0 0 0,-1 0 0 0 0,1 0 0 0 0,-1 0 0 0 0,1 0 0 0 0,-1 0 0 0 0,0 1 0 0 0,1-1 0 0 0,-1 0 1 0 0,0 1-1 0 0,0-1 0 0 0,0 1 0 0 0,1 2 0 0 0,2 3-69 0 0,-1 1-1 0 0,5 15 1 0 0,-6-17 54 0 0,-1 0 0 0 0,2 0-1 0 0,-1 0 1 0 0,0-1 0 0 0,1 1 0 0 0,0-1 0 0 0,4 6 0 0 0,5 1 23 0 0,2-5 0 0 0,-11-6 7 0 0,0 0 1 0 0,0-1 0 0 0,0 0 0 0 0,0 0 0 0 0,0 0 0 0 0,0 0 0 0 0,0 0 0 0 0,0 0-1 0 0,0-1 1 0 0,0 0 0 0 0,0 1 0 0 0,0-1 0 0 0,0 0 0 0 0,5-3 0 0 0,1-1 52 0 0,0-1 1 0 0,16-13-1 0 0,-13 10-33 0 0,-8 5 0 0 0,0 0-1 0 0,1 0 1 0 0,5-9-1 0 0,10-10 51 0 0,-12 16-73 0 0,0-2 0 0 0,-1 1 0 0 0,10-15 0 0 0,10-11-187 0 0,-18 26 72 0 0,-9 8 107 0 0,0 0 1 0 0,1-1 0 0 0,-1 1-1 0 0,0 0 1 0 0,0 0-1 0 0,0 0 1 0 0,1 0 0 0 0,-1 0-1 0 0,0 0 1 0 0,0 0 0 0 0,1 0-1 0 0,-1-1 1 0 0,0 1-1 0 0,0 0 1 0 0,0 0 0 0 0,0 0-1 0 0,1 0 1 0 0,-1-1 0 0 0,0 1-1 0 0,0 0 1 0 0,0 0-1 0 0,0 0 1 0 0,0-1 0 0 0,0 1-1 0 0,0 0 1 0 0,0 0 0 0 0,1-1-1 0 0,-1 1 1 0 0,0 0-1 0 0,0 0 1 0 0,0-1 0 0 0,0 1-1 0 0,0 0 1 0 0,0 0 0 0 0,0-1-1 0 0,0 1 1 0 0,0 0-1 0 0,-1 0 1 0 0,1 0 0 0 0,0-1-1 0 0,0 1 1 0 0,0 0 0 0 0,0 0-1 0 0,0-1 1 0 0,0 1-1 0 0,0 0 1 0 0,0 0 0 0 0,-1 0-1 0 0,1 0 1 0 0,0-1 0 0 0,0 1-1 0 0,0 0 1 0 0,0 0-1 0 0,-1 0 1 0 0,1 0 0 0 0,0-1-1 0 0,0 1 1 0 0,0 0 0 0 0,-1 0-1 0 0,1 0 1 0 0,0 0-10 0 0,0 0 0 0 0,0-1 0 0 0,0 1 0 0 0,1 0 0 0 0,-1 0 0 0 0,0 0 0 0 0,0 0 0 0 0,0 0 0 0 0,1 0 0 0 0,-1-1 0 0 0,0 1 0 0 0,0 0 0 0 0,1 0 0 0 0,-1 0 1 0 0,0 0-1 0 0,0 0 0 0 0,1 0 0 0 0,-1 0 0 0 0,0 0 0 0 0,0 0 0 0 0,1 0 0 0 0,-1 0 0 0 0,0 0 0 0 0,0 0 0 0 0,1 0 0 0 0,-1 0 0 0 0,0 1 0 0 0,0-1 0 0 0,0 0 0 0 0,1 0 0 0 0,-1 0 0 0 0,0 0 0 0 0,0 0 0 0 0,0 0 0 0 0,1 1 0 0 0,-1-1 0 0 0,0 0 1 0 0,0 0-1 0 0,3 24-102 0 0,-3-21 107 0 0,-1-1 1 0 0,1 1-1 0 0,1-1 1 0 0,-1 1 0 0 0,0 0-1 0 0,1-1 1 0 0,-1 1-1 0 0,1-1 1 0 0,0 1-1 0 0,0-1 1 0 0,0 0-1 0 0,0 1 1 0 0,0-1-1 0 0,2 3 1 0 0,-1-3 4 0 0,-1-1 0 0 0,0 0 0 0 0,0 0 0 0 0,0 1 0 0 0,0-1 0 0 0,0 1 0 0 0,0-1 0 0 0,0 1 0 0 0,0-1 0 0 0,-1 1 0 0 0,1-1-1 0 0,-1 1 1 0 0,1 0 0 0 0,-1-1 0 0 0,0 1 0 0 0,1 0 0 0 0,-1-1 0 0 0,0 1 0 0 0,0 0 0 0 0,0-1 0 0 0,0 1 0 0 0,0 0 0 0 0,-1-1 0 0 0,1 1 0 0 0,0 0 0 0 0,-1-1 0 0 0,1 1 0 0 0,-3 3 0 0 0,3-2 7 0 0,0 1 0 0 0,-1 0 1 0 0,1 0-1 0 0,1 0 0 0 0,-1 0 1 0 0,0 0-1 0 0,1 0 0 0 0,2 6 0 0 0,-2-5 22 0 0,0 0 0 0 0,0-1 0 0 0,-1 1 0 0 0,1 0 1 0 0,-1 6-1 0 0,-6 19 102 0 0,4-24-92 0 0,1 0 0 0 0,-1 1 0 0 0,1 11 0 0 0,1-5 11 0 0,0-10-34 0 0,1 1-1 0 0,-1-1 1 0 0,0 0 0 0 0,-1 1-1 0 0,1-1 1 0 0,-1 1 0 0 0,1-1-1 0 0,-2 4 1 0 0,-2 1-9 0 0,3-4 5 0 0,-1-1-1 0 0,1 0 1 0 0,0 1 0 0 0,0-1 0 0 0,0 1-1 0 0,0-1 1 0 0,1 1 0 0 0,-1-1 0 0 0,1 1-1 0 0,0-1 1 0 0,0 1 0 0 0,0 0 0 0 0,1 3 0 0 0,1-1-41 0 0,-2-4 7 0 0,1-1 0 0 0,-1 1 0 0 0,0-1 0 0 0,1 1 0 0 0,-1 0 0 0 0,0-1 0 0 0,0 1 0 0 0,0-1 0 0 0,0 1 0 0 0,-1-1 0 0 0,1 1 0 0 0,0 0 0 0 0,-1-1 0 0 0,1 1 0 0 0,-1-1 0 0 0,1 1 0 0 0,-1-1 0 0 0,0 1 0 0 0,-1 1 0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4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 7368 0 0,'0'1'568'0'0,"-2"4"-460"0"0,1 0 0 0 0,-1 0-1 0 0,2 0 1 0 0,-1 0 0 0 0,0 0 0 0 0,1 0 0 0 0,0 0 0 0 0,0 5 0 0 0,0 14 778 0 0,-2 13-68 0 0,2-21-576 0 0,-4 23 1 0 0,-1-3 385 0 0,2 1 1 0 0,1 0 0 0 0,2-1 0 0 0,5 44 0 0 0,-6-45 77 0 0,1-28-531 0 0,-1 0 0 0 0,1 0 0 0 0,2 12 0 0 0,-2-19-146 0 0,0 1 1 0 0,0-1-1 0 0,1 1 0 0 0,-1-1 0 0 0,0 1 0 0 0,0-1 0 0 0,0 1 0 0 0,0-1 1 0 0,0 1-1 0 0,0-1 0 0 0,0 1 0 0 0,0-1 0 0 0,0 1 0 0 0,0-1 1 0 0,0 1-1 0 0,0-1 0 0 0,0 1 0 0 0,0-1 0 0 0,-1 1 0 0 0,1-1 1 0 0,0 1-1 0 0,0-1 0 0 0,-1 1 0 0 0,1-1 0 0 0,0 1 0 0 0,0-1 0 0 0,-1 1 1 0 0,1-1-1 0 0,-1 0 0 0 0,1 1 0 0 0,0-1 0 0 0,-1 0 0 0 0,1 1 1 0 0,-1-1-1 0 0,1 0 0 0 0,-1 0 0 0 0,1 1 0 0 0,-1-1 0 0 0,0 0-14 0 0,1 0 0 0 0,-1-1 0 0 0,0 1-1 0 0,1 0 1 0 0,-1 0 0 0 0,1-1-1 0 0,-1 1 1 0 0,1 0 0 0 0,-1-1-1 0 0,1 1 1 0 0,-1-1 0 0 0,1 1 0 0 0,0-1-1 0 0,-1 1 1 0 0,1-1 0 0 0,0 1-1 0 0,-1-1 1 0 0,1 1 0 0 0,0-1 0 0 0,-1 1-1 0 0,1-1 1 0 0,0 1 0 0 0,0-1-1 0 0,0 0 1 0 0,0 1 0 0 0,-1-1 0 0 0,1 0-1 0 0,0 1 1 0 0,0-1 0 0 0,0 1-1 0 0,0-1 1 0 0,1-1 0 0 0,-1 0 1 0 0,-1-1 1 0 0,1 1-1 0 0,0-1 1 0 0,-1 1-1 0 0,0-1 1 0 0,1 1-1 0 0,-3-4 1 0 0,2 3-8 0 0,0 1 1 0 0,0-1-1 0 0,1 1 1 0 0,-1-1-1 0 0,0 1 1 0 0,1-1-1 0 0,-1-3 1 0 0,1 3-15 0 0,1-4-70 0 0,-2 0 0 0 0,1 0 1 0 0,-1-1-1 0 0,0 1 0 0 0,-3-9 0 0 0,1 4-54 0 0,0 1 0 0 0,1-1-1 0 0,0 0 1 0 0,0 0 0 0 0,1-19 0 0 0,-2 0-170 0 0,2 23 201 0 0,0 1-1 0 0,1 0 1 0 0,0 0 0 0 0,0 0 0 0 0,1-11 0 0 0,2-14-241 0 0,-4 28 283 0 0,1-1 0 0 0,0 1 1 0 0,1 0-1 0 0,-1-1 0 0 0,1 1 1 0 0,0 0-1 0 0,0-1 0 0 0,3-6 1 0 0,4-9-149 0 0,-6 14 180 0 0,0 1 0 0 0,1-1 0 0 0,-1 1 0 0 0,1-1 1 0 0,0 1-1 0 0,0 0 0 0 0,1 0 0 0 0,0 1 0 0 0,5-7 0 0 0,4-2-29 0 0,-11 11 36 0 0,0-1 1 0 0,1 1-1 0 0,-1-1 1 0 0,1 1-1 0 0,6-4 1 0 0,-9 6 11 0 0,0 0 0 0 0,1 0 0 0 0,-1 0 0 0 0,1 0 0 0 0,-1 0 0 0 0,1 0 0 0 0,-1 0 0 0 0,0 0 0 0 0,1 0 0 0 0,-1 0 0 0 0,1 0 0 0 0,-1 1 0 0 0,0-1 0 0 0,1 0 0 0 0,-1 0 0 0 0,1 0 0 0 0,-1 1 0 0 0,0-1 0 0 0,1 0 0 0 0,-1 1 0 0 0,2 0-10 0 0,0-1 14 0 0,-1 0 1 0 0,1 1-1 0 0,-1-1 1 0 0,1 1-1 0 0,-1-1 1 0 0,0 1-1 0 0,1 0 1 0 0,-1 0-1 0 0,0 0 0 0 0,1-1 1 0 0,-1 1-1 0 0,0 0 1 0 0,0 0-1 0 0,0 1 1 0 0,0-1-1 0 0,0 0 1 0 0,0 0-1 0 0,0 0 1 0 0,0 1-1 0 0,0 1 0 0 0,3 4 13 0 0,2 1 56 0 0,0 0 0 0 0,0 1-1 0 0,-2-1 1 0 0,1 1 0 0 0,-1 1 0 0 0,0-1 0 0 0,3 12-1 0 0,0-1 91 0 0,26 80 1892 0 0,30 143 1 0 0,-46-183-1522 0 0,-14-53-1963 0 0,-14-32-8619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4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1840 0 0,'25'6'80'0'0,"-16"2"16"0"0,4-3-96 0 0,1 2 0 0 0,-1-2 0 0 0,0-2 1024 0 0,-5 2 1416 0 0,5 1-1192 0 0,0-1-992 0 0,2-2-192 0 0,-7-3-64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5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0 574 7832 0 0,'1'-2'104'0'0,"0"-1"-1"0"0,0 1 1 0 0,0 0 0 0 0,-1 0 0 0 0,1-1 0 0 0,-1 1-1 0 0,1-5 1 0 0,3-13 31 0 0,35-54 3828 0 0,-36 69-3829 0 0,0 0 1 0 0,1 0-1 0 0,0 0 1 0 0,0 1-1 0 0,0-1 1 0 0,6-3-1 0 0,11-13 150 0 0,-14 13-245 0 0,1 1 0 0 0,0 0 1 0 0,0 0-1 0 0,0 1 0 0 0,1 0 0 0 0,0 0 0 0 0,0 1 1 0 0,19-7-1 0 0,7-1 59 0 0,43-9 0 0 0,-26 8 0 0 0,277-91 727 0 0,-79 53-333 0 0,-238 50-484 0 0,104-14 129 0 0,119-2 1 0 0,-138 13-81 0 0,28 0-35 0 0,100-6 47 0 0,-142 6-57 0 0,111-15 173 0 0,-62 6 51 0 0,-54 5-3 0 0,43-2 127 0 0,-111 10-336 0 0,246-10 439 0 0,2 19-242 0 0,-136 9-167 0 0,-60-7-55 0 0,295 69 67 0 0,-346-76-68 0 0,153 36 270 0 0,300 32 0 0 0,143-9 707 0 0,-397-33-942 0 0,-26-4 175 0 0,-88-12-146 0 0,41 4 11 0 0,-108-16-362 0 0,-1 0-1 0 0,55-7 1 0 0,-70 3-125 0 0,0 1 0 0 0,-1-2 1 0 0,0 0-1 0 0,20-9 0 0 0,-14 1-5783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8:58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0 191 6448 0 0,'0'0'1758'0'0,"10"-11"1877"0"0,-4 1-3042 0 0,0 1 0 0 0,1 0 0 0 0,0 0 0 0 0,1 1 0 0 0,15-14 1 0 0,-16 15-492 0 0,1 0 0 0 0,-1 0 0 0 0,0-1 0 0 0,-1 0 0 0 0,1 0 0 0 0,9-17 0 0 0,-15 22-93 0 0,1 1-1 0 0,-1 0 1 0 0,1 0-1 0 0,0 0 1 0 0,0 0-1 0 0,0 1 1 0 0,0-1-1 0 0,0 0 1 0 0,0 1-1 0 0,3-2 1 0 0,12-9 15 0 0,-6 4 21 0 0,-10 7-134 0 0,7 1-1021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6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1066 11400 0 0,'-42'-3'1032'0'0,"41"3"-1021"0"0,0-1 0 0 0,0 1 0 0 0,0 0 0 0 0,1-1 0 0 0,-1 1 0 0 0,0-1 0 0 0,0 1 0 0 0,1-1 0 0 0,-1 1 0 0 0,0-1 0 0 0,1 1 0 0 0,-1-1 0 0 0,0 0 0 0 0,1 1 0 0 0,-1-1 0 0 0,1 0 0 0 0,-1 0 0 0 0,0 0 0 0 0,-3-5-12 0 0,-14-6 256 0 0,17 11-206 0 0,-1 0 1 0 0,0 0 0 0 0,0 0 0 0 0,1 0-1 0 0,-1 0 1 0 0,1 0 0 0 0,-1-1 0 0 0,1 1-1 0 0,-1 0 1 0 0,1-1 0 0 0,0 1 0 0 0,0-1-1 0 0,-1 1 1 0 0,0-4 0 0 0,-9-31 1031 0 0,1 17-738 0 0,5 10-84 0 0,0-1 1 0 0,1 1 0 0 0,-6-21 0 0 0,-1-9 249 0 0,6 20-351 0 0,0 0 1 0 0,2 0-1 0 0,0 0 0 0 0,-1-22 1 0 0,4 35-129 0 0,-3-85 334 0 0,1 69-269 0 0,2-1 0 0 0,3-30-1 0 0,-1-5 26 0 0,-1 38-115 0 0,1 0-1 0 0,7-33 0 0 0,-4 30-4 0 0,2-25-1 0 0,-6 37 1 0 0,1 0 0 0 0,0 1 0 0 0,1 0 0 0 0,7-18 0 0 0,2-8 0 0 0,-8 23-8 0 0,1-1 0 0 0,1 1 0 0 0,0 0 0 0 0,1 1 0 0 0,0-1 0 0 0,1 1 0 0 0,1 1 0 0 0,0 0 0 0 0,0 0 0 0 0,12-10 0 0 0,-12 12-10 0 0,0 0 0 0 0,1 0 0 0 0,0 1-1 0 0,1 0 1 0 0,20-10 0 0 0,-27 16-12 0 0,1-1-1 0 0,-1 1 1 0 0,1 1-1 0 0,0-1 1 0 0,0 1 0 0 0,0 0-1 0 0,0 0 1 0 0,0 0 0 0 0,0 0-1 0 0,0 1 1 0 0,0 0 0 0 0,0 0-1 0 0,0 1 1 0 0,0-1 0 0 0,0 1-1 0 0,0 0 1 0 0,8 3-1 0 0,-7-1-23 0 0,-1 0-1 0 0,1 0 0 0 0,-1 0 0 0 0,0 1 0 0 0,0-1 0 0 0,0 1 1 0 0,-1 0-1 0 0,1 1 0 0 0,5 7 0 0 0,-3-3-5 0 0,0 2-1 0 0,0-1 0 0 0,8 20 1 0 0,-10-21 26 0 0,0 0 0 0 0,10 13 0 0 0,-8-14 17 0 0,-1 1 0 0 0,6 12 0 0 0,10 23 6 0 0,-8-17-32 0 0,-1 1 1 0 0,12 34-1 0 0,-18-40 9 0 0,-2-7 31 0 0,-1 0 0 0 0,0-1-1 0 0,-1 1 1 0 0,0 0 0 0 0,0 21 0 0 0,-2 15 2 0 0,1-21 28 0 0,-5 37 0 0 0,-5 69-672 0 0,6-112-3147 0 0,-9-1-1336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6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1 188 0 0 0,'2'-13'-23'0'0,"-1"11"80"0"0,-1 1 0 0 0,1-1 1 0 0,-1 0-1 0 0,0 1 1 0 0,0-1 0 0 0,0 0-1 0 0,0 1 1 0 0,0-4 0 0 0,0 3 262 0 0,0 1 0 0 0,-1-1 0 0 0,1 1 0 0 0,0-1 0 0 0,0 1 0 0 0,1-1 1 0 0,-1 1-1 0 0,0-1 0 0 0,0 1 0 0 0,1-1 0 0 0,-1 1 0 0 0,1-1 0 0 0,-1 1 0 0 0,1-1 0 0 0,0 1 1 0 0,-1 0-1 0 0,1-1 0 0 0,0 1 0 0 0,0 0 0 0 0,0 0 0 0 0,0 0 0 0 0,0 0 0 0 0,2-2 1 0 0,-3 3-299 0 0,13-17 3138 0 0,-11 14-3026 0 0,0 0-1 0 0,0 1 0 0 0,0-1 1 0 0,1 0-1 0 0,-1 1 1 0 0,1-1-1 0 0,0 1 0 0 0,-1 0 1 0 0,1 0-1 0 0,6-3 1 0 0,15-7-23 0 0,1 1 0 0 0,1 1 0 0 0,32-7 0 0 0,-33 11-111 0 0,-3 1 0 0 0,1 0 0 0 0,0 1 0 0 0,41 0 0 0 0,-57 4 0 0 0,0 0 0 0 0,0 1 0 0 0,0 0 0 0 0,0 1 0 0 0,-1-1 0 0 0,1 1 0 0 0,0 1 0 0 0,-1-1 0 0 0,1 1 0 0 0,-1 0 0 0 0,0 0 0 0 0,0 1 0 0 0,0 0 0 0 0,-1 0 0 0 0,1 0 0 0 0,8 10 0 0 0,-8-7 0 0 0,0 0 0 0 0,-1 0 0 0 0,0 1 0 0 0,0 0 0 0 0,-1 0 0 0 0,0 0 0 0 0,0 0 0 0 0,-1 1 0 0 0,3 12 0 0 0,-2-4 0 0 0,-1 0 0 0 0,0 1 0 0 0,-1 33 0 0 0,-3-40 0 0 0,0 0 0 0 0,-1 0 0 0 0,0 0 0 0 0,-6 17 0 0 0,1-5 18 0 0,4-12 44 0 0,-1 0-1 0 0,-1 0 0 0 0,0 0 1 0 0,-1 0-1 0 0,0-1 0 0 0,0 1 1 0 0,-1-2-1 0 0,0 1 0 0 0,-1-1 1 0 0,0 0-1 0 0,-15 13 0 0 0,19-19-6 0 0,-1 0 0 0 0,1 1 0 0 0,-1-2-1 0 0,0 1 1 0 0,1 0 0 0 0,-1-1 0 0 0,0 0-1 0 0,-1 0 1 0 0,1 0 0 0 0,0-1 0 0 0,-1 0-1 0 0,1 0 1 0 0,0 0 0 0 0,-1-1 0 0 0,1 0-1 0 0,-1 0 1 0 0,1 0 0 0 0,-1 0 0 0 0,1-1-1 0 0,0 0 1 0 0,-1 0 0 0 0,1-1 0 0 0,0 0-1 0 0,0 1 1 0 0,0-2 0 0 0,0 1 0 0 0,-6-4 0 0 0,3 0 45 0 0,3 3-71 0 0,0 0-1 0 0,0 0 1 0 0,1 0 0 0 0,0-1-1 0 0,0 1 1 0 0,0-1-1 0 0,0 0 1 0 0,0-1-1 0 0,1 1 1 0 0,0-1-1 0 0,0 1 1 0 0,-4-8 0 0 0,-9-53 93 0 0,9 48-222 0 0,2 5-89 0 0,1 0-1 0 0,-5-20 1 0 0,5-5-233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6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420 222 9672 0 0,'0'0'748'0'0,"-6"-4"-464"0"0,-9-5 989 0 0,-1 2 1 0 0,-25-9 0 0 0,-4-2 858 0 0,-135-72 1844 0 0,162 80-3859 0 0,14 9-100 0 0,1-1 1 0 0,0 1-1 0 0,-1-1 1 0 0,1 0-1 0 0,0 0 1 0 0,0 0-1 0 0,0-1 1 0 0,0 1-1 0 0,1-1 0 0 0,-1 1 1 0 0,-2-5-1 0 0,4 6-16 0 0,-1 0 0 0 0,1-1 0 0 0,0 1 0 0 0,-1 0-1 0 0,1 0 1 0 0,-1 1 0 0 0,1-1 0 0 0,-1 0 0 0 0,0 0 0 0 0,1 1-1 0 0,-1-1 1 0 0,0 1 0 0 0,1-1 0 0 0,-3 1 0 0 0,-14-7-78 0 0,17 7 60 0 0,0 0 0 0 0,1-1-1 0 0,-1 1 1 0 0,1-1 0 0 0,-1 1-1 0 0,1-1 1 0 0,-1 1 0 0 0,1-1-1 0 0,-1 1 1 0 0,1-1 0 0 0,0 0-1 0 0,-1 1 1 0 0,1-1 0 0 0,0 1-1 0 0,-1-1 1 0 0,1 0 0 0 0,0 1-1 0 0,0-1 1 0 0,0 0 0 0 0,0 0-1 0 0,-1 1 1 0 0,1-1 0 0 0,0-1-1 0 0,-4-1-1090 0 0,0 1 284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7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1 425 9216 0 0,'3'0'88'0'0,"1"0"1"0"0,0 0-1 0 0,-1 0 1 0 0,1-1-1 0 0,-1 0 1 0 0,1 1-1 0 0,-1-1 1 0 0,1-1-1 0 0,-1 1 1 0 0,1 0-1 0 0,-1-1 1 0 0,0 0-1 0 0,0 0 1 0 0,0 0-1 0 0,0 0 1 0 0,0 0-1 0 0,0 0 1 0 0,2-3-1 0 0,7-12 538 0 0,20-21-1 0 0,-19 23-181 0 0,19-26 0 0 0,-13 14-256 0 0,0 1 1 0 0,1 1 0 0 0,2 0-1 0 0,0 2 1 0 0,43-34 0 0 0,-25 25-110 0 0,8-7-565 0 0,-16 18-3110 0 0,-13 8-777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7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1 130 11832 0 0,'0'0'1074'0'0,"3"-8"-802"0"0,0 3-92 0 0,0 1 0 0 0,0-1 0 0 0,1 1 0 0 0,-1 0 0 0 0,1 0 1 0 0,0 0-1 0 0,0 0 0 0 0,9-6 0 0 0,3-1 21 0 0,20-9 1 0 0,-23 13-172 0 0,4-1-30 0 0,2 0 0 0 0,-1 1 0 0 0,32-8 0 0 0,-46 14 0 0 0,1 1 0 0 0,0-1 0 0 0,0 1 0 0 0,0 0 0 0 0,0 0 0 0 0,0 1 0 0 0,-1 0 0 0 0,1 0 0 0 0,0 0 0 0 0,0 0 0 0 0,5 3 0 0 0,-10-4 0 0 0,1 0 0 0 0,0 1 0 0 0,-1-1 0 0 0,1 0 0 0 0,0 1 0 0 0,-1-1 0 0 0,1 0 0 0 0,-1 1 0 0 0,1-1 0 0 0,-1 1 0 0 0,1-1 0 0 0,-1 1 0 0 0,1-1 1 0 0,-1 1-1 0 0,1-1 0 0 0,-1 1 0 0 0,0-1 0 0 0,1 2 0 0 0,-2 5 9 0 0,0-7-3 0 0,0 7 39 0 0,-2 0 1 0 0,1-1 0 0 0,-1 0-1 0 0,0 1 1 0 0,0-1 0 0 0,0 0-1 0 0,-1-1 1 0 0,0 1 0 0 0,0-1-1 0 0,-1 1 1 0 0,0-1 0 0 0,0 0 0 0 0,0-1-1 0 0,-6 5 1 0 0,-4 2 121 0 0,-2 0-1 0 0,1-1 1 0 0,-32 15-1 0 0,43-23-277 0 0,0 0-1 0 0,0 0 1 0 0,0-1-1 0 0,0 1 1 0 0,-10 0-1 0 0,-2-1-778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27:28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63 9216 0 0,'-5'-5'830'0'0,"-2"1"-687"0"0,1 0 1 0 0,-1 0-1 0 0,0 0 0 0 0,0 1 0 0 0,0 0 0 0 0,0 1 0 0 0,-1 0 0 0 0,-9-2 0 0 0,3 0 832 0 0,-13-4 1016 0 0,19 5-1588 0 0,-1 1 1 0 0,1 0-1 0 0,-1 0 0 0 0,0 0 0 0 0,-12 0 0 0 0,-1 1 429 0 0,17 0-725 0 0,1 1 0 0 0,-1 0 0 0 0,1 0 0 0 0,-1 0 0 0 0,1 0 0 0 0,-1 1 0 0 0,-4 1 0 0 0,4-1-71 0 0,1 0 0 0 0,-1 0 0 0 0,1 1 0 0 0,-1-1 0 0 0,1 1 0 0 0,-1 0 0 0 0,1 1 0 0 0,0-1 0 0 0,0 1 0 0 0,0-1 0 0 0,1 1 0 0 0,-1 1 0 0 0,1-1 0 0 0,-1 0 0 0 0,1 1 0 0 0,0 0 0 0 0,0-1 0 0 0,1 1 0 0 0,-1 0 0 0 0,1 1 0 0 0,-2 4 0 0 0,1-4-45 0 0,1 1-1 0 0,0-1 1 0 0,1 0 0 0 0,-2 11-1 0 0,3-15-1 0 0,0 1-1 0 0,-1 0 0 0 0,1 0 1 0 0,1 0-1 0 0,-1-1 1 0 0,0 1-1 0 0,0 0 0 0 0,1 0 1 0 0,-1 0-1 0 0,1-1 1 0 0,-1 1-1 0 0,1 0 0 0 0,0-1 1 0 0,0 1-1 0 0,0-1 1 0 0,0 1-1 0 0,2 2 0 0 0,-1-1-42 0 0,1-1 0 0 0,-1 1 0 0 0,1-1 0 0 0,0 1 0 0 0,-1-1-1 0 0,1 0 1 0 0,0 0 0 0 0,1-1 0 0 0,-1 1 0 0 0,0-1 0 0 0,5 2-1 0 0,-5-2-615 0 0,1 0-1 0 0,-1-1 0 0 0,0 0 0 0 0,1 1 1 0 0,-1-1-1 0 0,7-1 0 0 0,8-3-5175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47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41 676 8864 0 0,'0'0'808'0'0,"-2"0"-664"0"0,-6 0 142 0 0,-6-2 557 0 0,13 2-788 0 0,1-1 0 0 0,-1 0 0 0 0,1 1 0 0 0,0-1 0 0 0,-1 0 0 0 0,1 0 1 0 0,0 1-1 0 0,-1-1 0 0 0,1 0 0 0 0,0 0 0 0 0,0 0 0 0 0,0 1 0 0 0,0-1 1 0 0,0-1-1 0 0,-6-21 626 0 0,5 18-570 0 0,-1-1 0 0 0,1 1 0 0 0,0 0 1 0 0,0 0-1 0 0,1-1 0 0 0,0 1 0 0 0,0-7 0 0 0,27-172 1785 0 0,-11 102-1445 0 0,-13 66-391 0 0,10-29 0 0 0,1-4-5 0 0,-6 25-55 0 0,0 0 0 0 0,1 1 0 0 0,2 0 0 0 0,19-34 0 0 0,-24 47 0 0 0,-4 6 0 0 0,1 0 1 0 0,-1 0 0 0 0,1 0 0 0 0,0 1-1 0 0,0-1 1 0 0,0 1 0 0 0,0 0 0 0 0,1 0-1 0 0,-1 0 1 0 0,1 0 0 0 0,0 0 0 0 0,0 1-1 0 0,7-4 1 0 0,-9 5 8 0 0,2-2 7 0 0,12 7 13 0 0,-13-2-25 0 0,0-1 0 0 0,0 1 0 0 0,0 0 0 0 0,0 0 0 0 0,0 0 0 0 0,0 0 0 0 0,-1 1 0 0 0,1-1 0 0 0,-1 1 1 0 0,0-1-1 0 0,1 1 0 0 0,-1 0 0 0 0,0 0 0 0 0,-1 0 0 0 0,1 0 0 0 0,1 5 0 0 0,2 4-7 0 0,-1 1 0 0 0,5 25-1 0 0,-7-30 9 0 0,30 215 124 0 0,-17 1-24 0 0,-12-160-78 0 0,-1 36-123 0 0,-3-60-271 0 0,1-20 81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47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88 146 5528 0 0,'0'0'497'0'0,"5"-7"-394"0"0,10-19 1575 0 0,-11 18-883 0 0,0 0 0 0 0,1 1 1 0 0,0 0-1 0 0,7-8 0 0 0,-5 7-716 0 0,0 0-1 0 0,1 1 0 0 0,0 1 1 0 0,1-1-1 0 0,0 1 0 0 0,12-6 1 0 0,-17 10-80 0 0,0 0 0 0 0,1 0-1 0 0,-1 0 1 0 0,1 1 0 0 0,0 0 0 0 0,-1 0 0 0 0,1 0 0 0 0,0 0 0 0 0,0 1 0 0 0,-1 0-1 0 0,1 0 1 0 0,0 0 0 0 0,0 1 0 0 0,-1-1 0 0 0,1 1 0 0 0,9 3 0 0 0,-11-3 4 0 0,0 0 0 0 0,0 0 1 0 0,0 0-1 0 0,0 1 0 0 0,0-1 1 0 0,-1 1-1 0 0,1-1 1 0 0,0 1-1 0 0,-1 0 0 0 0,1 0 1 0 0,-1 0-1 0 0,0 0 0 0 0,0 0 1 0 0,0 1-1 0 0,0-1 0 0 0,0 1 1 0 0,0 0-1 0 0,-1-1 1 0 0,1 1-1 0 0,-1 0 0 0 0,0 0 1 0 0,2 3-1 0 0,-1 1 20 0 0,0 0 0 0 0,0-1 0 0 0,-1 1 0 0 0,1 0 1 0 0,-1 0-1 0 0,-1 0 0 0 0,0 0 0 0 0,0 0 0 0 0,0 0 0 0 0,-1 0 0 0 0,1 0 0 0 0,-2 0 0 0 0,1 0 1 0 0,-6 13-1 0 0,-2 4 167 0 0,-1-1 1 0 0,-1 0-1 0 0,-24 36 1 0 0,29-50-81 0 0,-1 0 0 0 0,0-1 0 0 0,0 0 0 0 0,-1 0 0 0 0,0 0 0 0 0,-1-1 0 0 0,1 0 0 0 0,-1-1 0 0 0,-1 0 0 0 0,1 0 0 0 0,-13 5 0 0 0,17-10-77 0 0,0 1 0 0 0,1-1 0 0 0,-1 0 0 0 0,0 0 0 0 0,1 0 0 0 0,-1 0 0 0 0,0-1 1 0 0,0 0-1 0 0,0 0 0 0 0,1 0 0 0 0,-1-1 0 0 0,0 1 0 0 0,0-1 0 0 0,0 0 0 0 0,1-1 0 0 0,-1 1 0 0 0,1-1 0 0 0,-1 0 0 0 0,1 0 0 0 0,0 0 0 0 0,0-1 0 0 0,-1 1 0 0 0,2-1 0 0 0,-1 0 0 0 0,0 0 0 0 0,1-1 0 0 0,-1 1 0 0 0,1-1 0 0 0,0 1 0 0 0,0-1 0 0 0,0 0 0 0 0,1 0 0 0 0,-1-1 0 0 0,1 1 0 0 0,-3-9 1 0 0,2 5-149 0 0,-10-29-608 0 0,8 10-3157 0 0,4 3-978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0:48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457 136 13016 0 0,'0'0'633'0'0,"-2"1"-280"0"0,0 0-319 0 0,0 0-1 0 0,0-1 0 0 0,0 1 1 0 0,0 0-1 0 0,0-1 0 0 0,0 0 1 0 0,0 1-1 0 0,0-1 0 0 0,0 0 1 0 0,0 0-1 0 0,0 0 0 0 0,0-1 1 0 0,-4 0-1 0 0,-31-9 449 0 0,19 4 337 0 0,-46-16 1153 0 0,47 16-1507 0 0,0-1 0 0 0,-28-16 0 0 0,10 4-301 0 0,14 9 150 0 0,-35-12 0 0 0,44 19-167 0 0,1 0 0 0 0,-1 1 0 0 0,1 0-1 0 0,-24 0 1 0 0,33 2-181 0 0,-1 0 0 0 0,1 0 0 0 0,0 0 0 0 0,-1 1 0 0 0,1-1 0 0 0,-1 1 0 0 0,1-1 0 0 0,0 1 0 0 0,-5 1 0 0 0,5-6-1839 0 0,1 0 758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38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1 197 2304 0 0,'0'0'7276'0'0,"18"0"-3984"0"0,39-6-718 0 0,-49 4-2416 0 0,1 0 1 0 0,-1-1-1 0 0,1 0 0 0 0,-1 0 0 0 0,0-1 0 0 0,0 0 0 0 0,12-9 0 0 0,2-2-6 0 0,-10 7-43 0 0,1 0 0 0 0,23-12 0 0 0,22-9 170 0 0,-34 16-237 0 0,-15 8-34 0 0,0-1-1 0 0,12-10 1 0 0,7-5 87 0 0,-6 6-1372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00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 5064 0 0,'2'-1'389'0'0,"-1"0"-391"0"0,6-2 442 0 0,0-1 0 0 0,-1 0 0 0 0,11-8 1 0 0,-7 5 288 0 0,0 0 0 0 0,0 0 0 0 0,0 1 0 0 0,21-9 0 0 0,-25 13-586 0 0,0-1-1 0 0,1 2 1 0 0,-1-1 0 0 0,1 1-1 0 0,0 0 1 0 0,9 0 0 0 0,-15 1 14 0 0,12 3 126 0 0,3 2 266 0 0,20 9 1 0 0,-16-6-131 0 0,-17-7-311 0 0,54-18 538 0 0,-44 10-442 0 0,-9 6 112 0 0,-4 2-263 0 0,-7 7-40 0 0,6-8-13 0 0,0 1 0 0 0,0-1 0 0 0,0 1-1 0 0,0-1 1 0 0,0 1 0 0 0,0 0 0 0 0,0-1 0 0 0,0 1 0 0 0,1 0-1 0 0,-1-1 1 0 0,0 1 0 0 0,1 0 0 0 0,-1 0 0 0 0,0 1 0 0 0,-31 42 0 0 0,1-15 35 0 0,4-4-6 0 0,-24 26-29 0 0,40-40 0 0 0,9-8 0 0 0,-1-1 0 0 0,1 1 0 0 0,-1 0 0 0 0,1 0 0 0 0,0 0 0 0 0,0 0 0 0 0,-2 5 0 0 0,1-1-11 0 0,2-6-42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39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5 297 1376 0 0,'-1'10'5770'0'0,"0"-6"-5332"0"0,0 0 0 0 0,1 0-1 0 0,-1 0 1 0 0,1 0-1 0 0,0 0 1 0 0,0-1-1 0 0,0 1 1 0 0,1 0-1 0 0,0 5 1 0 0,1 14 305 0 0,-2-15-463 0 0,1-1 0 0 0,3 16 0 0 0,0-5-31 0 0,0-1-25 0 0,6 21 1 0 0,2 4 205 0 0,-3-22 817 0 0,-10-22-1149 0 0,-1-5-61 0 0,1 1 0 0 0,0-1 0 0 0,0 0 0 0 0,0 1-1 0 0,1-1 1 0 0,0-7 0 0 0,-2-24-25 0 0,-1 9 84 0 0,3 22-56 0 0,-1 0 0 0 0,0 0 0 0 0,-2-10 0 0 0,-3-18-70 0 0,5 27-75 0 0,0 0 0 0 0,-4-14 1 0 0,3 10-56 0 0,7 16-43 0 0,9 19 64 0 0,-6 1 129 0 0,-1-10 10 0 0,-3-13 0 0 0,-2-1 0 0 0,11 3 39 0 0,-9-6-10 0 0,-3 2-13 0 0,15-10 86 0 0,-11 8-77 0 0,1-1 0 0 0,-1 0-1 0 0,1 0 1 0 0,-1-1 0 0 0,0 0 0 0 0,4-6 0 0 0,-3 4 0 0 0,1-2 4 0 0,0 0 0 0 0,0 0 0 0 0,-1-1 0 0 0,-1 1 1 0 0,1-1-1 0 0,6-20 0 0 0,-8 14-21 0 0,42-119 112 0 0,-15 69-56 0 0,-24 59-37 0 0,-6 5 47 0 0,3 12 49 0 0,-3 2-121 0 0,1 0 1 0 0,0 0-1 0 0,7 21 1 0 0,-1-3 8 0 0,19 122 530 0 0,-7-35 83 0 0,-14-78-391 0 0,3 13-138 0 0,-7-39-880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40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1 310 8952 0 0,'0'0'1204'0'0,"1"2"-951"0"0,15 27 1052 0 0,-15-27-995 0 0,0-1-166 0 0,18 11 136 0 0,-17-11-144 0 0,9-1 464 0 0,-9 0-556 0 0,1-1 1 0 0,0 0 0 0 0,0 0-1 0 0,0 0 1 0 0,-1 0 0 0 0,1 0 0 0 0,0 0-1 0 0,-1-1 1 0 0,1 1 0 0 0,-1-1-1 0 0,0 0 1 0 0,0 0 0 0 0,1 0-1 0 0,-1 0 1 0 0,0 0 0 0 0,-1 0 0 0 0,1-1-1 0 0,0 1 1 0 0,-1 0 0 0 0,3-6-1 0 0,1 0 32 0 0,-1-1-1 0 0,0 0 1 0 0,0 0 0 0 0,-1 0-1 0 0,3-13 1 0 0,-5 10 26 0 0,0-1 0 0 0,0 0-1 0 0,-2 0 1 0 0,1 0 0 0 0,-2 1 0 0 0,-2-14 0 0 0,-1-12-13 0 0,4 34-72 0 0,0 0 0 0 0,0 0 0 0 0,-1 0 0 0 0,1 0 0 0 0,-4-7 1 0 0,-5-13 87 0 0,6 14 16 0 0,0 1-1 0 0,0 0 0 0 0,-9-14 1 0 0,11 21-92 0 0,1 0 330 0 0,1 2-355 0 0,0 0 1 0 0,0 0 0 0 0,0 0 0 0 0,0 0 0 0 0,0 0 0 0 0,0 0 0 0 0,-1-1 0 0 0,1 1 0 0 0,0 0 0 0 0,0 0 0 0 0,0 0 0 0 0,0 0 0 0 0,0 0 0 0 0,-1 0 0 0 0,1 0 0 0 0,0 0 0 0 0,0 0 0 0 0,0 0 0 0 0,0 0 0 0 0,-1 0-1 0 0,1 0 1 0 0,0 0 0 0 0,0 0 0 0 0,0 0 0 0 0,0 0 0 0 0,-1 0 0 0 0,1 0 0 0 0,0 0 0 0 0,0 0 0 0 0,0 0 0 0 0,0 0 0 0 0,-1 0 0 0 0,1 1 0 0 0,0-1 0 0 0,0 0 0 0 0,0 0 0 0 0,0 0 0 0 0,0 0 0 0 0,0 0 0 0 0,-1 0-1 0 0,1 0 1 0 0,0 1 0 0 0,0-1 0 0 0,0 0 0 0 0,0 0 0 0 0,0 0 0 0 0,0 0 0 0 0,0 0 0 0 0,0 1 0 0 0,0-1 0 0 0,-6 7 62 0 0,1 7-46 0 0,1 0 0 0 0,1 0 0 0 0,0 1 0 0 0,1-1 0 0 0,-1 26 0 0 0,1-2-19 0 0,1-23-2 0 0,1 1 0 0 0,4 26 0 0 0,-1-8 11 0 0,-1-18 2 0 0,0 0 1 0 0,1 0-1 0 0,1 0 0 0 0,0-1 1 0 0,1 1-1 0 0,1-1 0 0 0,0 0 1 0 0,1-1-1 0 0,10 15 0 0 0,-14-24 12 0 0,1 0-1 0 0,0 0 0 0 0,0-1 0 0 0,0 1 1 0 0,1-1-1 0 0,-1 0 0 0 0,1-1 0 0 0,0 1 1 0 0,0-1-1 0 0,1 1 0 0 0,5 1 0 0 0,-8-3-28 0 0,1-1-1 0 0,-1 0 0 0 0,0 0 0 0 0,0 0 0 0 0,1 0 1 0 0,-1-1-1 0 0,1 1 0 0 0,-1-1 0 0 0,1 0 1 0 0,-1 0-1 0 0,0 0 0 0 0,1 0 0 0 0,-1-1 1 0 0,1 1-1 0 0,-1-1 0 0 0,0 0 0 0 0,1 0 0 0 0,-1 0 1 0 0,0 0-1 0 0,6-4 0 0 0,3-2-469 0 0,7-6-1346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40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5528 0 0,'0'2'2541'0'0,"0"-1"-2402"0"0,0 6 366 0 0,0 0 1 0 0,0 0-1 0 0,1 0 0 0 0,0 0 0 0 0,0 0 1 0 0,4 12-1 0 0,-1-8-182 0 0,-1 1 0 0 0,2 14 0 0 0,1 5 221 0 0,15 34 817 0 0,-8-25-308 0 0,-11-37-953 0 0,-1 1 0 0 0,1-1 0 0 0,-1 0 0 0 0,1 1 0 0 0,0-1 0 0 0,3 3 0 0 0,8 16 1919 0 0,-11-31-1887 0 0,-1 5-120 0 0,-1 0 0 0 0,0-1-1 0 0,0 1 1 0 0,0 0-1 0 0,-1-7 1 0 0,-1-10 2 0 0,-3-38-198 0 0,5 59 173 0 0,0-1-1 0 0,0 1 0 0 0,0-1 0 0 0,0 1 0 0 0,0 0 0 0 0,0-1 0 0 0,0 1 0 0 0,0-1 0 0 0,0 1 1 0 0,0-1-1 0 0,0 1 0 0 0,0-1 0 0 0,1 1 0 0 0,-1 0 0 0 0,0-1 0 0 0,0 1 0 0 0,0-1 1 0 0,1 1-1 0 0,-1 0 0 0 0,1-1 0 0 0,0-1-10 0 0,0 1 0 0 0,0-1 0 0 0,0 0 0 0 0,0 1 0 0 0,0-1 0 0 0,-1 0 0 0 0,1 0 0 0 0,0 1 0 0 0,-1-1 0 0 0,1-3-1 0 0,10-42-113 0 0,-10 44 93 0 0,0-1 0 0 0,0 1 1 0 0,0 0-1 0 0,0 0 0 0 0,1 0 0 0 0,-1 0 0 0 0,1 0 0 0 0,2-4 0 0 0,7-13-1 0 0,-9 18 35 0 0,-1-1 0 0 0,1 0 0 0 0,0 0 0 0 0,0 1 0 0 0,4-5 1 0 0,5-6-3 0 0,-10 11-32 0 0,0 1 43 0 0,0 1-1 0 0,0 0 1 0 0,0-1-1 0 0,0 1 0 0 0,0 0 1 0 0,1 0-1 0 0,-1 0 1 0 0,0 0-1 0 0,0 0 1 0 0,0 0-1 0 0,0 0 1 0 0,0 0-1 0 0,0 1 1 0 0,0-1-1 0 0,0 0 1 0 0,0 1-1 0 0,0-1 1 0 0,2 1-1 0 0,-3 0 0 0 0,3 0 1 0 0,-1 1 0 0 0,1 0 0 0 0,0 0 0 0 0,-1 0 0 0 0,1 0 0 0 0,-1 1 0 0 0,0-1 0 0 0,0 1 0 0 0,0-1 0 0 0,0 1 0 0 0,3 5 0 0 0,14 35 0 0 0,-16-37 0 0 0,3 13 54 0 0,0 1 0 0 0,0 0 0 0 0,-2 0-1 0 0,-1 0 1 0 0,0 1 0 0 0,-1 33-1 0 0,-2-48-104 0 0,0 0-1 0 0,0 0 1 0 0,1 0-1 0 0,0 0 0 0 0,0 0 1 0 0,3 8-1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41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5064 0 0,'-1'1'82'0'0,"1"0"1"0"0,-1 1 0 0 0,0-1-1 0 0,0 1 1 0 0,1-1-1 0 0,-1 1 1 0 0,1-1 0 0 0,0 1-1 0 0,-1 0 1 0 0,1-1-1 0 0,0 1 1 0 0,0-1 0 0 0,0 1-1 0 0,0 0 1 0 0,0-1-1 0 0,0 1 1 0 0,0 0 0 0 0,1-1-1 0 0,-1 1 1 0 0,0-1-1 0 0,1 1 1 0 0,0-1-1 0 0,0 3 1 0 0,4 15 1912 0 0,-2 1-335 0 0,8 24 0 0 0,-2-6-713 0 0,6 23 293 0 0,5 22 124 0 0,-13-45-824 0 0,16 47 1 0 0,-14-55-385 0 0,13 58 6 0 0,-13-66-110 0 0,-8-19-210 0 0,0-1-1 0 0,0 0 0 0 0,0 0 0 0 0,0 1 1 0 0,0-1-1 0 0,0 1 0 0 0,0-1 0 0 0,-1 1 1 0 0,0-1-1 0 0,1 1 0 0 0,-1-1 0 0 0,0 1 1 0 0,0 2-1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41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8752 0 0,'0'0'2720'0'0,"5"-5"-1736"0"0,-1-1 8 0 0,0-7-784 0 0,6 6-208 0 0,3-6 64 0 0,-5 7-64 0 0,5-7 0 0 0,-3 6 0 0 0,3-1 0 0 0,-5 0 0 0 0,5 0-384 0 0,-3 0-112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41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209 118 1376 0 0,'-5'-1'424'0'0,"1"-1"671"0"0,0 0-1 0 0,1-1 1 0 0,-1 1 0 0 0,1-1-1 0 0,0 0 1 0 0,-4-4 0 0 0,-16-22 2620 0 0,10 11-3180 0 0,5 8-104 0 0,-13-15 1032 0 0,19 24-1402 0 0,1 0 0 0 0,0 0 0 0 0,-1 0 0 0 0,0 0 0 0 0,1 0 0 0 0,-1 0 0 0 0,1 0 0 0 0,-1 0 0 0 0,0 1 0 0 0,0-1 0 0 0,1 1-1 0 0,-1-1 1 0 0,0 1 0 0 0,0 0 0 0 0,-1-1 0 0 0,1 1 92 0 0,2 0-144 0 0,0 0 0 0 0,0 0-1 0 0,0 0 1 0 0,-1 0 0 0 0,1 0-1 0 0,0 0 1 0 0,0 0 0 0 0,0 0-1 0 0,0 0 1 0 0,0-1 0 0 0,-1 1-1 0 0,1 0 1 0 0,0 0 0 0 0,0 0-1 0 0,0 0 1 0 0,0 0-1 0 0,0 0 1 0 0,-1 0 0 0 0,1 0-1 0 0,0 0 1 0 0,0 0 0 0 0,0 0-1 0 0,0 0 1 0 0,-1 0 0 0 0,1 0-1 0 0,0 0 1 0 0,0 1 0 0 0,0-1-1 0 0,0 0 1 0 0,0 0 0 0 0,-1 0-1 0 0,1 0 1 0 0,0 0-1 0 0,0 0 1 0 0,0 0 0 0 0,0 0-1 0 0,0 0 1 0 0,0 1 0 0 0,0-1-1 0 0,-1 0 1 0 0,1 0 0 0 0,0 0-1 0 0,0 0 1 0 0,0 0 0 0 0,0 0-1 0 0,0 1 1 0 0,0-1 0 0 0,-7 6 175 0 0,6-5-176 0 0,-1 1 38 0 0,-4 5 43 0 0,1 0 0 0 0,0 0 0 0 0,0 1-1 0 0,0-1 1 0 0,1 1 0 0 0,-6 15 0 0 0,4-3-21 0 0,0-1 0 0 0,2 0-1 0 0,-3 34 1 0 0,6-42-43 0 0,1 0-1 0 0,0 0 1 0 0,0 0-1 0 0,2 0 1 0 0,-1 0 0 0 0,1 0-1 0 0,1 0 1 0 0,4 13-1 0 0,6 15 136 0 0,-5-16-112 0 0,-7-18-42 0 0,1 0 1 0 0,0 0-1 0 0,0-1 1 0 0,5 9-1 0 0,1 0 24 0 0,-2-4-15 0 0,0-1 0 0 0,13 16 0 0 0,-17-22-12 0 0,0 0 0 0 0,0 0 0 0 0,1-1 0 0 0,-1 1-1 0 0,0-1 1 0 0,0 1 0 0 0,1-1 0 0 0,-1 0 0 0 0,1 1 0 0 0,-1-1 0 0 0,1-1 0 0 0,0 1-1 0 0,-1 0 1 0 0,1-1 0 0 0,0 1 0 0 0,5-1 0 0 0,-6 0 1 0 0,1 2-4 0 0,12-1 0 0 0,-13-1 0 0 0,1 0 0 0 0,1 0 0 0 0,-1-1 0 0 0,1 1 0 0 0,0-1 0 0 0,-1 0 0 0 0,1 0 0 0 0,-1 0 0 0 0,6-3 0 0 0,-6 3 5 0 0,-1-1 0 0 0,1 0 0 0 0,0 1-1 0 0,-1-1 1 0 0,0 0 0 0 0,1 0-1 0 0,-1-1 1 0 0,0 1 0 0 0,0 0-1 0 0,0-1 1 0 0,0 1 0 0 0,0-1-1 0 0,-1 0 1 0 0,1 1 0 0 0,-1-1-1 0 0,0 0 1 0 0,0 0 0 0 0,1-3 0 0 0,2-7 8 0 0,-1 0-1 0 0,3-26 1 0 0,-4 26-3 0 0,-2 0-1 0 0,0-1 0 0 0,0 1 1 0 0,-1 0-1 0 0,-1 0 0 0 0,0 0 1 0 0,-1 0-1 0 0,-1 0 0 0 0,0 0 1 0 0,0 0-1 0 0,-1 1 0 0 0,-1 0 1 0 0,-10-18-1 0 0,-12-16 68 0 0,10 23-526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42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13 114 3680 0 0,'-1'2'50'0'0,"0"-2"-38"0"0,1 1 0 0 0,0-1 0 0 0,-1 1 0 0 0,1-1 0 0 0,0 1 0 0 0,-1-1 0 0 0,1 1 0 0 0,0-1 0 0 0,0 1 0 0 0,-1-1 0 0 0,1 1 0 0 0,0-1 0 0 0,0 1 0 0 0,0 0 0 0 0,0-1 0 0 0,0 1 0 0 0,0-1 0 0 0,0 1 0 0 0,0-1 0 0 0,0 1 0 0 0,0 0 1 0 0,0 0-1 0 0,-8 31 3349 0 0,10-7 697 0 0,-1-20-3828 0 0,0-1 1 0 0,0 0-1 0 0,0 1 0 0 0,0-1 0 0 0,4 7 1 0 0,13 34 1102 0 0,-15-36-948 0 0,0-1 0 0 0,0 1 0 0 0,1-1 0 0 0,0 0 0 0 0,10 14 1 0 0,-10-15-125 0 0,1 0 0 0 0,-1 0 1 0 0,-1 1-1 0 0,1 0 1 0 0,2 10-1 0 0,8 16 500 0 0,-2 1-119 0 0,-11-34-451 0 0,-1 6 285 0 0,-1-14-455 0 0,-1 1 0 0 0,1-1 0 0 0,-1 1 0 0 0,0-1 0 0 0,-1 1 0 0 0,-5-11 1 0 0,1 0-29 0 0,-4-2 52 0 0,9 15-42 0 0,0 0 0 0 0,0 1 1 0 0,0-1-1 0 0,0 0 0 0 0,-1-6 0 0 0,1-2-3 0 0,1-1 0 0 0,0 1 0 0 0,1-25 0 0 0,0 14 0 0 0,2 8-12 0 0,-1 1 0 0 0,2 0 0 0 0,0 0 0 0 0,6-17 0 0 0,-4 19 0 0 0,1 0 0 0 0,0 1 0 0 0,0 0 0 0 0,1 0-1 0 0,0 0 1 0 0,10-9 0 0 0,0-3 21 0 0,-14 19-94 0 0,1 1-1 0 0,-1-1 1 0 0,1 1-1 0 0,5-5 0 0 0,2-1-290 0 0,2-2-100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04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714 178 4144 0 0,'2'-7'218'0'0,"-2"6"-212"0"0,0 1 0 0 0,0 0 0 0 0,0 0 0 0 0,0 0 0 0 0,0-1 0 0 0,0 1 0 0 0,1 0 0 0 0,-1 0-1 0 0,0-1 1 0 0,0 1 0 0 0,0 0 0 0 0,0 0 0 0 0,0-1 0 0 0,0 1 0 0 0,0 0 0 0 0,0 0 0 0 0,0-1 0 0 0,-1 1 0 0 0,1 0 0 0 0,0 0 0 0 0,0-1 0 0 0,0 1 0 0 0,0 0-1 0 0,0 0 1 0 0,0 0 0 0 0,0-1 0 0 0,-1 1 0 0 0,1 0 0 0 0,0 0 0 0 0,0 0 0 0 0,0-1 0 0 0,-5-7 669 0 0,0 1 0 0 0,-1-1 0 0 0,0 1 0 0 0,0 0 0 0 0,-1 0 0 0 0,1 0 0 0 0,-2 1 0 0 0,1 0 0 0 0,0 1 0 0 0,-1 0 0 0 0,0 0 0 0 0,-1 0 0 0 0,1 1 0 0 0,-10-3 0 0 0,-44-21 1036 0 0,20 13-1028 0 0,32 10-535 0 0,0 1 0 0 0,0 0 0 0 0,0 1 0 0 0,-1 0 0 0 0,1 1 0 0 0,-1 0 0 0 0,1 1 0 0 0,-1 0 0 0 0,-12 0 0 0 0,-45 14 496 0 0,21-3-390 0 0,30-6-195 0 0,0 1 1 0 0,1 0-1 0 0,0 2 1 0 0,0 0-1 0 0,-22 13 1 0 0,20-10-29 0 0,0 0-47 0 0,1 1 1 0 0,0 1 0 0 0,-28 26-1 0 0,42-36 19 0 0,1-1 0 0 0,0 1 0 0 0,1 0 0 0 0,-1 0 0 0 0,0 1 0 0 0,0-1 0 0 0,1 0-1 0 0,0 1 1 0 0,-1-1 0 0 0,1 1 0 0 0,0-1 0 0 0,0 1 0 0 0,0-1 0 0 0,0 1 0 0 0,1 0-1 0 0,-1-1 1 0 0,1 1 0 0 0,0 0 0 0 0,0 0 0 0 0,-1-1 0 0 0,2 1 0 0 0,-1 0 0 0 0,0 0 0 0 0,1 3-1 0 0,1 1 13 0 0,-1 1 0 0 0,0-1 0 0 0,-1 1 0 0 0,0-1 0 0 0,0 1 0 0 0,-1-1 0 0 0,-2 15 0 0 0,-1 20 1 0 0,2-19-16 0 0,2-19 0 0 0,-1 0 0 0 0,1 0 0 0 0,0 0 0 0 0,0 1 0 0 0,0-1 0 0 0,0 0 0 0 0,1 0 0 0 0,1 4 0 0 0,0 0 0 0 0,-1 0 0 0 0,1 1 0 0 0,-1 9 0 0 0,-1-11 0 0 0,1-1 0 0 0,0 1 0 0 0,0 0 0 0 0,0-1 0 0 0,1 1 0 0 0,4 11 0 0 0,-4-14 0 0 0,3 8 0 0 0,1-1 0 0 0,-1-1 0 0 0,15 19 0 0 0,25 29 71 0 0,-32-42-6 0 0,-9-11-76 0 0,0 0 0 0 0,0 0 0 0 0,0-1 0 0 0,1 0 0 0 0,5 5 0 0 0,29 30-3 0 0,-26-29 14 0 0,-4-2 0 0 0,0-1 0 0 0,0 0 0 0 0,16 8 0 0 0,-9-2 0 0 0,-14-11 0 0 0,1 1 0 0 0,-1-1 0 0 0,1 0 0 0 0,0 0 0 0 0,0 0 0 0 0,0 0 0 0 0,0 0 0 0 0,0-1 0 0 0,6 3 0 0 0,9 5 0 0 0,-15-8 0 0 0,0 1 0 0 0,0 0 0 0 0,1-1 0 0 0,-1 1 0 0 0,1-1 0 0 0,5 1 0 0 0,5 1 0 0 0,-12-2 0 0 0,1 0 0 0 0,-1-1 0 0 0,1 1 0 0 0,0-1 0 0 0,0 1 0 0 0,-1-1 0 0 0,1 0 0 0 0,0 0 0 0 0,-1-1 0 0 0,1 1 0 0 0,0-1 0 0 0,4-1 0 0 0,12 1 0 0 0,-16 1 0 0 0,0 0 0 0 0,0 0 0 0 0,0 0 0 0 0,0 0 0 0 0,0-1 0 0 0,4-1 0 0 0,-4 1 0 0 0,1 1 0 0 0,-1-1 0 0 0,1 0 0 0 0,-1 1 0 0 0,5 0 0 0 0,-4 0 0 0 0,0 0 0 0 0,0-1 0 0 0,0 1 0 0 0,0-1 0 0 0,4-1 0 0 0,26-7 0 0 0,-27 8 0 0 0,-1 0 0 0 0,1-1 0 0 0,0 0 0 0 0,-1 0 0 0 0,10-5 0 0 0,-10 3 17 0 0,0 0-1 0 0,0 0 0 0 0,-1-1 0 0 0,7-7 1 0 0,14-11 53 0 0,-24 22-70 0 0,-1 0 0 0 0,1 0 0 0 0,-1 0 0 0 0,0 0 0 0 0,1 0 0 0 0,-1 0 0 0 0,0-1 0 0 0,0 1 0 0 0,1 0 0 0 0,-1-1 0 0 0,0 1 0 0 0,-1-1 0 0 0,1 1 0 0 0,0-1 0 0 0,0 0 0 0 0,-1 1 0 0 0,1-1 0 0 0,-1 0 0 0 0,1 1 0 0 0,-1-1 0 0 0,0 0 0 0 0,1 0 0 0 0,-1 1 0 0 0,0-1 0 0 0,0 0 0 0 0,0 0 0 0 0,-1 1 0 0 0,1-1 0 0 0,0 0 0 0 0,-1 0 0 0 0,1 1 0 0 0,-2-4 0 0 0,1 3 1 0 0,1-1 0 0 0,-1 1 0 0 0,1-1 0 0 0,0 1-1 0 0,-1-1 1 0 0,1 0 0 0 0,0 1 0 0 0,1-1-1 0 0,-1 1 1 0 0,0-1 0 0 0,1 1 0 0 0,0-3 0 0 0,14-28 50 0 0,0-1-30 0 0,-1 0 36 0 0,-10 26-58 0 0,0-1 0 0 0,0 0 0 0 0,1-9 0 0 0,-1-2 24 0 0,-2 1 0 0 0,0-1-1 0 0,-1 1 1 0 0,-1-1 0 0 0,-4-35-1 0 0,1 22-27 0 0,2 21-40 0 0,0 0 1 0 0,0 0-1 0 0,-1 0 1 0 0,-8-22-1 0 0,8 27-305 0 0,0 0-1 0 0,1 1 1 0 0,0-1-1 0 0,-1-11 0 0 0,0 1-3859 0 0,-2-3-1926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05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1325 4608 0 0,'-2'7'96'0'0,"0"-1"0"0"0,0 0 0 0 0,0 0 0 0 0,-1 0 0 0 0,-4 7 1509 0 0,7-13-1504 0 0,0 1 0 0 0,0-1 0 0 0,0 0-1 0 0,0 1 1 0 0,0-1 0 0 0,0 0 0 0 0,0 1 0 0 0,0-1 0 0 0,0 0-1 0 0,0 1 1 0 0,0-1 0 0 0,0 0 0 0 0,0 1 0 0 0,0-1 0 0 0,0 0-1 0 0,-1 1 1 0 0,1-1 0 0 0,0 0 0 0 0,0 1 0 0 0,0-1-1 0 0,-1 0 1 0 0,1 0 0 0 0,0 1 0 0 0,0-1 0 0 0,0 0 0 0 0,-1 0-1 0 0,1 1 1 0 0,0-1 0 0 0,-1 0 0 0 0,1 0 0 0 0,0 0 0 0 0,0 0-1 0 0,-1 1 1 0 0,1-1 0 0 0,0 0 0 0 0,-1 0 0 0 0,1 0 0 0 0,0 0-1 0 0,-1 0 1 0 0,1 0 0 0 0,0 0 0 0 0,-1 0 0 0 0,1 0 0 0 0,-1 0 43 0 0,0 0 0 0 0,0-1 1 0 0,0 1-1 0 0,0 0 1 0 0,0-1-1 0 0,0 1 1 0 0,0-1-1 0 0,1 1 0 0 0,-1-1 1 0 0,0 1-1 0 0,0-1 1 0 0,0 0-1 0 0,0 0 1 0 0,-2-3-7 0 0,1-1 1 0 0,0 1 0 0 0,0 0 0 0 0,0-1 0 0 0,0 1-1 0 0,1-1 1 0 0,0 1 0 0 0,0-1 0 0 0,0 1-1 0 0,0-7 1 0 0,-7-90 1199 0 0,-2 11-579 0 0,2-128-447 0 0,8 169-312 0 0,-1-17 0 0 0,10-84 0 0 0,-5 123 0 0 0,-3 12 0 0 0,7-25 0 0 0,4-28 0 0 0,-8 42 0 0 0,8-27 0 0 0,23-82 0 0 0,-27 106 0 0 0,1-2 0 0 0,26-58 0 0 0,-23 62 3 0 0,-10 21 9 0 0,0 0 0 0 0,0 1 0 0 0,1-1 0 0 0,-1 1 0 0 0,1 0 0 0 0,1 0 0 0 0,-1 0 0 0 0,1 0 0 0 0,0 0 0 0 0,0 1 0 0 0,7-6 0 0 0,-1 0 51 0 0,-10 9-57 0 0,1 0 0 0 0,0 0 0 0 0,0 0 0 0 0,0 0 0 0 0,0 0 0 0 0,0 1 0 0 0,0-1 0 0 0,0 0 0 0 0,0 0 0 0 0,0 1 0 0 0,0-1 0 0 0,1 0 0 0 0,5-1 51 0 0,-5 2-31 0 0,-1 0 1 0 0,1-1 0 0 0,-1 1-1 0 0,1 0 1 0 0,-1-1 0 0 0,0 0-1 0 0,1 1 1 0 0,-1-1 0 0 0,1 0-1 0 0,-1 0 1 0 0,2-1-1 0 0,-2 1 69 0 0,0 1-142 0 0,17-4-193 0 0,-10 4 134 0 0,-4 1 94 0 0,-1 0 11 0 0,1 0 0 0 0,0 0 0 0 0,0 0 0 0 0,-1 1 0 0 0,1 0 0 0 0,-1-1 0 0 0,0 1 0 0 0,1 0 0 0 0,3 4 0 0 0,-2-2 14 0 0,0 1-1 0 0,0 0 1 0 0,0 1-1 0 0,0-1 1 0 0,-1 1-1 0 0,0 0 1 0 0,0 0-1 0 0,-1 0 0 0 0,0 1 1 0 0,0-1-1 0 0,0 1 1 0 0,-1-1-1 0 0,0 1 1 0 0,2 8-1 0 0,9 31 241 0 0,-12-41-208 0 0,1 1-1 0 0,0-1 0 0 0,0 1 1 0 0,3 4-1 0 0,-3-4-18 0 0,1-1 0 0 0,-1 0-1 0 0,0 1 1 0 0,1 7 0 0 0,12 72 113 0 0,-10-45-213 0 0,-2-13 128 0 0,2 24 31 0 0,-1 31-32 0 0,-1-64-26 0 0,-2 0 0 0 0,0 1-1 0 0,-2-1 1 0 0,-3 28 0 0 0,3-27 55 0 0,0 0 1 0 0,1 0 0 0 0,3 20 0 0 0,1 18 55 0 0,-5-1-14 0 0,6 108 636 0 0,-4-147-766 0 0,-2 31 1 0 0,0-35-1 0 0,1 0 1 0 0,0 1-1 0 0,1-1 1 0 0,4 24-1 0 0,-2-27 25 0 0,-1 1 0 0 0,-1 0-1 0 0,1 11 1 0 0,-1-13 40 0 0,2-4-98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15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45 103 5984 0 0,'0'0'273'0'0,"-1"-1"-5"0"0,-3 0-195 0 0,2 0-60 0 0,0 1-1 0 0,1-1 1 0 0,-1 0-1 0 0,0 0 1 0 0,1 0 0 0 0,-1 1-1 0 0,1-2 1 0 0,-1 1-1 0 0,-5-6 3083 0 0,2 16-2079 0 0,3-6-929 0 0,1 1 0 0 0,-1-1-1 0 0,1 0 1 0 0,0 1-1 0 0,-1-1 1 0 0,1 1 0 0 0,1-1-1 0 0,-1 1 1 0 0,0 0 0 0 0,1-1-1 0 0,0 1 1 0 0,0 4-1 0 0,1 6-24 0 0,6 27-1 0 0,-2-10 110 0 0,-2-8 17 0 0,2 0-1 0 0,0 1 1 0 0,2-2-1 0 0,0 1 1 0 0,1-1-1 0 0,1 0 1 0 0,23 37-1 0 0,-28-54-123 0 0,0 0-1 0 0,1 0 0 0 0,0 0 1 0 0,0 0-1 0 0,1-1 0 0 0,-1 0 1 0 0,1 0-1 0 0,0-1 0 0 0,12 6 1 0 0,-15-8-51 0 0,-1 0 0 0 0,1-1 0 0 0,0 1 0 0 0,0-1 0 0 0,-1 0 0 0 0,1 0 0 0 0,0 0 0 0 0,-1 0 0 0 0,1-1 0 0 0,5-1 1 0 0,2-5 66 0 0,-6 3-38 0 0,-1-1 1 0 0,1 1-1 0 0,-1-1 1 0 0,0 0-1 0 0,0 0 1 0 0,0 0 0 0 0,-1 0-1 0 0,1 0 1 0 0,-1-1-1 0 0,-1 1 1 0 0,1-1 0 0 0,-1 0-1 0 0,1-10 1 0 0,0-3 121 0 0,0-1 0 0 0,-4-37 0 0 0,1 42-162 0 0,-2-1 1 0 0,0 1 0 0 0,0 0 0 0 0,-2 0 0 0 0,0 0 0 0 0,0 0 0 0 0,-2 1 0 0 0,0 0 0 0 0,0 0 0 0 0,-1 1 0 0 0,-1 0 0 0 0,0 1 0 0 0,-1-1 0 0 0,0 2 0 0 0,-1-1 0 0 0,0 2 0 0 0,-20-15 0 0 0,-21-13-1770 0 0,22 21 849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00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9184 0 0,'0'0'1057'0'0,"2"1"-621"0"0,16 5 556 0 0,-12-5-838 0 0,1 1-1 0 0,-1 0 0 0 0,0 0 0 0 0,0 0 0 0 0,0 1 1 0 0,0 0-1 0 0,0 0 0 0 0,-1 1 0 0 0,1-1 0 0 0,-1 1 1 0 0,0 0-1 0 0,6 7 0 0 0,14 18-58 0 0,38 35 0 0 0,20 22-2 0 0,-48-46 6 0 0,-19-22 22 0 0,-1 0 1 0 0,20 31 0 0 0,-1 0 113 0 0,-23-34-121 0 0,19 33 1 0 0,9 18 61 0 0,-30-47-172 0 0,-5-12-64 0 0,0 0-1 0 0,0 0 1 0 0,-1 0-1 0 0,0 1 1 0 0,-1-1-1 0 0,3 15 1 0 0,0 12-4177 0 0,-4-18-235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16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872 0 7368 0 0,'0'0'568'0'0,"-6"7"304"0"0,-6 2 144 0 0,0 0 0 0 0,-1-1 0 0 0,-16 9 1 0 0,21-12-700 0 0,-37 16 1015 0 0,30-15-693 0 0,-26 15 0 0 0,29-15-426 0 0,0 0 1 0 0,-25 8-1 0 0,4-2-23 0 0,2 0-136 0 0,-1-1 0 0 0,-52 9-1 0 0,76-18-53 0 0,-1-1 0 0 0,0 0 0 0 0,1-1 0 0 0,-1 0 0 0 0,0 0 0 0 0,0-1 0 0 0,-8-2 0 0 0,12 3 0 0 0,1 0 0 0 0,0 0 0 0 0,0 0 0 0 0,-1 1 0 0 0,1-1 0 0 0,0 1 0 0 0,0 0 0 0 0,0 0 0 0 0,0 1 0 0 0,-6 2 0 0 0,5-2 0 0 0,0-2 0 0 0,-3 0 0 0 0,5-4-12 0 0,0 4-36 0 0,-3 0 26 0 0,4 0-34 0 0,4-2-82 0 0,5-4 126 0 0,-7 6 12 0 0,1-1 0 0 0,-1 1 0 0 0,0 0 0 0 0,0 0 0 0 0,1-1 0 0 0,-1 1 0 0 0,0 0 0 0 0,0 0 0 0 0,1-1 0 0 0,-1 1 0 0 0,0 0 0 0 0,0-1 0 0 0,0 1 0 0 0,1 0 0 0 0,-1-1 0 0 0,0 1 0 0 0,0 0 0 0 0,0-1 0 0 0,0 1 0 0 0,0 0 0 0 0,0-1 0 0 0,0 1 0 0 0,0-1 0 0 0,0 1 0 0 0,0 0 0 0 0,0-1 0 0 0,0 1 0 0 0,0 0 0 0 0,0-1 0 0 0,0 1 0 0 0,0-1 0 0 0,0 1 0 0 0,0 0 0 0 0,-1-1 0 0 0,1 1 0 0 0,0 0 0 0 0,0 0 0 0 0,0-1 0 0 0,-1 1 0 0 0,1 0 0 0 0,0-1 0 0 0,0 1 0 0 0,-1 0 0 0 0,1 0 0 0 0,0-1 0 0 0,-1 1 0 0 0,-3-6 9 0 0,-1 1 0 0 0,1 0 0 0 0,-1 0 0 0 0,0 0 0 0 0,-11-8 0 0 0,3 6 17 0 0,0 0 1 0 0,0 0-1 0 0,0 1 0 0 0,-1 1 1 0 0,-17-4-1 0 0,22 7-13 0 0,0 0-1 0 0,0 0 0 0 0,0 1 1 0 0,-1 1-1 0 0,1 0 1 0 0,0 0-1 0 0,0 1 1 0 0,-1 0-1 0 0,-11 3 0 0 0,19-4-12 0 0,0 1 0 0 0,0 0 0 0 0,0 0 0 0 0,0-1 0 0 0,0 2 0 0 0,1-1 0 0 0,-1 0 0 0 0,0 0 0 0 0,0 0 0 0 0,1 1 0 0 0,-1-1 0 0 0,1 1 0 0 0,-2 1 0 0 0,-14 26 0 0 0,11-18 0 0 0,5-8-7 0 0,0 0-1 0 0,0 0 0 0 0,0 0 1 0 0,0 0-1 0 0,0 1 0 0 0,1-1 0 0 0,-1 0 1 0 0,1 1-1 0 0,0-1 0 0 0,0 0 0 0 0,0 1 1 0 0,0-1-1 0 0,1 0 0 0 0,-1 0 0 0 0,1 1 1 0 0,0-1-1 0 0,0 0 0 0 0,0 0 0 0 0,0 0 1 0 0,4 6-1 0 0,-4-8-84 0 0,30 7-1851 0 0,-10-4-3355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17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0 569 8288 0 0,'0'0'1332'0'0,"2"0"-854"0"0,29-15 900 0 0,-31 15-1337 0 0,1-1 0 0 0,-1 1 0 0 0,1 0 0 0 0,-1-1 0 0 0,1 1 0 0 0,-1 0 0 0 0,1-1 0 0 0,-1 1 0 0 0,0-1 0 0 0,1 1 0 0 0,-1 0 0 0 0,0-1 0 0 0,1 1 0 0 0,-1-1 0 0 0,0 1 1 0 0,0-1-1 0 0,1 0 0 0 0,5-7 240 0 0,3 3-130 0 0,-3 3-68 0 0,-2 0 0 0 0,1-1 1 0 0,0 0-1 0 0,8-6 1 0 0,-4 3 1 0 0,0-1 0 0 0,0 1 0 0 0,19-9 0 0 0,17-10 43 0 0,97-87 92 0 0,-118 93-180 0 0,51-32 0 0 0,-5 4-8 0 0,-21 13 73 0 0,86-46 0 0 0,-123 74-105 0 0,-10 4-65 0 0,-1 3-304 0 0,-1 0 367 0 0,0-1-1 0 0,0 0 1 0 0,0 1 0 0 0,0-1-1 0 0,0 0 1 0 0,0 1-1 0 0,0-1 1 0 0,0 0-1 0 0,0 1 1 0 0,0-1-1 0 0,0 0 1 0 0,0 1 0 0 0,0-1-1 0 0,0 0 1 0 0,0 1-1 0 0,0-1 1 0 0,0 0-1 0 0,-1 1 1 0 0,1-1-1 0 0,0 0 1 0 0,0 1 0 0 0,0-1-1 0 0,0 0 1 0 0,-1 0-1 0 0,1 1 1 0 0,-7 9 23 0 0,-4-5 115 0 0,12-5-74 0 0,4-1-42 0 0,0-1-64 0 0,0 0 1 0 0,0 0-1 0 0,-1 0 1 0 0,1 0 0 0 0,-1-1-1 0 0,1 0 1 0 0,-1 1 0 0 0,0-2-1 0 0,0 1 1 0 0,0 0-1 0 0,4-7 1 0 0,5-2 49 0 0,3-1-33 0 0,27-19-1 0 0,-6 6 30 0 0,-29 19 19 0 0,-8 19 278 0 0,-2-8-218 0 0,0 0 0 0 0,-1 0 0 0 0,1 1 0 0 0,-1-2 0 0 0,0 1 1 0 0,0 0-1 0 0,-6 4 0 0 0,-6 10 303 0 0,-6 11 98 0 0,13-17-326 0 0,-1 1-1 0 0,-15 14 1 0 0,7-9-33 0 0,2-3-66 0 0,-18 15-1 0 0,19-17-2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49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0 649 6048 0 0,'0'0'8616'0'0,"2"0"-8207"0"0,0 0-354 0 0,0 0 1 0 0,0-1-1 0 0,0 1 0 0 0,0-1 1 0 0,-1 0-1 0 0,1 1 0 0 0,0-1 1 0 0,-1 0-1 0 0,1 0 1 0 0,0 0-1 0 0,-1 0 0 0 0,1 0 1 0 0,-1-1-1 0 0,0 1 0 0 0,1 0 1 0 0,-1-1-1 0 0,0 1 1 0 0,0-1-1 0 0,0 1 0 0 0,0-1 1 0 0,0 0-1 0 0,0 1 0 0 0,1-4 1 0 0,1-3 75 0 0,0 0-1 0 0,0 0 1 0 0,-1-1 0 0 0,2-10-1 0 0,19-88 579 0 0,-6 35-396 0 0,1 4-111 0 0,-10 40-62 0 0,5-35 0 0 0,3-11 54 0 0,-11 57-165 0 0,0 0 0 0 0,-2 0 0 0 0,0-1 0 0 0,0-20 0 0 0,-3-10 107 0 0,18 70-83 0 0,-6 1-38 0 0,0 0 0 0 0,-1 1 0 0 0,-2 0-1 0 0,12 43 1 0 0,-12-35 29 0 0,22 91 230 0 0,-9-19-127 0 0,-4-14-26 0 0,-5-19 6 0 0,-3-29-62 0 0,18 74-61 0 0,-19-89-349 0 0,-8-26-6 0 0,-2-7-1793 0 0,0 3 1749 0 0,0 1 0 0 0,0-1 0 0 0,0 1-1 0 0,0 0 1 0 0,0-1 0 0 0,-1 1-1 0 0,1 0 1 0 0,-1 0 0 0 0,-2-4-1 0 0,1 4-872 0 0,-9-13-3854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49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17 9008 0 0,'0'0'816'0'0,"-13"-16"4605"0"0,14 17-5357 0 0,6 2-80 0 0,0 0 0 0 0,0-1 0 0 0,0 1-1 0 0,0-1 1 0 0,0-1 0 0 0,1 1 0 0 0,8 0 0 0 0,17 3-1491 0 0,-15-1-3430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0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286 133 1840 0 0,'0'-8'160'0'0,"-3"-2"1599"0"0,0 1 0 0 0,0-1 1 0 0,-6-9-1 0 0,-3-11 730 0 0,11 27-2326 0 0,-1 1-1 0 0,1-1 0 0 0,-1 0 0 0 0,1 0 0 0 0,-1 1 1 0 0,0-1-1 0 0,0 1 0 0 0,0-1 0 0 0,-1 1 1 0 0,1 0-1 0 0,0 0 0 0 0,-1 0 0 0 0,1 0 1 0 0,-1 0-1 0 0,0 1 0 0 0,0-1 0 0 0,1 1 1 0 0,-1-1-1 0 0,0 1 0 0 0,0 0 0 0 0,0 1 0 0 0,0-1 1 0 0,-1 0-1 0 0,-5 0 0 0 0,7 2-59 0 0,-1-1 0 0 0,0 1-1 0 0,0 0 1 0 0,0 0 0 0 0,1 0-1 0 0,-1 0 1 0 0,1 1-1 0 0,-1-1 1 0 0,1 1 0 0 0,-1-1-1 0 0,-3 5 1 0 0,-25 23 682 0 0,27-25-765 0 0,0 0 0 0 0,1 0 0 0 0,-1 0 0 0 0,1 0 0 0 0,0 1 0 0 0,0 0 0 0 0,0 0 0 0 0,1 0 0 0 0,-1 0 0 0 0,1 0 0 0 0,-2 9 0 0 0,-2 16-20 0 0,4-25-1 0 0,1 0 0 0 0,0 0 0 0 0,0 0 1 0 0,0 0-1 0 0,1 1 0 0 0,-1-1 0 0 0,1 0 0 0 0,1 0 0 0 0,-1 0 0 0 0,2 6 0 0 0,0 0-14 0 0,1-1 0 0 0,0 0 1 0 0,1 0-1 0 0,0-1 0 0 0,0 1 1 0 0,1-1-1 0 0,11 16 0 0 0,-15-22 15 0 0,1-2 0 0 0,12 7 0 0 0,-10-4-1 0 0,-2-3-4 0 0,-1 1 0 0 0,0-1 0 0 0,1 0-1 0 0,-1 0 1 0 0,1 0 0 0 0,0 0 0 0 0,-1-1-1 0 0,1 1 1 0 0,0 0 0 0 0,0-1 0 0 0,2 1-1 0 0,13 5 6 0 0,61 19 0 0 0,-74-23 0 0 0,1-1 0 0 0,-1 0 0 0 0,1 1 0 0 0,-1 0 0 0 0,0 0 0 0 0,0 1 0 0 0,8 4 0 0 0,-7-4 0 0 0,-3-2 0 0 0,0 0 0 0 0,0 0 0 0 0,0 0 0 0 0,0 1 0 0 0,0-1 0 0 0,0 1 0 0 0,3 3 0 0 0,-2-3 3 0 0,0 1 0 0 0,0 1 0 0 0,-1-1 0 0 0,0 0 0 0 0,1 1 0 0 0,-1-1 0 0 0,0 1-1 0 0,-1-1 1 0 0,1 1 0 0 0,-1 0 0 0 0,1 0 0 0 0,-1 0 0 0 0,0 0 0 0 0,-1 0 0 0 0,1 0-1 0 0,-1 0 1 0 0,1 0 0 0 0,-1 0 0 0 0,-1 0 0 0 0,1 0 0 0 0,0 0 0 0 0,-1 0 0 0 0,0 0-1 0 0,0 0 1 0 0,-3 7 0 0 0,0 4 44 0 0,3-12-38 0 0,0 1-1 0 0,0-1 1 0 0,0 0-1 0 0,0 1 1 0 0,-1-1-1 0 0,-3 5 1 0 0,1-1 54 0 0,-1 0 0 0 0,-11 12 0 0 0,13-16-22 0 0,0-1 1 0 0,0 1-1 0 0,0-1 0 0 0,0 0 1 0 0,-1 0-1 0 0,1 0 0 0 0,-1-1 1 0 0,1 1-1 0 0,-5 0 0 0 0,-2 1 91 0 0,-1-1 0 0 0,0 0-1 0 0,0-1 1 0 0,0 0-1 0 0,0 0 1 0 0,0-1-1 0 0,0-1 1 0 0,-20-3-1 0 0,-31-4 173 0 0,49 5-369 0 0,-1 0 0 0 0,-17-7-1 0 0,11 3-508 0 0,20 7 562 0 0,0 0 0 0 0,0-1 0 0 0,0 1 0 0 0,0 0 0 0 0,-1 0 0 0 0,1 0 0 0 0,0 0 0 0 0,0 0 0 0 0,0 0 0 0 0,0 0 1 0 0,0 0-1 0 0,0 0 0 0 0,0-1 0 0 0,0 1 0 0 0,0 0 0 0 0,0 0 0 0 0,-1 0 0 0 0,1 0 0 0 0,0 0 0 0 0,0 0 0 0 0,0-1 0 0 0,0 1 0 0 0,0 0 0 0 0,0 0 0 0 0,0 0 1 0 0,0 0-1 0 0,0 0 0 0 0,0 0 0 0 0,0-1 0 0 0,0 1 0 0 0,0 0 0 0 0,0 0 0 0 0,0 0 0 0 0,0 0 0 0 0,0 0 0 0 0,1-1 0 0 0,-2-4-1693 0 0,-3-2 79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0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286 168 4144 0 0,'-17'-5'319'0'0,"4"-1"-175"0"0,12 2-51 0 0,1 2 42 0 0,-6-10 1583 0 0,4 8-1082 0 0,0 1 1 0 0,1 0-1 0 0,-1-1 1 0 0,1 0-1 0 0,0 1 1 0 0,0-1-1 0 0,0 0 0 0 0,0-4 1 0 0,1 7-576 0 0,0 0 1 0 0,0 0-1 0 0,-1-1 1 0 0,1 1-1 0 0,0 0 1 0 0,-1 0-1 0 0,1 0 0 0 0,-1 0 1 0 0,1 0-1 0 0,-1 0 1 0 0,1 0-1 0 0,-2-1 1 0 0,1 1-27 0 0,1 1 0 0 0,-1-1 0 0 0,1 0 0 0 0,0 1 0 0 0,-1-1 0 0 0,1 1 0 0 0,0-1 0 0 0,-1 0 1 0 0,1 0-1 0 0,0 1 0 0 0,0-1 0 0 0,-1 0 0 0 0,1 1 0 0 0,0-1 0 0 0,0 0 0 0 0,0 0 0 0 0,0 0 1 0 0,2-7 280 0 0,-2 8-286 0 0,1-1 0 0 0,-1 0 0 0 0,0 1 0 0 0,0-1 1 0 0,0 0-1 0 0,0 1 0 0 0,0-1 0 0 0,0 0 1 0 0,0 1-1 0 0,0-1 0 0 0,0 0 0 0 0,0 1 1 0 0,0-1-1 0 0,0 0 0 0 0,0 1 0 0 0,-1-1 1 0 0,1 0-1 0 0,0 1 0 0 0,0-1 0 0 0,-1 0 0 0 0,1 1 1 0 0,0-1-1 0 0,-1 1 0 0 0,1-1 0 0 0,-1 1 1 0 0,1-1-1 0 0,-1 1 0 0 0,1-1 0 0 0,-1 1 1 0 0,1-1-1 0 0,-1 1 0 0 0,1 0 0 0 0,-2-1 1 0 0,-9-15 573 0 0,10 15-547 0 0,0-1 1 0 0,1 0-1 0 0,-1 1 1 0 0,0-1-1 0 0,0 1 1 0 0,0-1-1 0 0,-1 1 1 0 0,1 0-1 0 0,0-1 1 0 0,0 1-1 0 0,-1 0 1 0 0,1 0-1 0 0,-1 0 1 0 0,1 0-1 0 0,-4-1 0 0 0,-18-2 226 0 0,14 1-64 0 0,5 3-190 0 0,-1 1 1 0 0,1 0-1 0 0,0-1 1 0 0,-1 2-1 0 0,1-1 0 0 0,0 0 1 0 0,-1 1-1 0 0,1 0 1 0 0,0 0-1 0 0,0 0 1 0 0,1 0-1 0 0,-5 4 0 0 0,7-5 46 0 0,0 1-53 0 0,0 0-1 0 0,0-1 1 0 0,0 1-1 0 0,0 0 1 0 0,0 0-1 0 0,0-1 1 0 0,0 1-1 0 0,-4 3 1 0 0,5-5-19 0 0,-2 2 11 0 0,0 1-1 0 0,0 0 0 0 0,1 0 1 0 0,-1 1-1 0 0,1-1 0 0 0,0 0 1 0 0,-2 6-1 0 0,-4 8 19 0 0,2-4 11 0 0,1 1-1 0 0,0-1 1 0 0,1 1 0 0 0,-3 21-1 0 0,6-32-42 0 0,0 1 0 0 0,0 0 0 0 0,0 0 0 0 0,1-1 0 0 0,-1 1 0 0 0,1 0 0 0 0,1 3 0 0 0,3 18 0 0 0,-6-20 0 0 0,1 3 0 0 0,14 7 0 0 0,-7-8-2 0 0,1-2 0 0 0,1 1 0 0 0,-1-1-1 0 0,15 7 1 0 0,-23-12 1 0 0,13 6-55 0 0,-11-6 57 0 0,0 1-1 0 0,0 0 1 0 0,-1-1-1 0 0,1 1 1 0 0,0 0-1 0 0,0 0 1 0 0,-1 0-1 0 0,1 0 1 0 0,-1 0-1 0 0,1 1 1 0 0,-1-1-1 0 0,1 0 1 0 0,-1 1-1 0 0,0-1 1 0 0,2 3-1 0 0,-2-2 6 0 0,1 0 0 0 0,-1 0 0 0 0,1 0-1 0 0,-1 0 1 0 0,1 0 0 0 0,0 0 0 0 0,0-1-1 0 0,-1 1 1 0 0,4 1 0 0 0,-4-2-4 0 0,5 3 5 0 0,-5-4-10 0 0,0 1 0 0 0,-1-1 1 0 0,1 0-1 0 0,0 1 0 0 0,-1-1 0 0 0,1 1 1 0 0,0-1-1 0 0,-1 1 0 0 0,1-1 1 0 0,0 1-1 0 0,-1-1 0 0 0,1 1 1 0 0,-1 0-1 0 0,1-1 0 0 0,-1 1 1 0 0,0 0-1 0 0,1 0 0 0 0,-1-1 1 0 0,0 1-1 0 0,1 0 0 0 0,-1 0 0 0 0,0-1 1 0 0,0 1-1 0 0,0 0 0 0 0,0 0 1 0 0,0 0-1 0 0,0-1 0 0 0,0 1 1 0 0,0 0-1 0 0,0 0 0 0 0,0 0 1 0 0,0-1-1 0 0,0 1 0 0 0,-1 1 0 0 0,1-1 3 0 0,0-1 0 0 0,0 0 0 0 0,-1 1 0 0 0,1-1 0 0 0,0 1 0 0 0,0-1 0 0 0,0 0 0 0 0,0 1 0 0 0,0-1 0 0 0,0 1 0 0 0,0-1 0 0 0,0 0 0 0 0,0 1 0 0 0,0-1 0 0 0,0 1 0 0 0,0-1 0 0 0,0 0 0 0 0,0 1 0 0 0,1-1 0 0 0,-1 0 0 0 0,0 1 0 0 0,0-1 0 0 0,0 0 0 0 0,0 1 0 0 0,1-1 0 0 0,-1 0 0 0 0,0 1 0 0 0,0-1 0 0 0,1 0 0 0 0,-1 1 0 0 0,0-1 0 0 0,1 0 0 0 0,-1 0 0 0 0,1 1 0 0 0,13 13 0 0 0,-11-10 0 0 0,0 0 0 0 0,1 0 0 0 0,-1-1 0 0 0,1 1 0 0 0,0-1 0 0 0,5 3 0 0 0,14 11 0 0 0,-18-15 0 0 0,-4-1 0 0 0,1 0 0 0 0,-1-1 0 0 0,1 1 0 0 0,-1 0 0 0 0,1 0 0 0 0,-1 1 0 0 0,0-1 0 0 0,1 0 0 0 0,-1 0 0 0 0,0 0 0 0 0,0 1 0 0 0,1 1 0 0 0,6 5 1 0 0,6 9-3 0 0,-14-16 3 0 0,1 0-1 0 0,-1 0 1 0 0,0-1-1 0 0,0 1 1 0 0,1 0-1 0 0,-1-1 1 0 0,0 1-1 0 0,0 0 1 0 0,0 0-1 0 0,0-1 0 0 0,0 1 1 0 0,0 0-1 0 0,0 0 1 0 0,0 0-1 0 0,-1-1 1 0 0,1 1-1 0 0,0 0 1 0 0,0-1-1 0 0,-1 1 0 0 0,1 0 1 0 0,0 0-1 0 0,-1-1 1 0 0,1 1-1 0 0,0-1 1 0 0,-1 2-1 0 0,1 1 43 0 0,1 8-22 0 0,-7-1 14 0 0,5-9-32 0 0,0-1 0 0 0,1 1 0 0 0,-1 0 0 0 0,1 0 0 0 0,-1-1 0 0 0,1 1 0 0 0,-1 0 0 0 0,1 0 0 0 0,0 0 0 0 0,0-1 0 0 0,-1 1 0 0 0,1 0 0 0 0,0 0 0 0 0,0 0 0 0 0,0 0 0 0 0,0 0 0 0 0,0 0 0 0 0,0 0 0 0 0,0 0 0 0 0,0-1 0 0 0,0 1 0 0 0,0 0 0 0 0,1 1 0 0 0,-1 0 1 0 0,-1 0-1 0 0,1 0 1 0 0,0 0 0 0 0,-1 0-1 0 0,0 0 1 0 0,1-1 0 0 0,-1 1 0 0 0,0 0-1 0 0,0 0 1 0 0,0-1 0 0 0,0 1 0 0 0,0 0-1 0 0,0-1 1 0 0,0 1 0 0 0,-2 1 0 0 0,-8 12 46 0 0,10-13-9 0 0,-1 0-1 0 0,0 0 0 0 0,0 0 0 0 0,0 0 0 0 0,0-1 0 0 0,0 1 0 0 0,0-1 0 0 0,0 1 0 0 0,-1-1 0 0 0,1 0 1 0 0,-4 1-1 0 0,0 1 64 0 0,2-1-31 0 0,0 0 0 0 0,0 0 0 0 0,0 0 0 0 0,-1-1 0 0 0,1 1 0 0 0,0-1 0 0 0,-1 0 1 0 0,1 0-1 0 0,-1-1 0 0 0,0 0 0 0 0,-5 1 0 0 0,-5-3 126 0 0,-1 1 1 0 0,-14-5-1 0 0,-2 1 40 0 0,23 3-260 0 0,0 0 0 0 0,0-1 0 0 0,1 0 0 0 0,-1-1 0 0 0,1 0 0 0 0,-1 0 0 0 0,-11-8 0 0 0,15 8-187 0 0,3 4-44 0 0,2-7-2509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1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8752 0 0,'0'0'398'0'0,"-1"1"-3"0"0,-6 1 744 0 0,8 3-480 0 0,-1 0 1 0 0,1 0-1 0 0,0-1 1 0 0,0 1-1 0 0,3 6 1 0 0,2 9-119 0 0,2-2-122 0 0,-7-15-365 0 0,0-1 1 0 0,1 0-1 0 0,-1 1 1 0 0,0-1-1 0 0,0 1 1 0 0,0 4-1 0 0,2 13 200 0 0,2 13 584 0 0,1 46-1 0 0,-6 88 1299 0 0,1-163-2137 0 0,-1 0-1 0 0,1 0 1 0 0,0-1 0 0 0,0 1-1 0 0,0 0 1 0 0,1 0-1 0 0,-1-1 1 0 0,1 1-1 0 0,0-1 1 0 0,3 6-1 0 0,-5-9 2 0 0,1 1-74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1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72 5528 0 0,'0'0'497'0'0,"-2"0"-405"0"0,-6 0 1007 0 0,8-5 1016 0 0,0 4-1970 0 0,0 0 1 0 0,0 0 0 0 0,0 0 0 0 0,0 0-1 0 0,0 0 1 0 0,0 0 0 0 0,0 0 0 0 0,0 0-1 0 0,0 0 1 0 0,0 0 0 0 0,0 0 0 0 0,1 0-1 0 0,-1 0 1 0 0,1-1 0 0 0,2-1 51 0 0,1 0 0 0 0,-1-1 0 0 0,0 0 0 0 0,4-6 0 0 0,-6 8-17 0 0,1 2-143 0 0,0-1-1 0 0,0 0 0 0 0,0 0 1 0 0,0 0-1 0 0,0 0 1 0 0,0 0-1 0 0,2-3 0 0 0,3 0 39 0 0,-2 2-40 0 0,0 0 1 0 0,0 1 0 0 0,1 0-1 0 0,-1 0 1 0 0,0 0 0 0 0,0 1-1 0 0,8-1 1 0 0,12 0 101 0 0,-23 1-132 0 0,-1 0 1 0 0,1-1 0 0 0,-1 2-1 0 0,1-1 1 0 0,0 0 0 0 0,-1 0 0 0 0,1 0-1 0 0,-1 1 1 0 0,1-1 0 0 0,-1 1-1 0 0,1-1 1 0 0,2 2 0 0 0,-2-1 12 0 0,0 0 0 0 0,0 0 0 0 0,0 1 0 0 0,0-1 1 0 0,0 1-1 0 0,-1-1 0 0 0,1 1 0 0 0,0-1 1 0 0,-1 1-1 0 0,1 0 0 0 0,-1 0 0 0 0,1 0 0 0 0,-1 0 1 0 0,0 0-1 0 0,0 0 0 0 0,0 0 0 0 0,0 0 1 0 0,0 0-1 0 0,-1 1 0 0 0,1-1 0 0 0,-1 0 0 0 0,1 1 1 0 0,-1-1-1 0 0,0 0 0 0 0,0 1 0 0 0,0 3 1 0 0,0 8 218 0 0,1-12-203 0 0,-1 0 0 0 0,0-1 0 0 0,0 1 0 0 0,0 0 0 0 0,0-1 0 0 0,0 1 0 0 0,-1 0 0 0 0,1-1 0 0 0,-1 2 0 0 0,-11 36 665 0 0,11-38-651 0 0,1 1 0 0 0,-1 0 0 0 0,0 0 1 0 0,0 0-1 0 0,0-1 0 0 0,-1 1 0 0 0,1 0 1 0 0,0-1-1 0 0,0 1 0 0 0,-1-1 0 0 0,-2 3 1 0 0,0 0 108 0 0,2-3 325 0 0,-7-1-142 0 0,7 0-298 0 0,-1 0 0 0 0,0-1-1 0 0,0 1 1 0 0,1-1 0 0 0,-1 1 0 0 0,0-1 0 0 0,1 0-1 0 0,-1 0 1 0 0,-4-3 0 0 0,6 4-66 0 0,0-1 1 0 0,0 0 0 0 0,0 1-1 0 0,0-1 1 0 0,0 0-1 0 0,0 0 1 0 0,0 0-1 0 0,0 0 1 0 0,0 0 0 0 0,0 0-1 0 0,1 0 1 0 0,-1 0-1 0 0,0 0 1 0 0,1-1-1 0 0,-1 1 1 0 0,1 0-1 0 0,-1 0 1 0 0,1-1 0 0 0,-1 1-1 0 0,1 0 1 0 0,0 0-1 0 0,0-2 1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2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20 11776 0 0,'0'0'1068'0'0,"-2"0"-878"0"0,-1 0-187 0 0,0-1-1 0 0,1 1 1 0 0,-1-1-1 0 0,0 0 1 0 0,0 1-1 0 0,-4-3 1 0 0,-6-2 61 0 0,11 4 245 0 0,2 1-274 0 0,0-1-1 0 0,-1 1 1 0 0,1 0-1 0 0,0-1 1 0 0,0 1 0 0 0,-1-1-1 0 0,1 1 1 0 0,0-1-1 0 0,-1 1 1 0 0,1 0-1 0 0,0-1 1 0 0,-1 1 0 0 0,1 0-1 0 0,-1-1 1 0 0,1 1-1 0 0,-1 0 1 0 0,1 0 0 0 0,0-1-1 0 0,-1 1 1 0 0,1 0-1 0 0,-1 0 1 0 0,1 0 0 0 0,-1 0-1 0 0,1 0 1 0 0,-1 0-1 0 0,1 0 1 0 0,-1 0 0 0 0,0 0-1 0 0,0 0 1 0 0,-16-1 345 0 0,15 1-277 0 0,0 0 391 0 0,-11 5-162 0 0,11-4-322 0 0,1 0 0 0 0,-1 1 0 0 0,1-1 0 0 0,0 0 1 0 0,-1 0-1 0 0,1 1 0 0 0,0-1 0 0 0,0 0 1 0 0,0 1-1 0 0,0-1 0 0 0,0 1 0 0 0,0-1 1 0 0,1 1-1 0 0,-1 0 0 0 0,0 2 0 0 0,-8 29 31 0 0,9-28-27 0 0,0-1 1 0 0,0 0-1 0 0,0 1 1 0 0,0-1-1 0 0,1 1 1 0 0,2 7-1 0 0,1 17 109 0 0,-6-16-73 0 0,2-10-41 0 0,-1-1 1 0 0,1 1 0 0 0,0-1-1 0 0,0 1 1 0 0,0-1 0 0 0,0 1-1 0 0,0 0 1 0 0,0-1 0 0 0,2 3-1 0 0,3 9 5 0 0,-4-11-8 0 0,0-1 0 0 0,0 1 0 0 0,0 0 0 0 0,0 0 1 0 0,0 0-1 0 0,-1 0 0 0 0,0 0 0 0 0,1 1 1 0 0,-1-1-1 0 0,0 0 0 0 0,-1 6 0 0 0,1-1 8 0 0,-1 1 0 0 0,2-1-1 0 0,1 14 1 0 0,0 11-15 0 0,-2-32 0 0 0,0 0 1 0 0,0 0 0 0 0,0 0 0 0 0,1-1 0 0 0,-1 1 0 0 0,0 0 0 0 0,0 0 0 0 0,1 0 0 0 0,-1-1 0 0 0,0 1 0 0 0,1 0 0 0 0,-1 0 0 0 0,1-1 0 0 0,-1 1 0 0 0,1 0 0 0 0,-1-1 0 0 0,1 1 0 0 0,-1-1 0 0 0,1 1 0 0 0,0-1 0 0 0,-1 1 0 0 0,1-1 0 0 0,0 1 0 0 0,-1-1 0 0 0,2 1-1 0 0,-1 0 2 0 0,0-1 0 0 0,0 1 0 0 0,0 0 0 0 0,0-1 0 0 0,0 1-1 0 0,0 0 1 0 0,0 0 0 0 0,0-1 0 0 0,-1 1 0 0 0,1 0 0 0 0,0 0 0 0 0,-1 0-1 0 0,2 2 1 0 0,-1-1 9 0 0,0 0 0 0 0,0 0 0 0 0,1 0 0 0 0,-1 0-1 0 0,1 0 1 0 0,0 0 0 0 0,-1-1 0 0 0,1 1 0 0 0,0 0 0 0 0,0-1-1 0 0,0 1 1 0 0,0-1 0 0 0,0 0 0 0 0,0 0 0 0 0,3 1 0 0 0,16 11 141 0 0,-17-9-113 0 0,1-2 0 0 0,-1 1 0 0 0,1 0 0 0 0,0-1 0 0 0,0 0-1 0 0,7 2 1 0 0,-8-2-27 0 0,1 0-1 0 0,0-1 0 0 0,-1 1 1 0 0,1 1-1 0 0,-1-1 1 0 0,0 1-1 0 0,7 5 0 0 0,-5-3 3 0 0,17 19 61 0 0,-23-23-68 0 0,1 0-1 0 0,-1 0 1 0 0,1 0-1 0 0,-1 0 0 0 0,0 0 1 0 0,0 1-1 0 0,1-1 1 0 0,-1 0-1 0 0,0 0 1 0 0,0 0-1 0 0,0 0 1 0 0,0 1-1 0 0,0-1 1 0 0,-1 1-1 0 0,1 6 26 0 0,3 4 0 0 0,-2-11-24 0 0,-1 1 0 0 0,1-1 0 0 0,-1 1 0 0 0,0-1 0 0 0,1 1 0 0 0,-1 0 0 0 0,0-1 0 0 0,0 1 0 0 0,0-1 0 0 0,0 1 0 0 0,0 0 0 0 0,0-1 0 0 0,-1 1 0 0 0,0 2 0 0 0,0 0 48 0 0,0-1-1 0 0,0 1 1 0 0,0-1-1 0 0,0 1 1 0 0,1 0-1 0 0,-1 0 1 0 0,1 5-1 0 0,0-8-38 0 0,0 0 0 0 0,0 0-1 0 0,-1 1 1 0 0,1-1-1 0 0,-1 0 1 0 0,1 0-1 0 0,0 0 1 0 0,-1 0-1 0 0,0 0 1 0 0,1 0-1 0 0,-1 0 1 0 0,0 0-1 0 0,1-1 1 0 0,-1 1 0 0 0,0 0-1 0 0,0 0 1 0 0,0-1-1 0 0,1 1 1 0 0,-3 0-1 0 0,-8 12 234 0 0,9-10-181 0 0,1 0-1 0 0,-1-1 0 0 0,1 1 0 0 0,-1-1 0 0 0,0 1 0 0 0,0-1 0 0 0,0 1 0 0 0,0-1 0 0 0,-1 0 1 0 0,1 0-1 0 0,-1 0 0 0 0,1-1 0 0 0,-1 1 0 0 0,0 0 0 0 0,1-1 0 0 0,-1 0 0 0 0,-4 2 0 0 0,-7 4 243 0 0,13-6-273 0 0,-1 0 0 0 0,1 0 0 0 0,-1-1 0 0 0,1 1 0 0 0,-1 0 0 0 0,0-1 0 0 0,1 1 0 0 0,-1-1 0 0 0,-2 1 0 0 0,-5 0 53 0 0,1-1 0 0 0,-1 0 0 0 0,0 0 0 0 0,1-1 0 0 0,-1 0 0 0 0,1 0 0 0 0,-11-4 0 0 0,7 2-180 0 0,9 2-3 0 0,1 1 1 0 0,-1-1-1 0 0,0 0 0 0 0,0 0 0 0 0,1 0 0 0 0,-5-2 0 0 0,-10-5-2535 0 0,8 7 1069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2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8752 0 0,'0'0'793'0'0,"0"2"-650"0"0,8 63 2626 0 0,-3-28-1302 0 0,-3-29-1293 0 0,-1-1-1 0 0,0 1 0 0 0,-1-1 0 0 0,0 12 0 0 0,-1 2 396 0 0,4 43 0 0 0,-1-33-217 0 0,-3 19 193 0 0,0-35-262 0 0,1 28 0 0 0,13 82 820 0 0,-10-76-525 0 0,14 73 0 0 0,-7-56-417 0 0,-7-41-111 0 0,7 26 0 0 0,14 84-47 0 0,-23-130-24 0 0,-3 12-255 0 0,2-15 42 0 0,-1 0 0 0 0,1 0 0 0 0,-1 0 0 0 0,1 1 0 0 0,0-1 0 0 0,0 0 0 0 0,1 4 0 0 0,3 2-920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01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5528 0 0,'0'0'422'0'0,"1"-1"-134"0"0,4-4 398 0 0,0 1 0 0 0,0 0 0 0 0,0 0-1 0 0,0 0 1 0 0,0 0 0 0 0,1 1 0 0 0,7-3-1 0 0,-11 5-590 0 0,0 0-1 0 0,1 0 1 0 0,-1 1 0 0 0,0-1-1 0 0,1 1 1 0 0,-1-1-1 0 0,1 1 1 0 0,-1 0 0 0 0,1 0-1 0 0,-1 0 1 0 0,0 0-1 0 0,1 1 1 0 0,-1-1-1 0 0,1 1 1 0 0,-1-1 0 0 0,0 1-1 0 0,1 0 1 0 0,-1 0-1 0 0,0 0 1 0 0,0 0-1 0 0,0 0 1 0 0,0 1 0 0 0,4 2-1 0 0,13 12 271 0 0,-1 0-1 0 0,19 25 1 0 0,4 5 28 0 0,-18-21-178 0 0,-2 1 1 0 0,0 1 0 0 0,23 40-1 0 0,-19-26-58 0 0,-17-28-108 0 0,0 0 0 0 0,0 0 0 0 0,8 23-1 0 0,-8-14-7 0 0,-3-7 18 0 0,0 0 1 0 0,5 29-1 0 0,-7-29-21 0 0,0 0 1 0 0,10 24-1 0 0,-12-36-36 0 0,8 35 33 0 0,-4-13-6 0 0,8 29-29 0 0,-11-50 4 0 0,0 1-1 0 0,-1 0 1 0 0,0 0-1 0 0,0 1 1 0 0,0-1-1 0 0,-1 0 1 0 0,1 10-1 0 0,-1-13-115 0 0,2-2-136 0 0,-1 0 232 0 0,0-1-1 0 0,0 1 0 0 0,1 0 0 0 0,-1 0 0 0 0,0-1 0 0 0,0 1 0 0 0,0-1 0 0 0,0 1 0 0 0,1-1 1 0 0,-1 1-1 0 0,0-1 0 0 0,0 0 0 0 0,0 1 0 0 0,0-1 0 0 0,1-2 0 0 0,14-17-204 0 0,-1 2 103 0 0,-9 12 117 0 0,-1 0 0 0 0,0-1 0 0 0,0 0 0 0 0,0 0 0 0 0,-1 0 0 0 0,7-15 0 0 0,-5 10-27 0 0,13-19-1 0 0,2 1-142 0 0,2 1-1 0 0,1 1 0 0 0,45-41 1 0 0,-48 51-835 0 0,-2 1-304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2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11520 0 0,'0'0'1224'0'0,"5"12"-272"0"0,-1-4 144 0 0,-4 3 1167 0 0,5-3-2095 0 0,3 0-816 0 0,10-5 73 0 0,0-3-25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3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13 303 7368 0 0,'-8'8'568'0'0,"4"-3"-374"0"0,4 29 920 0 0,0-31-1005 0 0,0 0 1 0 0,0 0 0 0 0,1-1-1 0 0,-1 1 1 0 0,1 0 0 0 0,-1 0-1 0 0,1-1 1 0 0,0 1-1 0 0,0-1 1 0 0,0 1 0 0 0,1 0-1 0 0,1 3 1 0 0,7 16 139 0 0,-9-20-225 0 0,-1-1-1 0 0,1 0 0 0 0,0 1 0 0 0,-1-1 1 0 0,1 0-1 0 0,0 1 0 0 0,0-1 1 0 0,0 0-1 0 0,0 0 0 0 0,0 0 0 0 0,0 0 1 0 0,0 0-1 0 0,1 0 0 0 0,1 1 0 0 0,-2-1 21 0 0,1 0-1 0 0,-1 0 0 0 0,1 1 1 0 0,-1-1-1 0 0,1 0 0 0 0,-1 1 0 0 0,0-1 1 0 0,2 3-1 0 0,1 5 215 0 0,-2-6-175 0 0,-1 0 1 0 0,0 0-1 0 0,1-1 0 0 0,-1 1 1 0 0,1-1-1 0 0,0 1 1 0 0,0-1-1 0 0,0 0 1 0 0,0 1-1 0 0,1-1 1 0 0,-1 0-1 0 0,3 1 1 0 0,3 3 17 0 0,-6-5 26 0 0,0 1-1 0 0,0-1 0 0 0,1 1 1 0 0,-1-1-1 0 0,1 0 0 0 0,-1 0 1 0 0,1 0-1 0 0,-1 0 0 0 0,1 0 1 0 0,0 0-1 0 0,-1-1 0 0 0,5 1 1 0 0,-4-1-64 0 0,0-1 1 0 0,0 0 0 0 0,0 1 0 0 0,0-1-1 0 0,0 0 1 0 0,-1 0 0 0 0,1-1 0 0 0,0 1 0 0 0,0-1-1 0 0,-1 1 1 0 0,5-5 0 0 0,-1 2-28 0 0,0-1 1 0 0,0-1-1 0 0,8-10 0 0 0,-7 6 10 0 0,-1-1-1 0 0,0 0 0 0 0,7-17 1 0 0,-2 3-18 0 0,-3 5 26 0 0,-1-1 1 0 0,0 0 0 0 0,6-36 0 0 0,-12 51-45 0 0,2-11 53 0 0,-1 0 0 0 0,-1 0 0 0 0,-1 0 0 0 0,-2-31 0 0 0,1 41-8 0 0,-1 1 0 0 0,0-1 1 0 0,0 0-1 0 0,-3-7 1 0 0,-5-12 210 0 0,10 23-223 0 0,-1 1 0 0 0,0-1-1 0 0,-1 0 1 0 0,1 0-1 0 0,0 1 1 0 0,-1-1 0 0 0,1 1-1 0 0,-1-1 1 0 0,0 1-1 0 0,0 0 1 0 0,0 0 0 0 0,-4-3-1 0 0,-10-13 495 0 0,15 17-505 0 0,0 0-1 0 0,0 0 1 0 0,0 0 0 0 0,0 0-1 0 0,0 0 1 0 0,0 1 0 0 0,0-1 0 0 0,0 0-1 0 0,0 0 1 0 0,-1 1 0 0 0,1-1-1 0 0,0 1 1 0 0,0-1 0 0 0,-1 1-1 0 0,1 0 1 0 0,0 0 0 0 0,-1-1-1 0 0,1 1 1 0 0,-1 0 0 0 0,1 0-1 0 0,0 0 1 0 0,-1 0 0 0 0,1 0-1 0 0,0 1 1 0 0,-1-1 0 0 0,1 0-1 0 0,0 1 1 0 0,-1-1 0 0 0,1 1-1 0 0,0-1 1 0 0,-2 2 0 0 0,0-1 8 0 0,0 1 1 0 0,0 0-1 0 0,0 0 0 0 0,0 0 1 0 0,0 0-1 0 0,1 0 1 0 0,-1 1-1 0 0,1-1 0 0 0,-1 1 1 0 0,1 0-1 0 0,-3 4 1 0 0,-15 23 89 0 0,14-23-112 0 0,1 1 1 0 0,-1 0 0 0 0,2 0 0 0 0,-1 0 0 0 0,-3 11-1 0 0,-2 17-18 0 0,-5 15 0 0 0,11-41 0 0 0,-1 0 0 0 0,2-1 0 0 0,-1 1 0 0 0,2 0 0 0 0,-3 14 0 0 0,1 10 15 0 0,0 54 0 0 0,5-76-3 0 0,0 0 1 0 0,1 0-1 0 0,0 0 0 0 0,1 0 0 0 0,0 0 1 0 0,1 0-1 0 0,9 20 0 0 0,-4-13-12 0 0,-5-10 0 0 0,0 1 0 0 0,1-1 0 0 0,0 0 0 0 0,1-1 0 0 0,0 1 0 0 0,12 11 0 0 0,-14-15 7 0 0,41 34-49 0 0,-40-35 13 0 0,0 0 0 0 0,1-1-1 0 0,-1 0 1 0 0,1 0 0 0 0,0 0 0 0 0,11 4-1 0 0,4-2-193 0 0,-15-2-108 0 0,0-2 0 0 0,0 1 0 0 0,0-1 0 0 0,1 0 0 0 0,8 0 0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3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10592 0 0,'-1'2'488'0'0,"-4"13"-139"0"0,0 1 0 0 0,1-1 1 0 0,0 1-1 0 0,1-1 0 0 0,1 1 0 0 0,1 0 1 0 0,1 26-1 0 0,2-7 37 0 0,1 0 0 0 0,12 49 0 0 0,-10-52-51 0 0,-3-22-99 0 0,-1-1 1 0 0,1 1-1 0 0,6 15 1 0 0,5 7 2480 0 0,-13-34-2685 0 0,-1 0 1 0 0,1 1-1 0 0,0-1 0 0 0,-1 0 1 0 0,1 0-1 0 0,-1 0 0 0 0,-1-2 1 0 0,-2-9-31 0 0,0-1-1 0 0,1 0 1 0 0,0 0 0 0 0,1 0 0 0 0,0-1 0 0 0,2 1 0 0 0,0-15-1 0 0,0 25-15 0 0,1 0-1 0 0,0 0 1 0 0,-1 0-1 0 0,1 0 1 0 0,2-4-1 0 0,2-8-51 0 0,-2 5-6 0 0,1 0 0 0 0,0 0 1 0 0,6-9-1 0 0,-2 3-33 0 0,-6 12 48 0 0,1-1-1 0 0,0 1 1 0 0,0-1-1 0 0,1 1 1 0 0,-1 0 0 0 0,8-7-1 0 0,-8 9 18 0 0,-1 1 0 0 0,1 0 0 0 0,0 0 0 0 0,0 0 0 0 0,0 0 0 0 0,0 0 0 0 0,0 1 0 0 0,0-1 0 0 0,1 1 0 0 0,-1 0 0 0 0,0 0 0 0 0,6-1-1 0 0,21-5-600 0 0,-28 7 631 0 0,-1 1 1 0 0,0 0-1 0 0,1-1 0 0 0,-1 1 0 0 0,0 0 0 0 0,0 0 1 0 0,0 0-1 0 0,0 0 0 0 0,1 0 0 0 0,-1 0 1 0 0,1 2-1 0 0,2 1-17 0 0,1 1 20 0 0,-1 0 0 0 0,0 0 1 0 0,0 0-1 0 0,0 0 0 0 0,-1 0 0 0 0,0 1 0 0 0,0 0 0 0 0,0-1 1 0 0,2 9-1 0 0,1 3 5 0 0,-1 1 0 0 0,2 19-1 0 0,-5-30 18 0 0,0 0 0 0 0,0 0 0 0 0,6 13 0 0 0,4 12 93 0 0,-3 8 26 0 0,-5-22-84 0 0,0 1-1 0 0,2-1 1 0 0,11 27-1 0 0,-10-25-138 0 0,-6-16-61 0 0,1-1 0 0 0,-1 1 0 0 0,1-1 0 0 0,-1 1 0 0 0,1-1 0 0 0,5 7 0 0 0,4 2-3838 0 0,-5 0-1328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4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8288 0 0,'0'0'756'0'0,"0"-8"-608"0"0,1 5 52 0 0,0 0 0 0 0,0 0-1 0 0,1 0 1 0 0,-1 0 0 0 0,1 0 0 0 0,-1 0 0 0 0,1 1 0 0 0,0-1 0 0 0,0 0 0 0 0,0 1 0 0 0,1 0 0 0 0,-1 0-1 0 0,5-4 1 0 0,-3 3 116 0 0,0 0-1 0 0,0 1 0 0 0,0-1 1 0 0,0 1-1 0 0,1 0 1 0 0,-1 0-1 0 0,1 0 0 0 0,6-1 1 0 0,4-1-225 0 0,-11 3-73 0 0,0 0 0 0 0,0 0 0 0 0,0 0 1 0 0,1 1-1 0 0,-1-1 0 0 0,9 1 1 0 0,9 0-19 0 0,-11 2 10 0 0,-4 4 44 0 0,5 2 13 0 0,-11-8-64 0 0,0 1 0 0 0,-1-1 0 0 0,1 0 0 0 0,0 1 0 0 0,0-1 0 0 0,0 1 0 0 0,-1-1 0 0 0,1 1 0 0 0,0 0 1 0 0,-1-1-1 0 0,1 1 0 0 0,0 0 0 0 0,-1-1 0 0 0,1 1 0 0 0,-1 0 0 0 0,1 0 0 0 0,-1 0 0 0 0,0-1 0 0 0,1 1 1 0 0,-1 0-1 0 0,0 0 0 0 0,1 0 0 0 0,-1 1 0 0 0,1 8 104 0 0,0 0 1 0 0,0 1-1 0 0,-1-1 0 0 0,-1 0 1 0 0,-3 18-1 0 0,-16 50 467 0 0,10-41-436 0 0,-11 32-26 0 0,13-47 45 0 0,1-1 0 0 0,1 1 0 0 0,1 0 0 0 0,2 0 0 0 0,-3 33 0 0 0,6-48-65 0 0,0-1 0 0 0,0 0 0 0 0,1 1 0 0 0,0-1 0 0 0,0 0 0 0 0,0 0 0 0 0,1 0 0 0 0,0 0 0 0 0,0 0 0 0 0,0 0 0 0 0,1 0 0 0 0,0 0 0 0 0,0-1 0 0 0,7 8 0 0 0,-6-7 23 0 0,0-1 0 0 0,1 0-1 0 0,0 0 1 0 0,0 0-1 0 0,1-1 1 0 0,-1 1-1 0 0,1-1 1 0 0,0-1-1 0 0,0 1 1 0 0,12 5-1 0 0,-2-4-66 0 0,1 1-1 0 0,-1-2 0 0 0,1 0 1 0 0,0-1-1 0 0,0-1 0 0 0,33 1 0 0 0,-24-4-358 0 0,1 0 0 0 0,-1-2-1 0 0,47-12 1 0 0,-64 13-720 0 0,-1-1 0 0 0,15-8 1 0 0,-2 1-5003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4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14744 0 0,'0'0'1480'0'0,"2"0"-1358"0"0,10-1 154 0 0,0-1 0 0 0,0 0 0 0 0,0-1 0 0 0,21-7-1 0 0,12-3 622 0 0,110-30-301 0 0,-42 19-2205 0 0,-82 16 136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1:55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5 195 3224 0 0,'0'0'143'0'0,"-1"-4"26"0"0,0 3-106 0 0,1-1-1 0 0,-1 1 1 0 0,1-1-1 0 0,-1 1 1 0 0,1-1 0 0 0,0 1-1 0 0,-1-1 1 0 0,1 1-1 0 0,0-1 1 0 0,0 1 0 0 0,0-1-1 0 0,0 1 1 0 0,1-1-1 0 0,-1 1 1 0 0,0-1 0 0 0,0 1-1 0 0,1-1 1 0 0,-1 1 0 0 0,1-1-1 0 0,0 1 1 0 0,-1 0-1 0 0,1-1 1 0 0,0 1 0 0 0,1-2-1 0 0,-1 1 305 0 0,1 0-1 0 0,-1-1 0 0 0,0 1 1 0 0,0 0-1 0 0,-1-1 0 0 0,1 1 1 0 0,0 0-1 0 0,-1-1 0 0 0,1 1 1 0 0,-1-5-1 0 0,0 3-41 0 0,1 0-1 0 0,-1 1 1 0 0,1-1-1 0 0,0 1 1 0 0,2-7-1 0 0,4-16 180 0 0,-6 23-461 0 0,-1 0 0 0 0,1 1 0 0 0,0-1 0 0 0,-1 0 0 0 0,1 0 0 0 0,1 0 0 0 0,-1 1 0 0 0,0-1 0 0 0,0 1 1 0 0,3-4-1 0 0,8-13-43 0 0,-12 19 0 0 0,1-1 0 0 0,-1 0 0 0 0,0 1 0 0 0,0-1 0 0 0,0 1 0 0 0,1-1 0 0 0,-1 0 0 0 0,0 1 0 0 0,1-1 0 0 0,-1 1 0 0 0,0-1 0 0 0,1 1 0 0 0,-1-1 0 0 0,1 1 0 0 0,-1 0 0 0 0,1-1 0 0 0,-1 1 0 0 0,1-1 0 0 0,-1 1 0 0 0,1 0 0 0 0,-1-1 0 0 0,1 1 0 0 0,0 0 0 0 0,-1 0 0 0 0,1 0 0 0 0,-1-1 0 0 0,1 1 0 0 0,0 0 0 0 0,-1 0 0 0 0,1 0 0 0 0,0 0 0 0 0,0 0 0 0 0,2 0 0 0 0,28-5-332 0 0,-18 5 112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04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155 722 4608 0 0,'-4'0'26'0'0,"-5"-1"80"0"0,0-1-1 0 0,0 0 0 0 0,-13-4 1 0 0,15 4 646 0 0,0 0 0 0 0,0 0-1 0 0,0 1 1 0 0,0 0 0 0 0,-10 0 0 0 0,13 1-325 0 0,0 0 0 0 0,0 1 1 0 0,0-1-1 0 0,1 0 0 0 0,-1 1 0 0 0,0 0 0 0 0,0 0 1 0 0,0 0-1 0 0,1 1 0 0 0,-8 3 958 0 0,14-3-1197 0 0,6 3-113 0 0,0 0 0 0 0,1-1 1 0 0,0 0-1 0 0,19 5 0 0 0,47 5-31 0 0,166 8-38 0 0,-213-20 1 0 0,212 9 441 0 0,2-10 0 0 0,406-52 0 0 0,218-105 389 0 0,-666 111-764 0 0,321-78 67 0 0,-361 83-139 0 0,205-57 10 0 0,-136 32-16 0 0,378-127-1327 0 0,-547 169 434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05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8 6912 0 0,'0'0'1226'0'0,"1"-1"-688"0"0,2 0-358 0 0,-1 0 0 0 0,0 0 1 0 0,1 0-1 0 0,-1 0 0 0 0,0 1 0 0 0,1-1 1 0 0,-1 1-1 0 0,1 0 0 0 0,-1 0 0 0 0,1-1 1 0 0,-1 2-1 0 0,1-1 0 0 0,-1 0 0 0 0,1 0 1 0 0,-1 1-1 0 0,0-1 0 0 0,5 2 0 0 0,-4 0-106 0 0,1 0 1 0 0,-1 0-1 0 0,1 0 0 0 0,-1 0 0 0 0,0 1 0 0 0,0-1 0 0 0,0 1 0 0 0,0 0 0 0 0,0 0 1 0 0,4 6-1 0 0,3 7 162 0 0,0 1 1 0 0,-2 0-1 0 0,0 1 1 0 0,9 31-1 0 0,-13-39-166 0 0,7 32 101 0 0,-1 1 0 0 0,-2 0 0 0 0,2 55 0 0 0,-2-24 13 0 0,-6-44-69 0 0,-2 45 0 0 0,-1-4 39 0 0,-9 221 482 0 0,3-195-435 0 0,-41 241 95 0 0,-36 22-38 0 0,60-271-163 0 0,-14 36 8 0 0,20-68-58 0 0,11-33 2 0 0,-19 43-1 0 0,0-9 30 0 0,25-57 48 0 0,2-2-121 0 0,0-1-1 0 0,0 1 0 0 0,0 0 0 0 0,1 0 1 0 0,-1 1-1 0 0,0-1 0 0 0,0 0 0 0 0,1 0 0 0 0,-1 1 1 0 0,2-1-1 0 0,0-1-16 0 0,27-16 3 0 0,-28 16 11 0 0,0 1 0 0 0,0-1 0 0 0,1 1 0 0 0,-1 0 0 0 0,0 0 0 0 0,0 0 0 0 0,0 0 0 0 0,1 0 0 0 0,-1 1 0 0 0,1-1 0 0 0,-1 1 0 0 0,3-1 0 0 0,16-3 0 0 0,-14 3 0 0 0,-3 0 0 0 0,-1 0 0 0 0,1 0 0 0 0,0 1 0 0 0,-1 0 0 0 0,1 0 0 0 0,5 0 0 0 0,7 2-27 0 0,-1 0 0 0 0,0 0-1 0 0,1 2 1 0 0,26 9 0 0 0,-12-4 35 0 0,-17-5-1 0 0,82 20-78 0 0,50-6 71 0 0,-54 0 10 0 0,-61-12 21 0 0,43 6 0 0 0,123 12-114 0 0,-117-13 70 0 0,-27-3 13 0 0,55 5 0 0 0,-22-7-5 0 0,-18 0-28 0 0,84-4-1 0 0,-48-8 43 0 0,365-35 164 0 0,-233 11-162 0 0,87-14 52 0 0,382-126-52 0 0,-528 120 59 0 0,12-3-23 0 0,54-16-1 0 0,-158 46-28 0 0,73-19-1 0 0,304-93 94 0 0,-444 128-111 0 0,111-44 0 0 0,-79 29 17 0 0,-31 15-1 0 0,0-1 0 0 0,23-15-1 0 0,64-50-1180 0 0,-77 50-4661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06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 10136 0 0,'-2'1'777'0'0,"-1"1"-740"0"0,1 0 1 0 0,-1 0-1 0 0,1 0 0 0 0,0 0 1 0 0,-1 1-1 0 0,1-1 0 0 0,0 1 1 0 0,0 0-1 0 0,0 0 0 0 0,1-1 1 0 0,-3 5-1 0 0,-15 39 442 0 0,16-40-375 0 0,-2 10 194 0 0,1 0 1 0 0,0 0 0 0 0,0 0 0 0 0,-1 33 0 0 0,6 68 620 0 0,12 214-164 0 0,1 276-243 0 0,-31-260-220 0 0,6-198-4866 0 0,8-98-304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06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1313 70 3224 0 0,'-9'-11'288'0'0,"2"4"255"0"0,-1 1 0 0 0,1 1 0 0 0,-1-1-1 0 0,0 1 1 0 0,-1 1 0 0 0,1 0 0 0 0,-1 0 0 0 0,0 0 0 0 0,0 1 0 0 0,0 0 0 0 0,0 1 0 0 0,0 0-1 0 0,-1 1 1 0 0,-14-1 0 0 0,4 1-155 0 0,0 2-1 0 0,0 0 1 0 0,1 1 0 0 0,-1 1-1 0 0,-36 10 1 0 0,-16 9 51 0 0,1 4-1 0 0,2 3 1 0 0,1 3 0 0 0,1 3-1 0 0,-86 60 1 0 0,114-66-405 0 0,1 2 0 0 0,-48 53 0 0 0,-58 82 202 0 0,111-123-57 0 0,1 1-1 0 0,-28 52 0 0 0,48-74-59 0 0,1 2 0 0 0,0-1 0 0 0,2 2 0 0 0,1-1 0 0 0,1 1 0 0 0,-6 39 0 0 0,12-52-98 0 0,0-1 0 0 0,1 1 0 0 0,0 0 0 0 0,1 0 0 0 0,0 0 0 0 0,1 0 0 0 0,0-1 0 0 0,8 21 0 0 0,-7-24-18 0 0,0 0 0 0 0,1 0 1 0 0,0-1-1 0 0,0 1 0 0 0,0-1 1 0 0,1 0-1 0 0,0-1 0 0 0,1 1 1 0 0,0-1-1 0 0,0 0 0 0 0,0-1 1 0 0,0 1-1 0 0,9 4 0 0 0,1 0 2 0 0,1-2 1 0 0,0 1-1 0 0,0-2 0 0 0,1-1 1 0 0,0 0-1 0 0,0-1 0 0 0,1-1 1 0 0,-1 0-1 0 0,25 1 0 0 0,-22-4-5 0 0,7 2 0 0 0,-1-2 0 0 0,56-3 0 0 0,-35-6 39 0 0,-1-1 0 0 0,0-2-1 0 0,60-24 1 0 0,96-42 96 0 0,260-114-1249 0 0,-239 75-3751 0 0,-170 88 3283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3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649 0 1840 0 0,'0'0'309'0'0,"-5"15"7214"0"0,0-6-7222 0 0,0 0 1 0 0,1 1-1 0 0,-5 18 0 0 0,-1-2 246 0 0,8-20-472 0 0,0-1 0 0 0,0 1 0 0 0,1 0 0 0 0,0 1 0 0 0,0-1 1 0 0,0 0-1 0 0,1 7 0 0 0,-1-11-84 0 0,1 1-1 0 0,-1-1 1 0 0,1 0-1 0 0,-1 1 1 0 0,0-1-1 0 0,0 0 1 0 0,-2 4 0 0 0,-2 7 11 0 0,-5 54 790 0 0,-3-18 98 0 0,11-40-857 0 0,-2 15 52 0 0,3-1-36 0 0,-7 43 0 0 0,-7 14-59 0 0,15-78 10 0 0,0 0 0 0 0,0-1 0 0 0,0 1 0 0 0,0-1 0 0 0,1 1 0 0 0,-1 0 0 0 0,0-1 0 0 0,1 1 0 0 0,0 2 0 0 0,0-3 0 0 0,-1 1 0 0 0,1 0 0 0 0,-1-1 0 0 0,1 1 0 0 0,-1 0 0 0 0,0 0 0 0 0,0-1 0 0 0,0 1 0 0 0,0 3 0 0 0,-14 51 22 0 0,-2 15 36 0 0,13-51 147 0 0,2-9-106 0 0,-1 0 0 0 0,0-1 1 0 0,0 1-1 0 0,-8 18 0 0 0,8-23-43 0 0,0 0 0 0 0,0 0 1 0 0,1 0-1 0 0,0 0 0 0 0,0 0 0 0 0,0 10 0 0 0,0-9 2 0 0,1 0-1 0 0,-1 0 0 0 0,0 0 1 0 0,-4 10-1 0 0,3-9 117 0 0,0 1 1 0 0,-3 17-1 0 0,2-4-102 0 0,-9 67-262 0 0,8-72 212 0 0,2 0-1 0 0,-3 30 0 0 0,5-43-18 0 0,0 0 0 0 0,0 0 0 0 0,-1 0 0 0 0,0 0 0 0 0,1 0 1 0 0,-2-1-1 0 0,1 1 0 0 0,-2 5 0 0 0,-4 9 23 0 0,-1 35 47 0 0,-5 3-73 0 0,6-3-9 0 0,6-35-3 0 0,0-11 1 0 0,0 1 1 0 0,0 0-1 0 0,0 0 1 0 0,-3 9 0 0 0,-14 49 10 0 0,12-32-7 0 0,4-19 143 0 0,-10 31 0 0 0,3-13-166 0 0,-11 61 1 0 0,3-8 29 0 0,10-55-4 0 0,-32 116 135 0 0,17-49-331 0 0,22-95 209 0 0,-15 48 109 0 0,14-46-145 0 0,1 0 0 0 0,0 0 0 0 0,0 1 0 0 0,1 6 0 0 0,-1 19 30 0 0,-11 82-57 0 0,8-92 51 0 0,-2 0 0 0 0,-10 33-1 0 0,11-42 4 0 0,-30 92 280 0 0,-13 57-482 0 0,26-88 435 0 0,-6 23-470 0 0,-3 56 428 0 0,26-140-223 0 0,-10 24 0 0 0,11-25-1100 0 0,2-7-2277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5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1376 0 0,'0'0'8454'0'0,"18"14"-6628"0"0,-12-14-1471 0 0,-1 1 0 0 0,1-1 1 0 0,0 0-1 0 0,8-1 0 0 0,5-1-49 0 0,-18 2-228 0 0,12 3 148 0 0,-5-1-257 0 0,-1 0 0 0 0,1 0 0 0 0,-1-1 0 0 0,1 0 0 0 0,0 0 0 0 0,0-1 1 0 0,-1 0-1 0 0,15-2 0 0 0,-17 2-93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28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2688 594 9584 0 0,'-30'-3'1000'0'0,"27"1"-850"0"0,0 1 1 0 0,0 0-1 0 0,0-1 1 0 0,0 0-1 0 0,0 0 1 0 0,0 0-1 0 0,1 0 1 0 0,-1 0-1 0 0,-3-4 1 0 0,4 4 40 0 0,-12-11 1004 0 0,-8-6-10 0 0,-34-19 537 0 0,34 17-1089 0 0,18 17-525 0 0,-1 0 0 0 0,1 0 0 0 0,0 0 0 0 0,-1 1 0 0 0,-7-5 0 0 0,-8-3 132 0 0,-94-55 1111 0 0,90 50-1077 0 0,12 10-96 0 0,1-2 0 0 0,-16-13 0 0 0,-62-54 426 0 0,61 46-538 0 0,21 21-26 0 0,-1 0 0 0 0,-10-8 1 0 0,3 5 1 0 0,0 1 1 0 0,-1 0 0 0 0,-28-12 0 0 0,-54-15 82 0 0,34 13-92 0 0,25 9-12 0 0,-52-13-1 0 0,56 17-24 0 0,24 7 6 0 0,1 1 1 0 0,-1 0 0 0 0,-14-3 0 0 0,22 6-8 0 0,0 0 0 0 0,0 0 0 0 0,0 0 1 0 0,1 0-1 0 0,-1 0 0 0 0,0 0 0 0 0,0 1 0 0 0,0-1 1 0 0,1 1-1 0 0,-1 0 0 0 0,0 0 0 0 0,1 0 0 0 0,-1 0 1 0 0,1 0-1 0 0,-1 1 0 0 0,1-1 0 0 0,-5 4 0 0 0,-1 2-27 0 0,5-5 21 0 0,1 1-1 0 0,-1-1 0 0 0,0 0 1 0 0,1 1-1 0 0,0 0 1 0 0,0-1-1 0 0,0 1 0 0 0,0 0 1 0 0,0 0-1 0 0,-1 4 0 0 0,-8 15-58 0 0,8-17 49 0 0,0 1 0 0 0,0 0 0 0 0,1-1 0 0 0,0 1 0 0 0,0 0 0 0 0,0 0 0 0 0,1 0-1 0 0,-1 12 1 0 0,2-11-1 0 0,0 1-1 0 0,0 0 1 0 0,1 0-1 0 0,0-1 1 0 0,1 1 0 0 0,3 12-1 0 0,-2-12-4 0 0,0 0-1 0 0,1 0 1 0 0,0-1-1 0 0,0 1 1 0 0,1-1-1 0 0,0 0 1 0 0,6 7-1 0 0,4 6 17 0 0,-12-15 11 0 0,1 0 0 0 0,-1 0 0 0 0,1-1 0 0 0,0 1 0 0 0,0-1 0 0 0,0 0 0 0 0,8 5 0 0 0,62 38 0 0 0,-26-11 0 0 0,-36-27 0 0 0,1 1 0 0 0,-2 0 0 0 0,15 15 0 0 0,-25-24 0 0 0,8 6 5 0 0,1 1 0 0 0,0-2 0 0 0,0 1 0 0 0,1-1 0 0 0,11 4-1 0 0,-12-5 42 0 0,-7-4-3 0 0,6-1-21 0 0,-7 0 310 0 0,-42 3-129 0 0,33-3-168 0 0,-1 1-1 0 0,1 0 1 0 0,-9 1 0 0 0,14-1-34 0 0,0-1-1 0 0,0 0 1 0 0,-1 0 0 0 0,1 0 0 0 0,0 0 0 0 0,0 0 0 0 0,0 0 0 0 0,0-1 0 0 0,-2 0-1 0 0,-14-2 56 0 0,-7 4-47 0 0,-4-1-8 0 0,-31-3-1 0 0,27 2 0 0 0,28 2 19 0 0,-1-1 0 0 0,1 0 1 0 0,-1 0-1 0 0,1-1 1 0 0,-1 1-1 0 0,1-1 1 0 0,-8-2-1 0 0,-1-2-6 0 0,-23-4 0 0 0,24 6-25 0 0,0 0 0 0 0,-19-8-1 0 0,-73-36 67 0 0,40 28 47 0 0,51 14-43 0 0,-27-5 0 0 0,28 7-36 0 0,0 0 0 0 0,-21-9-1 0 0,-26-8-21 0 0,28 11 0 0 0,-47-14 53 0 0,-12-5-42 0 0,73 22-11 0 0,0 0 0 0 0,0 1 0 0 0,-21-3 0 0 0,23 5 0 0 0,1-1 0 0 0,0 0 0 0 0,0-1 0 0 0,-16-9 0 0 0,13 7 0 0 0,-74-36 0 0 0,80 38 0 0 0,-1 0 0 0 0,-1 0 0 0 0,1 1 0 0 0,-19-2 0 0 0,-12-5 0 0 0,34 8 0 0 0,-1 0 0 0 0,-16-2 0 0 0,-39-4 38 0 0,37 5-12 0 0,-46-3 0 0 0,60 8-42 0 0,1 1-1 0 0,0 1 1 0 0,0 0 0 0 0,1 0 0 0 0,-1 1 0 0 0,1 1 0 0 0,-1 0-1 0 0,-11 8 1 0 0,9-5 0 0 0,1 0 0 0 0,1 1 0 0 0,-24 19 0 0 0,35-24 19 0 0,-3 0-19 0 0,0 1 1 0 0,0 1 0 0 0,1-1-1 0 0,0 1 1 0 0,0 0-1 0 0,0 0 1 0 0,1 0 0 0 0,-5 9-1 0 0,-4 21-44 0 0,11-29 54 0 0,0 0 0 0 0,1 0-1 0 0,0 0 1 0 0,0 0 0 0 0,1 0-1 0 0,0 0 1 0 0,0 0 0 0 0,0 0-1 0 0,1 1 1 0 0,0-1 0 0 0,4 13-1 0 0,-3-15 8 0 0,-1 0-1 0 0,1 0 0 0 0,-1 0 0 0 0,0 9 0 0 0,0-8-3 0 0,-1 0 1 0 0,1-1-1 0 0,3 11 0 0 0,4 6-6 0 0,1 1 0 0 0,1-1 0 0 0,1 0 0 0 0,1-1 0 0 0,26 35 0 0 0,2 4 9 0 0,-32-45 0 0 0,1-1 0 0 0,1 0 0 0 0,0-1 0 0 0,23 24 0 0 0,-24-30 0 0 0,5 6 0 0 0,0-1 0 0 0,2 0 0 0 0,23 13 0 0 0,7-3 0 0 0,-28-14 0 0 0,0 1 0 0 0,32 22 0 0 0,-36-23 0 0 0,0 1 0 0 0,1-1 0 0 0,0-1 0 0 0,23 7 0 0 0,29 15 0 0 0,-1-5 0 0 0,-54-19 0 0 0,1 0 0 0 0,15 3 0 0 0,-18-6 0 0 0,0 1 0 0 0,0 0 0 0 0,-1 1 0 0 0,17 8 0 0 0,-15-6 0 0 0,0 0 0 0 0,15 5 0 0 0,12 5 0 0 0,-21-9 0 0 0,0 0 0 0 0,-1-2 0 0 0,2 0 0 0 0,33 6 0 0 0,-28-7 0 0 0,41 13 0 0 0,60 29 0 0 0,-23-11 64 0 0,-51-21-64 0 0,-27-8 0 0 0,30 12 0 0 0,-35-12 0 0 0,30 8 0 0 0,4 1 0 0 0,-34-10 16 0 0,0 0-1 0 0,1-1 1 0 0,-1-1-1 0 0,29 1 0 0 0,-20-2-28 0 0,74 15 13 0 0,-68-9 2 0 0,-19-4-118 0 0,25 4 0 0 0,-10-3 78 0 0,-21-3 109 0 0,0-1-1 0 0,0 0 1 0 0,10 0 0 0 0,9-3-17 0 0,-21 1-40 0 0,1 0-1 0 0,-1 1 1 0 0,0-1-1 0 0,0 1 0 0 0,7 1 1 0 0,-7 0-13 0 0,0-1 1 0 0,0 1-1 0 0,0-2 1 0 0,0 1 0 0 0,0-1-1 0 0,9-2 1 0 0,20-1-3 0 0,-15 4 12 0 0,-18 0-6 0 0,0 0 0 0 0,1 0 0 0 0,-1 0 0 0 0,1-1 0 0 0,-1 1 0 0 0,1-1 0 0 0,-1 0 0 0 0,0 1 0 0 0,1-1-1 0 0,2-2 1 0 0,18-6-6 0 0,-16 7 1 0 0,-1 1 0 0 0,1-1 0 0 0,0 1 0 0 0,0 1 0 0 0,9-1 0 0 0,21-3 0 0 0,-35 4 0 0 0,17-4 26 0 0,0-1 0 0 0,0 0-1 0 0,-1-2 1 0 0,24-11-1 0 0,17-5-25 0 0,-47 15 0 0 0,-11 7 0 0 0,0 0 0 0 0,0 0 0 0 0,0 1 0 0 0,0-1 0 0 0,0 0 0 0 0,0 1 0 0 0,0-1 0 0 0,0 1 0 0 0,0 0 0 0 0,0-1 0 0 0,0 1 0 0 0,2-1 0 0 0,1 1 8 0 0,0-1-1 0 0,0 0 1 0 0,1-1-1 0 0,-1 1 1 0 0,0-1 0 0 0,0 1-1 0 0,-1-1 1 0 0,1 0-1 0 0,0-1 1 0 0,-1 1-1 0 0,6-5 1 0 0,23-15 101 0 0,-27 19-109 0 0,-1 0 0 0 0,1 0 0 0 0,-1-1 0 0 0,6-5 0 0 0,-3 2 0 0 0,-5 2-3 0 0,3-3 60 0 0,24-18-47 0 0,-18 18-10 0 0,-10 5 0 0 0,0 0 0 0 0,9-7 0 0 0,-8 8 0 0 0,1 0 0 0 0,-1 0 0 0 0,0-1 0 0 0,0 1 0 0 0,0-1 0 0 0,0 1 0 0 0,0-1 0 0 0,1-4 0 0 0,7-7 60 0 0,-7 9-56 0 0,10-23-4 0 0,1 13 0 0 0,-5-1 0 0 0,-5 8 0 0 0,-1-10 62 0 0,-3 13-60 0 0,1-3-2 0 0,-4-31 64 0 0,7 16-64 0 0,-3 21 0 0 0,-1-1 0 0 0,1 1 0 0 0,0-1 0 0 0,-1 1 0 0 0,0-1 0 0 0,1 0 0 0 0,-1 1 0 0 0,0-1 0 0 0,0 1 0 0 0,0-1 0 0 0,-1 0 0 0 0,1 1 0 0 0,-1-1 0 0 0,0 1 0 0 0,0-4 0 0 0,0 2 0 0 0,1 1 0 0 0,0 0 0 0 0,0 0 0 0 0,-1 1 0 0 0,1-1 0 0 0,-1 0 0 0 0,-1-3 0 0 0,-7-21 54 0 0,8 19-44 0 0,-3-3-10 0 0,3 10 0 0 0,1 1 0 0 0,-1 0 0 0 0,1-1 0 0 0,-1 1 0 0 0,1-1 0 0 0,-1 1 0 0 0,1-1 0 0 0,-1 1 0 0 0,1-1 0 0 0,0 0 0 0 0,-1 1 0 0 0,1-1 0 0 0,0 0 0 0 0,-1 1 0 0 0,1-1 0 0 0,0 0 0 0 0,0 0 0 0 0,-11-19 0 0 0,10 18 0 0 0,0 0 0 0 0,0 0 0 0 0,0 0 0 0 0,0 0 0 0 0,0 1 0 0 0,0-1 0 0 0,1 0 0 0 0,-1-1 0 0 0,1-2 0 0 0,-2 0 0 0 0,-2 2 0 0 0,-6-17 0 0 0,-3-4 0 0 0,11 16 0 0 0,0 1 0 0 0,1-1 0 0 0,0 0 0 0 0,-3 1 0 0 0,0 2 0 0 0,3-2 0 0 0,-1-1 0 0 0,1 0 0 0 0,1 6 0 0 0,0 1 0 0 0,0-1 0 0 0,0 1 0 0 0,0 0 0 0 0,0-1 0 0 0,1 1 0 0 0,-1-1 0 0 0,0 1 0 0 0,1-1 0 0 0,-1 1 0 0 0,1 0 0 0 0,0-1 0 0 0,0 0 0 0 0,2-7 0 0 0,-2 4 0 0 0,3-3 0 0 0,0 0 0 0 0,-1 2-12 0 0,1 1-49 0 0,-1 4 64 0 0,13-14-5 0 0,11-9-8 0 0,-25 22-2 0 0,0-1-4 0 0,12-3-10 0 0,-6 2 28 0 0,-6 2-9 0 0,0 1 0 0 0,0-1 0 0 0,0 1 1 0 0,1 0-1 0 0,-1 0 0 0 0,0 0 0 0 0,5-2 0 0 0,2 0-5 0 0,-7 1 4 0 0,1 1 0 0 0,0 0 0 0 0,0 0 1 0 0,0 1-1 0 0,0-1 0 0 0,0 0 0 0 0,3 1 0 0 0,-4-1 8 0 0,3 0 0 0 0,10 6 0 0 0,16 12-70 0 0,-17-9 73 0 0,20 10 0 0 0,-30-16-3 0 0,0 1 0 0 0,0-1 0 0 0,0 1 0 0 0,-1 0 0 0 0,1 0 0 0 0,-1 0 0 0 0,0 1 0 0 0,5 5 0 0 0,7 9 0 0 0,7 4 0 0 0,-8-9 0 0 0,-3-3-3 0 0,9 23 78 0 0,-17-26-75 0 0,0-2 0 0 0,-1 0 0 0 0,0 0 0 0 0,0 0 0 0 0,0 0 0 0 0,1 7 0 0 0,3 9 52 0 0,-4-17-20 0 0,-1 0 1 0 0,0 0-1 0 0,0 0 0 0 0,0 0 0 0 0,1 8 1 0 0,0 8-100 0 0,-1-14 60 0 0,0 0 0 0 0,-1 0 0 0 0,0 9 0 0 0,-1 18 144 0 0,1-14-137 0 0,0-17-12 0 0,0 1 7 0 0,0 1-1 0 0,0 0 0 0 0,0 0 1 0 0,0 0-1 0 0,-1-1 0 0 0,1 1 1 0 0,-1 0-1 0 0,0 0 0 0 0,0-1 1 0 0,-1 1-1 0 0,-1 4 0 0 0,-8 13 6 0 0,10-18 0 0 0,0 0 0 0 0,0 0 0 0 0,-1 0 0 0 0,1 0 0 0 0,-1-1 0 0 0,0 1 0 0 0,0-1 0 0 0,0 1 0 0 0,-3 3 0 0 0,2-4 0 0 0,0 1 0 0 0,1 0-1 0 0,0 0 1 0 0,0 0 0 0 0,-1 1 0 0 0,2-1-1 0 0,-1 0 1 0 0,-2 5 0 0 0,-5 10 56 0 0,7-12-46 0 0,2-4-9 0 0,-1-1-1 0 0,1 0 1 0 0,-1 0-1 0 0,1 0 1 0 0,-1 0-1 0 0,1 0 1 0 0,-1 1-1 0 0,0-1 1 0 0,0 0-1 0 0,1 0 1 0 0,-1-1-1 0 0,0 1 1 0 0,0 0-1 0 0,0 0 1 0 0,0 0-1 0 0,0 0 1 0 0,0-1-1 0 0,0 1 1 0 0,0-1-1 0 0,0 1 1 0 0,-2 0-1 0 0,0 3 55 0 0,2-2-59 0 0,-8 4 18 0 0,-5 4 49 0 0,13-9-55 0 0,1 0 0 0 0,-1-1 0 0 0,0 1-1 0 0,0 0 1 0 0,0 0 0 0 0,0-1 0 0 0,-1 1 0 0 0,1 0 0 0 0,0-1 0 0 0,0 1-1 0 0,0-1 1 0 0,0 0 0 0 0,-1 1 0 0 0,1-1 0 0 0,0 0 0 0 0,0 0-1 0 0,-3 1 1 0 0,3-1 4 0 0,-1 0 0 0 0,1 0 0 0 0,0 0 0 0 0,-1 1 0 0 0,1-1 0 0 0,-1 1 0 0 0,1-1 0 0 0,0 1 0 0 0,-1-1 0 0 0,0 2 0 0 0,0-1 2 0 0,1 0 1 0 0,-1-1-1 0 0,1 1 0 0 0,0 0 0 0 0,-1-1 0 0 0,0 1 1 0 0,1-1-1 0 0,-1 0 0 0 0,1 1 0 0 0,-3-1 0 0 0,-84 5 490 0 0,10-10-405 0 0,77 5-199 0 0,0 0-1 0 0,0 0 1 0 0,0-1-1 0 0,0 1 1 0 0,0 0-1 0 0,0 0 1 0 0,0-1 0 0 0,0 1-1 0 0,0-1 1 0 0,0 1-1 0 0,0-1 1 0 0,0 1-1 0 0,0-1 1 0 0,0 0 0 0 0,1 1-1 0 0,-1-1 1 0 0,0 0-1 0 0,0 0 1 0 0,1 1-1 0 0,-1-1 1 0 0,0 0 0 0 0,1 0-1 0 0,-1 0 1 0 0,0-1-1 0 0,1-6-1887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07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0 308 12264 0 0,'0'0'1320'0'0,"2"0"-1235"0"0,21-7-36 0 0,0 1 0 0 0,0 1 0 0 0,30-2 0 0 0,20-3-37 0 0,-10-2 100 0 0,155-34 163 0 0,-125 27-203 0 0,32-10-32 0 0,-28 3 2 0 0,9-2-8 0 0,95-34-100 0 0,-105 30-3996 0 0,-52 13-382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07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1 301 14688 0 0,'8'-4'1565'0'0,"85"-31"-1788"0"0,7-2-73 0 0,-12 4 410 0 0,27-11-154 0 0,-28 10-144 0 0,114-47-2251 0 0,-178 72 2044 0 0,33-14-583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08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5984 0 0,'0'0'1440'0'0,"0"2"-1111"0"0,12 145 4422 0 0,-1-46-3735 0 0,15 153-272 0 0,-14-146-1799 0 0,-12-96-3682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08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81 8752 0 0,'0'0'673'0'0,"-1"-1"-437"0"0,1 1-110 0 0,0-1 0 0 0,-1 1 0 0 0,1 0-1 0 0,0-1 1 0 0,0 1 0 0 0,-1-1 0 0 0,1 1 0 0 0,0-1 0 0 0,0 1 0 0 0,0-1 0 0 0,0 1-1 0 0,-1-1 1 0 0,1 1 0 0 0,0-1 0 0 0,0 1 0 0 0,0-1 0 0 0,0 1 0 0 0,0-1-1 0 0,0 1 1 0 0,0-1 0 0 0,0 1 0 0 0,0-1 0 0 0,1 1 0 0 0,-1-1 0 0 0,0 1-1 0 0,0 0 1 0 0,0-1 0 0 0,0 1 0 0 0,1-1 0 0 0,-1 1 0 0 0,0-1 0 0 0,1 1-1 0 0,-1 0 1 0 0,0-1 0 0 0,1 1 0 0 0,-1-1 0 0 0,10-4-486 0 0,23-2 375 0 0,1 1 0 0 0,0 2 0 0 0,37-1 1 0 0,-2 1-11 0 0,161-24-3015 0 0,-197 24 1924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09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0 197 6448 0 0,'0'0'585'0'0,"3"0"-485"0"0,10-2 91 0 0,0 0 1 0 0,-1-1-1 0 0,1 0 0 0 0,-1-1 0 0 0,14-6 1 0 0,5-2 344 0 0,-7 3-436 0 0,0-2-1 0 0,42-25 1 0 0,-13 6-56 0 0,-45 26-28 0 0,-1-1 0 0 0,1-1 0 0 0,9-8 0 0 0,-12 9-4 0 0,2-1 0 0 0,-1 1-1 0 0,1 1 1 0 0,11-7-1 0 0,8-2-309 0 0,-24 12 988 0 0,-2 17 793 0 0,0-5-949 0 0,-1 9-217 0 0,2 0 1 0 0,0 0-1 0 0,6 27 0 0 0,-5-32-205 0 0,0 0 1 0 0,-1 22-1 0 0,3 16 311 0 0,-3-48-431 0 0,1 1 1 0 0,0-1 0 0 0,0 1 0 0 0,0-1 0 0 0,1 0 0 0 0,0 0 0 0 0,0 0 0 0 0,6 8 0 0 0,-8-11-16 0 0,-1-2 12 0 0,0 1 0 0 0,1-1 1 0 0,-1 0-1 0 0,0 1 0 0 0,0-1 0 0 0,0 0 0 0 0,0 1 1 0 0,0-1-1 0 0,0 0 0 0 0,0 1 0 0 0,0-1 0 0 0,0 0 1 0 0,0 1-1 0 0,0-1 0 0 0,0 0 0 0 0,-1 1 1 0 0,1-1-1 0 0,0 0 0 0 0,0 1 0 0 0,0-1 0 0 0,0 0 1 0 0,-1 1-1 0 0,1-1 0 0 0,-1 2-571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09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 12640 0 0,'0'0'1384'0'0,"-10"0"-1384"0"0,23-12-2208 0 0,0 4 1504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10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65 9528 0 0,'-4'9'154'0'0,"1"0"-1"0"0,-1 1 1 0 0,2-1 0 0 0,-1 0 0 0 0,2 1 0 0 0,-1 0 0 0 0,1-1 0 0 0,1 1 0 0 0,0 0-1 0 0,0 0 1 0 0,0-1 0 0 0,2 1 0 0 0,-1 0 0 0 0,1-1 0 0 0,0 1 0 0 0,7 14 0 0 0,-6-16 72 0 0,1 0 304 0 0,0 1 1 0 0,-1 0-1 0 0,-1 0 1 0 0,4 14-1 0 0,-8-29-375 0 0,0-1-1 0 0,0 0 0 0 0,-5-11 1 0 0,4 12-166 0 0,1 1 1 0 0,0-1-1 0 0,1 0 1 0 0,-1 0-1 0 0,0-10 1 0 0,0 0-162 0 0,1 14 150 0 0,1 0 1 0 0,0 0-1 0 0,0-1 1 0 0,0 1-1 0 0,0 0 1 0 0,0 0-1 0 0,0-1 1 0 0,0 1 0 0 0,1 0-1 0 0,-1 0 1 0 0,1-1-1 0 0,0 1 1 0 0,-1 0-1 0 0,1 0 1 0 0,0 0-1 0 0,0 0 1 0 0,2-3-1 0 0,13-37-212 0 0,-15 39 222 0 0,1 0 0 0 0,-1 1 0 0 0,1-1 1 0 0,-1 1-1 0 0,1-1 0 0 0,0 1 0 0 0,0-1 1 0 0,0 1-1 0 0,0 0 0 0 0,1 0 0 0 0,-1 0 1 0 0,0 0-1 0 0,1 1 0 0 0,4-3 1 0 0,5-3-2 0 0,20-17 0 0 0,-23 17 5 0 0,0 1 1 0 0,0-1-1 0 0,0 1 0 0 0,16-6 1 0 0,-20 9 4 0 0,2 0-17 0 0,-1 1 0 0 0,1-1 0 0 0,0 1-1 0 0,0 0 1 0 0,0 1 0 0 0,0-1 0 0 0,0 1 0 0 0,8 0 0 0 0,-13 1 17 0 0,0 0 1 0 0,0 0 0 0 0,0 0 0 0 0,0 0 0 0 0,0 1 0 0 0,0-1 0 0 0,0 0-1 0 0,0 1 1 0 0,0 0 0 0 0,-1-1 0 0 0,1 1 0 0 0,0 0 0 0 0,0 0 0 0 0,-1 0-1 0 0,1 0 1 0 0,0 0 0 0 0,-1 0 0 0 0,1 0 0 0 0,-1 1 0 0 0,1-1 0 0 0,-1 0-1 0 0,0 1 1 0 0,0 0 0 0 0,1-1 0 0 0,-1 1 0 0 0,0-1 0 0 0,1 4 0 0 0,0 4 1 0 0,1 0 1 0 0,-1 0 0 0 0,-1 0-1 0 0,0 1 1 0 0,0-1 0 0 0,-1 0-1 0 0,0 11 1 0 0,-12 68-1903 0 0,7-59-758 0 0,0-5-1528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10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254 278 5064 0 0,'0'-54'2341'0'0,"0"41"-1377"0"0,0 0-668 0 0,0 0 0 0 0,0 1 0 0 0,-1-1-1 0 0,-1 1 1 0 0,0-1 0 0 0,-6-17 0 0 0,0 0 456 0 0,8 26-648 0 0,-1 0 1 0 0,0 0 0 0 0,0 0-1 0 0,0 0 1 0 0,0 0-1 0 0,-1 1 1 0 0,0-1-1 0 0,1 0 1 0 0,-1 1-1 0 0,-1-1 1 0 0,1 1 0 0 0,0-1-1 0 0,-7-5 1 0 0,8 8-28 0 0,-1-1 0 0 0,-1 0 0 0 0,1 1 1 0 0,0-1-1 0 0,0 1 0 0 0,-1 0 0 0 0,1 0 1 0 0,0 0-1 0 0,-1 0 0 0 0,1 0 0 0 0,-1 0 1 0 0,0 1-1 0 0,1-1 0 0 0,-1 1 0 0 0,1-1 1 0 0,-1 1-1 0 0,-4 1 0 0 0,5-1-52 0 0,0 1 1 0 0,0-1-1 0 0,0 1 0 0 0,0 0 0 0 0,0 0 1 0 0,1 0-1 0 0,-1 0 0 0 0,0 0 0 0 0,1 0 0 0 0,-1 1 1 0 0,-1 1-1 0 0,-2 0 26 0 0,-1 3-36 0 0,-1 0 0 0 0,1 0 0 0 0,0 0 0 0 0,0 1 0 0 0,0 0 0 0 0,1 0 0 0 0,0 0 0 0 0,1 1 0 0 0,-7 15 0 0 0,1 3-13 0 0,-12 48 0 0 0,16-49-11 0 0,-16 85-128 0 0,18-85 121 0 0,2-15 16 0 0,1 1 0 0 0,1-1 0 0 0,0 1 0 0 0,0 0 0 0 0,1-1 0 0 0,0 1 0 0 0,1-1 0 0 0,5 19 0 0 0,-6-25 3 0 0,-1-3 0 0 0,0 0 1 0 0,0-1-1 0 0,1 1 1 0 0,-1 0-1 0 0,1 0 1 0 0,-1 0-1 0 0,1 0 1 0 0,-1 0-1 0 0,1 0 1 0 0,-1-1-1 0 0,1 1 1 0 0,0 0 0 0 0,-1 0-1 0 0,1-1 1 0 0,0 1-1 0 0,0 0 1 0 0,1 0-1 0 0,-1 0 3 0 0,0 0 0 0 0,0 0 0 0 0,0-1 0 0 0,0 1 0 0 0,0 0-1 0 0,1-1 1 0 0,-1 1 0 0 0,0 0 0 0 0,1-1 0 0 0,-1 0 0 0 0,0 1 0 0 0,1-1 0 0 0,-1 0-1 0 0,0 0 1 0 0,1 1 0 0 0,-1-1 0 0 0,0 0 0 0 0,1-1 0 0 0,-1 1 0 0 0,1 0 0 0 0,1-1-1 0 0,3 0-2 0 0,-1-1 0 0 0,1 0 0 0 0,8-4 0 0 0,-8 3-2 0 0,3-2 8 0 0,0 0 1 0 0,0-1-1 0 0,0 0 1 0 0,-1 0-1 0 0,0 0 1 0 0,0-1-1 0 0,-1-1 1 0 0,9-10-1 0 0,3-7 102 0 0,24-39 1 0 0,-19 20-77 0 0,24-61 1 0 0,-14 29-31 0 0,-26 60 91 0 0,-5 15-30 0 0,-2 9-36 0 0,-11 66-30 0 0,10-55-8 0 0,0-3-12 0 0,-1 1 0 0 0,2-1 0 0 0,1 0 0 0 0,0 0 0 0 0,8 31 0 0 0,-3-18 75 0 0,-7-27-71 0 0,0 1-1 0 0,1 0 0 0 0,-1 0 0 0 0,1-1 1 0 0,0 1-1 0 0,-1-1 0 0 0,1 1 0 0 0,1-1 1 0 0,-1 1-1 0 0,0-1 0 0 0,0 1 0 0 0,1-1 1 0 0,0 0-1 0 0,-1 0 0 0 0,1 0 0 0 0,0 0 1 0 0,0 0-1 0 0,0 0 0 0 0,0 0 0 0 0,4 2 1 0 0,-5-3 50 0 0,1 0-451 0 0,0 0 1 0 0,0 0 0 0 0,0 0 0 0 0,0 0 0 0 0,0 0-1 0 0,0 0 1 0 0,0-1 0 0 0,0 1 0 0 0,3 0 0 0 0,10-4-4152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10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87 10136 0 0,'-1'2'777'0'0,"0"8"-505"0"0,0-7-257 0 0,1 0 0 0 0,0-1 0 0 0,-1 1 0 0 0,1 0 0 0 0,-1-1 0 0 0,0 1 0 0 0,0 0 0 0 0,-1 2 0 0 0,-2 3 431 0 0,1 0-1 0 0,0 0 1 0 0,1 0 0 0 0,0 0 0 0 0,-2 15 0 0 0,0-4 53 0 0,0 6 197 0 0,2 0-1 0 0,0 45 0 0 0,2-64-635 0 0,0-4 507 0 0,0-7-502 0 0,1-1 0 0 0,-1 0 0 0 0,0 1 0 0 0,0-1 0 0 0,-1 1 0 0 0,0-1 0 0 0,0 1 0 0 0,0-1 0 0 0,-3-6 0 0 0,-3-19-301 0 0,5 18 153 0 0,1 0 1 0 0,0 0 0 0 0,1 0-1 0 0,0 0 1 0 0,1 0 0 0 0,1 0-1 0 0,0 0 1 0 0,5-18-1 0 0,-4 25 60 0 0,0 1 0 0 0,1-1 0 0 0,0 1 0 0 0,0-1 0 0 0,0 1-1 0 0,1 1 1 0 0,-1-1 0 0 0,1 1 0 0 0,0-1 0 0 0,0 1 0 0 0,1 1-1 0 0,7-5 1 0 0,11-9-56 0 0,-2 6 67 0 0,-3 3 12 0 0,-17 7-3 0 0,0 0-1 0 0,0 0 0 0 0,1 0 0 0 0,-1 1 0 0 0,0-1 0 0 0,1 1 0 0 0,-1-1 0 0 0,1 1 1 0 0,-1 0-1 0 0,1 0 0 0 0,-1 0 0 0 0,1 0 0 0 0,-1 1 0 0 0,0-1 0 0 0,1 1 0 0 0,-1-1 1 0 0,1 1-1 0 0,-1 0 0 0 0,0 0 0 0 0,0 0 0 0 0,4 2 0 0 0,2 6-60 0 0,-2 2 54 0 0,-1 1 0 0 0,-1-1 0 0 0,0 1 0 0 0,-1 0 0 0 0,0 0 0 0 0,-1 0 0 0 0,0 1 0 0 0,-1-1 0 0 0,0 0 0 0 0,-1 1 0 0 0,0-1 0 0 0,-3 17 0 0 0,1-13-475 0 0,1-1 0 0 0,1 0 0 0 0,3 31 0 0 0,1-27-4687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11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17 140 4144 0 0,'1'-1'13'0'0,"-1"1"0"0"0,1 0 0 0 0,-1-1 0 0 0,1 1 0 0 0,-1-1 0 0 0,1 1 0 0 0,-1 0 0 0 0,0-1 0 0 0,1 1 1 0 0,-1-1-1 0 0,0 1 0 0 0,1-1 0 0 0,-1 1 0 0 0,0-1 0 0 0,0 1 0 0 0,1-1 0 0 0,-1 0 0 0 0,0 1 0 0 0,0-1 0 0 0,0 1 0 0 0,0-1 0 0 0,0 1 0 0 0,0-1 0 0 0,0 0 1 0 0,0 1-1 0 0,0-1 0 0 0,0 1 0 0 0,0-1 0 0 0,-1 0 0 0 0,-10-15 77 0 0,10 16 62 0 0,0-1 0 0 0,1 0 1 0 0,-1 0-1 0 0,0 1 0 0 0,0-1 1 0 0,1 0-1 0 0,-1 0 0 0 0,0 0 1 0 0,1 0-1 0 0,-1 0 0 0 0,0 0 1 0 0,1 0-1 0 0,0 0 0 0 0,-1 0 1 0 0,1 0-1 0 0,0 0 0 0 0,-1 0 1 0 0,1 0-1 0 0,0 0 0 0 0,0 0 1 0 0,0 0-1 0 0,0 0 0 0 0,0-1 1 0 0,0 1-1 0 0,0-1 0 0 0,3-3 21 0 0,0 0 0 0 0,0 1 0 0 0,0 0 0 0 0,1-1 0 0 0,-1 1 0 0 0,1 0 0 0 0,0 1 0 0 0,0-1 0 0 0,1 1 0 0 0,-1 0 0 0 0,1 0 0 0 0,0 0 0 0 0,-1 0 0 0 0,1 1 0 0 0,0 0 0 0 0,7-2 0 0 0,8-2 563 0 0,0 2 0 0 0,40-5 0 0 0,-48 8-695 0 0,-7 1-144 0 0,1 1-1 0 0,-1-1 1 0 0,0 2 0 0 0,0-1 0 0 0,1 0 0 0 0,-1 1 0 0 0,0 0 0 0 0,0 0 0 0 0,7 5 0 0 0,-11-6 79 0 0,0-1 0 0 0,0 1 0 0 0,0 0 0 0 0,0 0 0 0 0,0 0 0 0 0,0 0 0 0 0,-1 0 0 0 0,1 0 0 0 0,0 0 0 0 0,0 0 0 0 0,-1 1 0 0 0,1-1 0 0 0,-1 0 0 0 0,1 0 0 0 0,-1 0 0 0 0,0 1 0 0 0,1-1 0 0 0,-1 0 0 0 0,0 1 0 0 0,0-1 0 0 0,0 0 0 0 0,0 0 0 0 0,0 1 0 0 0,0-1-1 0 0,0 0 1 0 0,0 1 0 0 0,-1 1 0 0 0,-1 4 11 0 0,0-1-1 0 0,0 0 1 0 0,-6 12-1 0 0,7-16 20 0 0,-17 31 148 0 0,12-23-16 0 0,0 1 1 0 0,-6 16-1 0 0,2-3 376 0 0,5-12-274 0 0,0 0-1 0 0,-6 26 0 0 0,10-36-227 0 0,1 1-1 0 0,-1 0 1 0 0,1-1-1 0 0,0 1 1 0 0,0 0-1 0 0,0 0 1 0 0,0-1-1 0 0,0 1 1 0 0,1 0-1 0 0,-1 0 1 0 0,1-1-1 0 0,0 1 1 0 0,-1-1-1 0 0,1 1 1 0 0,0 0 0 0 0,1-1-1 0 0,-1 0 1 0 0,0 1-1 0 0,4 3 1 0 0,-3-4-3 0 0,1 0 0 0 0,-1 1 0 0 0,1-1 0 0 0,0 0 1 0 0,-1 0-1 0 0,1-1 0 0 0,0 1 0 0 0,0 0 0 0 0,1-1 0 0 0,-1 0 1 0 0,0 0-1 0 0,0 0 0 0 0,1 0 0 0 0,2 0 0 0 0,3 0-8 0 0,-1 0-1 0 0,1-1 0 0 0,-1-1 0 0 0,12-1 0 0 0,-14 1-121 0 0,1 0 0 0 0,-1 0-1 0 0,0-1 1 0 0,0 0 0 0 0,0-1-1 0 0,0 1 1 0 0,-1-1 0 0 0,9-5-1 0 0,-1-4-4580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29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1 524 6680 0 0,'0'0'3960'0'0,"2"1"-3640"0"0,4 1-24 0 0,0-1 1 0 0,0 0 0 0 0,1 0 0 0 0,-1-1 0 0 0,13 0-1 0 0,21 2 657 0 0,3 2-30 0 0,59 16 397 0 0,-64-15-1137 0 0,-26-4-95 0 0,21 4 0 0 0,-24-3-54 0 0,0-1-1 0 0,-1 0 0 0 0,1-1 0 0 0,0 0 0 0 0,-1 0 1 0 0,1-1-1 0 0,0 0 0 0 0,13-4 0 0 0,-5 3 34 0 0,-15 2-56 0 0,1-1 0 0 0,-1 1 0 0 0,0 0 0 0 0,1-1 0 0 0,-1 1 0 0 0,0-1 0 0 0,0 0 0 0 0,3-1-1 0 0,1 0 41 0 0,-1 0 0 0 0,1 0 0 0 0,0 0-1 0 0,8 0 1 0 0,20-7 43 0 0,124-47 94 0 0,-149 53-124 0 0,0 0 0 0 0,0-1-1 0 0,16-8 1 0 0,6-1 241 0 0,13-9-66 0 0,-7 1-4 0 0,-18 11 148 0 0,30-23 0 0 0,-47 32-369 0 0,-1 0-1 0 0,1-1 0 0 0,0 1 0 0 0,-1 0 0 0 0,1 0 0 0 0,0 1 0 0 0,0-1 0 0 0,0 0 0 0 0,0 1 1 0 0,0-1-1 0 0,2 0 0 0 0,-3 1-6 0 0,0 0 0 0 0,0-1 1 0 0,0 1-1 0 0,0-1 0 0 0,0 1 0 0 0,0-1 1 0 0,0 1-1 0 0,0-1 0 0 0,0 1 0 0 0,0-1 1 0 0,0-1-1 0 0,6-3 39 0 0,2 2-38 0 0,19-11 49 0 0,-26 13-55 0 0,0 0-1 0 0,0 0 0 0 0,-1 0 0 0 0,1-1 0 0 0,0 1 0 0 0,-1-1 0 0 0,1 1 0 0 0,0-1 0 0 0,-1 1 0 0 0,2-4 0 0 0,-1 2-2 0 0,0 0 0 0 0,1 0 0 0 0,-1 0 0 0 0,1 0 0 0 0,-1 0 0 0 0,7-4 0 0 0,-5 4 19 0 0,0-1 0 0 0,-1 1 1 0 0,1-1-1 0 0,3-4 0 0 0,1-2 60 0 0,0 0-1 0 0,0 1 0 0 0,16-13 1 0 0,12-13 224 0 0,-2-3 133 0 0,-26 31-383 0 0,-7 7-48 0 0,0-1 0 0 0,0 0 1 0 0,0 0-1 0 0,0 1 1 0 0,0-1-1 0 0,0 0 0 0 0,0 0 1 0 0,0 0-1 0 0,-1 0 0 0 0,1 0 1 0 0,0 0-1 0 0,0-1 1 0 0,-1 1-1 0 0,2-2 0 0 0,-1-1-4 0 0,1 0 0 0 0,12-4 0 0 0,-9 3 0 0 0,-1-1 0 0 0,0 1 11 0 0,2 1 32 0 0,1-2-22 0 0,-1 1 22 0 0,4-1-2 0 0,-10 6-33 0 0,10-9 17 0 0,4-11-399 0 0,6 4-495 0 0,-6 6-2901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11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0 250 11056 0 0,'0'0'1528'0'0,"13"5"-1152"0"0,0-1 8 0 0,0-4 0 0 0,10 0-384 0 0,-2-4 0 0 0,7-1 0 0 0,-3-1 0 0 0,1-7 0 0 0,0 2 0 0 0,2-1 0 0 0,3 1-3632 0 0,-5-5-776 0 0</inkml:trace>
  <inkml:trace contextRef="#ctx0" brushRef="#br0" timeOffset="1">456 1 2304 0 0,'0'2'417'0'0,"-1"33"4220"0"0,0-21-3715 0 0,0 0-1 0 0,1 1 1 0 0,1-1-1 0 0,1 0 1 0 0,3 16 0 0 0,30 97 580 0 0,-14-67-1916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12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 11520 0 0,'-13'0'1024'0'0,"8"4"-824"0"0,2 0-200 0 0,-2-4 0 0 0,0 0 1984 0 0,18-4-2904 0 0,0-3-120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12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16 244 10136 0 0,'0'0'777'0'0,"1"1"-505"0"0,0 0-260 0 0,-1 0-1 0 0,1-1 1 0 0,-1 1-1 0 0,1 0 1 0 0,0-1 0 0 0,-1 1-1 0 0,1-1 1 0 0,0 1 0 0 0,-1-1-1 0 0,1 1 1 0 0,0-1-1 0 0,0 1 1 0 0,0-1 0 0 0,-1 0-1 0 0,1 0 1 0 0,0 1-1 0 0,0-1 1 0 0,0 0 0 0 0,1 0-1 0 0,1 1 53 0 0,-2-1-51 0 0,-1 0 0 0 0,1 0 0 0 0,0 0 0 0 0,0 0 0 0 0,-1 0 1 0 0,1 0-1 0 0,0 0 0 0 0,0 0 0 0 0,-1 0 0 0 0,1-1 0 0 0,0 1 0 0 0,0 0 0 0 0,-1 0 0 0 0,1-1 0 0 0,0 1 0 0 0,-1-1 1 0 0,2 0-1 0 0,0 0 14 0 0,5-2-24 0 0,0-1 0 0 0,0 0 0 0 0,-1 0 0 0 0,1-1 0 0 0,-1 0 0 0 0,0 0 0 0 0,0 0 0 0 0,-1-1 0 0 0,9-10 0 0 0,-4 2-5 0 0,0-1 1 0 0,-1 0-1 0 0,8-19 1 0 0,-14 28 36 0 0,-1 0 1 0 0,0 0 0 0 0,0-1 0 0 0,0 1-1 0 0,-1-1 1 0 0,0 1 0 0 0,0-1 0 0 0,0-13-1 0 0,-1 19-24 0 0,0-1 0 0 0,0 0 0 0 0,-1 0 0 0 0,1 0 0 0 0,0 1 0 0 0,-1-1 0 0 0,1 0 0 0 0,-1 0 0 0 0,1 1 0 0 0,-1-1 0 0 0,0 0 1 0 0,0 1-1 0 0,0-1 0 0 0,0 1 0 0 0,0-1 0 0 0,0 1 0 0 0,0 0 0 0 0,0-1 0 0 0,-1 1 0 0 0,1 0 0 0 0,0 0 0 0 0,-1 0 0 0 0,1 0 0 0 0,-1 0 0 0 0,0 0 0 0 0,1 0 0 0 0,-1 0 0 0 0,1 1 0 0 0,-1-1 0 0 0,0 0 0 0 0,0 1 0 0 0,1 0 0 0 0,-1-1 0 0 0,0 1 0 0 0,0 0 0 0 0,-3 0 0 0 0,3 1 8 0 0,0 0 1 0 0,0-1-1 0 0,0 1 1 0 0,0 1-1 0 0,0-1 0 0 0,0 0 1 0 0,0 0-1 0 0,1 1 0 0 0,-1-1 1 0 0,0 1-1 0 0,1-1 1 0 0,-1 1-1 0 0,1 0 0 0 0,-1 0 1 0 0,1-1-1 0 0,-1 3 1 0 0,-4 4 1 0 0,2-2-3 0 0,0 0 1 0 0,1 0 0 0 0,-1 0-1 0 0,-2 9 1 0 0,-11 18 96 0 0,17-32-115 0 0,-12 15 168 0 0,1 1 0 0 0,1 1-1 0 0,-13 31 1 0 0,22-44-121 0 0,-1-1 1 0 0,1 0-1 0 0,-1 1 0 0 0,1-1 0 0 0,1 1 0 0 0,-1-1 1 0 0,0 1-1 0 0,1 0 0 0 0,0-1 0 0 0,0 1 0 0 0,1 0 1 0 0,-1-1-1 0 0,1 1 0 0 0,0-1 0 0 0,0 1 0 0 0,1-1 1 0 0,-1 0-1 0 0,1 1 0 0 0,0-1 0 0 0,0 0 0 0 0,0 0 1 0 0,5 6-1 0 0,-1-2-33 0 0,-3-4 29 0 0,1 1-1 0 0,0-1 0 0 0,0 0 1 0 0,0 0-1 0 0,0 0 1 0 0,1 0-1 0 0,8 5 0 0 0,2-1 254 0 0,1 0 1 0 0,0-1-1 0 0,0-1 0 0 0,30 7 0 0 0,-38-11-248 0 0,0 0 0 0 0,1 0 0 0 0,-1-1-1 0 0,1-1 1 0 0,-1 1 0 0 0,1-2-1 0 0,-1 1 1 0 0,0-1 0 0 0,1 0 0 0 0,-1-1-1 0 0,0 1 1 0 0,1-2 0 0 0,10-4-1 0 0,-18 7-35 0 0,1-1 0 0 0,-1 1-1 0 0,0-1 1 0 0,0 1-1 0 0,1-1 1 0 0,-1 0 0 0 0,0 1-1 0 0,0-1 1 0 0,0 0-1 0 0,0 0 1 0 0,0 0-1 0 0,0 0 1 0 0,0 0 0 0 0,0 0-1 0 0,0 0 1 0 0,-1 0-1 0 0,1 0 1 0 0,1-2-1 0 0,2-3 81 0 0,0 1-32 0 0,-3 1-37 0 0,-1 0-1 0 0,1 0 0 0 0,-1-1 1 0 0,0 1-1 0 0,0 0 0 0 0,0-1 1 0 0,-1 1-1 0 0,0 0 0 0 0,0 0 1 0 0,0-1-1 0 0,0 1 0 0 0,0 0 0 0 0,-3-4 1 0 0,0-1 0 0 0,-4-23 41 0 0,5 26-66 0 0,1 1 0 0 0,1-1-1 0 0,-1 0 1 0 0,1 1-1 0 0,0-1 1 0 0,0 0 0 0 0,1 0-1 0 0,0 0 1 0 0,0 0-1 0 0,0 1 1 0 0,1-9 0 0 0,1 4-88 0 0,0 0 0 0 0,1-1 0 0 0,0 1 0 0 0,0 0 0 0 0,7-13 0 0 0,17-27-906 0 0,-15 30-3901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12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97 5064 0 0,'0'0'389'0'0,"-1"1"-250"0"0,0 0 53 0 0,0-1 0 0 0,-1 1 0 0 0,1-1 0 0 0,0 1 0 0 0,0 0 0 0 0,0 0 0 0 0,0 0 0 0 0,0 0 0 0 0,0 0 0 0 0,1 0 0 0 0,-1 0 0 0 0,0 0 0 0 0,0 0 0 0 0,1 0 0 0 0,-1 0 0 0 0,1 0 0 0 0,-1 0 0 0 0,0 2 0 0 0,-6 29 1763 0 0,2-10-1488 0 0,2-13-359 0 0,2 0 0 0 0,-1 0 0 0 0,1 0 0 0 0,0 1 0 0 0,2 14 0 0 0,-1-15-24 0 0,0 3 61 0 0,1-1 0 0 0,1 1-1 0 0,0-1 1 0 0,0 0 0 0 0,7 17-1 0 0,-6-21-55 0 0,0-1 0 0 0,0-1 0 0 0,1 1 0 0 0,6 8-1 0 0,-8-12-47 0 0,0 0 0 0 0,0 1 0 0 0,0-1 0 0 0,0 0 0 0 0,0 0 0 0 0,1 0 0 0 0,-1-1 0 0 0,1 1 1 0 0,0-1-1 0 0,-1 1 0 0 0,1-1 0 0 0,3 1 0 0 0,7 2 125 0 0,-7-3-66 0 0,0 1 0 0 0,-1-1 0 0 0,1 1 0 0 0,0-2 1 0 0,0 1-1 0 0,0-1 0 0 0,0 0 0 0 0,0 0 0 0 0,0 0 0 0 0,10-3 1 0 0,0-1 24 0 0,0-1 0 0 0,0-1 1 0 0,-1-1-1 0 0,25-13 1 0 0,-35 17-103 0 0,0-1 0 0 0,1 0 0 0 0,-1 0-1 0 0,-1 0 1 0 0,1 0 0 0 0,0-1 0 0 0,-1 0 0 0 0,0 0 0 0 0,0 0 0 0 0,-1 0-1 0 0,0-1 1 0 0,0 1 0 0 0,0-1 0 0 0,0 0 0 0 0,2-8 0 0 0,-3 4 15 0 0,0 1 1 0 0,0-1 0 0 0,-1 1-1 0 0,0-1 1 0 0,-1 0 0 0 0,0 0-1 0 0,0 0 1 0 0,-1 1 0 0 0,-3-14-1 0 0,0 4 194 0 0,-1-1-1 0 0,-1 1 0 0 0,0 1 0 0 0,-15-30 0 0 0,18 43-255 0 0,-1 1 0 0 0,1 0-1 0 0,-1 0 1 0 0,0 0 0 0 0,0 1-1 0 0,0-1 1 0 0,0 1 0 0 0,0 0-1 0 0,-1 0 1 0 0,-8-3-1 0 0,6 14-2862 0 0,-6 1 1156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13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9672 0 0,'0'3'748'0'0,"3"112"-951"0"0,-2-102 804 0 0,1-1-1 0 0,0 1 1 0 0,1 0-1 0 0,0-1 1 0 0,1 0-1 0 0,9 21 2617 0 0,-13-48-2509 0 0,-1 2-593 0 0,0 0 1 0 0,-1 1-1 0 0,-1-1 0 0 0,-4-13 1 0 0,3 14-126 0 0,1-1 1 0 0,1 0-1 0 0,0 0 1 0 0,-1-15-1 0 0,3 25-7 0 0,0-1-3 0 0,0 0-1 0 0,0 0 1 0 0,0 0 0 0 0,0 0 0 0 0,1 0-1 0 0,0 0 1 0 0,0 0 0 0 0,0 0 0 0 0,0 0-1 0 0,3-6 1 0 0,-2 7-4 0 0,0-1-3 0 0,0 1-1 0 0,0 0 1 0 0,0 0 0 0 0,0 0 0 0 0,0 1-1 0 0,1-1 1 0 0,-1 0 0 0 0,6-3 0 0 0,0 1-3 0 0,0 0 1 0 0,0 0-1 0 0,0 1 1 0 0,1 0-1 0 0,16-5 0 0 0,-17 7 12 0 0,-1 0 0 0 0,1 0 0 0 0,0 1 0 0 0,0 0 0 0 0,0 0 0 0 0,0 1 0 0 0,-1 0 0 0 0,1 0 0 0 0,9 2 0 0 0,-11-1-54 0 0,0 0-1 0 0,0 0 0 0 0,0 1 0 0 0,0 0 0 0 0,-1 0 0 0 0,1 0 1 0 0,7 5-1 0 0,-10-5 1 0 0,0 0 0 0 0,-1 0 1 0 0,1 0-1 0 0,-1 1 1 0 0,1-1-1 0 0,-1 1 0 0 0,0-1 1 0 0,0 1-1 0 0,0 0 0 0 0,-1-1 1 0 0,1 1-1 0 0,-1 0 0 0 0,1 0 1 0 0,1 6-1 0 0,-1 0-73 0 0,0 0 1 0 0,-1 0-1 0 0,0 0 0 0 0,0 0 0 0 0,-1 0 1 0 0,0 0-1 0 0,-2 12 0 0 0,-15 64-828 0 0,6-36-677 0 0,9-28-2711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2:13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302 238 3680 0 0,'0'0'284'0'0,"0"-2"-187"0"0,5-8-225 0 0,-3 5 762 0 0,0 0 0 0 0,0 1-1 0 0,0-1 1 0 0,-1-1 0 0 0,0 1-1 0 0,0 0 1 0 0,1-9-1 0 0,-2 11-366 0 0,0-19 2202 0 0,-5-42 0 0 0,4 58-2297 0 0,0 1 0 0 0,0-1 0 0 0,-1 1 0 0 0,1 0 0 0 0,-1 0 0 0 0,0 0 0 0 0,-1 0 0 0 0,1 0 0 0 0,-1 0 0 0 0,0 0 0 0 0,0 1 0 0 0,-1-1 0 0 0,-4-3 0 0 0,7 6-136 0 0,-1 1-1 0 0,1-1 0 0 0,-1 1 0 0 0,0 0 1 0 0,0 0-1 0 0,0 0 0 0 0,0 0 0 0 0,0 0 1 0 0,0 1-1 0 0,0-1 0 0 0,0 1 0 0 0,0-1 0 0 0,0 1 1 0 0,0 0-1 0 0,0-1 0 0 0,0 1 0 0 0,0 0 1 0 0,0 0-1 0 0,-1 1 0 0 0,1-1 0 0 0,0 0 0 0 0,0 1 1 0 0,0-1-1 0 0,0 1 0 0 0,0 0 0 0 0,0 0 1 0 0,0-1-1 0 0,-2 3 0 0 0,-4 2 8 0 0,0 0 0 0 0,0 1-1 0 0,0 0 1 0 0,-11 12 0 0 0,15-14-31 0 0,-13 13-61 0 0,0 1 0 0 0,1 1-1 0 0,1 0 1 0 0,1 1-1 0 0,1 1 1 0 0,0 0-1 0 0,2 1 1 0 0,1 0-1 0 0,0 1 1 0 0,-11 42-1 0 0,18-53 46 0 0,1 1 0 0 0,1 0 0 0 0,-1 16 0 0 0,2-27 17 0 0,0 0 0 0 0,0 0 1 0 0,0-1-1 0 0,0 1 0 0 0,1 0 0 0 0,-1 0 0 0 0,0 0 0 0 0,1-1 0 0 0,-1 1 0 0 0,1 0 0 0 0,0-1 0 0 0,0 1 0 0 0,-1 0 0 0 0,1-1 0 0 0,0 1 0 0 0,0-1 0 0 0,1 1 0 0 0,-1-1 0 0 0,0 0 0 0 0,0 1 0 0 0,1-1 0 0 0,-1 0 0 0 0,0 0 0 0 0,1 0 0 0 0,-1 0 0 0 0,1 0 0 0 0,0 0 0 0 0,-1-1 0 0 0,1 1 0 0 0,0 0 0 0 0,-1-1 0 0 0,1 1 0 0 0,0-1 0 0 0,0 0 0 0 0,0 1 0 0 0,-1-1 0 0 0,4 0 0 0 0,0 0-26 0 0,1 0 1 0 0,-1-1-1 0 0,1 0 1 0 0,-1 0-1 0 0,1 0 1 0 0,-1 0-1 0 0,1-1 1 0 0,-1 0-1 0 0,0 0 1 0 0,0 0-1 0 0,5-4 0 0 0,60-43 12 0 0,-30 20 56 0 0,-30 21-54 0 0,1-2-1 0 0,-1 1 1 0 0,-1-1 0 0 0,0-1 0 0 0,0 0 0 0 0,-1 0 0 0 0,0 0-1 0 0,-1-1 1 0 0,-1 0 0 0 0,0-1 0 0 0,0 0 0 0 0,4-15-1 0 0,-9 21-16 0 0,-1 6-72 0 0,-1 7-118 0 0,1-1 139 0 0,-1 1-1 0 0,2-1 1 0 0,-1 1-1 0 0,0-1 0 0 0,1 1 1 0 0,0-1-1 0 0,1 1 1 0 0,-1-1-1 0 0,3 6 1 0 0,5 23-37 0 0,-7-18 72 0 0,2 0 0 0 0,0 0-1 0 0,1-1 1 0 0,1 0 0 0 0,0 0 0 0 0,13 24-1 0 0,61 80-29 0 0,-70-106 64 0 0,1 1 47 0 0,-1 0 1 0 0,-1 2 0 0 0,0-1 0 0 0,-1 1 0 0 0,9 24 0 0 0,-15-33 29 0 0,0 0-1 0 0,0 0 1 0 0,-1 0-1 0 0,0 0 1 0 0,-1 0-1 0 0,0 0 1 0 0,0 0-1 0 0,0 0 0 0 0,-1 0 1 0 0,0 0-1 0 0,0 0 1 0 0,0 0-1 0 0,-1 0 1 0 0,0-1-1 0 0,-1 1 1 0 0,0-1-1 0 0,-3 8 0 0 0,1-6 76 0 0,0-1-1 0 0,-1 1 1 0 0,0-1 0 0 0,0 0-1 0 0,0 0 1 0 0,-1-1-1 0 0,0 0 1 0 0,-11 7-1 0 0,5-4 63 0 0,0-1 0 0 0,0-1 1 0 0,-1 0-1 0 0,-21 7 0 0 0,20-9-230 0 0,0-2 0 0 0,0 0 0 0 0,0 0 0 0 0,0-2 1 0 0,0 1-1 0 0,0-2 0 0 0,0 0 0 0 0,-1-1 0 0 0,1-1 0 0 0,0 0 0 0 0,-20-6 0 0 0,8-2-1242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1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197 145 3224 0 0,'0'0'328'0'0,"-4"-5"1328"0"0,2 1-1549 0 0,0-1 1 0 0,0 0-1 0 0,0 0 1 0 0,1 1-1 0 0,-1-1 0 0 0,1 0 1 0 0,1-1-1 0 0,-1-6 1 0 0,1-47 1817 0 0,1 30 6817 0 0,-2 31-8589 0 0,1 1 0 0 0,-1-1 0 0 0,0 0 0 0 0,1 1 0 0 0,-1-1 0 0 0,0 1 0 0 0,-2 2 0 0 0,-4 9 150 0 0,1 5-53 0 0,3-9-132 0 0,0 0 0 0 0,0 1 0 0 0,1 0 0 0 0,0-1 0 0 0,0 17 0 0 0,2-10-2 0 0,-1 0 0 0 0,0 0 0 0 0,-6 28 0 0 0,-29 152 375 0 0,19-91-342 0 0,12-69-67 0 0,1-10 49 0 0,-12 43 0 0 0,-10 40 130 0 0,12-41-118 0 0,11-55-123 0 0,-1 28 0 0 0,1-5 24 0 0,1-24-42 0 0,1-10-15 0 0,0 0-1 0 0,1 1 1 0 0,-1-1 0 0 0,1 0 0 0 0,0 0 0 0 0,1 5 0 0 0,-4 11 255 0 0,15-11-110 0 0,-10-6-117 0 0,1 0-1 0 0,-1-1 0 0 0,1 1 1 0 0,0-1-1 0 0,-1 0 0 0 0,1 1 1 0 0,5 0-1 0 0,32 0 119 0 0,-38-2-125 0 0,0 0 72 0 0,11-3 68 0 0,-10 3-144 0 0,6-1-2 0 0,0-1 0 0 0,0 2 0 0 0,0 0 0 0 0,0 0 0 0 0,13 2 0 0 0,9 0 54 0 0,-26-3-61 0 0,0 1 1 0 0,0 1-1 0 0,0-1 0 0 0,0 1 1 0 0,0-1-1 0 0,0 1 1 0 0,9 4-1 0 0,7 1-162 0 0,-18-5-182 0 0,0-1-1 0 0,0 1 0 0 0,-1 0 1 0 0,1 0-1 0 0,0 0 0 0 0,-1 0 0 0 0,1 0 1 0 0,-1 1-1 0 0,0-1 0 0 0,3 3 1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2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39 289 9728 0 0,'0'-16'744'0'0,"2"5"-518"0"0,0 1 1 0 0,1-1-1 0 0,0 1 0 0 0,0 0 1 0 0,1 0-1 0 0,0 0 1 0 0,1 0-1 0 0,0 0 1 0 0,1 1-1 0 0,0 0 0 0 0,7-8 1 0 0,3 1 322 0 0,0 1 1 0 0,1 0-1 0 0,1 2 0 0 0,29-19 1 0 0,-32 24-529 0 0,0 0 0 0 0,0 1 0 0 0,1 1 0 0 0,0 0 0 0 0,0 1 0 0 0,1 1 0 0 0,0 0 0 0 0,-1 1 0 0 0,1 1 0 0 0,20 0 1 0 0,-34 2-5 0 0,0 0 1 0 0,-1 1 0 0 0,1-1 0 0 0,0 1 0 0 0,-1-1 0 0 0,1 1-1 0 0,0 0 1 0 0,-1 0 0 0 0,1 0 0 0 0,-1 0 0 0 0,1 0 0 0 0,3 3-1 0 0,-4-3 103 0 0,0 0-81 0 0,1 1 0 0 0,-1-1 0 0 0,1 0 0 0 0,-1 1 0 0 0,0-1 0 0 0,0 1 0 0 0,0 0 0 0 0,0 0 0 0 0,0 0 0 0 0,0 0 0 0 0,0 0 0 0 0,2 3 0 0 0,1 1 62 0 0,-1-1-35 0 0,0 0-1 0 0,0 1 0 0 0,-1-1 1 0 0,0 1-1 0 0,0 0 0 0 0,0-1 0 0 0,0 2 1 0 0,-1-1-1 0 0,0 0 0 0 0,0 0 0 0 0,1 11 1 0 0,-1 6-11 0 0,0 0 1 0 0,-2 23-1 0 0,-1-20 51 0 0,1-19-100 0 0,0 0 0 0 0,-1 0 0 0 0,1 0 0 0 0,-2 0 0 0 0,1 0-1 0 0,-1 0 1 0 0,0 0 0 0 0,-1 0 0 0 0,1-1 0 0 0,-5 8-1 0 0,-10 28 133 0 0,13-33-41 0 0,1 0 1 0 0,-1 0-1 0 0,0 0 0 0 0,-9 12 0 0 0,3-7 72 0 0,0-2 0 0 0,-2 0 0 0 0,1 0-1 0 0,-2-1 1 0 0,1 0 0 0 0,-1-1-1 0 0,-1-1 1 0 0,0 0 0 0 0,0 0 0 0 0,-22 8-1 0 0,31-16-112 0 0,0 0-1 0 0,0-1 0 0 0,0 1 1 0 0,0-1-1 0 0,0 0 0 0 0,0 0 1 0 0,0 0-1 0 0,0-1 0 0 0,0 0 1 0 0,0 0-1 0 0,1 0 0 0 0,-1 0 1 0 0,0-1-1 0 0,0 0 0 0 0,1 0 1 0 0,-1 0-1 0 0,1 0 0 0 0,0-1 1 0 0,0 0-1 0 0,0 0 0 0 0,0 0 1 0 0,0 0-1 0 0,0-1 0 0 0,1 0 1 0 0,-4-4-1 0 0,-34-45 125 0 0,15 20-183 0 0,-1 3 4 0 0,17 20-9 0 0,-14-18-1 0 0,13 13-127 0 0,4 5-36 0 0,1 1 1 0 0,-9-15-1 0 0,14 22 15 0 0,0-1-1 0 0,0 1 0 0 0,0 0 0 0 0,0-1 0 0 0,1 1 1 0 0,-1 0-1 0 0,1-1 0 0 0,-1 1 0 0 0,1-1 1 0 0,0 1-1 0 0,0-1 0 0 0,0 1 0 0 0,0-1 0 0 0,0 1 1 0 0,1-1-1 0 0,0-4 0 0 0,13-37-4091 0 0,-2 19-1368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2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6448 0 0,'-1'0'285'0'0,"-1"1"1"0"0,1 0-1 0 0,0 0 1 0 0,0 0 0 0 0,0 0-1 0 0,0 0 1 0 0,0 0-1 0 0,0 0 1 0 0,1 0-1 0 0,-1 1 1 0 0,0-1-1 0 0,0 0 1 0 0,1 0-1 0 0,-1 1 1 0 0,1-1 0 0 0,-1 1-1 0 0,1-1 1 0 0,0 0-1 0 0,-1 1 1 0 0,1-1-1 0 0,0 1 1 0 0,0-1-1 0 0,0 2 1 0 0,1 3 46 0 0,-1 0 1 0 0,1 0 0 0 0,1 0-1 0 0,1 6 1 0 0,-3-11-353 0 0,26 104 1779 0 0,-21-82-1429 0 0,4 26-1 0 0,0 4 68 0 0,-5-24-157 0 0,0 0 0 0 0,-3 0 0 0 0,-1 41 0 0 0,-1-24 56 0 0,-3 4 68 0 0,-1 5 46 0 0,1 4-81 0 0,2-37-113 0 0,0 36 0 0 0,3-43-154 0 0,6 110 452 0 0,-7-109-449 0 0,1 0 0 0 0,1-1 0 0 0,4 17 0 0 0,-5-29-67 0 0,-2 15 321 0 0,1-18-305 0 0,0 0 0 0 0,-1 0 0 0 0,1 1 0 0 0,-1-1 0 0 0,1 0 0 0 0,-1 0-1 0 0,1 0 1 0 0,-1 0 0 0 0,1 0 0 0 0,-1 0 0 0 0,1 1 0 0 0,-1-1 0 0 0,1 0-1 0 0,-1 0 1 0 0,1-1 0 0 0,-1 1 0 0 0,1 0 0 0 0,-1 0 0 0 0,0 0 0 0 0,-1-5 1 0 0,0 0 0 0 0,0 0 1 0 0,-1 0-1 0 0,-5-8 1 0 0,4 9-17 0 0,2-1 1 0 0,-1 1 0 0 0,0-1-1 0 0,1 1 1 0 0,0-1 0 0 0,-2-8-1 0 0,4 10 1 0 0,0 0 0 0 0,0-1 0 0 0,0 1 0 0 0,1 0 0 0 0,-1-1 0 0 0,1 1 0 0 0,0 0 0 0 0,0 0 0 0 0,0 0 0 0 0,3-4 0 0 0,3-15 0 0 0,-5-10-5 0 0,-2 27-26 0 0,0 0 0 0 0,1 0 0 0 0,-1 0-1 0 0,1 0 1 0 0,0 0 0 0 0,0 0 0 0 0,3-5 0 0 0,37-77-163 0 0,-33 74 161 0 0,1-1 0 0 0,0 2 0 0 0,1-1 0 0 0,15-14-1 0 0,-13 15-16 0 0,44-45-110 0 0,-30 44 107 0 0,-26 12 50 0 0,1 0 0 0 0,0 1-1 0 0,-1-1 1 0 0,1 1 0 0 0,-1-1 0 0 0,1 0 0 0 0,0 1-1 0 0,0-1 1 0 0,-1 1 0 0 0,1-1 0 0 0,0 1 0 0 0,0 0 0 0 0,-1-1-1 0 0,1 1 1 0 0,0 0 0 0 0,0 0 0 0 0,0-1 0 0 0,0 1-1 0 0,0 0 1 0 0,-1 0 0 0 0,1 0 0 0 0,0 0 0 0 0,0 0-1 0 0,0 0 1 0 0,0 0 0 0 0,0 0 0 0 0,1 1 0 0 0,-1-1 5 0 0,3 2-50 0 0,-2-1 48 0 0,0 0-1 0 0,-1 0 1 0 0,1 1-1 0 0,-1-1 0 0 0,1 1 1 0 0,-1-1-1 0 0,0 1 1 0 0,1-1-1 0 0,-1 1 0 0 0,0 0 1 0 0,0 0-1 0 0,0 0 1 0 0,0-1-1 0 0,0 1 0 0 0,-1 0 1 0 0,1 0-1 0 0,-1 0 1 0 0,1 4-1 0 0,2 5 0 0 0,1 8 11 0 0,-1 0-1 0 0,-1 0 1 0 0,0 1-1 0 0,-2-1 0 0 0,-2 26 1 0 0,1-15 74 0 0,3 31-1 0 0,0-17 2 0 0,-1-25-52 0 0,4 29-1 0 0,-4-42-24 0 0,0 0-1 0 0,1 0 0 0 0,-1-1 1 0 0,1 1-1 0 0,1-1 1 0 0,-1 0-1 0 0,1 1 1 0 0,0-1-1 0 0,4 5 0 0 0,6 9-7 0 0,-11-16-16 0 0,-1 0-1 0 0,1-1 0 0 0,0 1 0 0 0,0-1 1 0 0,0 1-1 0 0,0-1 0 0 0,0 0 1 0 0,0 0-1 0 0,1 0 0 0 0,4 3 0 0 0,-4-3-131 0 0,-1-1 0 0 0,1 1 0 0 0,0-1 0 0 0,0 0 0 0 0,0 0 0 0 0,0 0 0 0 0,0 0 0 0 0,4 0 0 0 0,13 0-5617 0 0,-4-1-353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3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4608 0 0,'-1'1'3753'0'0,"-2"20"-152"0"0,2-16-3200 0 0,0 0 0 0 0,1 0 0 0 0,-2-1-1 0 0,-2 10 1 0 0,2-8-195 0 0,1 0 0 0 0,-1 0 0 0 0,1 1 0 0 0,1-1 0 0 0,-1 0 0 0 0,1 1 1 0 0,0-1-1 0 0,2 10 0 0 0,-1 7 342 0 0,-1-15-418 0 0,0 7 143 0 0,0 1 1 0 0,3 15-1 0 0,-1-20-69 0 0,-2 0 0 0 0,1 14 0 0 0,0 17 416 0 0,1 1 110 0 0,1 8 310 0 0,-1-34-805 0 0,-2-12-147 0 0,1 0 0 0 0,-1-1-1 0 0,1 1 1 0 0,0-1 0 0 0,0 1 0 0 0,1 0-1 0 0,3 7 1 0 0,-4-11 429 0 0,-1 0-297 0 0,2 6-176 0 0,-4-2-24 0 0,2-3 175 0 0,-3-3-120 0 0,-7-1-47 0 0,-6-1 72 0 0,14 0-83 0 0,1 0-1 0 0,-3-1-2 0 0,-1-1-37 0 0,0-1-1 0 0,1 0 1 0 0,-6-8 0 0 0,9 12 10 0 0,0 0 1 0 0,0 0 0 0 0,0 0-1 0 0,0 0 1 0 0,1 0-1 0 0,-1 0 1 0 0,1-1 0 0 0,-1 1-1 0 0,1 0 1 0 0,0 0 0 0 0,0 0-1 0 0,0-1 1 0 0,0 1-1 0 0,0 0 1 0 0,1-4 0 0 0,2-12-55 0 0,3-8-37 0 0,11-40 96 0 0,14 0-115 0 0,-18 43 54 0 0,-11 19 87 0 0,1 0 0 0 0,-1 1 0 0 0,0-1 1 0 0,2-8-1 0 0,0 3 7 0 0,1-1 1 0 0,0 1 0 0 0,0 0 0 0 0,0 0 0 0 0,11-11-1 0 0,-11 14-55 0 0,0 1 0 0 0,0 1 0 0 0,0-1 0 0 0,9-6 0 0 0,4-2-124 0 0,14-10 227 0 0,-29 21-60 0 0,0 0 0 0 0,0 1-1 0 0,0 0 1 0 0,0-1 0 0 0,0 1 0 0 0,1 0 0 0 0,-1 1 0 0 0,0-1 0 0 0,7 0 0 0 0,4 0-191 0 0,-10 1 152 0 0,-1 0 0 0 0,1 0 0 0 0,0 0 0 0 0,0 1 0 0 0,0-1 0 0 0,0 1 0 0 0,8 2 0 0 0,-3 2 26 0 0,-5-1-3 0 0,0 0 0 0 0,0 1 0 0 0,0-1-1 0 0,-1 1 1 0 0,0 0 0 0 0,0 0 0 0 0,0 0 0 0 0,0 0-1 0 0,-1 0 1 0 0,3 8 0 0 0,-3-3 23 0 0,1 0 0 0 0,-2 0 0 0 0,1 1 0 0 0,-1-1 1 0 0,-1 11-1 0 0,-12 157 738 0 0,11-166-740 0 0,1-1 0 0 0,0 1-1 0 0,0 0 1 0 0,1-1 0 0 0,1 1 0 0 0,5 20-1 0 0,-4-13-17 0 0,-3-17 0 0 0,0 0 0 0 0,1 0 0 0 0,-1 0 0 0 0,0-1 0 0 0,1 1 0 0 0,-1 0 0 0 0,1 0 0 0 0,0 0 0 0 0,0 0 0 0 0,0 0 0 0 0,0-1 0 0 0,0 1 0 0 0,0 0 0 0 0,0-1 0 0 0,0 1 0 0 0,1-1 0 0 0,-1 1 0 0 0,3 1 0 0 0,0 1-8 0 0,-2-2-22 0 0,1 0 0 0 0,-1 0-1 0 0,0 0 1 0 0,1 0 0 0 0,-1 0-1 0 0,1-1 1 0 0,0 1 0 0 0,0-1 0 0 0,-1 1-1 0 0,1-1 1 0 0,0 0 0 0 0,0 0-1 0 0,0-1 1 0 0,0 1 0 0 0,0-1-1 0 0,0 1 1 0 0,0-1 0 0 0,5 0-1 0 0,-4-1-350 0 0,1 0-1 0 0,-1 0 1 0 0,0-1-1 0 0,0 1 1 0 0,0-1-1 0 0,7-4 1 0 0,2-2-973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2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5064 0 0,'0'0'7488'0'0,"4"10"-7256"0"0,-3-7-212 0 0,0 0-1 0 0,0 0 1 0 0,-1 0 0 0 0,0 0 0 0 0,1 0 0 0 0,-1 0 0 0 0,0 0 0 0 0,0 0 0 0 0,-1 0 0 0 0,0 5 0 0 0,-1 15-93 0 0,-2 23 945 0 0,8 44-898 0 0,-4-81 37 0 0,1 0 1 0 0,3 13 0 0 0,1 5 26 0 0,-5-23-28 0 0,7 19 5 0 0,-5-18 9 0 0,1 2-16 0 0,-1-1 0 0 0,1 0 0 0 0,1 1 0 0 0,3 6 0 0 0,-5-10 35 0 0,-2-2-43 0 0,0 1 1 0 0,0-1 0 0 0,0 1-1 0 0,0-1 1 0 0,0 1-1 0 0,0-1 1 0 0,1 0-1 0 0,-1 1 1 0 0,0-1 0 0 0,1 0-1 0 0,-1 1 1 0 0,1-1-1 0 0,-1 0 1 0 0,1 1-1 0 0,0-1 1 0 0,0 0 0 0 0,0 0-1 0 0,1 2 1 0 0,6 9-1 0 0,-8-11 2 0 0,9 13-1 0 0,0-3 49 0 0,-6-7-41 0 0,-2-2-8 0 0,0-1 0 0 0,0 1 0 0 0,0-1 0 0 0,1 0 0 0 0,-1 1 0 0 0,0-1 0 0 0,1 0 0 0 0,-1 0 0 0 0,1 0 0 0 0,-1 0 0 0 0,4 1 0 0 0,8 8 56 0 0,-7-6-45 0 0,0 0 0 0 0,-1-1-1 0 0,2 1 1 0 0,-1-1 0 0 0,11 4 0 0 0,-14-7 3 0 0,-1 0-1 0 0,0 0 0 0 0,0 0 0 0 0,0 0 1 0 0,0 0-1 0 0,1 0 0 0 0,-1-1 0 0 0,0 1 1 0 0,0-1-1 0 0,0 0 0 0 0,0 1 1 0 0,0-1-1 0 0,0 0 0 0 0,0 0 0 0 0,2-2 1 0 0,26-19 131 0 0,-27 18-113 0 0,0 1 1 0 0,-1 0 0 0 0,1-1-1 0 0,-1 0 1 0 0,4-7-1 0 0,2-3 41 0 0,-3-1-5 0 0,-1 2-14 0 0,-3 8-31 0 0,1 0 1 0 0,-1 1 0 0 0,0-1-1 0 0,0 0 1 0 0,-1 0 0 0 0,1 1 0 0 0,-2-7-1 0 0,3-9 89 0 0,-2 12-36 0 0,1 1 0 0 0,-1 0-1 0 0,-1 0 1 0 0,1 0 0 0 0,-1 0-1 0 0,0 0 1 0 0,-1 0 0 0 0,0 0-1 0 0,-5-13 1 0 0,-2-7 277 0 0,7 20-163 0 0,0 0 1 0 0,-1-1-1 0 0,-7-12 1 0 0,2 5-2 0 0,0 1 0 0 0,-11-28 0 0 0,17 35-196 0 0,1 4 18 0 0,0-1 0 0 0,-1 0-1 0 0,1 1 1 0 0,-1-1 0 0 0,-2-3-1 0 0,0-2 3 0 0,3 8-12 0 0,1 0 0 0 0,0 0 0 0 0,-1 0 1 0 0,1 1-1 0 0,-1-1 0 0 0,1 0 1 0 0,-1 0-1 0 0,1 0 0 0 0,-1 0 0 0 0,0 0 1 0 0,1 1-1 0 0,-3-2 0 0 0,3 1-50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4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12440 0 0,'0'0'10727'0'0,"1"1"-10665"0"0,6 5-148 0 0,-6-5-66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4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0 3224 0 0,'0'0'143'0'0,"-1"2"313"0"0,-3 8 1689 0 0,2-6-1325 0 0,0 0 0 0 0,0 0 1 0 0,1 1-1 0 0,0-1 0 0 0,0 0 0 0 0,0 1 1 0 0,0-1-1 0 0,0 7 0 0 0,1 0-32 0 0,-2 1 0 0 0,-3 17 1 0 0,3-17-362 0 0,0 0 1 0 0,-1 19 0 0 0,-5 131 1930 0 0,2-74-1663 0 0,-10 53-83 0 0,-1-2-64 0 0,11-85-40 0 0,4-39-440 0 0,0 1-1 0 0,1-1 1 0 0,0 0-1 0 0,4 30 1 0 0,-3-45-57 0 0,0 1 1 0 0,0 0-1 0 0,0-1 1 0 0,0 1 0 0 0,0 0-1 0 0,0-1 1 0 0,0 1-1 0 0,0-1 1 0 0,0 1 0 0 0,1 0-1 0 0,-1-1 1 0 0,0 1-1 0 0,0-1 1 0 0,1 1 0 0 0,-1-1-1 0 0,0 1 1 0 0,1-1-1 0 0,-1 1 1 0 0,1-1 0 0 0,-1 1-1 0 0,0-1 1 0 0,1 0-1 0 0,-1 1 1 0 0,1-1 0 0 0,-1 1-1 0 0,1-1 1 0 0,-1 0-1 0 0,1 0 1 0 0,0 1-1 0 0,-1-1 1 0 0,1 0 0 0 0,-1 0-1 0 0,1 0 1 0 0,0 1-1 0 0,-1-1 1 0 0,1 0 0 0 0,-1 0-1 0 0,1 0 1 0 0,0 0-1 0 0,-1 0 1 0 0,1 0 0 0 0,0-1-1 0 0,-1 1 1 0 0,1 0-1 0 0,-1 0 1 0 0,1 0 0 0 0,0-1-1 0 0,2 0 12 0 0,0-1 1 0 0,0 0-1 0 0,0 0 1 0 0,0 0-1 0 0,-1 0 0 0 0,1-1 1 0 0,-1 1-1 0 0,4-4 0 0 0,-6 6-23 0 0,25-30 0 0 0,42-65 0 0 0,49-87 62 0 0,-108 170-60 0 0,-2 2-2 0 0,8-13 0 0 0,2 1 0 0 0,30-34 0 0 0,4-3-576 0 0,-35 42-5026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5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8752 0 0,'0'0'673'0'0,"1"1"-437"0"0,1 2 216 0 0,0 0 1 0 0,0 0-1 0 0,0 0 0 0 0,0 0 1 0 0,1 0-1 0 0,-1-1 0 0 0,1 1 1 0 0,0-1-1 0 0,5 4 0 0 0,11 9 2951 0 0,-5 1-2232 0 0,12 16-146 0 0,4 9-758 0 0,-16-18-682 0 0,-6-8-5014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5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25 204 5984 0 0,'0'0'464'0'0,"1"-2"-306"0"0,0-1 15 0 0,1 1 0 0 0,0-1-1 0 0,0 1 1 0 0,0-1 0 0 0,0 1-1 0 0,0 0 1 0 0,0 0 0 0 0,1 0-1 0 0,3-3 1 0 0,-3 3 251 0 0,0 0 0 0 0,0-1 0 0 0,0 1 1 0 0,-1-1-1 0 0,1 0 0 0 0,-1 0 0 0 0,0 0 0 0 0,3-4 0 0 0,-2 2-237 0 0,-1 1-1 0 0,1 0 0 0 0,0 0 0 0 0,0 1 1 0 0,0-1-1 0 0,0 1 0 0 0,1-1 1 0 0,-1 1-1 0 0,1 0 0 0 0,7-4 1 0 0,-2 0 5 0 0,0 1 0 0 0,0 0 0 0 0,19-8 0 0 0,19-7 275 0 0,-33 13-340 0 0,1 2-1 0 0,1-1 0 0 0,29-6 1 0 0,-22 8-102 0 0,-9 1 50 0 0,-1 2 1 0 0,1 0-1 0 0,26-1 1 0 0,-36 3-58 0 0,-1 0 0 0 0,1 1 0 0 0,-1-1-1 0 0,1 1 1 0 0,-1 0 0 0 0,1 0 0 0 0,-1 0 0 0 0,0 0-1 0 0,0 0 1 0 0,1 1 0 0 0,-1-1 0 0 0,0 1 0 0 0,0 0-1 0 0,-1 0 1 0 0,1 0 0 0 0,0 1 0 0 0,-1-1 0 0 0,1 1 0 0 0,-1-1-1 0 0,4 5 1 0 0,-1 1 63 0 0,0-1-1 0 0,-1 0 1 0 0,0 1-1 0 0,0 0 1 0 0,0 0-1 0 0,-1 0 1 0 0,0 1-1 0 0,-1-1 0 0 0,0 0 1 0 0,2 15-1 0 0,-3-1 89 0 0,0-1 0 0 0,-5 37 0 0 0,2-49-107 0 0,0 0-1 0 0,-1 0 0 0 0,0 0 1 0 0,-1 0-1 0 0,0 0 1 0 0,-7 10-1 0 0,1 1 72 0 0,3-8 21 0 0,0-1 0 0 0,0 1 0 0 0,-1-2 1 0 0,-1 1-1 0 0,-15 14 0 0 0,16-18-21 0 0,0-1-1 0 0,0-1 0 0 0,0 1 1 0 0,0-2-1 0 0,-1 1 1 0 0,0-1-1 0 0,0 0 1 0 0,0-1-1 0 0,0 0 1 0 0,-18 3-1 0 0,11-3 69 0 0,0-1 0 0 0,0-1 0 0 0,-1 0 0 0 0,1-1 0 0 0,-27-4 0 0 0,33 2-166 0 0,0 0 1 0 0,0-1 0 0 0,1 0-1 0 0,0-1 1 0 0,-1 0 0 0 0,1 0-1 0 0,1-1 1 0 0,-1 0 0 0 0,1 0 0 0 0,-1-1-1 0 0,2-1 1 0 0,-1 1 0 0 0,1-1-1 0 0,0 0 1 0 0,0-1 0 0 0,-10-15-1 0 0,12 15-77 0 0,1-1-1 0 0,0 0 0 0 0,1 0 1 0 0,0 0-1 0 0,1 0 0 0 0,0 0 1 0 0,-2-17-1 0 0,3 15-944 0 0,1 0 1 0 0,0 0-1 0 0,2-16 0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6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128 132 12784 0 0,'0'0'1157'0'0,"-5"-14"-882"0"0,4-6 280 0 0,0 15-374 0 0,0-1 1 0 0,1 1-1 0 0,0-1 1 0 0,1-5-1 0 0,1-38 1028 0 0,-2 48-1158 0 0,1 1-1 0 0,-1-1 1 0 0,0 1-1 0 0,0-1 1 0 0,0 0-1 0 0,-1 1 0 0 0,1-1 1 0 0,0 1-1 0 0,0-1 1 0 0,0 0-1 0 0,0 1 1 0 0,0-1-1 0 0,-1 1 0 0 0,1-1 1 0 0,0 0-1 0 0,-1 1 1 0 0,1-1-1 0 0,0 1 1 0 0,-1-1-1 0 0,1 1 0 0 0,-1-1 1 0 0,1 1-1 0 0,0 0 1 0 0,-1-1-1 0 0,0 0 0 0 0,0 1-19 0 0,0 0 0 0 0,0 0 0 0 0,0 0 0 0 0,0-1 0 0 0,0 1 0 0 0,0 0 0 0 0,0 1-1 0 0,1-1 1 0 0,-1 0 0 0 0,0 0 0 0 0,0 0 0 0 0,0 0 0 0 0,0 1 0 0 0,0-1-1 0 0,-1 1 1 0 0,-3 1 17 0 0,0 1 0 0 0,0 0 1 0 0,1 0-1 0 0,-7 5 0 0 0,8-5-38 0 0,0 0 0 0 0,0 0 1 0 0,0 0-1 0 0,1 0 0 0 0,-1 1 1 0 0,1-1-1 0 0,0 1 0 0 0,0-1 1 0 0,0 1-1 0 0,-1 4 0 0 0,-2 6-16 0 0,-3 23-1 0 0,1-7 13 0 0,6-26-6 0 0,0 1 0 0 0,1-1 0 0 0,-1 1 0 0 0,1-1 0 0 0,1 1 0 0 0,-1 0 0 0 0,2 7 0 0 0,9 34 0 0 0,-9-40 0 0 0,0-1 0 0 0,1 0 0 0 0,0 0 0 0 0,0-1 0 0 0,0 1 0 0 0,0 0 0 0 0,1-1 0 0 0,0 0 0 0 0,0 0 0 0 0,7 6 0 0 0,-7-6 0 0 0,1 0 13 0 0,0 0 0 0 0,1-1 0 0 0,8 5 0 0 0,-10-6 6 0 0,-1 0-1 0 0,0-1 0 0 0,1 1 0 0 0,-1 0 0 0 0,0 1 0 0 0,0-1 0 0 0,0 0 1 0 0,0 1-1 0 0,-1 0 0 0 0,1 0 0 0 0,-1 0 0 0 0,3 3 0 0 0,-3-3 2 0 0,0 0-1 0 0,1 0 1 0 0,0 0 0 0 0,-1 0-1 0 0,1 0 1 0 0,0 0-1 0 0,1-1 1 0 0,-1 1-1 0 0,0-1 1 0 0,6 2-1 0 0,-5-1-9 0 0,1 0 0 0 0,-1 0 0 0 0,0 0 0 0 0,6 6-1 0 0,21 25-9 0 0,-29-31 24 0 0,0 0-1 0 0,0 0 0 0 0,-1 1 0 0 0,1-1 0 0 0,-1 1 0 0 0,0-1 0 0 0,0 1 0 0 0,0-1 0 0 0,0 1 1 0 0,-1 0-1 0 0,0-1 0 0 0,1 1 0 0 0,-1 0 0 0 0,0-1 0 0 0,-1 1 0 0 0,1 0 0 0 0,-1-1 0 0 0,0 1 1 0 0,1-1-1 0 0,-2 1 0 0 0,1 0 0 0 0,0-1 0 0 0,-1 0 0 0 0,1 1 0 0 0,-1-1 0 0 0,0 0 0 0 0,0 0 1 0 0,0 0-1 0 0,-1 0 0 0 0,1 0 0 0 0,-1-1 0 0 0,-3 4 0 0 0,3-4 34 0 0,0 0-1 0 0,1 0 1 0 0,-1 0 0 0 0,1 0 0 0 0,0 1-1 0 0,0-1 1 0 0,0 1 0 0 0,0 0-1 0 0,0-1 1 0 0,0 1 0 0 0,1 0 0 0 0,-1 0-1 0 0,1 0 1 0 0,-1 4 0 0 0,0-4 291 0 0,-5 4-74 0 0,5-4-196 0 0,-1-1 1 0 0,1 1-1 0 0,0-1 0 0 0,-1 0 1 0 0,1 0-1 0 0,-1 0 1 0 0,0 0-1 0 0,-3 1 1 0 0,-2 0 88 0 0,0 0 0 0 0,-1-1 0 0 0,-12 2 1 0 0,17-4-148 0 0,1 0-1 0 0,-1 1 1 0 0,1-1 0 0 0,-1-1 0 0 0,1 1 0 0 0,0 0-1 0 0,-1-1 1 0 0,1 0 0 0 0,-1 0 0 0 0,1 0-1 0 0,-5-2 1 0 0,2 0 13 0 0,2 1-101 0 0,-1 0 0 0 0,1-1-1 0 0,0 1 1 0 0,0-1 0 0 0,0 0 0 0 0,0 0 0 0 0,1 0 0 0 0,-1-1 0 0 0,1 1 0 0 0,-5-7 0 0 0,6 6-467 0 0,-1 0 1 0 0,1 0-1 0 0,0 0 0 0 0,0-1 0 0 0,0 1 0 0 0,1-1 1 0 0,-2-6-1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6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13448 0 0,'0'0'298'0'0,"0"2"46"0"0,0 7-63 0 0,-1 0-1 0 0,-4 17 0 0 0,3-18-269 0 0,0 1-1 0 0,0-1 1 0 0,1 1-1 0 0,1-1 1 0 0,0 10-1 0 0,3 9 403 0 0,3 58 1153 0 0,2 136 1284 0 0,1-30-674 0 0,-6-142-1721 0 0,-2-32-385 0 0,0 0-1 0 0,-2 17 1 0 0,1-23-34 0 0,1-1 0 0 0,-1 0 0 0 0,2 1-1 0 0,1 9 1 0 0,0-8-799 0 0,-1 1 1 0 0,0 12-1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6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15408 0 0,'0'0'1663'0'0,"8"8"-1663"0"0,2 0 0 0 0,-2 1-184 0 0,5-1 56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7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92 146 5984 0 0,'0'0'273'0'0,"0"3"-5"0"0,0 9-12 0 0,1 0 1 0 0,2 11-1 0 0,6 11 3618 0 0,-6-17-2269 0 0,-2-14-1410 0 0,-1 0 1 0 0,1 0-1 0 0,-1 0 1 0 0,1 0 0 0 0,2 5-1 0 0,8 15 611 0 0,-9-18-675 0 0,0-1 0 0 0,0 1 0 0 0,0-1 0 0 0,1 1 0 0 0,-1-1-1 0 0,1 0 1 0 0,0 0 0 0 0,6 6 0 0 0,-5-7-6 0 0,0 1 82 0 0,1-1-1 0 0,-1 1 0 0 0,1-1 0 0 0,5 2 0 0 0,-8-4-175 0 0,0 0 1 0 0,-1-1-1 0 0,1 1 0 0 0,0-1 0 0 0,0 1 0 0 0,0-1 0 0 0,-1 0 1 0 0,1 1-1 0 0,0-1 0 0 0,0 0 0 0 0,0-1 0 0 0,0 1 1 0 0,-1 0-1 0 0,1 0 0 0 0,0-1 0 0 0,0 1 0 0 0,1-1 0 0 0,9-3 77 0 0,-5 1-48 0 0,-1 1 1 0 0,1-1 0 0 0,7-5 0 0 0,-12 8-51 0 0,-1-1 1 0 0,1-1-1 0 0,-1 1 0 0 0,1 0 1 0 0,-1 0-1 0 0,0 0 0 0 0,0-1 0 0 0,1 1 1 0 0,-1-1-1 0 0,0 1 0 0 0,0-1 1 0 0,0 1-1 0 0,-1-1 0 0 0,1 0 1 0 0,0 1-1 0 0,0-1 0 0 0,0-3 0 0 0,16-34 108 0 0,-4-2-53 0 0,-9 31-77 0 0,0-1 1 0 0,-1 1 0 0 0,-1-1 0 0 0,1 1 0 0 0,-2-1 0 0 0,2-14-1 0 0,-4 20 13 0 0,1-1 0 0 0,-1 1-1 0 0,0-1 1 0 0,0 1-1 0 0,-1 0 1 0 0,1-1 0 0 0,-1 1-1 0 0,-1 0 1 0 0,-2-6-1 0 0,2 6 5 0 0,-6-24 55 0 0,9 27-54 0 0,0 0 0 0 0,-1-1 0 0 0,1 1 0 0 0,-1-1 0 0 0,1 1 0 0 0,-1 0 0 0 0,0 0 0 0 0,0-1 0 0 0,0 1 0 0 0,-1 0 0 0 0,1 0 0 0 0,0 0 0 0 0,-1 0 0 0 0,1 0 0 0 0,-1 0 0 0 0,0 1 0 0 0,0-1 0 0 0,1 1 0 0 0,-1-1 0 0 0,0 1-1 0 0,0-1 1 0 0,-3 0 0 0 0,2 0 21 0 0,-1 1 0 0 0,1 0 0 0 0,0 1-1 0 0,0-1 1 0 0,0 0 0 0 0,0 1 0 0 0,-1 0-1 0 0,1 0 1 0 0,0 0 0 0 0,0 0 0 0 0,0 0-1 0 0,-1 1 1 0 0,1-1 0 0 0,0 1 0 0 0,0 0-1 0 0,-6 2 1 0 0,-2 2 71 0 0,0 1 0 0 0,0 0 0 0 0,-11 8 0 0 0,4-2-9 0 0,11-7-38 0 0,0 1 0 0 0,1-1 0 0 0,-1 2-1 0 0,1-1 1 0 0,1 0 0 0 0,-1 1 0 0 0,1 0-1 0 0,0 0 1 0 0,1 1 0 0 0,-6 10 0 0 0,-3 13 389 0 0,-14 42 0 0 0,22-57-293 0 0,-3 15 124 0 0,1 1 0 0 0,1 0 0 0 0,-2 51 0 0 0,7-79-245 0 0,1 12 4 0 0,1-1 0 0 0,0 1 0 0 0,0-1 0 0 0,2 0 0 0 0,0 0 0 0 0,1 0 0 0 0,10 27 0 0 0,16 17-30 0 0,-28-54 7 0 0,1 0-1 0 0,1-1 0 0 0,-1 1 1 0 0,1-1-1 0 0,0 0 0 0 0,-1 0 1 0 0,2 0-1 0 0,-1 0 0 0 0,7 4 1 0 0,-3-3 10 0 0,0 0-1 0 0,1 0 1 0 0,0-1 0 0 0,14 5 0 0 0,-14-7-30 0 0,-1 0 0 0 0,1 0-1 0 0,-1-1 1 0 0,1 0 0 0 0,0-1-1 0 0,-1 0 1 0 0,1-1-1 0 0,0 1 1 0 0,-1-2 0 0 0,1 1-1 0 0,-1-1 1 0 0,11-4 0 0 0,-11 4-100 0 0,1-2 1 0 0,-1 1-1 0 0,0-1 1 0 0,0 0-1 0 0,0-1 1 0 0,0 0-1 0 0,-1 0 0 0 0,0-1 1 0 0,0 0-1 0 0,0 0 1 0 0,9-11-1 0 0,-3 0-152 0 0,-3 4 31 0 0,0 1-1 0 0,-1-1 0 0 0,-1-1 0 0 0,0 1 1 0 0,-1-2-1 0 0,8-20 0 0 0,-10 20 117 0 0,10-35-117 0 0,14-80 0 0 0,-26 110 343 0 0,-1-27 1088 0 0,-4 48-1149 0 0,0 0 0 0 0,0 1-1 0 0,1-1 1 0 0,-1 1-1 0 0,1 0 1 0 0,-1-1 0 0 0,1 1-1 0 0,0 0 1 0 0,0 0 0 0 0,-1 0-1 0 0,2 0 1 0 0,-1 0-1 0 0,-1 2 1 0 0,-1 2 51 0 0,2-2-53 0 0,-1 0-1 0 0,1-1 1 0 0,0 1 0 0 0,0 1-1 0 0,0-1 1 0 0,-1 7-1 0 0,-2 12 109 0 0,3-17-133 0 0,0 0-1 0 0,0 0 1 0 0,1-1-1 0 0,-1 1 1 0 0,2 0-1 0 0,-1 0 1 0 0,0 0-1 0 0,1 0 1 0 0,3 10-1 0 0,-2-7 119 0 0,0 0-1 0 0,0 16 0 0 0,-1-17-38 0 0,-1 1-1 0 0,2-1 1 0 0,-1 0 0 0 0,5 12 0 0 0,1 9 0 0 0,0-3 93 0 0,-6-21-23 0 0,1 0 0 0 0,-1 0 0 0 0,0 0-1 0 0,1 10 1 0 0,-2-12 55 0 0,0-3-204 0 0,0 1 0 0 0,0 0 0 0 0,0-1-1 0 0,0 1 1 0 0,0 0 0 0 0,0-1 0 0 0,0 1-1 0 0,1 0 1 0 0,-1-1 0 0 0,0 1-1 0 0,0 0 1 0 0,1-1 0 0 0,-1 1 0 0 0,0-1-1 0 0,1 1 1 0 0,-1-1 0 0 0,1 1 0 0 0,-1-1-1 0 0,0 1 1 0 0,2 0 0 0 0,1 3 197 0 0,-2-3-22 0 0,-7-5-94 0 0,5 4-98 0 0,1 0-1 0 0,-1-1 1 0 0,1 1-1 0 0,-1 0 0 0 0,1-1 1 0 0,-1 1-1 0 0,1 0 1 0 0,-1-1-1 0 0,1 1 1 0 0,-1-1-1 0 0,1 1 0 0 0,0-1 1 0 0,-1 1-1 0 0,1-1 1 0 0,0 1-1 0 0,-1-1 1 0 0,-2-6-18 0 0,0 0 0 0 0,0 1 0 0 0,0-1 0 0 0,1-1 0 0 0,0 1 0 0 0,0 0 0 0 0,1 0 0 0 0,0-1 0 0 0,0 1 1 0 0,1 0-1 0 0,0-1 0 0 0,0 1 0 0 0,1-1 0 0 0,0 1 0 0 0,0 0 0 0 0,3-10 0 0 0,3-3-27 0 0,0 1 0 0 0,2 0 0 0 0,0 0 1 0 0,1 1-1 0 0,0 0 0 0 0,2 1 0 0 0,0 0 0 0 0,23-24 0 0 0,-31 38-24 0 0,-1-1 1 0 0,1 1 0 0 0,0 0-1 0 0,0 0 1 0 0,1 1-1 0 0,-1-1 1 0 0,0 1-1 0 0,1 0 1 0 0,9-3-1 0 0,-13 5 59 0 0,-1 0-1 0 0,1 0 1 0 0,-1 1-1 0 0,1-1 0 0 0,-1 0 1 0 0,1 0-1 0 0,-1 1 1 0 0,1-1-1 0 0,-1 0 0 0 0,0 0 1 0 0,1 1-1 0 0,-1-1 1 0 0,1 0-1 0 0,-1 1 0 0 0,0-1 1 0 0,1 1-1 0 0,-1-1 1 0 0,0 1-1 0 0,1-1 0 0 0,-1 1 1 0 0,1 0-10 0 0,3 5 0 0 0,0 0 0 0 0,0 0 0 0 0,0 1 0 0 0,-1-1 1 0 0,0 1-1 0 0,4 12 0 0 0,9 47 17 0 0,-4-10-66 0 0,-7-41 50 0 0,0 0 0 0 0,1-1 0 0 0,0 1 0 0 0,1-1 0 0 0,15 22 0 0 0,-16-28-25 0 0,0 0 1 0 0,1 0-1 0 0,0-1 0 0 0,0 0 0 0 0,1-1 0 0 0,0 1 0 0 0,0-1 1 0 0,0-1-1 0 0,1 1 0 0 0,10 4 0 0 0,-5-4-672 0 0,0 0-1 0 0,1-1 1 0 0,22 6 0 0 0,-7-5-6336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19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11600 0 0,'0'0'4341'0'0,"1"0"-3796"0"0,33 11 1415 0 0,-23-6-1611 0 0,-4-2-191 0 0,0 0-1 0 0,-1 1 1 0 0,1-1-1 0 0,-1 2 1 0 0,0-1-1 0 0,0 1 1 0 0,7 7-1 0 0,-3-2-18 0 0,0-1-1 0 0,1 1 1 0 0,14 8-1 0 0,17 16 0 0 0,-25-18-122 0 0,0-1-1 0 0,2 0 1 0 0,-1-2-1 0 0,2 0 1 0 0,0-1-1 0 0,0-1 1 0 0,28 11-1 0 0,-32-15-11 0 0,0 1 1 0 0,24 16-1 0 0,17 8 130 0 0,-52-30-112 0 0,0 1-1 0 0,0-1 1 0 0,-1 1-1 0 0,1 0 1 0 0,-1 1-1 0 0,1-1 1 0 0,-1 1 0 0 0,0 0-1 0 0,0 0 1 0 0,6 9 479 0 0,-20-7-205 0 0,-31 6-37 0 0,-30 6 50 0 0,-35 5 426 0 0,15-2-363 0 0,59-14-315 0 0,0 2-1 0 0,1 1 1 0 0,-36 17 0 0 0,40-13 72 0 0,-32 21 1 0 0,49-28-89 0 0,0 0-3 0 0,2 0 1 0 0,-1 0-1 0 0,1 1 1 0 0,-10 12-1 0 0,14-15-18 0 0,-1 1 1 0 0,8-11-16 0 0,-1 0 1 0 0,1 0-1 0 0,-1 0 1 0 0,0 0-1 0 0,0 0 1 0 0,-1-1-1 0 0,0 1 1 0 0,0-1-1 0 0,1-9 0 0 0,4-21-27 0 0,8-33-284 0 0,-5 20 247 0 0,4-50-138 0 0,-9 65 148 0 0,-3-7 50 0 0,-1 28-5 0 0,0 1 0 0 0,2-12 1 0 0,-2 13-22 0 0,-1 9 22 0 0,1 0 1 0 0,0 0-1 0 0,0 0 0 0 0,0-1 1 0 0,0 1-1 0 0,0 0 1 0 0,0 0-1 0 0,1-1 0 0 0,-1 1 1 0 0,2-3-1 0 0,1-2-9 0 0,-2 6-48 0 0,-1 0 54 0 0,0 1 0 0 0,0 0 0 0 0,0 0 0 0 0,0 0-1 0 0,0-1 1 0 0,0 1 0 0 0,1 0 0 0 0,-1 0 0 0 0,0 0-1 0 0,0 0 1 0 0,0-1 0 0 0,0 1 0 0 0,1 0 0 0 0,-1 0 0 0 0,0 0-1 0 0,0 0 1 0 0,0 0 0 0 0,1 0 0 0 0,-1-1 0 0 0,0 1-1 0 0,0 0 1 0 0,0 0 0 0 0,1 0 0 0 0,-1 0 0 0 0,0 0 0 0 0,0 0-1 0 0,1 0 1 0 0,-1 0 0 0 0,0 0 0 0 0,0 0 0 0 0,0 0-1 0 0,1 0 1 0 0,2 3-1 0 0,-1 1 0 0 0,1-1-1 0 0,-1 1 1 0 0,0-1-1 0 0,0 1 1 0 0,0 0 0 0 0,0-1-1 0 0,-1 1 1 0 0,1 0 0 0 0,-1 0-1 0 0,1 8 1 0 0,0 5 6 0 0,1 28-1 0 0,-2-19-51 0 0,0 1 43 0 0,0-2 9 0 0,2 0 1 0 0,4 25-1 0 0,7 36 77 0 0,-11-78-17 0 0,-2-8-55 0 0,-1 0 0 0 0,0 1 0 0 0,0-1 0 0 0,1 0 0 0 0,-1 1 0 0 0,0-1 0 0 0,1 0 0 0 0,-1 0 0 0 0,1 1 0 0 0,-1-1 0 0 0,0 0 0 0 0,1 0 0 0 0,-1 0 0 0 0,1 1 0 0 0,-1-1 0 0 0,0 0 0 0 0,1 0 1 0 0,-1 0-1 0 0,1 0 0 0 0,-1 0 0 0 0,1 0 0 0 0,-1 0 0 0 0,1 0 0 0 0,-1 0 0 0 0,0 0 0 0 0,1 0 0 0 0,-1 0 0 0 0,1 0 0 0 0,-1 0 0 0 0,1 0 0 0 0,-1-1 0 0 0,0 1 0 0 0,1 0 0 0 0,-1 0 0 0 0,1-1 0 0 0,-1 1 0 0 0,1-1 0 0 0,15-12 24 0 0,-13 10-16 0 0,2-2-12 0 0,-1 0 0 0 0,0 0 0 0 0,-1 0 0 0 0,1-1 0 0 0,-1 0 0 0 0,0 1 0 0 0,-1-1 0 0 0,4-12 0 0 0,4-7 0 0 0,-2 6 0 0 0,-3 7-27 0 0,13-22 1 0 0,-6 14 9 0 0,-10 14 2 0 0,2 1 0 0 0,-1 0-1 0 0,0 0 1 0 0,7-8 0 0 0,-8 11-28 0 0,2-5 32 0 0,-1 0 1 0 0,-1 6-33 0 0,10 0 33 0 0,-11 1 9 0 0,-1 0 1 0 0,1 0 0 0 0,-1 0 0 0 0,1-1 0 0 0,-1 1 0 0 0,1 0 0 0 0,-1 0 0 0 0,0 0-1 0 0,1 1 1 0 0,-1-1 0 0 0,1 0 0 0 0,-1 0 0 0 0,1 0 0 0 0,-1 0 0 0 0,1 0-1 0 0,-1 0 1 0 0,1 1 0 0 0,0-1 0 0 0,10 16 2 0 0,-10-16-2 0 0,1 4 59 0 0,1 1-1 0 0,-1-1 1 0 0,1 0 0 0 0,-1 1-1 0 0,2 8 1 0 0,16 38 211 0 0,-20-48-246 0 0,1 2 2 0 0,9 5 56 0 0,-8-9-241 0 0,-1 0 1 0 0,1 0 0 0 0,0 0 0 0 0,-1 0 0 0 0,1 0-1 0 0,0 0 1 0 0,0-1 0 0 0,0 1 0 0 0,0-1 0 0 0,-1 1 0 0 0,1-1-1 0 0,0 0 1 0 0,4 0 0 0 0,6 0-981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29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6880 0 0,'0'0'622'0'0,"5"-8"-115"0"0,3-11 1674 0 0,-3 7 1971 0 0,-1 23-3682 0 0,0 0 0 0 0,-1 0-1 0 0,-1 0 1 0 0,1 1 0 0 0,-2-1-1 0 0,1 20 1 0 0,1-4 3 0 0,-1 8-10 0 0,0-15-62 0 0,7 38-1 0 0,-7-48-267 0 0,-1 1 1 0 0,1 14-1 0 0,3 15 74 0 0,0-16-84 0 0,20 76 179 0 0,1-33-120 0 0,-18-46-104 0 0,-7-19-46 0 0,-1-7-384 0 0,-1 0-1 0 0,0 0 0 0 0,0 0 1 0 0,-3-6-1 0 0,0-5-368 0 0,-5-24-1137 0 0,-33-161-4010 0 0,22 107 4564 0 0,1 5 831 0 0,17 78 702 0 0,0-1 0 0 0,-1 0 0 0 0,0 1 0 0 0,-1 0 0 0 0,-1-17 5499 0 0,5 28-5604 0 0,19 11 881 0 0,20 16-650 0 0,-17-9-76 0 0,-15-12-107 0 0,1 0 0 0 0,17 11-1 0 0,67 30 740 0 0,-70-36-762 0 0,-5-2-97 0 0,0-1 0 0 0,19 5 0 0 0,69 20 66 0 0,-23-11-32 0 0,-49-13 788 0 0,-35-9-862 0 0,1 1 0 0 0,0-1 1 0 0,0 1-1 0 0,0-1 0 0 0,-1 1 0 0 0,1 0 1 0 0,0-1-1 0 0,0 1 0 0 0,0 0 0 0 0,-1 1 1 0 0,-1 1 18 0 0,-14 14 209 0 0,11-10-188 0 0,-36 34 170 0 0,-9 8-94 0 0,-106 130 56 0 0,156-178-182 0 0,-1 1-2 0 0,0 0 1 0 0,1 0-1 0 0,-1 0 1 0 0,0 0-1 0 0,0 0 1 0 0,0 0-1 0 0,-1-1 1 0 0,1 1 0 0 0,0-1-1 0 0,0 1 1 0 0,-1-1-1 0 0,1 0 1 0 0,-1 0-1 0 0,0 0 1 0 0,-2 1-1 0 0,2-2 0 0 0,-3-1 0 0 0,2-9 0 0 0,2-8-43 0 0,2 17 33 0 0,0 0 0 0 0,0 0-1 0 0,0 0 1 0 0,0 0 0 0 0,0 0-1 0 0,-1 0 1 0 0,1 0 0 0 0,0 0-1 0 0,-1 0 1 0 0,1 0 0 0 0,0 0-1 0 0,-1-1 1 0 0,-4-9-86 0 0,1 0 0 0 0,1 0 0 0 0,0 0 1 0 0,1 0-1 0 0,0 0 0 0 0,-1-23 0 0 0,0 2-1 0 0,2 20 40 0 0,0 1-1 0 0,2-1 1 0 0,1-14 0 0 0,-1 17 26 0 0,0 0 0 0 0,-1 0 0 0 0,1 0 0 0 0,-2 0-1 0 0,0 0 1 0 0,-1-10 0 0 0,1 10 31 0 0,1 8 1 0 0,0 1-1 0 0,0 0 0 0 0,0 0 0 0 0,0 0 0 0 0,0-1 0 0 0,0 1 0 0 0,0 0 1 0 0,0 0-1 0 0,0 0 0 0 0,0 0 0 0 0,0-1 0 0 0,0 1 0 0 0,-1 0 0 0 0,1 0 1 0 0,0 0-1 0 0,0 0 0 0 0,0-1 0 0 0,0 1 0 0 0,0 0 0 0 0,0 0 0 0 0,0 0 1 0 0,-1 0-1 0 0,1 0 0 0 0,0-1 0 0 0,0 1 0 0 0,0 0 0 0 0,0 0 0 0 0,0 0 1 0 0,-1 0-1 0 0,1 0 0 0 0,0 0 0 0 0,0 0 0 0 0,0 0 0 0 0,0 0 0 0 0,-1 0 1 0 0,1 0-1 0 0,0 0 0 0 0,0 0 0 0 0,0-1 0 0 0,-1 1 0 0 0,1 1 0 0 0,0-1 1 0 0,0 0-1 0 0,0 0 0 0 0,-1 0 0 0 0,1 0 0 0 0,0 0 0 0 0,0 0 0 0 0,-8 4 116 0 0,-3 2 12 0 0,7-5-100 0 0,1 1-1 0 0,0 0 1 0 0,0 0 0 0 0,0 0-1 0 0,0 1 1 0 0,0-1 0 0 0,-3 5-1 0 0,-14 15 110 0 0,14-17-106 0 0,1 1 0 0 0,0 0 0 0 0,0 1-1 0 0,1-1 1 0 0,-1 1 0 0 0,-2 7-1 0 0,6-13-27 0 0,1 0 0 0 0,-1 0 0 0 0,1 0-1 0 0,0 0 1 0 0,-1 0 0 0 0,1 0 0 0 0,0 0-1 0 0,0 0 1 0 0,0 0 0 0 0,-1 0-1 0 0,1 0 1 0 0,1 0 0 0 0,-1 0 0 0 0,0 0-1 0 0,0 0 1 0 0,0 0 0 0 0,0 0 0 0 0,1 0-1 0 0,-1 0 1 0 0,0 0 0 0 0,2 2 0 0 0,-1-2-3 0 0,0 1 1 0 0,0 0 0 0 0,1-1 0 0 0,-1 1 0 0 0,1-1 0 0 0,-1 1 0 0 0,1-1-1 0 0,0 0 1 0 0,-1 0 0 0 0,4 2 0 0 0,-1-1-2 0 0,1 0 1 0 0,0 0-1 0 0,0 0 0 0 0,0 0 1 0 0,0-1-1 0 0,0 0 1 0 0,0 0-1 0 0,7 0 0 0 0,1-1 8 0 0,0-1-1 0 0,0 0 0 0 0,1-1 1 0 0,20-5-1 0 0,-26 4-119 0 0,1 0 1 0 0,-1 0 0 0 0,0-1-1 0 0,-1 0 1 0 0,1 0 0 0 0,-1-1-1 0 0,0 0 1 0 0,8-6-1 0 0,-8 5-420 0 0,1-2-18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3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6680 0 0,'0'0'4136'0'0,"1"2"-3787"0"0,1 5-167 0 0,0 0 0 0 0,0 0 1 0 0,-1 0-1 0 0,0 0 0 0 0,0 0 0 0 0,-1 0 0 0 0,0 12 1 0 0,0-18-182 0 0,3 131 1221 0 0,-3-127-1144 0 0,0 1 1 0 0,0 0-1 0 0,1-1 0 0 0,-1 1 0 0 0,1 0 1 0 0,1-1-1 0 0,-1 1 0 0 0,3 6 0 0 0,-3-9-15 0 0,0 0-1 0 0,0 0 0 0 0,-1 1 1 0 0,1-1-1 0 0,-1 0 0 0 0,0 7 1 0 0,0-7 835 0 0,0-23-791 0 0,-3 10-132 0 0,0 0 0 0 0,0 0 1 0 0,-6-11-1 0 0,7 16-28 0 0,1 2 20 0 0,1 1 1 0 0,-1-1 0 0 0,1 1-1 0 0,0-1 1 0 0,0 0 0 0 0,0 1 0 0 0,1-6-1 0 0,-1 1-34 0 0,5-40-61 0 0,-5 42 118 0 0,1 1 0 0 0,0 0 0 0 0,0 0-1 0 0,0 0 1 0 0,2-6 0 0 0,3-14-26 0 0,-5 21 24 0 0,0-1 0 0 0,0 1 1 0 0,0-1-1 0 0,1 1 0 0 0,-1 0 0 0 0,1 0 0 0 0,0 0 1 0 0,0-1-1 0 0,0 2 0 0 0,2-4 0 0 0,26-25-59 0 0,-22 24 66 0 0,0 1 10 0 0,3 0-69 0 0,-10 5 40 0 0,0 1 1 0 0,0 0 0 0 0,-1 0 0 0 0,1 0 0 0 0,0 0 0 0 0,0 0-1 0 0,-1-1 1 0 0,1 1 0 0 0,0 1 0 0 0,0-1 0 0 0,-1 0 0 0 0,1 0 0 0 0,0 0-1 0 0,0 0 1 0 0,-1 0 0 0 0,1 1 0 0 0,0-1 0 0 0,1 1 0 0 0,12 7-258 0 0,-12-6 330 0 0,11 8-115 0 0,-11-6 71 0 0,-2-2-8 0 0,2 2-10 0 0,0 1 0 0 0,0-1 0 0 0,1 0 0 0 0,4 6 1 0 0,-6-9 14 0 0,0 1 1 0 0,0-1-1 0 0,0 0 1 0 0,0 1 0 0 0,0-1-1 0 0,0 1 1 0 0,0-1 0 0 0,0 1-1 0 0,0-1 1 0 0,-1 1 0 0 0,1 0-1 0 0,-1-1 1 0 0,1 4 0 0 0,1 2 20 0 0,2 8 29 0 0,-1 0 1 0 0,0 0 0 0 0,0 1 0 0 0,-2-1 0 0 0,0 1-1 0 0,-2 28 1 0 0,1-4 22 0 0,-1-29-75 0 0,-2-5-114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0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12672 0 0,'0'0'578'0'0,"0"2"-14"0"0,1-1-549 0 0,-1 1-1 0 0,0-1 0 0 0,0 1 0 0 0,0-1 1 0 0,0 1-1 0 0,0-1 0 0 0,-1 1 0 0 0,1-1 1 0 0,0 0-1 0 0,0 1 0 0 0,-1-1 1 0 0,1 1-1 0 0,-1-1 0 0 0,0 0 0 0 0,-1 3 1 0 0,-1 1 42 0 0,1 3 119 0 0,1 0 1 0 0,0 0-1 0 0,0 0 1 0 0,0 0 0 0 0,1 0-1 0 0,1 10 1 0 0,-1 2 115 0 0,10 154 1302 0 0,-9-147-1330 0 0,6 34 1 0 0,1 11 159 0 0,6 81 394 0 0,-4-60-502 0 0,-2-43-209 0 0,-5-35-330 0 0,0 0 0 0 0,0 20 0 0 0,-3-33-189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0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10592 0 0,'-5'5'1104'0'0,"5"-5"-1045"0"0,-1 1 1 0 0,1-1 0 0 0,-1 0 0 0 0,1 1 0 0 0,-1-1-1 0 0,1 0 1 0 0,0 1 0 0 0,-1-1 0 0 0,1 1 0 0 0,-1-1-1 0 0,1 1 1 0 0,0-1 0 0 0,-1 1 0 0 0,1-1 0 0 0,0 1-1 0 0,0-1 1 0 0,0 1 0 0 0,-1-1 0 0 0,1 1 0 0 0,0-1-1 0 0,0 1 1 0 0,0 0 0 0 0,0-1 0 0 0,0 1-1 0 0,0-1 1 0 0,0 1 0 0 0,0-1 0 0 0,0 1 0 0 0,0 0-1 0 0,0-1 1 0 0,0 1 0 0 0,1-1 0 0 0,-1 1 0 0 0,0-1-1 0 0,0 1 1 0 0,1-1 0 0 0,-1 1 0 0 0,0-1 0 0 0,0 1-1 0 0,1-1 1 0 0,0 1 0 0 0,1 1 233 0 0,0-1 0 0 0,1 1 0 0 0,-1-1 0 0 0,1 0-1 0 0,-1 0 1 0 0,6 2 0 0 0,-1-1-517 0 0,3 1 472 0 0,0-1 0 0 0,1 0 0 0 0,-1 0-1 0 0,0-1 1 0 0,19 0 0 0 0,5 0 79 0 0,31 1 52 0 0,3 1-180 0 0,47 2-145 0 0,-36-2-30 0 0,-24 1-1365 0 0,-29 0-149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1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344 235 3224 0 0,'0'-8'283'0'0,"-2"3"-225"0"0,1 0 1 0 0,-1 0-1 0 0,0 0 1 0 0,-1 1-1 0 0,-4-10 1 0 0,-7-12 2683 0 0,-7-13 1022 0 0,16 30-3058 0 0,0 1-1 0 0,0-1 1 0 0,-6-17-1 0 0,8 19-399 0 0,0 1-1 0 0,0 1 0 0 0,0-1 0 0 0,-1 0 1 0 0,0 1-1 0 0,-8-9 0 0 0,5 5 160 0 0,6 8-387 0 0,-1 0 1 0 0,1-1 0 0 0,-1 1 0 0 0,1 0 0 0 0,-1 0-1 0 0,1 0 1 0 0,-1 0 0 0 0,1 1 0 0 0,-1-1 0 0 0,0 0-1 0 0,0 1 1 0 0,1-1 0 0 0,-1 1 0 0 0,0 0 0 0 0,0-1 0 0 0,1 1-1 0 0,-1 0 1 0 0,0 0 0 0 0,0 0 0 0 0,0 0 0 0 0,0 0-1 0 0,1 1 1 0 0,-4 0 0 0 0,1 0-5 0 0,1 0 0 0 0,0 0 0 0 0,-1 0 0 0 0,1 0 0 0 0,0 1 0 0 0,0 0 0 0 0,-1-1 0 0 0,1 1 0 0 0,1 0 0 0 0,-1 1 0 0 0,-3 2 0 0 0,-13 13 139 0 0,13-13-168 0 0,1 1 0 0 0,-1 0-1 0 0,1 0 1 0 0,-7 10-1 0 0,-7 11-30 0 0,15-23-15 0 0,0 0 1 0 0,1 1 0 0 0,0 0 0 0 0,0 0 0 0 0,-4 8-1 0 0,3-4 8 0 0,-9 25 105 0 0,-15 60 1 0 0,27-83-78 0 0,0 0-1 0 0,1 0 0 0 0,1-1 1 0 0,-1 1-1 0 0,1 0 1 0 0,1 0-1 0 0,4 12 0 0 0,-1 6 59 0 0,-1-13-66 0 0,1 1 0 0 0,1-1-1 0 0,0-1 1 0 0,1 1 0 0 0,14 24-1 0 0,-11-26-10 0 0,0 0 0 0 0,1 0 0 0 0,19 19 0 0 0,-26-29-14 0 0,-2-2 3 0 0,0-1 0 0 0,-1 1 0 0 0,1-1 1 0 0,0 1-1 0 0,0-1 0 0 0,0 0 0 0 0,0 0 0 0 0,0 0 1 0 0,1 0-1 0 0,-1 0 0 0 0,4 0 0 0 0,-2 2-5 0 0,-3-3 0 0 0,1 1 0 0 0,-1 0 0 0 0,1-1 0 0 0,-1 1 0 0 0,1-1 0 0 0,0 0 0 0 0,-1 1 0 0 0,1-1 0 0 0,-1 0 0 0 0,1 0 0 0 0,0 0 0 0 0,-1 0 0 0 0,1 0 0 0 0,-1-1 0 0 0,1 1 0 0 0,0 0 0 0 0,-1-1 0 0 0,2 0 0 0 0,1 0-9 0 0,0 0-1 0 0,0-1 0 0 0,-1 0 0 0 0,1 0 1 0 0,-1 0-1 0 0,1 0 0 0 0,-1 0 0 0 0,0-1 1 0 0,0 0-1 0 0,0 1 0 0 0,0-1 0 0 0,0 0 1 0 0,-1-1-1 0 0,1 1 0 0 0,-1 0 0 0 0,0-1 1 0 0,0 1-1 0 0,3-7 0 0 0,1-4-84 0 0,0-2 0 0 0,-1 1 0 0 0,5-22 0 0 0,-3 5-30 0 0,-1 0-1 0 0,-2-1 1 0 0,0-37 0 0 0,-4 53 119 0 0,0 0 1 0 0,-7-35-1 0 0,6 31 59 0 0,18 98 212 0 0,-8-11-277 0 0,17 117 8 0 0,-25-182-8 0 0,2 17-758 0 0,7 25 1 0 0,-1-24-805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2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409 354 5064 0 0,'0'0'232'0'0,"0"-15"32"0"0,-2 1 860 0 0,0 1-1 0 0,0-1 1 0 0,-1 1 0 0 0,-9-21 0 0 0,7 17-659 0 0,-20-48 1576 0 0,5 17-677 0 0,16 35-918 0 0,-1 1 1 0 0,-1 0-1 0 0,0 0 0 0 0,-12-17 1 0 0,-12 1 205 0 0,29 27-605 0 0,0 0 0 0 0,0-1 0 0 0,-1 1 0 0 0,1 0 0 0 0,0 0 0 0 0,-1 0 0 0 0,1 0 0 0 0,-1 0 0 0 0,1 0 0 0 0,-1 1 0 0 0,1-1 0 0 0,-1 0 0 0 0,1 1 0 0 0,-1-1 0 0 0,0 1 0 0 0,1 0 0 0 0,-1-1 0 0 0,0 1 0 0 0,1 0 0 0 0,-1 0 0 0 0,0 0 0 0 0,1 0 0 0 0,-1 0 0 0 0,-3 1 0 0 0,2 0-1 0 0,0 0 1 0 0,1 0-1 0 0,-1 0 1 0 0,0 1-1 0 0,0-1 1 0 0,1 1-1 0 0,-1-1 0 0 0,1 1 1 0 0,-1 0-1 0 0,1 0 1 0 0,0 0-1 0 0,-1 0 1 0 0,-2 4-1 0 0,-6 7 33 0 0,7-8-47 0 0,0 0-1 0 0,0 0 0 0 0,0 1 1 0 0,-3 7-1 0 0,-2 10-3 0 0,1 0-1 0 0,1 1 0 0 0,1 1 1 0 0,-2 26-1 0 0,-11 44 105 0 0,14-74-132 0 0,1 1 0 0 0,1-1 0 0 0,1 1 0 0 0,1 0 0 0 0,4 41 0 0 0,-2-51 0 0 0,2 0 0 0 0,0-1 0 0 0,6 18 0 0 0,4 13 0 0 0,-12-38-5 0 0,0-1 0 0 0,0 1 0 0 0,0 0 0 0 0,1-1 0 0 0,-1 1 0 0 0,1-1 0 0 0,0 1 0 0 0,0-1 0 0 0,0 0 0 0 0,1 0 0 0 0,-1 0 0 0 0,1 0 0 0 0,2 3 0 0 0,-3-5 4 0 0,0 0 1 0 0,0 0-1 0 0,0 0 0 0 0,0 0 0 0 0,0 0 1 0 0,0 0-1 0 0,0 0 0 0 0,0-1 1 0 0,0 1-1 0 0,0 0 0 0 0,0-1 1 0 0,1 0-1 0 0,-1 0 0 0 0,0 0 0 0 0,0 0 1 0 0,0 0-1 0 0,1 0 0 0 0,-1 0 1 0 0,0-1-1 0 0,0 1 0 0 0,0-1 1 0 0,0 1-1 0 0,0-1 0 0 0,3-1 0 0 0,2-2-19 0 0,0 0 0 0 0,0-1-1 0 0,0 1 1 0 0,-1-1-1 0 0,0 0 1 0 0,0-1 0 0 0,0 1-1 0 0,-1-1 1 0 0,0-1-1 0 0,0 1 1 0 0,6-11-1 0 0,17-19-143 0 0,-21 27 111 0 0,-1-1-1 0 0,0 1 1 0 0,0-1-1 0 0,-1-1 1 0 0,6-13-1 0 0,-2-1 1 0 0,7-32 0 0 0,-15 49 45 0 0,1 0-1 0 0,-2 0 0 0 0,1 0 0 0 0,-1-15 0 0 0,-1-4 207 0 0,-7 114-4 0 0,16 24-194 0 0,0-20 0 0 0,-2-32 0 0 0,-1 10 19 0 0,17 165 144 0 0,-14-149-99 0 0,-4-51 1 0 0,-2-1 0 0 0,-2 48 0 0 0,-1-30 25 0 0,1-46-70 0 0,0-1 0 0 0,-1 1-1 0 0,1 0 1 0 0,-1-1 0 0 0,0 1 0 0 0,0 0 0 0 0,0-1-1 0 0,-1 1 1 0 0,1-1 0 0 0,-1 0 0 0 0,0 1 0 0 0,0-1-1 0 0,-6 7 1 0 0,6-8 13 0 0,-1-1-1 0 0,0 1 0 0 0,1-1 1 0 0,-1 0-1 0 0,0 0 1 0 0,0 0-1 0 0,0 0 1 0 0,-1 0-1 0 0,1-1 0 0 0,0 1 1 0 0,-1-1-1 0 0,1 0 1 0 0,-1 0-1 0 0,1 0 1 0 0,-1-1-1 0 0,0 1 0 0 0,1-1 1 0 0,-7 0-1 0 0,-8-1 145 0 0,1-1 1 0 0,-26-6-1 0 0,0 0 91 0 0,36 6-229 0 0,-1 0 0 0 0,1 0 0 0 0,-1 0 0 0 0,1-1 0 0 0,0 0 0 0 0,-8-5 0 0 0,-35-25-36 0 0,49 32-3 0 0,-21-15-367 0 0,-35-32-1 0 0,30 17-6066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3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283 163 9792 0 0,'0'0'446'0'0,"-1"-9"146"0"0,0 5-480 0 0,0 0 0 0 0,0 0 0 0 0,-1 1 0 0 0,1-1 0 0 0,-1 0 0 0 0,0 0 0 0 0,0 1-1 0 0,0-1 1 0 0,0 1 0 0 0,-1-1 0 0 0,1 1 0 0 0,-4-3 0 0 0,1 3 181 0 0,1-1 0 0 0,0 0 1 0 0,0 0-1 0 0,1 0 0 0 0,-1 0 0 0 0,1 0 1 0 0,-3-7-1 0 0,2 6-28 0 0,0-1 1 0 0,0 1-1 0 0,0-1 1 0 0,-6-4-1 0 0,9 9-248 0 0,-4-4 213 0 0,-1 1 0 0 0,1 0 0 0 0,-1 0 0 0 0,0 0 0 0 0,-10-5-1 0 0,14 9-196 0 0,1-1-1 0 0,0 1 0 0 0,-1-1 0 0 0,1 1 0 0 0,-1 0 0 0 0,1-1 0 0 0,-1 1 1 0 0,1 0-1 0 0,-1 0 0 0 0,1 0 0 0 0,-1 1 0 0 0,1-1 0 0 0,0 0 1 0 0,-1 0-1 0 0,1 1 0 0 0,-1-1 0 0 0,1 1 0 0 0,-1-1 0 0 0,1 1 0 0 0,0 0 1 0 0,0-1-1 0 0,-1 1 0 0 0,1 0 0 0 0,0 0 0 0 0,0 0 0 0 0,0 0 1 0 0,0 0-1 0 0,0 0 0 0 0,0 0 0 0 0,0 0 0 0 0,0 0 0 0 0,-1 3 0 0 0,2-4-27 0 0,-30 50 154 0 0,27-45-157 0 0,0 1 0 0 0,0 1-1 0 0,1-1 1 0 0,0 0 0 0 0,1 0 0 0 0,-3 13-1 0 0,3-4-12 0 0,-1 4-15 0 0,1-1 0 0 0,0 0-1 0 0,2 1 1 0 0,2 20 0 0 0,-2-34 20 0 0,0-1 1 0 0,0 1-1 0 0,0 0 0 0 0,1-1 1 0 0,0 1-1 0 0,0-1 0 0 0,0 1 1 0 0,0-1-1 0 0,1 0 0 0 0,0 0 1 0 0,0 0-1 0 0,0 0 0 0 0,0 0 1 0 0,0-1-1 0 0,1 0 0 0 0,-1 1 1 0 0,1-1-1 0 0,0 0 0 0 0,0-1 1 0 0,6 4-1 0 0,92 38-69 0 0,-68-25 75 0 0,-29-17 0 0 0,-1 1 0 0 0,1-1 0 0 0,-1 1 0 0 0,0 0 0 0 0,0 0 0 0 0,0 1 0 0 0,-1-1 0 0 0,1 1 0 0 0,-1 0 0 0 0,0 0 0 0 0,0 0 0 0 0,0 0 0 0 0,-1 0 0 0 0,1 1 0 0 0,-1-1 0 0 0,0 1 0 0 0,0 0 0 0 0,-1-1 0 0 0,1 1 0 0 0,-1 0 0 0 0,0 0 0 0 0,0 0 0 0 0,0 6 0 0 0,1 12 44 0 0,-1-21-28 0 0,-1 1-1 0 0,1-1 0 0 0,-1 0 1 0 0,0 1-1 0 0,0-1 1 0 0,0 0-1 0 0,0 1 0 0 0,0-1 1 0 0,0 1-1 0 0,0-1 0 0 0,-1 0 1 0 0,1 0-1 0 0,-1 1 1 0 0,0-1-1 0 0,0 0 0 0 0,0 0 1 0 0,0 1-1 0 0,-2 2 0 0 0,-12 18 202 0 0,13-20-121 0 0,0 1-1 0 0,0-1 0 0 0,0 0 0 0 0,-1 1 0 0 0,0-1 0 0 0,1 0 1 0 0,-1 0-1 0 0,0-1 0 0 0,0 1 0 0 0,-5 3 0 0 0,-3 0 183 0 0,0 1 0 0 0,-1-1 0 0 0,-18 6 0 0 0,24-10-213 0 0,-1 0 0 0 0,1-1 0 0 0,0 1-1 0 0,-1-2 1 0 0,1 1 0 0 0,0 0 0 0 0,-1-1 0 0 0,1-1 0 0 0,-8 0-1 0 0,-6-1 43 0 0,16 1-106 0 0,0 1-1 0 0,-1-1 1 0 0,1 1 0 0 0,0-1-1 0 0,-1-1 1 0 0,1 1 0 0 0,-4-2-1 0 0,-62-29-1137 0 0,69 32 779 0 0,0 0 0 0 0,0-1 1 0 0,0 1-1 0 0,0-1 0 0 0,0 1 0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4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301 719 8032 0 0,'0'0'365'0'0,"0"-4"127"0"0,-10-24 696 0 0,1 0-1 0 0,1 0 1 0 0,-4-35 0 0 0,9 51-654 0 0,-1 0 0 0 0,-1 1 0 0 0,1-1 1 0 0,-10-15-1 0 0,8 16-183 0 0,3 6-143 0 0,0 1 1 0 0,0 0-1 0 0,0 0 0 0 0,-1 0 0 0 0,0 0 0 0 0,-6-4 1 0 0,-2-3 534 0 0,11 11-716 0 0,1 0-1 0 0,-1-1 0 0 0,1 1 0 0 0,-1 0 0 0 0,1 0 0 0 0,-1 0 0 0 0,0-1 0 0 0,1 1 0 0 0,-1 0 0 0 0,1 0 0 0 0,-1 0 1 0 0,0 0-1 0 0,1 0 0 0 0,-1 0 0 0 0,1 0 0 0 0,-1 0 0 0 0,1 1 0 0 0,-1-1 0 0 0,0 0 0 0 0,1 0 0 0 0,-1 1 1 0 0,-14 5 233 0 0,13-5-100 0 0,-2 1-111 0 0,1 0-1 0 0,0 0 0 0 0,0 0 1 0 0,1 0-1 0 0,-1 1 1 0 0,0-1-1 0 0,1 1 1 0 0,-1 0-1 0 0,-1 3 0 0 0,-7 7 57 0 0,3-5-88 0 0,2 0 0 0 0,-1 1 0 0 0,1 0 0 0 0,1 0-1 0 0,-9 18 1 0 0,11-20-15 0 0,-19 30 87 0 0,17-30-74 0 0,1 0-1 0 0,-1 0 1 0 0,1 1-1 0 0,1-1 1 0 0,0 1-1 0 0,0 0 1 0 0,0 0-1 0 0,-1 9 1 0 0,2-4 2 0 0,0-3 7 0 0,0 1 0 0 0,1-1-1 0 0,0 0 1 0 0,1 1 0 0 0,0-1 0 0 0,3 17 0 0 0,3 15 70 0 0,-5-29-58 0 0,5 23-1 0 0,-4-25-28 0 0,1 1 1 0 0,1-1-1 0 0,0 0 0 0 0,1-1 0 0 0,0 1 0 0 0,0-1 0 0 0,1 0 0 0 0,11 15 0 0 0,-12-19 5 0 0,1-1-1 0 0,-1 0 1 0 0,1 0-1 0 0,-1 0 0 0 0,10 5 1 0 0,-13-9-10 0 0,0 0 1 0 0,0 0-1 0 0,0 0 1 0 0,0 0-1 0 0,0-1 1 0 0,0 1-1 0 0,0-1 1 0 0,0 0-1 0 0,1 1 1 0 0,-1-1-1 0 0,0 0 1 0 0,0 0-1 0 0,0-1 1 0 0,0 1-1 0 0,0 0 0 0 0,0-1 1 0 0,1 1-1 0 0,-1-1 1 0 0,0 1-1 0 0,0-1 1 0 0,0 0-1 0 0,-1 0 1 0 0,4-2-1 0 0,3-2-2 0 0,-5 4 0 0 0,-1 0 0 0 0,1-1 0 0 0,-1 1 0 0 0,0-1 0 0 0,0 1 0 0 0,0-1 0 0 0,0 0 0 0 0,0 0 0 0 0,0 0 0 0 0,3-4 0 0 0,0-3-48 0 0,0 0 0 0 0,0 0 0 0 0,-1 0 0 0 0,0-1 0 0 0,4-17 0 0 0,4-26-157 0 0,-3 14 12 0 0,6-58-1 0 0,-12-23 76 0 0,-3 105 119 0 0,0 39 32 0 0,-1 23 15 0 0,11 85-1 0 0,-4-89 15 0 0,-4-24-48 0 0,1 0 0 0 0,0 0-1 0 0,9 24 1 0 0,-7-28-14 0 0,-5-12 0 0 0,1 0 0 0 0,0 0 0 0 0,0 0 0 0 0,0 1 0 0 0,1-2 0 0 0,-1 1 0 0 0,1 0 0 0 0,3 4 0 0 0,-1-2 0 0 0,-1-1 0 0 0,1-1 0 0 0,-1 1 0 0 0,0-1 0 0 0,1 0 0 0 0,4 2 0 0 0,-7-4 0 0 0,0 0 0 0 0,1-1 0 0 0,-1 1 0 0 0,1-1 0 0 0,-1 1 0 0 0,0-1 0 0 0,1 0 0 0 0,-1 1 0 0 0,1-1 0 0 0,-1 0 0 0 0,1 0 0 0 0,-1 0 0 0 0,1 0 0 0 0,-1 0 0 0 0,1 0 0 0 0,-1-1 0 0 0,0 1 0 0 0,1-1 0 0 0,-1 1 0 0 0,3-2 0 0 0,3-1-47 0 0,0 0-1 0 0,-1-1 1 0 0,1-1-1 0 0,-1 1 0 0 0,0-1 1 0 0,0 0-1 0 0,0 0 1 0 0,-1 0-1 0 0,8-10 0 0 0,-6 5-126 0 0,0 0-1 0 0,-1-1 0 0 0,0 1 0 0 0,-1-2 0 0 0,6-14 0 0 0,-3-2-202 0 0,0-1 1 0 0,-2 1-1 0 0,-2-1 1 0 0,2-36-1 0 0,-5 43 232 0 0,-5-36 0 0 0,1 10 27 0 0,-13-101 2 0 0,4 47 121 0 0,9 73 8 0 0,-1-27 104 0 0,-15-71 0 0 0,11 85 175 0 0,7 27 194 0 0,-7-22 0 0 0,7 23 1132 0 0,2 28-1516 0 0,1 1 1 0 0,5 21-1 0 0,1-1-53 0 0,5 38 57 0 0,9 58 286 0 0,-9-29 5 0 0,4 43 334 0 0,23 191 493 0 0,-29-299-1094 0 0,-8-29-74 0 0,0 0-1 0 0,-1 0 1 0 0,2 13-1 0 0,0-2 55 0 0,-1-18-121 0 0,-2 0-332 0 0,-4-31-2120 0 0,0 1 0 0 0,-15-53 0 0 0,11 54 481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4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10592 0 0,'2'2'4393'0'0,"3"4"-4045"0"0,1-1 0 0 0,0 0 1 0 0,0 0-1 0 0,0-1 0 0 0,10 6 1 0 0,38 17-853 0 0,-49-24 330 0 0,12 3-3791 0 0,-4-1-1371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4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17 13504 0 0,'-8'0'620'0'0,"6"0"-16"0"0,2 1-388 0 0,0 1-155 0 0,1 0 6 0 0,0-1 0 0 0,0 1-1 0 0,1 0 1 0 0,-1 0 0 0 0,1-1 0 0 0,-1 1 0 0 0,1-1 0 0 0,-1 1-1 0 0,1-1 1 0 0,0 0 0 0 0,0 0 0 0 0,0 1 0 0 0,0-1 0 0 0,0 0-1 0 0,2 0 1 0 0,3 2-39 0 0,-4-3-24 0 0,0 1 0 0 0,-1 0 0 0 0,1 0 1 0 0,0 1-1 0 0,0-1 0 0 0,-1 1 0 0 0,1-1 0 0 0,2 3 1 0 0,5 3 43 0 0,2-3-50 0 0,27 1-64 0 0,-34-5 79 0 0,-1-1 0 0 0,0 1 1 0 0,1 0-1 0 0,-1-1 1 0 0,0 0-1 0 0,1 0 1 0 0,-1 0-1 0 0,6-3 1 0 0,3-1 41 0 0,-9 3-37 0 0,1 0 1 0 0,0 0 0 0 0,-1-1 0 0 0,0 0 0 0 0,1 0-1 0 0,-1 0 1 0 0,7-7 0 0 0,0 0-5 0 0,7-8 45 0 0,-12 14-48 0 0,-5 4 362 0 0,-5 12-298 0 0,-7 19-20 0 0,-1 0-1 0 0,-2 0 1 0 0,0-2-1 0 0,-2 1 1 0 0,-2-2-1 0 0,-29 37 0 0 0,-32 47 793 0 0,71-98-655 0 0,1 0 0 0 0,0 0-1 0 0,1 1 1 0 0,-8 27 0 0 0,14-42-190 0 0,-2 6 98 0 0,1 0-1 0 0,1-1 1 0 0,-1 1-1 0 0,1 0 1 0 0,0 0-1 0 0,1 6 1 0 0,0 5 321 0 0,-1-16-397 0 0,1 1 1 0 0,0-1-1 0 0,-1 1 1 0 0,1-1-1 0 0,0 0 0 0 0,-1 0 1 0 0,1 1-1 0 0,0-1 1 0 0,0 0-1 0 0,0 0 1 0 0,0 0-1 0 0,0 0 1 0 0,2 1-1 0 0,2 3 68 0 0,-1-1-44 0 0,-1 0-1 0 0,1 0 1 0 0,0-1-1 0 0,0 1 1 0 0,0-1-1 0 0,1 0 1 0 0,0 0-1 0 0,-1 0 1 0 0,1-1-1 0 0,0 1 1 0 0,0-1-1 0 0,5 1 1 0 0,-1-1 37 0 0,1 0 1 0 0,-1-1 0 0 0,0-1 0 0 0,1 1-1 0 0,13-3 1 0 0,3 2 42 0 0,-14-1-102 0 0,0 0 0 0 0,17-4-1 0 0,1 0-18 0 0,-24 4-92 0 0,-1 0 0 0 0,1-1 0 0 0,-1 1 0 0 0,0-1 0 0 0,0 0 0 0 0,5-3 0 0 0,15-12-3638 0 0,-17 9 1962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5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14688 0 0,'0'0'1328'0'0,"2"0"-1091"0"0,15 0 247 0 0,0 0 1 0 0,1-2 0 0 0,16-3-1 0 0,-11 1 316 0 0,35-1 0 0 0,-16 1-674 0 0,24-3-2049 0 0,-49 3-4559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5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18055 0 0,'13'5'1360'0'0,"-9"-2"-848"0"0,6 2-408 0 0,-2-2-104 0 0,0 1 0 0 0,2-4 0 0 0,-5 0 128 0 0,3 4-32 0 0,0 0-96 0 0,2-4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4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2304 0 0,'0'8'3409'0'0,"-1"0"-2465"0"0,0 0-1 0 0,0 0 1 0 0,1-1-1 0 0,0 1 0 0 0,2 10 1 0 0,-1 14-177 0 0,0-24-616 0 0,0-1-1 0 0,0 0 1 0 0,3 11 0 0 0,-2-11 29 0 0,-1 1 0 0 0,1-1 0 0 0,-1 12 0 0 0,-1 5 119 0 0,1 0 0 0 0,8 45 0 0 0,4 25 257 0 0,-6-54-163 0 0,-5-22-108 0 0,7 22 1 0 0,-8-33-262 0 0,1 0 1 0 0,-2 0 0 0 0,1 14-1 0 0,-1-14-3 0 0,0 0 0 0 0,1 0-1 0 0,0 0 1 0 0,1 7-1 0 0,0-5-128 0 0,0 0 0 0 0,-1 0 0 0 0,0 0 0 0 0,0 0 0 0 0,-1 0-1 0 0,-1 0 1 0 0,1 0 0 0 0,-1 0 0 0 0,-1 0 0 0 0,-4 14 0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6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267 265 3680 0 0,'0'0'284'0'0,"-1"-1"-187"0"0,0-2 126 0 0,0 1 0 0 0,0 0 0 0 0,0-1 0 0 0,0 1 0 0 0,1-1 1 0 0,-1-3-1 0 0,0 2 281 0 0,1 0 1 0 0,-1 1 0 0 0,0-1-1 0 0,0 1 1 0 0,-2-5-1 0 0,-13-31 2197 0 0,13 29-2212 0 0,-1 0 1 0 0,0 0-1 0 0,-8-14 1 0 0,-11-26 1309 0 0,16 38-1479 0 0,5 7-148 0 0,-1 1 0 0 0,0-1 0 0 0,0 1 0 0 0,0 0 0 0 0,0 0 0 0 0,-1 1 0 0 0,1-1 0 0 0,-9-6-1 0 0,5 5 78 0 0,6 4-191 0 0,0 1-1 0 0,0-1 1 0 0,-1 0-1 0 0,1 0 1 0 0,0 0-1 0 0,0 1 1 0 0,-1-1-1 0 0,1 1 1 0 0,-3-1-1 0 0,-9-2 313 0 0,10 2-327 0 0,0 0 0 0 0,0 1-1 0 0,0-1 1 0 0,1 1-1 0 0,-1-1 1 0 0,0 1 0 0 0,0 0-1 0 0,0 0 1 0 0,0 1 0 0 0,0-1-1 0 0,0 0 1 0 0,1 1-1 0 0,-4 1 1 0 0,-3 1-11 0 0,8-3-24 0 0,0 0 1 0 0,0 0-1 0 0,0 0 1 0 0,0 1-1 0 0,0-1 0 0 0,0 0 1 0 0,0 1-1 0 0,0-1 0 0 0,0 1 1 0 0,0-1-1 0 0,0 1 0 0 0,0-1 1 0 0,0 1-1 0 0,0 0 1 0 0,1-1-1 0 0,-1 1 0 0 0,0 0 1 0 0,1 0-1 0 0,-1-1 0 0 0,0 1 1 0 0,0 2-1 0 0,-2 0 15 0 0,1-1-8 0 0,0 1 0 0 0,0-1 0 0 0,1 0 0 0 0,-1 0 0 0 0,0 1 1 0 0,1-1-1 0 0,-1 1 0 0 0,1 0 0 0 0,0-1 0 0 0,0 1 0 0 0,-1 3 0 0 0,-4 32 103 0 0,0 1-87 0 0,4-25-23 0 0,0 1 0 0 0,0-1-1 0 0,2 1 1 0 0,0-1 0 0 0,0 1-1 0 0,1 0 1 0 0,4 17 0 0 0,1 17-6 0 0,22 128 269 0 0,-14-100-62 0 0,32 241 703 0 0,-35-235-672 0 0,0-13-152 0 0,-7-55 333 0 0,-1-4-1650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6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1 145 2304 0 0,'2'-1'167'0'0,"67"-45"9635"0"0,-39 23-7998 0 0,-24 19-1564 0 0,1 0 0 0 0,0 0-1 0 0,0 0 1 0 0,0 1 0 0 0,0 0 0 0 0,8-2 0 0 0,-8 4-209 0 0,0-1 1 0 0,-1 0-1 0 0,1-1 1 0 0,-1 1-1 0 0,8-5 1 0 0,18-7-33 0 0,12-1-1821 0 0,-34 14 812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6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109 274 6912 0 0,'-3'8'714'0'0,"-4"20"199"0"0,-1 9 3990 0 0,2 0-2033 0 0,3-25-2457 0 0,2 0 0 0 0,-2 18-1 0 0,3-22-243 0 0,0 21 225 0 0,0 1 0 0 0,2-1 0 0 0,9 42 0 0 0,-1 6 241 0 0,-5-40-570 0 0,-4-30-196 0 0,-1 0 0 0 0,1 0 0 0 0,1-1-1 0 0,-1 1 1 0 0,1-1 0 0 0,3 8 0 0 0,-1-3-873 0 0,1-2-54 0 0</inkml:trace>
  <inkml:trace contextRef="#ctx0" brushRef="#br0" timeOffset="1">0 0 14112 0 0,'0'0'1528'0'0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7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7368 0 0,'-2'11'366'0'0,"-1"0"1"0"0,2 0 0 0 0,0 0-1 0 0,0 0 1 0 0,1 0 0 0 0,0 1-1 0 0,3 18 1 0 0,22 82 3606 0 0,-13-66-3719 0 0,26 101 1833 0 0,-35-135-1907 0 0,4 12 858 0 0,-16-31-788 0 0,5 5-207 0 0,2-1-30 0 0,-1 0 1 0 0,1 0-1 0 0,0 0 1 0 0,0 0-1 0 0,0 0 0 0 0,1-1 1 0 0,-1 1-1 0 0,1 0 0 0 0,-1-1 1 0 0,1 1-1 0 0,0-1 1 0 0,0-4-1 0 0,-5-11-2 0 0,4 9-11 0 0,0 0 0 0 0,0 0 0 0 0,1 0 0 0 0,0-1 0 0 0,1-19 0 0 0,0 17 0 0 0,1 5-10 0 0,0 0 0 0 0,1 0 0 0 0,0 0 0 0 0,0 1-1 0 0,1-1 1 0 0,0 0 0 0 0,1 1 0 0 0,6-11-1 0 0,5-14-33 0 0,-11 23 26 0 0,0 0 0 0 0,1 1 0 0 0,0-1 0 0 0,0 1-1 0 0,1 0 1 0 0,0 0 0 0 0,1 1 0 0 0,-1 0-1 0 0,1 0 1 0 0,1 1 0 0 0,12-10 0 0 0,-18 15 12 0 0,0 0 0 0 0,0-1 1 0 0,0 1-1 0 0,0 1 0 0 0,0-1 1 0 0,0 0-1 0 0,1 0 0 0 0,-1 1 1 0 0,0-1-1 0 0,1 1 0 0 0,-1 0 1 0 0,0 0-1 0 0,0-1 0 0 0,1 2 1 0 0,-1-1-1 0 0,0 0 0 0 0,1 0 1 0 0,-1 1-1 0 0,0-1 0 0 0,1 1 1 0 0,-1 0-1 0 0,0 0 0 0 0,0-1 1 0 0,0 1-1 0 0,0 1 0 0 0,0-1 1 0 0,0 0-1 0 0,0 0 0 0 0,0 1 1 0 0,0-1-1 0 0,2 4 0 0 0,9 11 131 0 0,-10-13-135 0 0,0 0 0 0 0,-1 0 0 0 0,1 0 0 0 0,-1 0 0 0 0,0 0 0 0 0,0 1-1 0 0,2 5 1 0 0,0 1-29 0 0,0 1 0 0 0,1-1-1 0 0,10 17 1 0 0,-7-13 122 0 0,-1 1-1 0 0,-1-1 1 0 0,-1 2-1 0 0,0-1 1 0 0,-1 1-1 0 0,5 31 0 0 0,-4-10 75 0 0,3 21-42 0 0,-4-33-29 0 0,-3-18-311 0 0,0 0 0 0 0,1 0 0 0 0,3 11 0 0 0,-1-6-4084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8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373 383 6448 0 0,'0'0'585'0'0,"0"-5"-474"0"0,-5-16 325 0 0,4 18-291 0 0,0 0 0 0 0,0-1 0 0 0,0 1 0 0 0,1 0 0 0 0,-1-6 0 0 0,1-11 756 0 0,-1 1 0 0 0,-1-1 0 0 0,-8-34 0 0 0,9 52-846 0 0,-1-7 246 0 0,0 1 0 0 0,0-1 1 0 0,-1 1-1 0 0,-8-14 1 0 0,-2-2 305 0 0,5 10-194 0 0,0 0 0 0 0,-1 0-1 0 0,-11-13 1 0 0,8 14 139 0 0,-17-15 0 0 0,25 25-435 0 0,0 0 1 0 0,0 0-1 0 0,0 0 0 0 0,-1 0 1 0 0,1 1-1 0 0,-1 0 0 0 0,1 0 1 0 0,-1 0-1 0 0,-6-1 0 0 0,7 3-11 0 0,-1-1-1 0 0,1 1 0 0 0,0 0 0 0 0,0 1 1 0 0,0-1-1 0 0,0 1 0 0 0,0 0 0 0 0,0 0 0 0 0,0 0 1 0 0,-4 2-1 0 0,2 0 5 0 0,0-1-1 0 0,0 1 1 0 0,0 1 0 0 0,0-1 0 0 0,-8 8-1 0 0,11-8-102 0 0,0 0 0 0 0,0 1-1 0 0,1 0 1 0 0,-1-1 0 0 0,1 1-1 0 0,0 0 1 0 0,0 0 0 0 0,0 0-1 0 0,1 0 1 0 0,-3 9 0 0 0,-10 22-23 0 0,9-24 0 0 0,0 1 0 0 0,0 0-1 0 0,2 0 1 0 0,-4 15 0 0 0,-7 53 30 0 0,10-52-21 0 0,2-2 64 0 0,1 0 0 0 0,1 0 0 0 0,1 0-1 0 0,6 28 1 0 0,-6-45-47 0 0,0-2 5 0 0,1 1 1 0 0,0-1 0 0 0,0 0-1 0 0,1 0 1 0 0,0 0-1 0 0,0 0 1 0 0,0-1 0 0 0,1 1-1 0 0,0-1 1 0 0,1 0 0 0 0,-1 0-1 0 0,1 0 1 0 0,10 9-1 0 0,-10-12-10 0 0,-1 0-1 0 0,1 0 0 0 0,-1 0 0 0 0,1-1 1 0 0,0 0-1 0 0,0 1 0 0 0,0-2 1 0 0,0 1-1 0 0,1-1 0 0 0,-1 1 0 0 0,0-2 1 0 0,1 1-1 0 0,-1 0 0 0 0,8-1 0 0 0,-10 0 1 0 0,0-1 0 0 0,0 1 0 0 0,-1-1-1 0 0,1 1 1 0 0,0-1 0 0 0,0 0-1 0 0,-1 0 1 0 0,1 0 0 0 0,-1 0 0 0 0,1-1-1 0 0,-1 1 1 0 0,1-1 0 0 0,-1 1-1 0 0,0-1 1 0 0,3-3 0 0 0,3-2-46 0 0,-1-2 1 0 0,11-14-1 0 0,-7 8-106 0 0,-5 5 62 0 0,0 0-1 0 0,0-1 1 0 0,-1 0-1 0 0,4-12 1 0 0,3-5-55 0 0,-7 14 100 0 0,0-1-1 0 0,-1 1 0 0 0,-1-1 0 0 0,3-16 1 0 0,2-14-31 0 0,-7 37 56 0 0,0 0 0 0 0,-1 0 0 0 0,0 0 0 0 0,0 0 0 0 0,-1 0 0 0 0,-1-9 0 0 0,-2-22 2 0 0,3 31 13 0 0,-1 3 0 0 0,1 6 0 0 0,0 4 0 0 0,1 32 0 0 0,2 0 0 0 0,6 36 0 0 0,-6-61 0 0 0,4 24 0 0 0,1 0 0 0 0,18 47 0 0 0,-21-71 2 0 0,1 0 0 0 0,11 17 0 0 0,-14-25 3 0 0,1 0 1 0 0,-1 0-1 0 0,1-1 0 0 0,1 1 1 0 0,-1-1-1 0 0,0 1 0 0 0,1-1 0 0 0,0 0 1 0 0,-1 0-1 0 0,7 3 0 0 0,-8-6 5 0 0,0 1 0 0 0,-1 0 0 0 0,1-1-1 0 0,0 1 1 0 0,0-1 0 0 0,0 0 0 0 0,0 1 0 0 0,0-1-1 0 0,0 0 1 0 0,0 0 0 0 0,0-1 0 0 0,0 1-1 0 0,0 0 1 0 0,0-1 0 0 0,0 1 0 0 0,0-1-1 0 0,0 1 1 0 0,0-1 0 0 0,0 0 0 0 0,-1 0 0 0 0,1 0-1 0 0,0 0 1 0 0,-1 0 0 0 0,1 0 0 0 0,0 0-1 0 0,-1-1 1 0 0,1 1 0 0 0,-1-1 0 0 0,3-2-1 0 0,0-1-14 0 0,-1 0 0 0 0,1-1 0 0 0,-1 1-1 0 0,1-1 1 0 0,-2 1 0 0 0,1-1-1 0 0,-1 0 1 0 0,3-8 0 0 0,0-8-197 0 0,25-119-406 0 0,-1-31 298 0 0,-26 161 207 0 0,-4 29 65 0 0,0 3 141 0 0,1-4-27 0 0,-1 1 29 0 0,1 0 0 0 0,1 1 0 0 0,1-1 0 0 0,5 23-1 0 0,1-7 100 0 0,-6-23-7 0 0,0 0-1 0 0,8 19 1 0 0,-1-18-31 0 0,-1-1 794 0 0,-8-11-952 0 0,-1-1-1 0 0,0 0 0 0 0,0 0 0 0 0,1 0 1 0 0,-1 0-1 0 0,0 0 0 0 0,1 0 1 0 0,-1 0-1 0 0,1 0 0 0 0,-1-1 0 0 0,-1-9 4 0 0,2 9-8 0 0,-1 0 0 0 0,1 0 0 0 0,0 1 0 0 0,-1-1 0 0 0,0 0 0 0 0,1 0 0 0 0,-1 0 0 0 0,0 1 1 0 0,-1-3-1 0 0,-1-3-92 0 0,0 1 0 0 0,1 0 0 0 0,-3-13 0 0 0,4 16 78 0 0,1-2-13 0 0,-1 1 1 0 0,1-1-1 0 0,0 1 0 0 0,0-1 1 0 0,0 1-1 0 0,1-1 0 0 0,0 1 1 0 0,-1 0-1 0 0,1-1 0 0 0,1 1 1 0 0,-1 0-1 0 0,1-1 0 0 0,2-3 1 0 0,-1 0-15 0 0,0 0 0 0 0,3-14 0 0 0,-5 19 13 0 0,0-1 0 0 0,0 0 0 0 0,1 1 0 0 0,-1-1 0 0 0,1 1 0 0 0,0-1 1 0 0,0 1-1 0 0,4-6 0 0 0,1-1-45 0 0,0-4-55 0 0,-6 11 99 0 0,0 0-1 0 0,0 1 0 0 0,1-1 0 0 0,-1 1 1 0 0,1 0-1 0 0,2-3 0 0 0,3-2-44 0 0,0 0 0 0 0,1 1-1 0 0,16-10 1 0 0,3-2-9 0 0,-25 16 78 0 0,0 1 0 0 0,1 0 1 0 0,-1 0-1 0 0,1 0 0 0 0,-1 0 0 0 0,1 0 0 0 0,-1 0 0 0 0,1 1 1 0 0,-1-1-1 0 0,1 1 0 0 0,0 0 0 0 0,-1-1 0 0 0,1 1 0 0 0,0 0 1 0 0,-1 1-1 0 0,5 0 0 0 0,4 1-13 0 0,-1 1 1 0 0,17 6-1 0 0,-26-9 15 0 0,2 2 1 0 0,1 0-1 0 0,-1 0 0 0 0,0 0 0 0 0,0 0 0 0 0,0 0 0 0 0,0 1 0 0 0,0-1 0 0 0,-1 1 1 0 0,1 0-1 0 0,-1 0 0 0 0,0 0 0 0 0,3 5 0 0 0,4 8 42 0 0,9 22 1 0 0,-10-21 20 0 0,1 4 6 0 0,-1 1 1 0 0,7 30 0 0 0,3 8-55 0 0,5 10-1475 0 0,-16-50-102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9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12496 0 0,'0'0'602'0'0,"2"-1"-259"0"0,-1 0-308 0 0,1-1-1 0 0,-1 1 1 0 0,0 0 0 0 0,0-1 0 0 0,0 1 0 0 0,0-1-1 0 0,-1 1 1 0 0,2-4 0 0 0,8-12 75 0 0,-3 10-95 0 0,-3 2 24 0 0,0 1 1 0 0,0 0-1 0 0,1-1 0 0 0,0 2 1 0 0,0-1-1 0 0,0 0 1 0 0,8-3-1 0 0,-11 6-22 0 0,0 0 0 0 0,1-1 0 0 0,-1 1 0 0 0,0 1 0 0 0,1-1 0 0 0,-1 0 0 0 0,1 0 0 0 0,-1 1 0 0 0,1 0 0 0 0,0-1 0 0 0,-1 1-1 0 0,1 0 1 0 0,-1 0 0 0 0,1 1 0 0 0,0-1 0 0 0,-1 0 0 0 0,1 1 0 0 0,-1 0 0 0 0,3 0 0 0 0,6 1 88 0 0,-10-2-98 0 0,0 0-1 0 0,-1 0 1 0 0,1 0 0 0 0,0 0-1 0 0,0 0 1 0 0,-1 1-1 0 0,1-1 1 0 0,0 0-1 0 0,0 0 1 0 0,-1 1 0 0 0,1-1-1 0 0,0 0 1 0 0,0 2-1 0 0,1-1 10 0 0,-1-1-1 0 0,1 1 0 0 0,-1 1 1 0 0,0-1-1 0 0,1 0 0 0 0,-1 0 1 0 0,0 0-1 0 0,0 1 0 0 0,0-1 1 0 0,0 0-1 0 0,0 1 1 0 0,0-1-1 0 0,0 1 0 0 0,0 0 1 0 0,-1-1-1 0 0,1 1 0 0 0,-1-1 1 0 0,1 1-1 0 0,-1 0 0 0 0,1 3 1 0 0,-1 0 5 0 0,-1 1 0 0 0,1 0 0 0 0,-1 0 0 0 0,0-1 0 0 0,-2 8 1 0 0,-3 16 117 0 0,5-20-88 0 0,-1 1 0 0 0,-1-1 0 0 0,-3 12 1 0 0,-15 22 74 0 0,13-26 15 0 0,0 0-1 0 0,1 0 0 0 0,1 0 0 0 0,-5 20 1 0 0,6-13 78 0 0,3-16-86 0 0,0 0 1 0 0,0 1-1 0 0,1-1 0 0 0,0 1 0 0 0,1-1 0 0 0,0 10 0 0 0,1-9 12 0 0,1 1-1 0 0,1-1 1 0 0,-1 1-1 0 0,1-1 1 0 0,1 0-1 0 0,0 0 1 0 0,0 0-1 0 0,1-1 1 0 0,7 11-1 0 0,-8-14-130 0 0,-1-1 1 0 0,1 0-1 0 0,0 0 1 0 0,1 0-1 0 0,-1 0 1 0 0,1-1-1 0 0,-1 0 0 0 0,1 0 1 0 0,0 0-1 0 0,0 0 1 0 0,0-1-1 0 0,1 0 0 0 0,-1 0 1 0 0,0 0-1 0 0,1-1 1 0 0,0 0-1 0 0,6 1 0 0 0,-3-1-164 0 0,0-1 0 0 0,1 0 0 0 0,-1 0 0 0 0,0-1-1 0 0,1 0 1 0 0,-1 0 0 0 0,0-1 0 0 0,0-1 0 0 0,0 1 0 0 0,0-1-1 0 0,-1-1 1 0 0,1 0 0 0 0,9-6 0 0 0,-1 2-6035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9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14456 0 0,'0'0'1568'0'0,"13"0"-1568"0"0,0-5 0 0 0,5 2 0 0 0,-5 0-96 0 0,5-5 0 0 0,-5-1 0 0 0,4 1 0 0 0,6-3-1240 0 0,-5 0-240 0 0</inkml:trace>
  <inkml:trace contextRef="#ctx0" brushRef="#br0" timeOffset="1">370 1 6912 0 0,'2'3'64'0'0,"0"-1"1"0"0,-1 1-1 0 0,1 0 0 0 0,0 0 1 0 0,-1 0-1 0 0,1 0 1 0 0,-1 0-1 0 0,0 1 0 0 0,0-1 1 0 0,0 4-1 0 0,3 37 422 0 0,-2-25 614 0 0,1 44 2968 0 0,-2-33-2150 0 0,7 45 0 0 0,-4-49-1223 0 0,-2-14-510 0 0,0 1 0 0 0,7 19-1 0 0,-1-4-882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39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14280 0 0,'0'0'3959'0'0,"21"-8"-8966"0"0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40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11 184 5984 0 0,'0'0'464'0'0,"0"2"-306"0"0,-1 10-214 0 0,1-6 665 0 0,0 0 1 0 0,-1 0 0 0 0,2 0-1 0 0,-1 0 1 0 0,1 0-1 0 0,0 0 1 0 0,2 7-1 0 0,-1-9-408 0 0,1 1-1 0 0,-1 0 1 0 0,-1 0-1 0 0,1 0 1 0 0,-1 0-1 0 0,0 0 1 0 0,1 8-1 0 0,-1-7-96 0 0,1 0-1 0 0,-1 0 0 0 0,1-1 0 0 0,0 1 1 0 0,1-1-1 0 0,-1 0 0 0 0,1 1 0 0 0,6 7 1 0 0,-5-7-43 0 0,4 5 27 0 0,-5-8-93 0 0,2-2 58 0 0,-4 0-50 0 0,0-1 0 0 0,1 1 0 0 0,-1-1 0 0 0,0 1 0 0 0,1-1 0 0 0,-1 0 1 0 0,1 1-1 0 0,-1-1 0 0 0,1 0 0 0 0,-1 0 0 0 0,0 0 0 0 0,1 0 0 0 0,-1 0 0 0 0,1 0 0 0 0,1-1 0 0 0,2 0 12 0 0,-3 0-29 0 0,0 1-1 0 0,1-1 1 0 0,-1 0 0 0 0,0 0 0 0 0,0 0-1 0 0,0 0 1 0 0,0-1 0 0 0,0 1 0 0 0,0-1-1 0 0,0 1 1 0 0,0-1 0 0 0,0 1 0 0 0,-1-1-1 0 0,1 0 1 0 0,-1 0 0 0 0,1 0 0 0 0,0-2-1 0 0,3-5-56 0 0,0 1 0 0 0,-1-1 0 0 0,4-9 0 0 0,0-8-91 0 0,-1-1 0 0 0,-2 0 0 0 0,5-46 0 0 0,-9 64 196 0 0,0 1 1 0 0,-1 0 0 0 0,0-1-1 0 0,0 1 1 0 0,0-1 0 0 0,-1 1-1 0 0,-1-1 1 0 0,0 1 0 0 0,0 0-1 0 0,0 0 1 0 0,-1 0 0 0 0,-4-10-1 0 0,2 9 103 0 0,4 8-85 0 0,1-1 1 0 0,-1 0-1 0 0,0 1 0 0 0,1-1 1 0 0,-1 0-1 0 0,0 1 0 0 0,0 0 0 0 0,0-1 1 0 0,0 1-1 0 0,0-1 0 0 0,-1 1 0 0 0,1 0 1 0 0,0 0-1 0 0,-1 0 0 0 0,1 0 1 0 0,0 0-1 0 0,-1 0 0 0 0,1 0 0 0 0,-1 0 1 0 0,0 0-1 0 0,1 1 0 0 0,-1-1 0 0 0,0 1 1 0 0,1-1-1 0 0,-4 1 0 0 0,0-1 158 0 0,0 1 1 0 0,0 1-1 0 0,0-1 0 0 0,0 1 0 0 0,0 0 1 0 0,0 0-1 0 0,-6 2 0 0 0,8-1-142 0 0,1-1 0 0 0,-1 1 0 0 0,0 0 1 0 0,1 0-1 0 0,-1 0 0 0 0,1 0 0 0 0,0 0 0 0 0,-1 0 0 0 0,1 1 1 0 0,0-1-1 0 0,0 1 0 0 0,-2 5 0 0 0,-1 0-17 0 0,0-1-8 0 0,0 2 0 0 0,1-1 1 0 0,0 0-1 0 0,0 1 0 0 0,1 0 1 0 0,0 0-1 0 0,-4 18 0 0 0,2 0-43 0 0,2-10 0 0 0,1 0 0 0 0,-1 19 0 0 0,3 5 41 0 0,1 1-1 0 0,11 64 1 0 0,-10-95-20 0 0,0 0-1 0 0,1 1 1 0 0,1-1 0 0 0,0 0-1 0 0,0-1 1 0 0,1 1 0 0 0,1-1 0 0 0,0 0-1 0 0,0 0 1 0 0,1 0 0 0 0,0-1-1 0 0,0 0 1 0 0,1-1 0 0 0,10 9-1 0 0,-10-11-9 0 0,1-1-1 0 0,0 0 1 0 0,0 0-1 0 0,0-1 1 0 0,0 0-1 0 0,1 0 1 0 0,-1-1-1 0 0,1-1 1 0 0,0 1-1 0 0,0-2 1 0 0,0 1-1 0 0,0-1 1 0 0,17-1-1 0 0,104-5 54 0 0,-70 10 131 0 0,-60-5 159 0 0,-10-8-142 0 0,-35-32 822 0 0,37 35-940 0 0,1-1 1 0 0,0 0-1 0 0,0 0 1 0 0,1-1 0 0 0,-9-11-1 0 0,12 13-73 0 0,-1 1-1 0 0,1-1 0 0 0,0 1 1 0 0,0-1-1 0 0,0 0 1 0 0,1 0-1 0 0,0 0 0 0 0,0 0 1 0 0,0 0-1 0 0,0-8 1 0 0,0-11-107 0 0,2 0 1 0 0,0 0-1 0 0,2 0 0 0 0,0 0 1 0 0,12-39-1 0 0,-12 54-101 0 0,5-15-1023 0 0,0 1 0 0 0,22-42 0 0 0,-22 49-112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40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11600 0 0,'-1'1'59'0'0,"-1"-1"0"0"0,1 1 0 0 0,-1-1 0 0 0,1 1 1 0 0,0 0-1 0 0,-1 0 0 0 0,1 0 0 0 0,0 0 1 0 0,0 0-1 0 0,-1 0 0 0 0,1 0 0 0 0,0 0 0 0 0,0 0 1 0 0,0 1-1 0 0,0-1 0 0 0,1 0 0 0 0,-1 1 0 0 0,0-1 1 0 0,0 0-1 0 0,1 1 0 0 0,-1-1 0 0 0,1 1 0 0 0,-1-1 1 0 0,1 1-1 0 0,0-1 0 0 0,-1 4 0 0 0,-8 47 1481 0 0,0 78 985 0 0,9-111-2265 0 0,4 91 1174 0 0,-2-96-1294 0 0,0 0 1 0 0,1-1-1 0 0,1 1 0 0 0,0-1 1 0 0,1 0-1 0 0,6 13 0 0 0,-3-9-111 0 0,-6-13-21 0 0,0 1-1 0 0,0 0 0 0 0,1-1 1 0 0,-1 0-1 0 0,1 1 0 0 0,0-1 1 0 0,0 0-1 0 0,1 0 1 0 0,4 4-1 0 0,3 1 33 0 0,1 2-28 0 0,22 15 0 0 0,-33-25-8 0 0,1-1-1 0 0,0 1 1 0 0,0 0 0 0 0,0-1-1 0 0,0 1 1 0 0,0-1 0 0 0,0 1-1 0 0,1-1 1 0 0,-1 0 0 0 0,0 0-1 0 0,0 0 1 0 0,0 0 0 0 0,0-1-1 0 0,0 1 1 0 0,0 0 0 0 0,0-1-1 0 0,0 0 1 0 0,0 1 0 0 0,0-1-1 0 0,2-1 1 0 0,1 0 0 0 0,0-1 1 0 0,0 0-1 0 0,-1 0 0 0 0,1 0 0 0 0,-1 0 0 0 0,6-7 1 0 0,-4 4-25 0 0,-2 2 1 0 0,0 0 0 0 0,0 0 0 0 0,0-1 0 0 0,-1 0-1 0 0,1 0 1 0 0,3-8 0 0 0,0-3-77 0 0,-1-1 0 0 0,7-27 0 0 0,-12 39 95 0 0,3-10 1 0 0,-1 0 0 0 0,-1 0 0 0 0,-1-1 0 0 0,0 1 0 0 0,-1 0 0 0 0,-2-27 0 0 0,-7 3 88 0 0,-14-43 1 0 0,6 25-5 0 0,14 48-69 0 0,-1 0 0 0 0,0 0 0 0 0,-1 1 0 0 0,-9-14 0 0 0,13 21-18 0 0,-11-15-2153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4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2760 0 0,'0'0'5532'0'0,"2"2"-4871"0"0,9 3-314 0 0,-1-1 0 0 0,1 0-1 0 0,20 4 1 0 0,-27-7-321 0 0,21 3-560 0 0,-22-4 318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41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5528 0 0,'0'9'497'0'0,"0"30"-421"0"0,0 35 4321 0 0,1-46-2679 0 0,-1-18-1318 0 0,1 0-1 0 0,0 0 1 0 0,0 0 0 0 0,4 14-1 0 0,17 70 2042 0 0,-15-68-1714 0 0,-3-12-256 0 0,0-1-1 0 0,1 0 1 0 0,10 22 0 0 0,-13-32-351 0 0,0 0 1 0 0,0 0 0 0 0,0 0-1 0 0,0 0 1 0 0,7 6 778 0 0,-9-11-739 0 0,-1-8-120 0 0,0 1 0 0 0,-1-1 0 0 0,0 1 0 0 0,0 0 0 0 0,-5-13 0 0 0,2 10-90 0 0,2-1 1 0 0,-4-19-1 0 0,-13-70-473 0 0,19 93 461 0 0,0 7 34 0 0,0 0-1 0 0,1-1 1 0 0,0 1 0 0 0,-1 0-1 0 0,1 0 1 0 0,0 0 0 0 0,0 0-1 0 0,0-1 1 0 0,0 1 0 0 0,1 0-1 0 0,-1 0 1 0 0,0 0 0 0 0,1 0-1 0 0,0 0 1 0 0,-1 0 0 0 0,3-4-1 0 0,9-23-315 0 0,-4 11 269 0 0,-8 17 75 0 0,1-1 1 0 0,0 0-1 0 0,-1 1 0 0 0,1-1 0 0 0,0 0 0 0 0,0 1 1 0 0,0-1-1 0 0,0 1 0 0 0,0-1 0 0 0,0 1 0 0 0,0-1 1 0 0,1 1-1 0 0,-1 0 0 0 0,0 0 0 0 0,2-1 0 0 0,1-1 0 0 0,0 0 0 0 0,0 0 0 0 0,0 1 0 0 0,0 0 0 0 0,1 0 0 0 0,-1 0 0 0 0,0 0 0 0 0,1 1 0 0 0,-1-1 0 0 0,1 1 0 0 0,0 1 0 0 0,-1-1 0 0 0,1 0 0 0 0,0 1 0 0 0,-1 0 0 0 0,1 0 0 0 0,5 1 0 0 0,-9 0 1 0 0,8 0-16 0 0,-1 1-1 0 0,16 5 1 0 0,-22-6 14 0 0,0 0 0 0 0,-1 0 0 0 0,1 0 0 0 0,0 0 0 0 0,0 0 0 0 0,0 0 0 0 0,-1 0 0 0 0,1 1 0 0 0,-1-1 0 0 0,1 1 0 0 0,-1-1 0 0 0,1 1 0 0 0,-1 0 0 0 0,0-1 0 0 0,0 1-1 0 0,0 0 1 0 0,1 2 0 0 0,14 35 8 0 0,-9-25 79 0 0,-1 1 1 0 0,-1 0-1 0 0,5 20 0 0 0,16 90 90 0 0,-23-110-264 0 0,0 1-1 0 0,2-1 1 0 0,8 23 0 0 0,-9-29-1050 0 0,1 0 1 0 0,0 0-1 0 0,9 13 1 0 0,-5-12-623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42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628 418 9584 0 0,'0'0'1300'0'0,"1"-1"-1023"0"0,1-2-166 0 0,0 1 0 0 0,0 0 0 0 0,0-1 0 0 0,0 0 0 0 0,0 1 0 0 0,-1-1 0 0 0,1 0 0 0 0,-1 0 1 0 0,0 0-1 0 0,0 0 0 0 0,0 0 0 0 0,0 0 0 0 0,0 0 0 0 0,-1-1 0 0 0,1 1 0 0 0,-1-5 0 0 0,0 8-110 0 0,2-23 648 0 0,-1-1 0 0 0,0 0 0 0 0,-2 0 0 0 0,-1 0 0 0 0,-9-45-1 0 0,-12-19 1193 0 0,11 45-994 0 0,12 40-795 0 0,-1 1 0 0 0,0 0 0 0 0,0-1 0 0 0,0 1 1 0 0,0 0-1 0 0,0 0 0 0 0,0-1 0 0 0,-1 1 0 0 0,1 0 0 0 0,-1 0 0 0 0,0 0 0 0 0,1 1 0 0 0,-1-1 0 0 0,0 0 0 0 0,0 1 0 0 0,0-1 0 0 0,0 1 0 0 0,0-1 0 0 0,-1 1 0 0 0,-3-2 0 0 0,4 3-13 0 0,0-1-1 0 0,0 1 1 0 0,-1-1 0 0 0,1 1 0 0 0,0 0 0 0 0,0 0 0 0 0,0 0-1 0 0,0 0 1 0 0,-1 1 0 0 0,1-1 0 0 0,0 0 0 0 0,0 1-1 0 0,0 0 1 0 0,0-1 0 0 0,0 1 0 0 0,0 0 0 0 0,0 0-1 0 0,0 0 1 0 0,0 0 0 0 0,0 0 0 0 0,0 1 0 0 0,1-1-1 0 0,-1 0 1 0 0,-1 3 0 0 0,-4 5 29 0 0,0 0 0 0 0,1 0 0 0 0,0 1 0 0 0,1 0 1 0 0,0 0-1 0 0,1 0 0 0 0,-6 20 0 0 0,0-4-84 0 0,3-5-14 0 0,0 0-1 0 0,2 1 1 0 0,1-1-1 0 0,0 1 1 0 0,2 0-1 0 0,0 41 1 0 0,2-48 39 0 0,0 0 1 0 0,2 0-1 0 0,0 0 1 0 0,4 15-1 0 0,-3-21-41 0 0,-1 0 0 0 0,2 0-1 0 0,-1-1 1 0 0,1 0 0 0 0,1 0 0 0 0,-1 0 0 0 0,1 0 0 0 0,6 6-1 0 0,-9-12 19 0 0,0 0 0 0 0,-1-1 0 0 0,1 0 0 0 0,0 1 0 0 0,0-1 0 0 0,-1 0 0 0 0,1 0 0 0 0,0 0 0 0 0,0 0 0 0 0,0-1 0 0 0,0 1 0 0 0,0 0 0 0 0,1-1 0 0 0,-1 1 0 0 0,0-1-1 0 0,0 0 1 0 0,0 0 0 0 0,0 0 0 0 0,1 0 0 0 0,-1 0 0 0 0,0 0 0 0 0,0-1 0 0 0,0 1 0 0 0,0-1 0 0 0,0 1 0 0 0,0-1 0 0 0,0 0 0 0 0,0 0 0 0 0,0 0 0 0 0,0 0 0 0 0,0 0 0 0 0,0 0 0 0 0,0 0-1 0 0,-1-1 1 0 0,1 1 0 0 0,2-4 0 0 0,27-30-498 0 0,-27 30 451 0 0,0-1-1 0 0,0 0 0 0 0,-1 0 1 0 0,0-1-1 0 0,0 1 0 0 0,2-9 0 0 0,20-39 46 0 0,-24 53-58 0 0,5 22-158 0 0,-4-14 138 0 0,0 0 1 0 0,0 0 0 0 0,1 9-1 0 0,-1-1-5 0 0,1 0-1 0 0,0 1 0 0 0,9 20 1 0 0,1 8 41 0 0,18 61 55 0 0,10 47 77 0 0,-24-84 88 0 0,-10-45 35 0 0,-1 0 1 0 0,-1 1 0 0 0,-1 0 0 0 0,0 27 0 0 0,-3-37-86 0 0,-1-1 1 0 0,-1 1-1 0 0,-1 0 0 0 0,0-1 1 0 0,0 1-1 0 0,-1-1 1 0 0,-1 0-1 0 0,-10 24 1 0 0,7-21 12 0 0,-2 2 164 0 0,0 1-1 0 0,0-1 0 0 0,-2 0 0 0 0,-23 29 0 0 0,24-34-97 0 0,-1-1 0 0 0,0-1 0 0 0,-1 0 0 0 0,0-1 0 0 0,-1 0-1 0 0,-22 14 1 0 0,16-15 5 0 0,9-3-130 0 0,-1-1 0 0 0,1 0 0 0 0,-1 0-1 0 0,0-2 1 0 0,-18 5 0 0 0,2-4-93 0 0,-1-1 0 0 0,1-1 0 0 0,0-2 1 0 0,-1-1-1 0 0,1-1 0 0 0,0-1 0 0 0,0-1 0 0 0,-31-10 1 0 0,48 11 8 0 0,-84-27-705 0 0,81 24 188 0 0,0 0 0 0 0,0-1 0 0 0,0 0 1 0 0,-20-15-1 0 0,10 2-472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48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2753 265 9904 0 0,'26'-15'454'0'0,"-25"15"-445"0"0,-1 0-1 0 0,0 0 0 0 0,1 0 1 0 0,-1 0-1 0 0,0-1 0 0 0,1 1 1 0 0,-1 0-1 0 0,0 0 1 0 0,0-1-1 0 0,1 1 0 0 0,-1 0 1 0 0,0-1-1 0 0,0 1 0 0 0,1 0 1 0 0,-1-1-1 0 0,0 1 0 0 0,0 0 1 0 0,0-1-1 0 0,0 1 0 0 0,0 0 1 0 0,0-1-1 0 0,0 1 0 0 0,1 0 1 0 0,-1-1-1 0 0,0 1 1 0 0,0-1-1 0 0,0 1 0 0 0,0 0 1 0 0,0-1-1 0 0,-1 1 0 0 0,1 0 1 0 0,0-1-1 0 0,0 1 0 0 0,0 0 1 0 0,0-1-1 0 0,0 1 0 0 0,0 0 1 0 0,-1-1-1 0 0,1 0 0 0 0,-13-10 222 0 0,7 6-176 0 0,2-14 54 0 0,2 15 108 0 0,0 1 1 0 0,1 0 0 0 0,-2 0 0 0 0,1 0-1 0 0,0 1 1 0 0,-5-5 0 0 0,-9-10 1123 0 0,11 11-1064 0 0,0 1 0 0 0,0 1 0 0 0,-1-1 0 0 0,0 1 0 0 0,0 0 0 0 0,0 0 0 0 0,-1 1 0 0 0,-9-4 0 0 0,-4-3 316 0 0,-19-8 642 0 0,0 2 1 0 0,-71-18-1 0 0,78 25-941 0 0,-2 0 30 0 0,0 2 1 0 0,-1 1-1 0 0,-54-2 1 0 0,27 7 69 0 0,-74 9 0 0 0,49 4-110 0 0,1 5 1 0 0,-148 47-1 0 0,-3 21-215 0 0,-238 122 0 0 0,430-183-88 0 0,1 1 0 0 0,1 2 0 0 0,1 2 0 0 0,2 2 0 0 0,1 2-1 0 0,1 1 1 0 0,2 2 0 0 0,-62 80 0 0 0,-12 45-39 0 0,55-77 43 0 0,-3 5 112 0 0,5 2-1 0 0,-47 110 1 0 0,81-154-93 0 0,2 1 0 0 0,2 0 0 0 0,2 2-1 0 0,2-1 1 0 0,-7 94 0 0 0,16-111-5 0 0,-8 134-100 0 0,6-88-22 0 0,1-40 19 0 0,2 1-1 0 0,8 70 1 0 0,24 54 73 0 0,-23-133 24 0 0,1 0 0 0 0,2 0 0 0 0,18 34 0 0 0,3-8-21 0 0,2-2-1 0 0,2-1 0 0 0,3-2 1 0 0,88 89-1 0 0,-36-62-51 0 0,-47-42 5 0 0,1-1 37 0 0,80 48 1 0 0,57 16 48 0 0,-165-90-14 0 0,145 68 4 0 0,-120-59-7 0 0,0-2 0 0 0,0-2 0 0 0,2-1 0 0 0,0-3 0 0 0,0-1 0 0 0,1-3 0 0 0,-1-1-1 0 0,73-2 1 0 0,335-30 15 0 0,-308 12-77 0 0,60-9 74 0 0,-82 8-5 0 0,77-15 0 0 0,-169 24 0 0 0,40-8 0 0 0,-1-4 0 0 0,71-29 0 0 0,-108 35 19 0 0,0-2 0 0 0,-1-2 0 0 0,37-25 0 0 0,-35 19 17 0 0,-4 3-1 0 0,0-2 0 0 0,30-29-1 0 0,-14 6-67 0 0,58-61-30 0 0,29-47 63 0 0,-62 61 111 0 0,-32 40-62 0 0,-31 41-39 0 0,0 1 0 0 0,-1-1 0 0 0,0 0 0 0 0,6-17 0 0 0,14-50 71 0 0,-18 51-65 0 0,-3 3 9 0 0,0-1 0 0 0,-1 1 0 0 0,0-29 1 0 0,0 4 4 0 0,4-124 91 0 0,-4 62-52 0 0,-4 85-63 0 0,-3-36 0 0 0,-1-18 5 0 0,5 56 5 0 0,-1 1 0 0 0,-2 0 0 0 0,-7-41 0 0 0,6 49 4 0 0,-37-149 73 0 0,16 88-50 0 0,11 31 1 0 0,-3 0 1 0 0,-21-43-1 0 0,24 63 21 0 0,2-1 0 0 0,-12-35 0 0 0,11 25-21 0 0,-2 0 1 0 0,-1 1-1 0 0,-21-33 0 0 0,6 2-44 0 0,21 44 0 0 0,-21-37 0 0 0,11 31 16 0 0,-40-45 0 0 0,20 29 6 0 0,31 33-9 0 0,-1 1 0 0 0,-1 0 0 0 0,0 1 0 0 0,0 0 0 0 0,0 1 0 0 0,-1 0 0 0 0,-13-7 0 0 0,-12-6-113 0 0,-29-15-1211 0 0,27 20 476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49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1025 1 7544 0 0,'0'0'3424'0'0,"-10"9"-2164"0"0,-17 24 672 0 0,-8 11-366 0 0,6-1-768 0 0,-33 51 292 0 0,-39 66-529 0 0,11-34-426 0 0,53-77-80 0 0,-46 60-34 0 0,77-98-8 0 0,-1-1 0 0 0,1 1 0 0 0,-5 14 0 0 0,5-12-13 0 0,-12 22 1 0 0,-45 55 60 0 0,-59 101 60 0 0,113-176-105 0 0,-20 25 1 0 0,18-25 3 0 0,-13 21 1 0 0,-6 14-21 0 0,15-26 0 0 0,1 1 0 0 0,-14 35 0 0 0,21-44 16 0 0,-53 128 32 0 0,46-112-65 0 0,2 1-1 0 0,-10 41 1 0 0,5-14-3 0 0,15-52 20 0 0,0 0 0 0 0,-1 15 0 0 0,3-16 0 0 0,-1 0 0 0 0,0 0 0 0 0,-3 11 0 0 0,3-15 0 0 0,0 0 0 0 0,0 1 0 0 0,0-1 0 0 0,1 1 0 0 0,0-1 0 0 0,0 6 0 0 0,-2 13 0 0 0,2-17-9 0 0,0 0 0 0 0,0 1-1 0 0,0-1 1 0 0,1 0-1 0 0,-1 1 1 0 0,4 7-1 0 0,-3-4 12 0 0,1-2-10 0 0,0-1 0 0 0,1 1 0 0 0,0-1 0 0 0,0 0 0 0 0,0 0 0 0 0,0 0 0 0 0,7 9 0 0 0,8 12-45 0 0,-12-13 42 0 0,-4-11 11 0 0,0 1 0 0 0,-1 0 0 0 0,1-1 0 0 0,1 1 0 0 0,-1-1 0 0 0,0 0 0 0 0,6 5 0 0 0,-1 1 0 0 0,-3-4 0 0 0,0 0 0 0 0,1 0 0 0 0,9 8 0 0 0,-11-11 7 0 0,3 3-21 0 0,0 1 0 0 0,1-1 0 0 0,0 0 0 0 0,12 6-1 0 0,16 9 15 0 0,-33-20 0 0 0,-1 1 0 0 0,1 0 0 0 0,-1-1 0 0 0,1 1 0 0 0,-1-1 0 0 0,1 0 0 0 0,0 1 0 0 0,-1-1 0 0 0,1 0 0 0 0,0 0 0 0 0,-1 0 0 0 0,1 0 0 0 0,-1 0 0 0 0,1-1 0 0 0,0 1 0 0 0,-1 0 0 0 0,1-1 0 0 0,-1 1 0 0 0,1-1 0 0 0,-1 1 0 0 0,1-1 0 0 0,1-1 0 0 0,3-1 0 0 0,-2 1 4 0 0,0 1-1 0 0,0-2 0 0 0,0 1 1 0 0,-1 0-1 0 0,1-1 0 0 0,0 0 1 0 0,-1 0-1 0 0,6-6 0 0 0,20-30 41 0 0,-23 29-45 0 0,1 0 1 0 0,14-15-1 0 0,28-32 1 0 0,-25 29 0 0 0,-14 14 0 0 0,0 0 0 0 0,-1-1 0 0 0,12-24 0 0 0,0-1 0 0 0,94-182 0 0 0,-31 42 0 0 0,-11 44 11 0 0,-37 64 37 0 0,73-168-43 0 0,-29 44 59 0 0,-47 129-63 0 0,7-18-15 0 0,101-226-2787 0 0,-115 260 1328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51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2083 0 6912 0 0,'-74'6'1816'0'0,"-1"0"3049"0"0,31-4-3464 0 0,28-1-816 0 0,-29 0 1 0 0,-6-5 562 0 0,-52 3 0 0 0,41 2-310 0 0,27 0-224 0 0,-39 4 0 0 0,53-2-417 0 0,-81 15 494 0 0,49-6-463 0 0,3 0-54 0 0,-67 23 0 0 0,40-4-22 0 0,-85 47 0 0 0,-8 31-32 0 0,0 0-24 0 0,139-91-93 0 0,0 1 0 0 0,2 2-1 0 0,-51 46 1 0 0,40-32 44 0 0,-11 12-41 0 0,17-12 19 0 0,11-12-1 0 0,-25 33-1 0 0,26-27-23 0 0,2 1 0 0 0,1 1 0 0 0,-20 46 0 0 0,18-30 0 0 0,-36 91 0 0 0,49-113 0 0 0,1 0 0 0 0,0 0 0 0 0,-4 47 0 0 0,11-64-1 0 0,-2 10-1 0 0,1 0-1 0 0,0 0 0 0 0,5 32 0 0 0,-2-37-22 0 0,5 26 8 0 0,15 50-1 0 0,-12-55 18 0 0,-2-7 0 0 0,1-1 0 0 0,17 35 0 0 0,4 2 0 0 0,-17-34 0 0 0,18 31 0 0 0,-13-30 0 0 0,-11-16 0 0 0,2 0 0 0 0,0-1 0 0 0,0 0 0 0 0,1 0 0 0 0,16 15 0 0 0,21 19-23 0 0,-31-30 10 0 0,1 0-1 0 0,22 16 0 0 0,139 86 14 0 0,-24-9-64 0 0,-144-103 64 0 0,20 10 0 0 0,1 2 0 0 0,-30-19 0 0 0,12 9 0 0 0,0-1 0 0 0,0 0 0 0 0,24 9 0 0 0,16-1-24 0 0,68 12-1 0 0,55-2 8 0 0,-169-25 19 0 0,85 10 16 0 0,122 20 28 0 0,-70-7-46 0 0,-114-21 0 0 0,-1-1 0 0 0,0-2 0 0 0,1-1 0 0 0,-1-2 0 0 0,36-6 0 0 0,22-11 11 0 0,-47 10 29 0 0,-1-2-1 0 0,46-20 1 0 0,-33 12-42 0 0,42-22 66 0 0,17-5 0 0 0,-99 40-49 0 0,-1-1-1 0 0,0 0 0 0 0,-1 0 1 0 0,18-19-1 0 0,10-8 60 0 0,-12 10-18 0 0,2-2-18 0 0,-20 22-29 0 0,0-1 1 0 0,0-1-1 0 0,-1 1 0 0 0,1-1 0 0 0,-2-1 0 0 0,10-10 0 0 0,14-21-9 0 0,-22 30 0 0 0,-1 0 0 0 0,0 0 0 0 0,10-19 0 0 0,2-2 18 0 0,-15 25-14 0 0,-1 1 1 0 0,0-1 0 0 0,0 0-1 0 0,-1 0 1 0 0,1 0 0 0 0,-1 0-1 0 0,0 0 1 0 0,0 0 0 0 0,1-11-1 0 0,-2 11-3 0 0,0 0-1 0 0,1 0 0 0 0,-1 0 0 0 0,1 0 0 0 0,0 0 1 0 0,0 1-1 0 0,5-9 0 0 0,-3 7 13 0 0,-1-1 0 0 0,0 0 0 0 0,3-9 0 0 0,18-53 12 0 0,-13 38 5 0 0,8-33 1 0 0,15-51 29 0 0,-28 93-47 0 0,-2 11 10 0 0,-1 0 0 0 0,0 1 1 0 0,-1-1-1 0 0,-1 0 1 0 0,0 0-1 0 0,0-15 0 0 0,-2 16-23 0 0,0 0 0 0 0,1 0 0 0 0,2-20 0 0 0,-2 24 0 0 0,1-1 0 0 0,-2 1 0 0 0,1-1 0 0 0,-2-8 0 0 0,1 8 0 0 0,0 0 0 0 0,0 0 0 0 0,1-12 0 0 0,1-3 12 0 0,-1 1 0 0 0,-3-32 0 0 0,2 44 6 0 0,1 2-16 0 0,0 1 0 0 0,0-1 1 0 0,1 1-1 0 0,2-13 0 0 0,-2 13-2 0 0,0 0 0 0 0,0 0 0 0 0,0 0 0 0 0,-1-1 0 0 0,0 1-1 0 0,-1-7 1 0 0,-11-91 54 0 0,8 77-14 0 0,-1 0 0 0 0,-2 0 1 0 0,-1 1-1 0 0,-18-42 0 0 0,24 63-33 0 0,-19-38 62 0 0,16 33-32 0 0,-1-1-1 0 0,-7-22 0 0 0,10 26 1 0 0,0-1 1 0 0,0 1-1 0 0,-1 0 0 0 0,0-1 0 0 0,-8-8 0 0 0,7 9-2 0 0,0 0-1 0 0,1-1 0 0 0,0 1 1 0 0,-5-12-1 0 0,2 2-4 0 0,0 0 0 0 0,-12-17-1 0 0,-10-23 23 0 0,14 25-16 0 0,-32-52 0 0 0,35 66-36 0 0,-2 1 0 0 0,1 1 0 0 0,-25-22 0 0 0,3 2 0 0 0,22 24 15 0 0,1 0 0 0 0,-2 0-1 0 0,0 1 1 0 0,0 1 0 0 0,-1 1-1 0 0,0 0 1 0 0,-22-10 0 0 0,15 11-138 0 0,0 1 1 0 0,0 1 0 0 0,-1 1 0 0 0,0 1-1 0 0,-40-3 1 0 0,41 4-1303 0 0,-3-1-446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51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550 1 6072 0 0,'3'4'76'0'0,"0"0"0"0"0,-1 1 0 0 0,1-1-1 0 0,2 10 1 0 0,-5-12-55 0 0,1 1-1 0 0,-1-1 1 0 0,0 1-1 0 0,0-1 1 0 0,0 0-1 0 0,0 1 0 0 0,0-1 1 0 0,0 1-1 0 0,-1-1 1 0 0,1 1-1 0 0,-1-1 1 0 0,-1 4-1 0 0,-2 7-15 0 0,1 1 0 0 0,0-1 0 0 0,0 16-1 0 0,-6 26 556 0 0,-4-10 804 0 0,-33 81 0 0 0,-32 38 1024 0 0,70-148-2168 0 0,-12 20 327 0 0,-1-2 0 0 0,-2 0 1 0 0,-49 56-1 0 0,58-75-574 0 0,-1-2 0 0 0,-1 0 0 0 0,0-1 0 0 0,-1 0 1 0 0,0-1-1 0 0,-24 10 0 0 0,29-16-502 0 0,0 0 0 0 0,-1-1 0 0 0,-24 5-1 0 0,13-3-140 0 0,-1 2-288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51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 3680 0 0,'0'0'284'0'0,"0"0"-190"0"0,1 0 1 0 0,0 0-1 0 0,0 0 1 0 0,-1 0-1 0 0,1 0 1 0 0,0 0-1 0 0,0 0 1 0 0,-1 0-1 0 0,1 0 0 0 0,0 0 1 0 0,-1 1-1 0 0,3-1 1 0 0,-1 3 176 0 0,1-1 0 0 0,-1 0 0 0 0,1 1 0 0 0,-1 0 0 0 0,0-1 0 0 0,0 1 0 0 0,0 0 0 0 0,-1 0 0 0 0,1 0 0 0 0,-1 0 0 0 0,1 1 0 0 0,-1-1 0 0 0,0 0 0 0 0,0 0 0 0 0,0 1 0 0 0,-1-1 0 0 0,1 4 0 0 0,-2 12-64 0 0,0 0 0 0 0,-1-1 0 0 0,-2 1 0 0 0,1-1 0 0 0,-2 0 0 0 0,-1 0 0 0 0,0 0 0 0 0,-10 20 0 0 0,-11 12-29 0 0,-44 64 1 0 0,28-49-168 0 0,8-7-64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53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7744 0 0,'0'0'704'0'0,"1"-9"-568"0"0,3-4 180 0 0,-4 13-304 0 0,0 0 0 0 0,0 0 0 0 0,0 0-1 0 0,0 0 1 0 0,0 0 0 0 0,0 1-1 0 0,1-1 1 0 0,-1 0 0 0 0,0 0 0 0 0,0 0-1 0 0,0 0 1 0 0,0 0 0 0 0,0 0-1 0 0,0 0 1 0 0,0 0 0 0 0,0 0 0 0 0,0 0-1 0 0,0 0 1 0 0,0 0 0 0 0,0 0-1 0 0,0 0 1 0 0,0 0 0 0 0,0 0 0 0 0,0 0-1 0 0,0 0 1 0 0,0 0 0 0 0,0 0-1 0 0,1 0 1 0 0,-1 0 0 0 0,0 0 0 0 0,0 0-1 0 0,0 0 1 0 0,0 0 0 0 0,0 0-1 0 0,0 0 1 0 0,0 0 0 0 0,0 0 0 0 0,0 0-1 0 0,0 0 1 0 0,0 0 0 0 0,0 0 0 0 0,0 0-1 0 0,0 0 1 0 0,0 0 0 0 0,0-1-1 0 0,0 1 1 0 0,0 0 0 0 0,0 0 0 0 0,0 0-1 0 0,0 0 1 0 0,0 0 0 0 0,1 0-1 0 0,-1 0 1 0 0,0 0 0 0 0,0 0 0 0 0,0 0-1 0 0,0 0 1 0 0,0 0 0 0 0,0 0-1 0 0,0 0 1 0 0,0 0 0 0 0,0 0 0 0 0,0 0-1 0 0,0 0 1 0 0,0-1 0 0 0,0 1-1 0 0,0 0 1 0 0,1 20 2103 0 0,1 2-843 0 0,0-11-811 0 0,0 0 0 0 0,0-1 0 0 0,-1 13 0 0 0,0-14-257 0 0,0 0 0 0 0,0-1 0 0 0,3 10 0 0 0,-2-9-63 0 0,-1 0 0 0 0,1 0 0 0 0,-1 11 0 0 0,0-8-17 0 0,0 1 1 0 0,6 20 0 0 0,-4-18 72 0 0,3 24-1 0 0,8 67 591 0 0,-2-17-563 0 0,-2 5-96 0 0,3 66 113 0 0,-4-72-105 0 0,0 26 24 0 0,-11-60-99 0 0,1-24-56 0 0,4 47 1 0 0,0-50-6 0 0,5 67 0 0 0,-8-63 0 0 0,2 61 0 0 0,3-40 38 0 0,-2 77-1 0 0,0 1 48 0 0,0-82-29 0 0,-5 62 0 0 0,1-84 13 0 0,4 45 0 0 0,-1-46-41 0 0,-1-1 1 0 0,-2 28 0 0 0,-7 69 115 0 0,-1 38 119 0 0,9-144-206 0 0,-2 0 0 0 0,0 0 0 0 0,-6 23 0 0 0,7-30-82 0 0,0 0 0 0 0,0 1-1 0 0,1-1 1 0 0,0 8 0 0 0,1-8 8 0 0,-1 0 0 0 0,0 0 0 0 0,-3 16-1 0 0,2-18 20 0 0,0 0 0 0 0,1 0 0 0 0,0 1 0 0 0,0-1 0 0 0,0 0 0 0 0,3 11 0 0 0,1 14 59 0 0,-4-28-18 0 0,4 2-22 0 0,-4-3 264 0 0,2-4-233 0 0,17-8-176 0 0,-11 2 71 0 0,10-11 42 0 0,0 7 11 0 0,-13 11 0 0 0,0 1 0 0 0,56-21 0 0 0,-30 12 0 0 0,-6 2 1 0 0,-14 5-19 0 0,0-1 0 0 0,12-5 0 0 0,-5 1 14 0 0,-1 1-1 0 0,1 1 1 0 0,1 1-1 0 0,22-3 1 0 0,29-6-57 0 0,-11-3 60 0 0,151-35-70 0 0,-130 34 71 0 0,54-9 0 0 0,33 2-64 0 0,-42 2 64 0 0,22-2 0 0 0,65-3 0 0 0,-103 11 0 0 0,170-14 0 0 0,-220 24 0 0 0,63-13 0 0 0,-25 3 0 0 0,118-19-1 0 0,58-7 192 0 0,471 0-429 0 0,-404 23 250 0 0,-4 1 174 0 0,-239 13-339 0 0,38-1 44 0 0,-127 6 109 0 0,567-7 0 0 0,-302 3 16 0 0,81-5 211 0 0,-215-1-444 0 0,193-7 135 0 0,-193 18 82 0 0,160-2 0 0 0,-177-9-8 0 0,2 0 140 0 0,49-8-3 0 0,-110 10-284 0 0,-12 2-39 0 0,-2 1-340 0 0,-1-2 0 0 0,94-26 0 0 0,-115 25-5895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54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612 1657 3680 0 0,'0'0'284'0'0,"-3"0"27"0"0,-17 0 3864 0 0,15-11-1968 0 0,-1 0-1626 0 0,6 10-551 0 0,-1 0 1 0 0,1 1 0 0 0,-1-1-1 0 0,1 0 1 0 0,-1 0 0 0 0,1 0 0 0 0,0 1-1 0 0,0-1 1 0 0,-1 0 0 0 0,1 0-1 0 0,0 0 1 0 0,0 0 0 0 0,0 1-1 0 0,0-1 1 0 0,0 0 0 0 0,0 0-1 0 0,0 0 1 0 0,0 0 0 0 0,0 0 0 0 0,0 1-1 0 0,1-1 1 0 0,-1 0 0 0 0,0 0-1 0 0,1-1 1 0 0,0-4 126 0 0,1 0 0 0 0,-1 0 1 0 0,0 0-1 0 0,-1-1 0 0 0,1 1 0 0 0,-2-12 1 0 0,-9-40 681 0 0,6 39-624 0 0,-3-8 69 0 0,4 19-193 0 0,1 1 0 0 0,1-1 0 0 0,-3-11 0 0 0,3 8 32 0 0,-1 0 0 0 0,0 1 1 0 0,-8-21-1 0 0,6 17 42 0 0,-6-24 1 0 0,6 19-18 0 0,-14-34 0 0 0,-1-9 14 0 0,4 0-103 0 0,-11-57 34 0 0,8 40-35 0 0,1 3-9 0 0,12 35-33 0 0,-3 1 0 0 0,-1-1 0 0 0,-22-59 0 0 0,-17-33 5 0 0,42 120-8 0 0,-1 1-1 0 0,0-1 0 0 0,-12-14 1 0 0,10 13 8 0 0,0 1 0 0 0,-9-19 1 0 0,15 25-10 0 0,-1 1 0 0 0,0 0 0 0 0,-1 0 1 0 0,1 1-1 0 0,-1-1 0 0 0,0 1 1 0 0,-11-8-1 0 0,8 6 19 0 0,1 0-1 0 0,-13-15 1 0 0,-3-3 23 0 0,19 22-54 0 0,0-1 0 0 0,0 0 0 0 0,0 0 0 0 0,1 0 0 0 0,0 0 0 0 0,-5-7-1 0 0,-18-44 1 0 0,16 36-18 0 0,-10-32-1 0 0,17 44-4 0 0,-8-10 11 0 0,10 16 12 0 0,0 0 0 0 0,-1 0 0 0 0,1-1 0 0 0,0 1 0 0 0,0 0 0 0 0,1-1 0 0 0,-1 1 0 0 0,0-1 0 0 0,0 1 0 0 0,1-1 0 0 0,-1 1 0 0 0,1-1 0 0 0,-1-2 0 0 0,1 3 0 0 0,0-1 0 0 0,0 1-1 0 0,0 0 1 0 0,0 0-1 0 0,0 0 1 0 0,0 0-1 0 0,0 0 1 0 0,0 0-1 0 0,0-1 1 0 0,-1 1 0 0 0,1 0-1 0 0,0 0 1 0 0,-1 0-1 0 0,1 0 1 0 0,-1 0-1 0 0,1 0 1 0 0,-1 0-1 0 0,0 0 1 0 0,1 0 0 0 0,-1 0-1 0 0,0 0 1 0 0,0 1-1 0 0,-1-3 1 0 0,0 2-54 0 0,17 1-74 0 0,-4 0 118 0 0,12 0-43 0 0,-5 2 53 0 0,-13 1 0 0 0,-2-1 0 0 0,20 6-56 0 0,43 9 1 0 0,-51-13 38 0 0,47 7-47 0 0,-58-10 64 0 0,0 0 0 0 0,-1 0 0 0 0,1 0 0 0 0,0-1 0 0 0,0 1 0 0 0,-1-1 0 0 0,1 0 0 0 0,6-1 0 0 0,0 0 0 0 0,2 1 0 0 0,4 0 0 0 0,1 0 0 0 0,-1 1 0 0 0,1 0 0 0 0,-1 1 0 0 0,0 1 0 0 0,19 6 0 0 0,-5 0 0 0 0,-23-8 0 0 0,0 1 0 0 0,0 0 0 0 0,0 0 0 0 0,0 1 0 0 0,12 7 0 0 0,-2 3 0 0 0,0 1 0 0 0,0 0 0 0 0,17 22 0 0 0,-26-27 0 0 0,-2-2-1 0 0,0 1 1 0 0,-1 0 0 0 0,0 0 0 0 0,-1 1 0 0 0,0 0 0 0 0,0-1 0 0 0,3 15 0 0 0,7 13 11 0 0,-7-19 3 0 0,-2 0-1 0 0,0 0 0 0 0,5 30 1 0 0,-7-35-15 0 0,0 1 1 0 0,1-1 0 0 0,10 21 0 0 0,-7-18 5 0 0,8 28 1 0 0,0 31 46 0 0,3 11 3 0 0,21 75 33 0 0,-30-126-52 0 0,1 0 1 0 0,18 40 0 0 0,-24-64-27 0 0,0 3-8 0 0,-1-1 0 0 0,0 1 0 0 0,0 0 0 0 0,0 20 0 0 0,6 28 10 0 0,6-3 38 0 0,7 34 14 0 0,-13-43-35 0 0,-5-20 4 0 0,2 1 0 0 0,11 31 0 0 0,-15-54-29 0 0,5 12-1 0 0,5 25 0 0 0,-7-28-3 0 0,-1 0 0 0 0,2 0 0 0 0,12 24 0 0 0,-11-24 0 0 0,2-2 0 0 0,0-3 0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55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599 2741 6448 0 0,'0'0'498'0'0,"0"-2"-327"0"0,-5-13 137 0 0,-5-19 3452 0 0,-9-59 0 0 0,-3-55-3697 0 0,7 69-63 0 0,4 25 0 0 0,-24-126 0 0 0,-6-42 0 0 0,18 111 68 0 0,-43-128 1 0 0,-1 4-6 0 0,17 61-63 0 0,9 38 53 0 0,35 109-47 0 0,-4-58-1 0 0,7 54-5 0 0,-8-38 0 0 0,-6 13 8 0 0,-2-12 37 0 0,10 14-34 0 0,6 31-11 0 0,-1 1 0 0 0,-8-26 0 0 0,4 23-5 0 0,4 9 22 0 0,-1 1 1 0 0,-1 0-1 0 0,0-1 1 0 0,-1 2-1 0 0,-1-1 0 0 0,-10-14 1 0 0,11 20-10 0 0,4 6-7 0 0,1 1 0 0 0,-1-1 0 0 0,1 0 0 0 0,0-1 0 0 0,0 1 0 0 0,0 0 0 0 0,1 0 0 0 0,-1-1 0 0 0,1 1 0 0 0,-1-1 0 0 0,1 1 0 0 0,0-6 0 0 0,-1-2 24 0 0,0 4-18 0 0,1 0 1 0 0,0 0-1 0 0,1 0 1 0 0,0-11-1 0 0,0 16-11 0 0,0 0-1 0 0,1 0 1 0 0,-1 1 0 0 0,1-1-1 0 0,-1 0 1 0 0,1 1 0 0 0,-1-1 0 0 0,1 0-1 0 0,0 1 1 0 0,0-1 0 0 0,0 1 0 0 0,0-1-1 0 0,0 1 1 0 0,0 0 0 0 0,0-1-1 0 0,0 1 1 0 0,1 0 0 0 0,-1 0 0 0 0,0 0-1 0 0,1-1 1 0 0,-1 2 0 0 0,1-1-1 0 0,-1 0 1 0 0,3-1 0 0 0,44-9-61 0 0,-45 10 59 0 0,1 0 0 0 0,-1 1 1 0 0,0-1-1 0 0,1 1 1 0 0,-1 0-1 0 0,1 0 1 0 0,-1 0-1 0 0,0 1 0 0 0,5 0 1 0 0,0 0 1 0 0,28 1-13 0 0,0-2 1 0 0,0-1 0 0 0,0-2 0 0 0,0-1 0 0 0,36-9 0 0 0,173-58-23 0 0,-232 66 39 0 0,1 1 0 0 0,164-58 0 0 0,-13 4 0 0 0,-158 55 0 0 0,0 1 0 0 0,0 1 0 0 0,0 0 0 0 0,13-1 0 0 0,0 0 0 0 0,-17 2 3 0 0,0-1 1 0 0,0 1 0 0 0,0 1-1 0 0,0-1 1 0 0,0 0 0 0 0,-1 1 0 0 0,1 0-1 0 0,0-1 1 0 0,0 1 0 0 0,-1 0-1 0 0,1 0 1 0 0,0 1 0 0 0,-1-1 0 0 0,1 1-1 0 0,-1-1 1 0 0,0 1 0 0 0,1 0 0 0 0,-1 0-1 0 0,0 0 1 0 0,0 0 0 0 0,0 0-1 0 0,0 0 1 0 0,-1 0 0 0 0,1 1 0 0 0,1 2-1 0 0,2 3 19 0 0,-1 0 0 0 0,0 0-1 0 0,-1 0 1 0 0,0 1-1 0 0,0-1 1 0 0,3 17 0 0 0,15 175 174 0 0,-13-110-152 0 0,-2 11-29 0 0,1 14 44 0 0,-2-25-5 0 0,0 3-1 0 0,19 194 137 0 0,-10-95-103 0 0,32 214 212 0 0,-44-390-285 0 0,70 397 196 0 0,-44-288-169 0 0,1 3-554 0 0,-21-97-518 0 0,5 33-1 0 0,-8-14-4126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5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59 105 1840 0 0,'15'14'9621'0'0,"3"0"-8879"0"0,-12-8-615 0 0,1-1 1 0 0,12 7-1 0 0,0 2 184 0 0,-16-12-301 0 0,0 0 0 0 0,0 1 1 0 0,0-1-1 0 0,0 0 1 0 0,0-1-1 0 0,0 1 1 0 0,1 0-1 0 0,-1-1 0 0 0,0 0 1 0 0,6 2-1 0 0,-7-3 2 0 0,0 0-1 0 0,-1 1 0 0 0,1-1 0 0 0,0 0 1 0 0,0 0-1 0 0,0 0 0 0 0,0 0 1 0 0,0 0-1 0 0,0 0 0 0 0,0 0 1 0 0,0-1-1 0 0,0 1 0 0 0,-1-1 1 0 0,1 0-1 0 0,0 1 0 0 0,0-1 0 0 0,0 0 1 0 0,-1 0-1 0 0,1 0 0 0 0,1-2 1 0 0,7-2 6 0 0,-8 4-1 0 0,0-1 1 0 0,0 0-1 0 0,-1 1 0 0 0,1-1 0 0 0,0 0 0 0 0,-1 0 0 0 0,1 0 0 0 0,-1 0 0 0 0,0 0 1 0 0,0 0-1 0 0,2-3 0 0 0,1-3 87 0 0,-3 5-80 0 0,0 1 1 0 0,0-1 0 0 0,0 0 0 0 0,0 0 0 0 0,-1 0 0 0 0,1 0 0 0 0,-1 0 0 0 0,0-1 0 0 0,0 1-1 0 0,0 0 1 0 0,0 0 0 0 0,-1 0 0 0 0,1 0 0 0 0,-1 0 0 0 0,0 0 0 0 0,1 0 0 0 0,-3-4 0 0 0,-3-2 218 0 0,2 2 60 0 0,-1 0 0 0 0,0 0 1 0 0,-1 1-1 0 0,-7-9 1 0 0,8 11-118 0 0,1 0-6 0 0,0 0-1 0 0,-1 1 1 0 0,1 0-1 0 0,0 0 1 0 0,-6-3-1 0 0,7 5-130 0 0,0-1-1 0 0,0 1 0 0 0,-1 0 1 0 0,1 1-1 0 0,0-1 0 0 0,-1 0 1 0 0,1 1-1 0 0,0 0 0 0 0,-1 0 1 0 0,1 0-1 0 0,-1 0 0 0 0,1 0 1 0 0,0 1-1 0 0,-1-1 0 0 0,-5 3 1 0 0,7-3-95 0 0,-3 1 33 0 0,1 1 0 0 0,-1-1-1 0 0,1 1 1 0 0,-8 4-1 0 0,-10 5 17 0 0,20-10-3 0 0,-1 0 0 0 0,1 1 0 0 0,0 0 0 0 0,-1 0 0 0 0,1-1 0 0 0,0 1 0 0 0,0 0 0 0 0,-2 4 0 0 0,-4 2 0 0 0,6-6 0 0 0,0 0 0 0 0,1 1 0 0 0,-1-1 0 0 0,0 0 0 0 0,1 1 0 0 0,-3 3 0 0 0,-5 10 0 0 0,7-14 0 0 0,0 1 0 0 0,1-1-1 0 0,-1 1 1 0 0,1-1 0 0 0,-1 1-1 0 0,1 0 1 0 0,0 0 0 0 0,0 0-1 0 0,0 0 1 0 0,1 0 0 0 0,-1 0-1 0 0,1 0 1 0 0,0 0 0 0 0,-1 0-1 0 0,2 4 1 0 0,-1 6-28 0 0,2 0 0 0 0,3 16 1 0 0,-2-13-21 0 0,0-5 31 0 0,1 0-1 0 0,0-1 1 0 0,1 0-1 0 0,8 16 1 0 0,-7-16 22 0 0,-3-4-27 0 0,3 6 14 0 0,0-1 0 0 0,1 1 0 0 0,15 17 0 0 0,5-7 9 0 0,-11-10-12 0 0,-10-7-81 0 0,1-1 0 0 0,0 0-1 0 0,0 0 1 0 0,0-1 0 0 0,0 0 0 0 0,0 0 0 0 0,1-1 0 0 0,8 2-1 0 0,-14-3 21 0 0,1-1-1 0 0,-1 0 1 0 0,1 1-1 0 0,0-1 0 0 0,-1 0 1 0 0,1-1-1 0 0,0 1 1 0 0,-1 0-1 0 0,1-1 0 0 0,-1 0 1 0 0,1 1-1 0 0,-1-1 0 0 0,1 0 1 0 0,-1 0-1 0 0,1-1 1 0 0,2-1-1 0 0,5-4-291 0 0,0 0 1 0 0,12-12-1 0 0,-6 6-368 0 0,-9 6 430 0 0,-1 0-1 0 0,0 0 1 0 0,0 0 0 0 0,-1-1-1 0 0,6-9 1 0 0,-1 6-24 0 0,1-2 101 0 0,-6 3 92 0 0,6-15-239 0 0,-10 16 1180 0 0,-5 22-724 0 0,3-5 39 0 0,1-1 0 0 0,-1 1 0 0 0,2 8 0 0 0,-1-3 46 0 0,6 8 430 0 0,3 9 1517 0 0,-7-24-1506 0 0,-5-12 549 0 0,-6-11-770 0 0,3 6-382 0 0,0-1 1 0 0,0 1-1 0 0,-6-21 0 0 0,11-19-668 0 0,3 48 642 0 0,-1 0 1 0 0,0 0-1 0 0,1 0 1 0 0,0 0-1 0 0,0 1 0 0 0,2-5 1 0 0,-1 3-81 0 0,1-1 0 0 0,-1 1 0 0 0,1 0 0 0 0,0 0 0 0 0,0 0 0 0 0,0 0 0 0 0,0 0 0 0 0,1 1 0 0 0,-1 0 0 0 0,1 0 0 0 0,0 0 0 0 0,6-1 0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56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1875 6448 0 0,'-4'-9'178'0'0,"1"0"0"0"0,0 0 1 0 0,1 0-1 0 0,0-1 0 0 0,0 1 0 0 0,0-11 1 0 0,-1-4 693 0 0,-9-38-1 0 0,2 15-560 0 0,1-9-261 0 0,-16-77 107 0 0,5 34 36 0 0,-6-29 323 0 0,-23-80 899 0 0,-63-231 212 0 0,94 382-1586 0 0,-48-151 148 0 0,31 120 3 0 0,36 88-188 0 0,0-1 1 0 0,0 1-1 0 0,0 0 0 0 0,0 0 0 0 0,-1-1 1 0 0,1 1-1 0 0,0 0 0 0 0,0 0 0 0 0,0 0 1 0 0,0 0-1 0 0,1 0 0 0 0,-1 0-1 0 0,69-1-54 0 0,0-3 0 0 0,103-19 1 0 0,-165 21 50 0 0,163-35 0 0 0,-127 25 0 0 0,78-33 0 0 0,-115 42 6 0 0,47-21-15 0 0,64-39 1 0 0,-109 57 18 0 0,0 1-1 0 0,0 0 1 0 0,0 1 0 0 0,1 0 0 0 0,13-4-1 0 0,-21 8-34 0 0,0-1 0 0 0,0 0-1 0 0,0 1 1 0 0,1 0 0 0 0,-1-1-1 0 0,0 1 1 0 0,0 0 0 0 0,1 0-1 0 0,-1 1 1 0 0,0-1 0 0 0,1 0-1 0 0,-1 1 1 0 0,0-1 0 0 0,0 1-1 0 0,0 0 1 0 0,0 0 0 0 0,0 0 0 0 0,0 0-1 0 0,0 0 1 0 0,0 0 0 0 0,0 0-1 0 0,0 1 1 0 0,0-1 0 0 0,0 1-1 0 0,-1-1 1 0 0,1 1 0 0 0,-1 0-1 0 0,1-1 1 0 0,-1 1 0 0 0,1 2-1 0 0,1 2-8 0 0,0 0-1 0 0,0 0 1 0 0,-1 1-1 0 0,0-1 1 0 0,-1 1 0 0 0,1-1-1 0 0,0 11 1 0 0,-1 49-8 0 0,-1-40 51 0 0,-9 201 855 0 0,0 1 462 0 0,8-141-881 0 0,8 170 38 0 0,1-149-421 0 0,10 75-7 0 0,11-58-1300 0 0,-19-89-4123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56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1770 6448 0 0,'-4'-4'669'0'0,"0"-1"-353"0"0,1 1 0 0 0,-1-1 0 0 0,1 0 0 0 0,0 0 0 0 0,0-1 0 0 0,0 1 1 0 0,1-1-1 0 0,-3-7 0 0 0,-5-11 1379 0 0,-3-8-1049 0 0,2 1 0 0 0,-12-50-1 0 0,9 29-567 0 0,-15-61-75 0 0,-16-130 0 0 0,5-119 120 0 0,31 279-75 0 0,-14-86-233 0 0,16 120 183 0 0,3 29 50 0 0,-1 1-1 0 0,-7-20 1 0 0,3 11 0 0 0,5 15-37 0 0,-1 0-1 0 0,0 1 1 0 0,-1 0 0 0 0,0 0-1 0 0,-11-16 1 0 0,7 13 10 0 0,1 0 1 0 0,-8-17-1 0 0,0-2-10 0 0,20 34-9 0 0,2 7 12 0 0,21 44 99 0 0,9 14 14 0 0,-26-51-127 0 0,1-1 0 0 0,1 0 0 0 0,0-1 0 0 0,0 0 0 0 0,2-1 0 0 0,15 12 0 0 0,-24-20-10 0 0,1 0 1 0 0,1 0 0 0 0,-1-1-1 0 0,0 1 1 0 0,1-1 0 0 0,-1 0-1 0 0,1-1 1 0 0,0 1 0 0 0,-1-1-1 0 0,1 0 1 0 0,0-1 0 0 0,0 1-1 0 0,0-1 1 0 0,10-1 0 0 0,4-2-26 0 0,-1 0 0 0 0,0-1 0 0 0,21-6 0 0 0,-15 0 35 0 0,-1 0 0 0 0,-1-1 0 0 0,31-19 0 0 0,-4 2 0 0 0,-21 12 0 0 0,28-23 0 0 0,-30 20 0 0 0,32-17 0 0 0,-18 12 0 0 0,46-35 0 0 0,-48 31 0 0 0,53-28 0 0 0,-72 44 6 0 0,-14 7-8 0 0,1 1 1 0 0,-1 1-1 0 0,1 0 0 0 0,-1-1 0 0 0,14-3 1 0 0,-18 7 4 0 0,-1 0 1 0 0,1 0 0 0 0,-1 0-1 0 0,1-1 1 0 0,-1 1 0 0 0,1 1-1 0 0,-1-1 1 0 0,1 0-1 0 0,-1 0 1 0 0,1 1 0 0 0,-1-1-1 0 0,0 0 1 0 0,1 1 0 0 0,-1 0-1 0 0,1-1 1 0 0,-1 1 0 0 0,0 0-1 0 0,0-1 1 0 0,1 1 0 0 0,-1 0-1 0 0,0 0 1 0 0,0 0 0 0 0,0 0-1 0 0,0 0 1 0 0,0 1 0 0 0,0-1-1 0 0,0 0 1 0 0,-1 0 0 0 0,1 1-1 0 0,0-1 1 0 0,-1 0 0 0 0,1 1-1 0 0,-1-1 1 0 0,1 3 0 0 0,2 5 30 0 0,0 1 1 0 0,-1 0-1 0 0,0-1 1 0 0,-1 1-1 0 0,0 14 1 0 0,-3 50 169 0 0,1-65-179 0 0,-5 66 345 0 0,-1 56 214 0 0,3 108 209 0 0,4 178-357 0 0,26-5-947 0 0,-21-357 295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57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3224 0 0,'-1'2'459'0'0,"-1"6"322"0"0,0 0 1 0 0,0 0 0 0 0,1 0 0 0 0,0 0 0 0 0,0 0 0 0 0,1 0 0 0 0,0 0 0 0 0,2 14-1 0 0,17 70-124 0 0,-12-60-216 0 0,34 140 26 0 0,9 42-440 0 0,-24-70-3245 0 0,-12-43-683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59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0 3224 0 0,'-21'7'240'0'0,"18"-6"220"0"0,0 1 1 0 0,1-1-1 0 0,-1 1 1 0 0,0 0-1 0 0,1 0 1 0 0,-1 0-1 0 0,1 0 1 0 0,0 1-1 0 0,-1-1 0 0 0,1 0 1 0 0,0 1-1 0 0,0 0 1 0 0,1-1-1 0 0,-1 1 1 0 0,1 0-1 0 0,-1 0 1 0 0,1 0-1 0 0,0 0 1 0 0,0 0-1 0 0,0 0 0 0 0,0 4 1 0 0,-2 2-537 0 0,1 0 237 0 0,0-1-1 0 0,1 0 0 0 0,0 1 1 0 0,0 0-1 0 0,1 8 0 0 0,-1 14-72 0 0,1-21-78 0 0,1-1 0 0 0,0 1 1 0 0,0-1-1 0 0,4 16 0 0 0,-2-12-4 0 0,2 24 1 0 0,-5-3 16 0 0,0-19 7 0 0,1 1 0 0 0,0-1 0 0 0,3 17 1 0 0,1-11 21 0 0,-2-1 0 0 0,-1 1 0 0 0,0 31 0 0 0,8 114 220 0 0,-10-155-290 0 0,1-1 1 0 0,3 14 0 0 0,-2-10-615 0 0,-1 2-308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3:59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18 217 9584 0 0,'-1'0'19'0'0,"0"-1"0"0"0,1 1 0 0 0,-1 0 1 0 0,0 0-1 0 0,0 0 0 0 0,0-1 0 0 0,1 1 1 0 0,-1 0-1 0 0,0-1 0 0 0,0 1 0 0 0,1-1 1 0 0,-1 1-1 0 0,0-1 0 0 0,1 1 0 0 0,-1-1 1 0 0,1 1-1 0 0,-1-1 0 0 0,1 0 0 0 0,-1 1 0 0 0,1-1 1 0 0,-1 0-1 0 0,1 0 0 0 0,-1 1 0 0 0,1-1 1 0 0,-1-1-1 0 0,1-1 50 0 0,0 0 1 0 0,0 0-1 0 0,0 1 1 0 0,0-1-1 0 0,0 0 1 0 0,1-4-1 0 0,0 2-55 0 0,0-2-9 0 0,-1 4 18 0 0,0 0 0 0 0,1 0 0 0 0,-1 1 0 0 0,1-1 1 0 0,-1 0-1 0 0,1 0 0 0 0,0 1 0 0 0,0-1 1 0 0,0 0-1 0 0,1 1 0 0 0,-1-1 0 0 0,1 1 1 0 0,-1 0-1 0 0,4-5 0 0 0,11-16 668 0 0,-14 19-603 0 0,0 1 0 0 0,0 0-1 0 0,0-1 1 0 0,0 1 0 0 0,1 0 0 0 0,4-5-1 0 0,12-15 241 0 0,-17 20-290 0 0,0 0 0 0 0,0 0 0 0 0,0 0-1 0 0,1 0 1 0 0,-1 0 0 0 0,1 1 0 0 0,-1-1 0 0 0,1 1-1 0 0,0 0 1 0 0,0 0 0 0 0,4-3 0 0 0,-1 3-2 0 0,23-7 145 0 0,-20 8-154 0 0,1 0 0 0 0,-1 0-1 0 0,0 1 1 0 0,0 0 0 0 0,0 1 0 0 0,0 0 0 0 0,15 3 0 0 0,-5 2 45 0 0,0 0 1 0 0,-1 1-1 0 0,20 10 1 0 0,-14-7 13 0 0,85 46 148 0 0,-85-44-204 0 0,0 1 0 0 0,21 16-1 0 0,7 5 0 0 0,-42-28-14 0 0,-1 1 0 0 0,-1 0 1 0 0,1 0-1 0 0,-1 1 1 0 0,0 0-1 0 0,-1 1 0 0 0,0 0 1 0 0,0 0-1 0 0,-1 0 0 0 0,0 1 1 0 0,8 19-1 0 0,-5-7 28 0 0,-1 1 0 0 0,-1 0 0 0 0,0 0 0 0 0,4 38 1 0 0,-6-18 45 0 0,-1 1 1 0 0,-4 83 0 0 0,-2-101-42 0 0,1-2 33 0 0,-1 1 1 0 0,-1-1-1 0 0,-11 41 0 0 0,7-44-12 0 0,0-1 0 0 0,-1 1-1 0 0,-1-2 1 0 0,-1 1 0 0 0,-1-1-1 0 0,0-1 1 0 0,-23 28 0 0 0,30-41-51 0 0,-12 13 209 0 0,0 0 1 0 0,-1-1-1 0 0,-22 17 0 0 0,18-18 1 0 0,11-8-51 0 0,0-1 0 0 0,0 0 0 0 0,-15 7 0 0 0,24-13-166 0 0,-7 3 110 0 0,1 0 0 0 0,-1-1 1 0 0,0 0-1 0 0,0 0 1 0 0,-1-1-1 0 0,1 0 0 0 0,-1 0 1 0 0,-14 0-1 0 0,14-2-34 0 0,0-1 0 0 0,0 0 0 0 0,1-1 0 0 0,-1 0 0 0 0,0 0 0 0 0,1-1 0 0 0,-9-4 0 0 0,2 1-2 0 0,1-2 1 0 0,0 1-1 0 0,-15-13 0 0 0,27 19-118 0 0,0-1 0 0 0,1 0-1 0 0,-1 0 1 0 0,0 1 0 0 0,1-1 0 0 0,0 0-1 0 0,-1 0 1 0 0,1 0 0 0 0,-1-4-1 0 0,0 4-39 0 0,1-1-1 0 0,0 1 1 0 0,-1-1-1 0 0,1 1 1 0 0,-1 0-1 0 0,-2-3 0 0 0,-3-1-366 0 0,5 4 184 0 0,0 1-1 0 0,0-1 1 0 0,0 0 0 0 0,0 0 0 0 0,0 0-1 0 0,0 0 1 0 0,-1-4 0 0 0,-3-5-1201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0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65 5064 0 0,'0'0'389'0'0,"-2"-1"-250"0"0,0 0 41 0 0,-1 0 0 0 0,0-1 0 0 0,1 1 0 0 0,-1-1 0 0 0,-3-4 0 0 0,5 6 21 0 0,0-1 0 0 0,1 1 1 0 0,-1 0-1 0 0,1-1 0 0 0,-1 1 1 0 0,0 0-1 0 0,0-1 0 0 0,1 1 1 0 0,-1 0-1 0 0,0 0 0 0 0,0-1 1 0 0,1 1-1 0 0,-2 0 0 0 0,-5-2 642 0 0,-1-3-113 0 0,0 0 1 0 0,0 0-1 0 0,0 1 1 0 0,0 1-1 0 0,-1-1 0 0 0,-13-3 1 0 0,-5-2 29 0 0,24 8-714 0 0,0 0-1 0 0,0 1 0 0 0,0 0 1 0 0,0-1-1 0 0,0 1 1 0 0,0 0-1 0 0,-1 1 0 0 0,1-1 1 0 0,0 0-1 0 0,0 1 1 0 0,0 0-1 0 0,0 0 0 0 0,0 0 1 0 0,0 0-1 0 0,1 0 1 0 0,-1 0-1 0 0,0 1 0 0 0,0-1 1 0 0,-4 5-1 0 0,-2 0-25 0 0,1 1-1 0 0,0 0 1 0 0,0 1-1 0 0,-10 11 0 0 0,12-10 23 0 0,0 0-1 0 0,0-1 0 0 0,1 2 1 0 0,-8 18-1 0 0,-11 44 293 0 0,15-43-223 0 0,7-21-80 0 0,1 0 1 0 0,0 0-1 0 0,0 0 0 0 0,0 0 0 0 0,2 14 0 0 0,-1 18 60 0 0,-1-20-59 0 0,1 1 0 0 0,0-1 0 0 0,7 34 0 0 0,-6-49-21 0 0,1 0 0 0 0,-1-1 0 0 0,1 0 0 0 0,0 1 0 0 0,0-1-1 0 0,1 0 1 0 0,3 6 0 0 0,22 24 94 0 0,-23-29-102 0 0,0-1-1 0 0,0 0 1 0 0,0 0 0 0 0,0-1 0 0 0,0 0 0 0 0,1 0 0 0 0,6 3-1 0 0,40 13 61 0 0,-46-18-44 0 0,0 0 0 0 0,0 0 1 0 0,-1-1-1 0 0,1 0 0 0 0,0 0 0 0 0,0-1 0 0 0,0 1 0 0 0,-1-1 1 0 0,1 0-1 0 0,0-1 0 0 0,-1 1 0 0 0,1-1 0 0 0,-1 0 0 0 0,1-1 1 0 0,5-3-1 0 0,-6 3-8 0 0,-1 0-1 0 0,-1 0 1 0 0,1 0 0 0 0,0-1 0 0 0,-1 1 0 0 0,1-1 0 0 0,-1 0 0 0 0,0 0 0 0 0,-1-1-1 0 0,1 1 1 0 0,-1 0 0 0 0,1-1 0 0 0,1-5 0 0 0,1-5-25 0 0,-1-1 1 0 0,4-27-1 0 0,-1 6-52 0 0,10-73-177 0 0,-15 88 220 0 0,-2-25-1 0 0,-1 19-9 0 0,0 17 33 0 0,0 1 0 0 0,0-1 0 0 0,-5-16 0 0 0,5 19 0 0 0,1 1-10 0 0,0 6-44 0 0,0 23-50 0 0,-1-8 82 0 0,2 0 0 0 0,-1 1 0 0 0,5 22 0 0 0,5 28 37 0 0,-2-9 46 0 0,-3-23 21 0 0,0 45-1 0 0,2 17 78 0 0,-6-88-350 0 0,0 1 0 0 0,1-1 1 0 0,0 0-1 0 0,0 0 0 0 0,1 0 1 0 0,0 0-1 0 0,4 8 0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0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2760 0 0,'0'0'9152'0'0,"0"8"-8339"0"0,4 19-228 0 0,-3-21-445 0 0,0 0 1 0 0,0 0-1 0 0,0 9 1 0 0,0 5 374 0 0,6 29 1 0 0,0 9 365 0 0,-1 5-462 0 0,1 31 3 0 0,6 189 1056 0 0,-10-218-1193 0 0,-3-42-87 0 0,6 42 1 0 0,4-11-42 0 0,18 55 0 0 0,-26-104-145 0 0,-1 1-1 0 0,0-1 0 0 0,-1 1 1 0 0,1 8-1 0 0,-1-8-7 0 0,0 0 0 0 0,1-1 0 0 0,0 1 0 0 0,1 6-1 0 0,3 12-105 0 0,-5-14-4041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1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9672 0 0,'0'0'2480'0'0,"8"0"-1680"0"0,5-3 0 0 0,-4-2-640 0 0,5 2-160 0 0,-1 3 0 0 0,5-5 0 0 0,-5 5-160 0 0,0 0-56 0 0,5 0-8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1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30 227 4608 0 0,'4'12'634'0'0,"2"1"0"0"0,0-1-1 0 0,0 0 1 0 0,1 0 0 0 0,0-1 0 0 0,1 0 0 0 0,0 0-1 0 0,1-1 1 0 0,0 0 0 0 0,1 0 0 0 0,0-1 0 0 0,14 10 0 0 0,-17-15-459 0 0,0 1 0 0 0,1-2 0 0 0,-1 1 0 0 0,1-1 0 0 0,0 0 0 0 0,0-1 0 0 0,-1 1 0 0 0,16 1 1 0 0,-21-4-145 0 0,0-1 1 0 0,1 1-1 0 0,-1 0 1 0 0,0-1-1 0 0,0 1 1 0 0,0-1 0 0 0,0 1-1 0 0,0-1 1 0 0,0 0-1 0 0,0 0 1 0 0,-1 0-1 0 0,1 0 1 0 0,0 0 0 0 0,0-1-1 0 0,1-1 1 0 0,0 0 12 0 0,1 0 1 0 0,-2-1-1 0 0,1 1 1 0 0,0-1-1 0 0,-1 0 1 0 0,4-7-1 0 0,0-3 24 0 0,-1 0 0 0 0,0 0 0 0 0,3-18 0 0 0,-5 15 22 0 0,3-27 0 0 0,-5 37-67 0 0,-1 0 1 0 0,0 0 0 0 0,-1 0 0 0 0,1 0 0 0 0,-1 0-1 0 0,-4-12 1 0 0,1 1 53 0 0,4 15-67 0 0,-1 1 1 0 0,1 0-1 0 0,-1 0 1 0 0,1-1-1 0 0,-1 1 1 0 0,0 0-1 0 0,0 0 1 0 0,0 0-1 0 0,-1-2 1 0 0,-4-6 153 0 0,-1 1 0 0 0,0-1 0 0 0,-8-8 1 0 0,-3-2 363 0 0,-9-7 174 0 0,22 23-567 0 0,1 0 0 0 0,-1 0-1 0 0,-1 1 1 0 0,1 0 0 0 0,0 0-1 0 0,-1 0 1 0 0,-6-2 0 0 0,10 4-106 0 0,-1 1 1 0 0,0-1-1 0 0,1 1 1 0 0,-1 0 0 0 0,0 0-1 0 0,1 0 1 0 0,-1 0 0 0 0,0 0-1 0 0,1 1 1 0 0,-1-1-1 0 0,0 1 1 0 0,1-1 0 0 0,-1 1-1 0 0,1 0 1 0 0,-1 0 0 0 0,1 0-1 0 0,-1 1 1 0 0,-2 1-1 0 0,-5 4 37 0 0,0 0-1 0 0,1 0 0 0 0,0 1 0 0 0,1 1 0 0 0,-1-1 0 0 0,-11 17 0 0 0,17-19-33 0 0,-1-1 0 0 0,1 1-1 0 0,0 0 1 0 0,0 1-1 0 0,1-1 1 0 0,-3 8 0 0 0,-7 41 152 0 0,9-29-26 0 0,0 0 0 0 0,2 0 1 0 0,0 0-1 0 0,2 0 0 0 0,1 1 1 0 0,1-1-1 0 0,8 30 0 0 0,13 33 377 0 0,-19-76-512 0 0,0 1 0 0 0,1-1-1 0 0,1 0 1 0 0,11 16-1 0 0,-13-22-27 0 0,-3-3 10 0 0,1 0 1 0 0,0 1-1 0 0,0-1 0 0 0,0 0 1 0 0,1-1-1 0 0,-1 1 0 0 0,1 0 1 0 0,0-1-1 0 0,0 0 0 0 0,0 0 1 0 0,1 0-1 0 0,7 3 0 0 0,4 1 12 0 0,-10-4-8 0 0,1-1 1 0 0,0 1-1 0 0,0-1 1 0 0,14 2-1 0 0,8 1 13 0 0,-23-3-15 0 0,0-1 0 0 0,1 0 0 0 0,-1 0 0 0 0,0-1 0 0 0,9 0 0 0 0,15-2-1918 0 0,0-2 0 0 0,0-1-1 0 0,28-10 1 0 0,-40 11-4507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2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31 7832 0 0,'-13'0'1014'0'0,"15"20"3757"0"0,5 47-2619 0 0,5 37-443 0 0,23 48 180 0 0,-14-77 87 0 0,-29-119-1693 0 0,8 38-281 0 0,0-11 79 0 0,0 0 0 0 0,1 1 0 0 0,7-33-1 0 0,3-7-255 0 0,-9 42 120 0 0,1 0-1 0 0,0 0 1 0 0,1 0 0 0 0,1 0 0 0 0,11-25 0 0 0,-5 20 12 0 0,1 0 1 0 0,18-24 0 0 0,-26 38 36 0 0,0 1 0 0 0,0-1 0 0 0,1 1 0 0 0,-1 0 0 0 0,1 0 0 0 0,0 0 0 0 0,0 0 0 0 0,0 1 0 0 0,1 0 0 0 0,-1 0 0 0 0,1 0 0 0 0,0 1 0 0 0,9-3 0 0 0,-13 5-2 0 0,1-1 0 0 0,-1 1 0 0 0,0 0 0 0 0,1 0-1 0 0,-1 0 1 0 0,0 1 0 0 0,0-1 0 0 0,1 0 0 0 0,-1 1 0 0 0,0-1 0 0 0,0 1 0 0 0,0 0 0 0 0,1 0-1 0 0,-1 0 1 0 0,2 2 0 0 0,0-1 0 0 0,0 1-1 0 0,0 0 0 0 0,-1 0 1 0 0,0 1-1 0 0,0-1 0 0 0,1 1 0 0 0,2 4 1 0 0,1 3-7 0 0,-1 1 0 0 0,0 0 0 0 0,0 0-1 0 0,5 19 1 0 0,3 15 15 0 0,-6-19 0 0 0,18 44 0 0 0,-13-41-3 0 0,9 35-1 0 0,4 9-165 0 0,-17-47-1279 0 0,0-4-5471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5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11376 0 0,'0'0'1030'0'0,"1"2"-848"0"0,2 0-63 0 0,0 0 1 0 0,0 0-1 0 0,0-1 1 0 0,0 1-1 0 0,1-1 1 0 0,-1 1-1 0 0,0-1 1 0 0,1 0-1 0 0,-1 0 1 0 0,5 0-1 0 0,37 1 1336 0 0,-35-2-1530 0 0,37 3-597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3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5530 4608 0 0,'2'-2'18'0'0,"-1"1"-1"0"0,0-1 1 0 0,0 1 0 0 0,1-1 0 0 0,-1 0 0 0 0,0 0 0 0 0,0 0-1 0 0,-1 0 1 0 0,1 0 0 0 0,0 0 0 0 0,-1 0 0 0 0,1 0-1 0 0,-1 0 1 0 0,1 0 0 0 0,-1 0 0 0 0,0 0 0 0 0,0 0 0 0 0,0 0-1 0 0,0 0 1 0 0,-1 0 0 0 0,1 0 0 0 0,0 0 0 0 0,-1 0-1 0 0,-1-4 1 0 0,2 2-15 0 0,-1 0-4 0 0,1-1 0 0 0,0 0-1 0 0,1 0 1 0 0,-1 1 0 0 0,1-1 0 0 0,0 0 0 0 0,0 1 0 0 0,0-1-1 0 0,1 1 1 0 0,0-1 0 0 0,3-6 0 0 0,6-16 147 0 0,-2-5 686 0 0,1 1 0 0 0,2 0 1 0 0,32-57-1 0 0,-17 43-415 0 0,121-184 927 0 0,-69 110-846 0 0,-25 34-182 0 0,245-342 845 0 0,-158 228-820 0 0,-56 81-159 0 0,184-221 178 0 0,653-647 58 0 0,-103 214-364 0 0,-476 462-31 0 0,38-32 98 0 0,-140 132-48 0 0,255-215-233 0 0,95-54-1216 0 0,-446 362-3049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4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5 320 12896 0 0,'0'2'997'0'0,"-1"1"-955"0"0,0-1 1 0 0,0 1 0 0 0,1 0-1 0 0,-1 0 1 0 0,1 0-1 0 0,0 1 1 0 0,0-1 0 0 0,0 0-1 0 0,0 0 1 0 0,1 3-1 0 0,8 36 382 0 0,-2-14-41 0 0,21 96-98 0 0,-28-122-282 0 0,35 115-73 0 0,69 231 860 0 0,-17-96-63 0 0,-60-157-239 0 0,16 102 0 0 0,-35-159-309 0 0,-3-16 17 0 0,-1-1 1 0 0,2 43-1 0 0,-1 19 500 0 0,-5-81 112 0 0,-5-30-600 0 0,6 10-145 0 0,5-26-1 0 0,0-2-47 0 0,-1-10 67 0 0,23-95 0 0 0,28-53 20 0 0,-35 131-64 0 0,59-184 74 0 0,-51 178-86 0 0,47-92 0 0 0,144-238-223 0 0,-196 366-16 0 0,5-13-116 0 0,12-21-1362 0 0,-18 36 67 0 0,-1 1-65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5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27 902 13760 0 0,'-3'3'207'0'0,"-1"0"-92"0"0,-14-1 1083 0 0,17-2-1078 0 0,8-15 232 0 0,-5 10-270 0 0,1 0-19 0 0,1 0 0 0 0,-1 1-1 0 0,1-1 1 0 0,0 1 0 0 0,0 0 0 0 0,6-5-1 0 0,30-21 269 0 0,-29 22-246 0 0,107-90 644 0 0,-73 59-440 0 0,56-38 1 0 0,297-166 592 0 0,-161 127-750 0 0,22 16-51 0 0,-116 47-11 0 0,44-9 22 0 0,-107 43-5448 0 0,-43 10-622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6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300 172 9648 0 0,'0'0'216'0'0,"-4"-8"292"0"0,-2-2-399 0 0,-1-1 1 0 0,-9-9 0 0 0,5 7 389 0 0,0-1 399 0 0,-1-1 0 0 0,0 2 0 0 0,-27-22 0 0 0,29 24 63 0 0,10 10-946 0 0,-1 0-1 0 0,1 1 1 0 0,-1-1-1 0 0,1 0 1 0 0,-1 0-1 0 0,1 1 1 0 0,-1-1-1 0 0,0 1 1 0 0,0-1-1 0 0,1 1 0 0 0,-1-1 1 0 0,0 1-1 0 0,0-1 1 0 0,0 1-1 0 0,0-1 1 0 0,-10-4 59 0 0,10 4-54 0 0,-1 0-1 0 0,1 1 1 0 0,0-1-1 0 0,-1 0 1 0 0,1 1-1 0 0,-1-1 1 0 0,1 1-1 0 0,-1-1 1 0 0,1 1-1 0 0,-1 0 1 0 0,0-1-1 0 0,1 1 1 0 0,-1 0-1 0 0,1 0 1 0 0,-1 0-1 0 0,1 1 1 0 0,-1-1-1 0 0,0 0 1 0 0,1 0-1 0 0,-1 1 1 0 0,1-1-1 0 0,-1 1 1 0 0,-1 1-1 0 0,0-1 9 0 0,1 0-1 0 0,0 0 0 0 0,-1 1 0 0 0,1-1 0 0 0,0 1 0 0 0,0 0 0 0 0,0-1 0 0 0,0 1 0 0 0,0 0 0 0 0,1 0 0 0 0,-1 0 0 0 0,-1 3 0 0 0,0 1 14 0 0,0 0 0 0 0,0 0 1 0 0,-2 9-1 0 0,-6 14 21 0 0,3-11-32 0 0,1 0 0 0 0,0 0 0 0 0,2 1 0 0 0,-4 22 0 0 0,-7 79 369 0 0,16-115-363 0 0,-4 30 35 0 0,2 1 0 0 0,2-1 0 0 0,5 56 0 0 0,3-42-74 0 0,28 135 272 0 0,-32-167-246 0 0,18 56 102 0 0,-20-67-123 0 0,-1 0-1 0 0,1 0 1 0 0,-1 0 0 0 0,0 0-1 0 0,0 7 1 0 0,1 7-2 0 0,-1-17-16 0 0,-1-2-5 0 0,0 0 0 0 0,0 0-1 0 0,0 0 1 0 0,1 0 0 0 0,-1 0-1 0 0,0 0 1 0 0,1 0 0 0 0,-1 0-1 0 0,1 0 1 0 0,-1 0 0 0 0,1 0-1 0 0,-1 0 1 0 0,2 1 0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6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 6912 0 0,'0'0'528'0'0,"-1"-2"-342"0"0,-3-4 4422 0 0,16 6-4040 0 0,-2 0-335 0 0,0 1 1 0 0,0 1-1 0 0,17 4 0 0 0,-19-3-201 0 0,1-1 0 0 0,-1 0 0 0 0,1-1 0 0 0,-1 0 0 0 0,1 0 0 0 0,11-1 1 0 0,28-4-489 0 0,-35 2 272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7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80 143 3480 0 0,'0'0'159'0'0,"2"1"-6"0"0,14 7 736 0 0,34 10-1 0 0,9 2 3103 0 0,-58-20-3826 0 0,1 1 0 0 0,0-1 0 0 0,0 0 0 0 0,0 0 0 0 0,0 0 0 0 0,0 0 0 0 0,3 0 0 0 0,-3-1-173 0 0,0 1 408 0 0,7-8-20 0 0,-7 5-327 0 0,-1 0 1 0 0,1 0 0 0 0,-1 0 0 0 0,0 0 0 0 0,0 0 0 0 0,0 0 0 0 0,0-1-1 0 0,0 1 1 0 0,-1 0 0 0 0,1-1 0 0 0,-1 1 0 0 0,0 0 0 0 0,0-1 0 0 0,0 1-1 0 0,-2-7 1 0 0,1 3 5 0 0,-1-1 1 0 0,0 1-1 0 0,0 0 0 0 0,0-1 0 0 0,-1 1 0 0 0,-4-8 1 0 0,4 11 26 0 0,1 0 1 0 0,-1 0 0 0 0,0-1 0 0 0,0 1 0 0 0,0 1-1 0 0,0-1 1 0 0,-1 0 0 0 0,0 1 0 0 0,1 0 0 0 0,-1 0-1 0 0,-1 0 1 0 0,1 0 0 0 0,0 1 0 0 0,-1 0 0 0 0,1-1-1 0 0,-1 2 1 0 0,1-1 0 0 0,-9-2 0 0 0,1 3 266 0 0,9 0-261 0 0,0 0 0 0 0,0 1 0 0 0,-1 0 1 0 0,1-1-1 0 0,0 1 0 0 0,0 0 0 0 0,0 1 0 0 0,0-1 0 0 0,0 1 0 0 0,-5 1 1 0 0,-13 3 338 0 0,18-5-410 0 0,0 0-1 0 0,0 1 1 0 0,0 0 0 0 0,0 0-1 0 0,0-1 1 0 0,-3 3 0 0 0,3-2 8 0 0,0 1 0 0 0,0 0 1 0 0,0-1-1 0 0,0 1 1 0 0,1 0-1 0 0,-1 1 1 0 0,1-1-1 0 0,-1 0 1 0 0,1 1-1 0 0,0-1 1 0 0,0 1-1 0 0,0 0 1 0 0,0 0-1 0 0,0 0 1 0 0,-1 3-1 0 0,1 0 30 0 0,0 1-1 0 0,1-1 1 0 0,-1 0-1 0 0,1 1 1 0 0,1-1-1 0 0,0 14 1 0 0,-3 33 333 0 0,1-33-363 0 0,1 0 0 0 0,3 23-1 0 0,-1-29 16 0 0,2 1-1 0 0,0-1 0 0 0,0 0 0 0 0,2 0 0 0 0,-1 0 1 0 0,12 21-1 0 0,-13-28-39 0 0,1 0-1 0 0,1 0 1 0 0,-1 0 0 0 0,1-1 0 0 0,0 0 0 0 0,1 0 0 0 0,0 0-1 0 0,0 0 1 0 0,0-1 0 0 0,0 0 0 0 0,1-1 0 0 0,-1 1 0 0 0,12 4-1 0 0,-14-7 28 0 0,0-1-1 0 0,0 0 1 0 0,1 0-1 0 0,-1 0 0 0 0,0-1 1 0 0,1 1-1 0 0,-1-1 1 0 0,0 0-1 0 0,1 0 0 0 0,4-1 1 0 0,14-1 6 0 0,-14 1-477 0 0,0 0-1 0 0,0-1 0 0 0,-1 0 1 0 0,1-1-1 0 0,-1 0 0 0 0,0 0 0 0 0,0-1 1 0 0,0 0-1 0 0,0-1 0 0 0,7-5 1 0 0,1-2-1224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7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7368 0 0,'0'0'568'0'0,"0"1"-374"0"0,0 4-43 0 0,-5 16 2329 0 0,6 3-980 0 0,6 33 1 0 0,0 2-655 0 0,4 44 283 0 0,-2-34-339 0 0,8 131 785 0 0,-12-112-1302 0 0,-3-55-166 0 0,-3-5-6 0 0,1-26 531 0 0,0-4-546 0 0,0-12-74 0 0,0-1 1 0 0,1 1-1 0 0,1-1 1 0 0,0 1-1 0 0,6-22 0 0 0,-4 19-12 0 0,1-4 0 0 0,3 6-30 0 0,9-20-164 0 0,-15 31 174 0 0,0 1-1 0 0,-1-1 0 0 0,1 1 0 0 0,1-1 0 0 0,-1 1 0 0 0,4-5 0 0 0,7-11-75 0 0,-12 17 86 0 0,-1 2 8 0 0,0-1 0 0 0,0 1 0 0 0,0-1-1 0 0,0 1 1 0 0,1-1 0 0 0,-1 1 0 0 0,0-1 0 0 0,1 1 0 0 0,-1 0 0 0 0,0-1 0 0 0,1 1 0 0 0,-1-1 0 0 0,0 1 0 0 0,1 0 0 0 0,-1-1 0 0 0,1 1 0 0 0,-1 0-1 0 0,0 0 1 0 0,1-1 0 0 0,-1 1 0 0 0,1 0 0 0 0,-1 0 0 0 0,1 0 0 0 0,-1-1 0 0 0,1 1 0 0 0,-1 0 0 0 0,2 0 0 0 0,-2 0-4 0 0,1 0-1 0 0,-1-1 1 0 0,1 1 0 0 0,0 0 0 0 0,-1 0 0 0 0,1 0-1 0 0,0 0 1 0 0,-1 0 0 0 0,1 0 0 0 0,0 0-1 0 0,-1 0 1 0 0,1 1 0 0 0,0-1 0 0 0,-1 0 0 0 0,1 0-1 0 0,0 0 1 0 0,-1 1 0 0 0,1-1 0 0 0,-1 0 0 0 0,1 1-1 0 0,-1-1 1 0 0,1 0 0 0 0,-1 1 0 0 0,1-1 0 0 0,-1 1-1 0 0,1-1 1 0 0,-1 1 0 0 0,1-1 0 0 0,-1 1 0 0 0,1 0-1 0 0,0 0 2 0 0,11 13-7 0 0,-11-9 13 0 0,-1-1-2 0 0,9 20 1 0 0,-5-14 0 0 0,0 1 0 0 0,-1 0 0 0 0,0 0 0 0 0,2 19 0 0 0,2 41 0 0 0,-2 53 144 0 0,-1-55-69 0 0,-4-68-150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8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4608 0 0,'0'0'2134'0'0,"0"16"3501"0"0,8 59-2884 0 0,-3 37-1110 0 0,-1-64-803 0 0,-4 68 1 0 0,-1 16-140 0 0,2-62-541 0 0,0-58-180 0 0,0-1-1 0 0,2 13 1 0 0,0-4-1283 0 0,-3-8-274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8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1 233 2304 0 0,'0'0'101'0'0,"1"1"1"0"0,14 19-190 0 0,0 1 1590 0 0,-6-12 1155 0 0,17 15 1 0 0,-14-15-1805 0 0,1-1 0 0 0,22 13 1 0 0,-33-21-825 0 0,-1 1 1 0 0,0-1-1 0 0,1 0 1 0 0,-1 0 0 0 0,1 0-1 0 0,-1 1 1 0 0,1-1-1 0 0,-1 0 1 0 0,1-1 0 0 0,-1 1-1 0 0,1 0 1 0 0,-1 0-1 0 0,1-1 1 0 0,-1 1-1 0 0,0-1 1 0 0,1 1 0 0 0,-1-1-1 0 0,1 0 1 0 0,-1 1-1 0 0,0-1 1 0 0,0 0 0 0 0,0 0-1 0 0,1 0 1 0 0,-1 0-1 0 0,0 0 1 0 0,0 0 0 0 0,0 0-1 0 0,0 0 1 0 0,0 0-1 0 0,0-2 1 0 0,8-10 85 0 0,-7 11-92 0 0,1-1-1 0 0,-1 0 1 0 0,0 0-1 0 0,0 0 1 0 0,-1 0-1 0 0,1 0 1 0 0,-1 0-1 0 0,1 0 1 0 0,-1-1-1 0 0,0 1 1 0 0,0 0 0 0 0,-1-1-1 0 0,1-6 1 0 0,0-15 29 0 0,-5-76 303 0 0,3 89-326 0 0,-1 1 0 0 0,0 0 0 0 0,-1 0 0 0 0,0 0 0 0 0,0 0 0 0 0,-10-18 0 0 0,9 21 188 0 0,3 6-145 0 0,1 0-1 0 0,-1 0 1 0 0,0 0-1 0 0,0 0 1 0 0,0 0-1 0 0,-1 0 1 0 0,1 0-1 0 0,0 0 1 0 0,-1 1-1 0 0,1-1 0 0 0,-1 1 1 0 0,0-1-1 0 0,1 1 1 0 0,-1-1-1 0 0,0 1 1 0 0,0 0-1 0 0,0 0 1 0 0,0 0-1 0 0,-3-2 1 0 0,4 3-18 0 0,0-1 1 0 0,0 1-1 0 0,0 0 0 0 0,-1 0 1 0 0,1-1-1 0 0,0 1 0 0 0,0 0 1 0 0,0 0-1 0 0,-1 0 1 0 0,1 0-1 0 0,0 0 0 0 0,0 0 1 0 0,-1 0-1 0 0,1 1 0 0 0,0-1 1 0 0,0 0-1 0 0,0 1 0 0 0,0-1 1 0 0,-1 1-1 0 0,1-1 1 0 0,0 1-1 0 0,0 0 0 0 0,0-1 1 0 0,0 1-1 0 0,0 0 0 0 0,0 0 1 0 0,1 0-1 0 0,-1-1 0 0 0,0 1 1 0 0,-1 2-1 0 0,-3 2 13 0 0,1 1-1 0 0,0-1 1 0 0,0 1-1 0 0,1 0 0 0 0,-1 0 1 0 0,1 0-1 0 0,1 0 1 0 0,-1 0-1 0 0,1 1 1 0 0,0-1-1 0 0,0 1 1 0 0,0 8-1 0 0,-3 27 104 0 0,2-26-70 0 0,1 1 1 0 0,1 1-1 0 0,1-1 0 0 0,0 0 1 0 0,3 19-1 0 0,37 143 881 0 0,-37-169-928 0 0,1-1-1 0 0,0 1 1 0 0,0-1-1 0 0,1 0 0 0 0,0 0 1 0 0,11 14-1 0 0,-14-20-37 0 0,1 1-1 0 0,0-1 0 0 0,-1 0 1 0 0,1 0-1 0 0,1 0 0 0 0,-1-1 1 0 0,0 1-1 0 0,1-1 1 0 0,-1 0-1 0 0,1 0 0 0 0,0 0 1 0 0,0 0-1 0 0,0-1 0 0 0,0 0 1 0 0,0 1-1 0 0,0-1 1 0 0,0-1-1 0 0,7 2 0 0 0,-7-3-2 0 0,-1 1-1 0 0,0 0 1 0 0,1-1-1 0 0,-1 0 1 0 0,0 0-1 0 0,0 0 1 0 0,0 0-1 0 0,1 0 1 0 0,-1-1-1 0 0,3-1 1 0 0,28-22-465 0 0,-19 13-310 0 0,-3 2-241 0 0,-3-3-47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09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2760 0 0,'0'2'207'0'0,"-3"4"1284"0"0,1 1 1 0 0,0 0 0 0 0,0 0-1 0 0,1 0 1 0 0,0 0 0 0 0,0 0 0 0 0,1 0-1 0 0,0 12 1 0 0,3 15-865 0 0,1-6-162 0 0,-3-9-98 0 0,1-1 0 0 0,2 0 0 0 0,8 30-1 0 0,-7-31-57 0 0,0 1-1 0 0,3 21 1 0 0,-5-19-35 0 0,-1-4 20 0 0,-2-11 450 0 0,2-14-434 0 0,3-22-243 0 0,-3 23-65 0 0,0 0-1 0 0,-1 0 0 0 0,0-1 1 0 0,-1 1-1 0 0,0 0 0 0 0,0-10 0 0 0,0 11-12 0 0,0-1 0 0 0,1 0 0 0 0,0 1-1 0 0,1-1 1 0 0,-1 1 0 0 0,5-12 0 0 0,-5 17 9 0 0,11-24-39 0 0,-10 22 34 0 0,0 0 0 0 0,1-1 0 0 0,-2 0 0 0 0,1 1-1 0 0,1-7 1 0 0,-1 5-3 0 0,0 1 0 0 0,0-1-1 0 0,0 0 1 0 0,1 1 0 0 0,0 0-1 0 0,0-1 1 0 0,0 1 0 0 0,1 0-1 0 0,0 1 1 0 0,0-1 0 0 0,0 1 0 0 0,0 0-1 0 0,1 0 1 0 0,-1 0 0 0 0,1 0-1 0 0,0 1 1 0 0,0 0 0 0 0,11-5-1 0 0,-11 5 2 0 0,1 1 0 0 0,-1-1 0 0 0,1 1 0 0 0,0 1 0 0 0,0-1 0 0 0,0 1 0 0 0,7-1 1 0 0,-10 2 4 0 0,-1 0 1 0 0,1 0 0 0 0,-1 0-1 0 0,0 1 1 0 0,1-1 0 0 0,-1 1 0 0 0,1-1-1 0 0,-1 1 1 0 0,0 0 0 0 0,0 0-1 0 0,0 0 1 0 0,1 0 0 0 0,-1 0 0 0 0,0 1-1 0 0,0-1 1 0 0,0 1 0 0 0,-1-1-1 0 0,1 1 1 0 0,0 0 0 0 0,-1-1 0 0 0,3 4-1 0 0,6 10-15 0 0,1 1-1 0 0,-2 0 1 0 0,0 1-1 0 0,11 30 1 0 0,-10-16-52 0 0,13 61-1 0 0,-6-22-1394 0 0,-9-32-92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6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81 5528 0 0,'0'0'422'0'0,"-1"-8"-74"0"0,-12-32 5340 0 0,12 38-5094 0 0,-3-16 1570 0 0,-8 8-163 0 0,7 7-1337 0 0,-6 4-302 0 0,-4 9-322 0 0,12-9-37 0 0,1 0 0 0 0,0 0 0 0 0,-1 1 0 0 0,1-1 0 0 0,0 1 0 0 0,0-1 0 0 0,0 1 0 0 0,0 0 0 0 0,0 0 0 0 0,1 0 0 0 0,-1 0 0 0 0,0 0 0 0 0,1 0-1 0 0,-2 4 1 0 0,0-1-13 0 0,1 1-1 0 0,0-1 0 0 0,1 1 1 0 0,-1 0-1 0 0,1 0 0 0 0,0 0 1 0 0,0 0-1 0 0,1-1 0 0 0,0 1 1 0 0,0 0-1 0 0,1 7 0 0 0,1-5 1 0 0,-1-5-6 0 0,1 0 1 0 0,0 0 0 0 0,0 0-1 0 0,0 0 1 0 0,0-1-1 0 0,1 1 1 0 0,-1-1-1 0 0,1 1 1 0 0,-1-1 0 0 0,1 0-1 0 0,0 0 1 0 0,0 0-1 0 0,0 0 1 0 0,0 0 0 0 0,0-1-1 0 0,5 3 1 0 0,0-1 2 0 0,12 3-114 0 0,-8-3 70 0 0,14 5-251 0 0,-19-6 252 0 0,0 0 1 0 0,0 1-1 0 0,0 0 0 0 0,-1 0 0 0 0,1 0 0 0 0,11 8 0 0 0,12 13-231 0 0,-24-18 223 0 0,-1 7-28 0 0,-6-9 80 0 0,0-2-2 0 0,1 4 70 0 0,0 0 1 0 0,-1 1-1 0 0,0-1 0 0 0,0 0 1 0 0,-1 0-1 0 0,0 0 0 0 0,0 0 1 0 0,0 0-1 0 0,-1 0 0 0 0,0 0 1 0 0,0-1-1 0 0,0 1 0 0 0,-1-1 1 0 0,1 0-1 0 0,-1 0 0 0 0,0-1 1 0 0,-1 1-1 0 0,1-1 0 0 0,-1 1 1 0 0,-7 3-1 0 0,7-4-1 0 0,0-1 1 0 0,-1-1-1 0 0,1 1 1 0 0,0-1-1 0 0,-1 0 1 0 0,0 0-1 0 0,1 0 1 0 0,-1-1 0 0 0,0 0-1 0 0,0 0 1 0 0,0-1-1 0 0,0 1 1 0 0,0-1-1 0 0,0 0 1 0 0,0-1-1 0 0,-10-2 1 0 0,11 3-54 0 0,1-1 1 0 0,-1 1-1 0 0,1-1 0 0 0,-1 0 1 0 0,1-1-1 0 0,-1 1 1 0 0,1-1-1 0 0,0 0 0 0 0,0 0 1 0 0,0-1-1 0 0,0 1 1 0 0,0-1-1 0 0,0 0 0 0 0,-5-5 1 0 0,3 1-320 0 0,4 6 155 0 0,1 0-1 0 0,0 0 1 0 0,0 0 0 0 0,0 0-1 0 0,1-1 1 0 0,-1 1 0 0 0,0 0-1 0 0,0 0 1 0 0,1-1 0 0 0,-2-2-1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2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8552 0 0,'0'2'389'0'0,"-2"39"174"0"0,0-23-456 0 0,2 35-1 0 0,1-44-10 0 0,0 7 178 0 0,1 0 0 0 0,1-1 0 0 0,8 29 0 0 0,-1-16 230 0 0,-2 0-1 0 0,7 35 1 0 0,-14-51-392 0 0,0 0-1 0 0,-1 0 1 0 0,-2 17 0 0 0,0 21 171 0 0,16 84 384 0 0,-6-73-424 0 0,10 76 18 0 0,11 112 298 0 0,-27-222-490 0 0,10 239 682 0 0,-16-79 48 0 0,8-66 80 0 0,0-31-290 0 0,-4-79-528 0 0,-1 10 128 0 0,2-1 0 0 0,0 0 1 0 0,7 36-1 0 0,0-11 448 0 0,-7-43-540 0 0,-1-1-72 0 0,1-1-1 0 0,0 1 1 0 0,0 0-1 0 0,0 0 1 0 0,-1-1-1 0 0,1 1 1 0 0,0 0-1 0 0,0-1 1 0 0,0 1-1 0 0,0-1 1 0 0,0 0-1 0 0,0 1 1 0 0,0-1-1 0 0,0 0 1 0 0,1 1-1 0 0,0-1 1 0 0,22 6 115 0 0,-22-6-177 0 0,1 0 37 0 0,0 1 0 0 0,0-1 0 0 0,0 0 0 0 0,1-1 0 0 0,-1 1 0 0 0,0 0 0 0 0,3-2 0 0 0,-2 1 0 0 0,0 1 0 0 0,-1-1 0 0 0,1 1 0 0 0,7-1 0 0 0,36 1 91 0 0,-39 1-88 0 0,0-2 1 0 0,0 1-1 0 0,0-1 1 0 0,0-1-1 0 0,0 1 0 0 0,8-4 1 0 0,25-4-161 0 0,65 2 71 0 0,23-5 91 0 0,19-3-70 0 0,-91 9 38 0 0,59 2 0 0 0,-21 1 5 0 0,117 6 22 0 0,-64 2 0 0 0,34-4-13 0 0,209-3 86 0 0,-6-36 75 0 0,-266 23-254 0 0,-71 9 9 0 0,146-16-12 0 0,-16 2-29 0 0,-111 11-122 0 0,9-1-5153 0 0,-33 6-543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3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 10280 0 0,'0'0'926'0'0,"3"-1"-759"0"0,11-6-57 0 0,1 0 0 0 0,0 1 1 0 0,1 1-1 0 0,-1 1 0 0 0,24-4 0 0 0,-13 5 208 0 0,26-6 0 0 0,-6 0-52 0 0,39-2-89 0 0,0 5 1 0 0,106 4 0 0 0,17 13-24 0 0,91 1 87 0 0,126-31-92 0 0,-266 7-186 0 0,20-2 15 0 0,133 5 435 0 0,-210 10-68 0 0,-92-3-283 0 0,-8 1-36 0 0,1 0 0 0 0,-1 1 0 0 0,1-1 1 0 0,-1 1-1 0 0,1 0 0 0 0,-1 0 0 0 0,4 0 1 0 0,-4 0 37 0 0,-1 1 0 0 0,0-1-61 0 0,-1 0 1 0 0,1 0-1 0 0,-1 0 1 0 0,1 1-1 0 0,-1-1 1 0 0,1 0 0 0 0,-1 1-1 0 0,1-1 1 0 0,-1 0-1 0 0,1 1 1 0 0,-1-1 0 0 0,0 0-1 0 0,1 1 1 0 0,-1-1-1 0 0,0 1 1 0 0,1-1 0 0 0,-1 1-1 0 0,0-1 1 0 0,0 1-1 0 0,1-1 1 0 0,-1 1-1 0 0,0-1 1 0 0,0 1 0 0 0,0-1-1 0 0,0 1 1 0 0,0 0-1 0 0,7 23 55 0 0,-6-21 73 0 0,-2 5 160 0 0,-2 6-305 0 0,1 0 1 0 0,0 0 0 0 0,1 0 0 0 0,1 22 0 0 0,10 59-200 0 0,-2-25 132 0 0,10 117 81 0 0,-11-27 256 0 0,-15 172 0 0 0,8-330-256 0 0,-17 167 12 0 0,4-44 139 0 0,7-55-61 0 0,3 30-1149 0 0,3-79-4287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4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1244 9216 0 0,'-4'-8'949'0'0,"-3"-15"370"0"0,-6-40 0 0 0,9 40-1057 0 0,2 9-143 0 0,-2-1 1 0 0,0 1-1 0 0,-10-25 0 0 0,-15-33 104 0 0,17 38-124 0 0,-26-64 37 0 0,-25-65-27 0 0,48 124-79 0 0,-7-19 13 0 0,20 51-42 0 0,0 0 1 0 0,1 0 0 0 0,-1 0 0 0 0,1 0 0 0 0,1 0-1 0 0,0-9 1 0 0,0 11 6 0 0,0-1-1 0 0,0 0 1 0 0,0 1 0 0 0,-1-1-1 0 0,0 1 1 0 0,0-1 0 0 0,-1 1-1 0 0,1-1 1 0 0,-1 1-1 0 0,0 0 1 0 0,0 0 0 0 0,-1 0-1 0 0,-3-6 1 0 0,4 9-6 0 0,0 0 0 0 0,1 0-1 0 0,-1 1 1 0 0,0-1 0 0 0,0 0 0 0 0,0 1 0 0 0,-1 0 0 0 0,-3-3 0 0 0,-10-7 66 0 0,15 11 24 0 0,4-1-272 0 0,7-2 141 0 0,0 0-1 0 0,1 1 1 0 0,-1 0 0 0 0,18-1-1 0 0,46 2-238 0 0,-40 1 231 0 0,21 2 21 0 0,16 0-12 0 0,22-3 38 0 0,30-3 0 0 0,36-6 0 0 0,28-2 0 0 0,-11-5 102 0 0,-72 5 59 0 0,50-7-64 0 0,488-79-177 0 0,-514 80 187 0 0,164-18-292 0 0,-186 24 288 0 0,143-38 0 0 0,-86 17-192 0 0,-75 16 90 0 0,-39 10-1 0 0,-33 5 26 0 0,28-5 1 0 0,79-24 136 0 0,-87 26-84 0 0,1 1 15 0 0,-30 0-25 0 0,1 1 2011 0 0,-9 7-2056 0 0,1 1 0 0 0,-1-1 0 0 0,0 1-1 0 0,0-1 1 0 0,-3 6 0 0 0,-2 13-26 0 0,-2 4 2 0 0,6-21 0 0 0,0-1 0 0 0,1 1 0 0 0,-1 0 0 0 0,1-1 0 0 0,0 9 0 0 0,-5 92 0 0 0,0-36 0 0 0,1-19 1 0 0,-1 118-74 0 0,2-45 73 0 0,3-107 0 0 0,-6 290 0 0 0,9-228 0 0 0,22 147 0 0 0,-12-157-5 0 0,-5-22 58 0 0,2 0-1 0 0,29 83 0 0 0,10-16 114 0 0,-46-108-157 0 0,0 1 0 0 0,0-1 0 0 0,0 1 0 0 0,-1-1 0 0 0,0 1 1 0 0,0 0-1 0 0,-1 10 0 0 0,3 18 3 0 0,3-14 45 0 0,-5-16-42 0 0,0-1 0 0 0,1 0 0 0 0,-2 0 0 0 0,1 1 0 0 0,0 6 0 0 0,1 19 89 0 0,-1-21-62 0 0,-1 0-1 0 0,0 0 1 0 0,0 0-1 0 0,-2 10 1 0 0,2 0 14 0 0,1-18-45 0 0,-1 1-1 0 0,0 0 1 0 0,0-1-1 0 0,0 1 1 0 0,0 0-1 0 0,0-1 1 0 0,0 1-1 0 0,0 0 1 0 0,0-1-1 0 0,-2 3 1 0 0,0 2 24 0 0,0 0 0 0 0,0 0 0 0 0,-1-1 0 0 0,0 1 0 0 0,0-1 0 0 0,-1 0 0 0 0,0 0 0 0 0,0 0 0 0 0,0-1 0 0 0,0 1 0 0 0,0-1 0 0 0,-1 0 0 0 0,0 0 0 0 0,0-1 0 0 0,0 1 0 0 0,0-1 0 0 0,-7 2 0 0 0,-6 3 184 0 0,-1-1 1 0 0,-1-1-1 0 0,-36 6 1 0 0,1 0 189 0 0,36-7-276 0 0,-36 2 0 0 0,-4 0 14 0 0,7 2 75 0 0,-73 2-1 0 0,-55-8 378 0 0,177-3-589 0 0,-200-7 772 0 0,55 0-358 0 0,72 5-300 0 0,-246 3-192 0 0,221 5-1588 0 0,48-5 682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5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3680 0 0,'0'0'557'0'0,"0"8"2260"0"0,1 4-1650 0 0,1 0 0 0 0,0 0-1 0 0,4 14 1 0 0,1 10-616 0 0,0 11-275 0 0,12 61 29 0 0,-8-58-188 0 0,4 63 0 0 0,-5-30 41 0 0,-1-1-300 0 0,-6-47-3328 0 0,-2-15-659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5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 1840 0 0,'0'-8'160'0'0,"0"3"1021"0"0,0 0 1 0 0,0 0-1 0 0,1 0 1 0 0,0 0-1 0 0,0 0 1 0 0,2-7-1 0 0,5-3-494 0 0,-6 12-637 0 0,0 0 1 0 0,0 0-1 0 0,1 0 0 0 0,0 1 1 0 0,-1-1-1 0 0,1 1 0 0 0,0 0 1 0 0,0 0-1 0 0,0 0 1 0 0,0 0-1 0 0,0 0 0 0 0,6-2 1 0 0,5 0-60 0 0,25-7 0 0 0,-20 7 31 0 0,-1 0 3 0 0,1 2 0 0 0,-1 0 1 0 0,1 1-1 0 0,-1 0 0 0 0,22 3 1 0 0,-33-1-15 0 0,0 0 0 0 0,-1 0 0 0 0,1 1 0 0 0,-1-1 0 0 0,1 1 1 0 0,-1 1-1 0 0,0-1 0 0 0,0 1 0 0 0,0 0 0 0 0,11 8 0 0 0,-14-9-4 0 0,0 0-1 0 0,-1 1 0 0 0,1 0 1 0 0,-1-1-1 0 0,0 1 0 0 0,1 0 0 0 0,-1 0 1 0 0,0 0-1 0 0,-1 0 0 0 0,1 1 1 0 0,-1-1-1 0 0,1 0 0 0 0,-1 1 1 0 0,0-1-1 0 0,0 1 0 0 0,0-1 0 0 0,-1 1 1 0 0,1-1-1 0 0,-1 1 0 0 0,0 0 1 0 0,-1 6-1 0 0,0-4 6 0 0,0 1 1 0 0,-1 0 0 0 0,0-1-1 0 0,0 1 1 0 0,-1-1-1 0 0,0 0 1 0 0,-7 12-1 0 0,-9 19 27 0 0,13-24-133 0 0,0 0 0 0 0,-1-1 0 0 0,-1 1 0 0 0,0-2 1 0 0,-13 15-1 0 0,20-23 58 0 0,-16 16-717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6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 3680 0 0,'1'35'1437'0'0,"9"49"1"0"0,-2-33 772 0 0,1-13-1279 0 0,-2-17-473 0 0,-4-9 1871 0 0,-11-24-1268 0 0,5 9-1010 0 0,1-1 1 0 0,0 1-1 0 0,-1-1 1 0 0,1 0 0 0 0,0 0-1 0 0,1 0 1 0 0,-1-1-1 0 0,1 1 1 0 0,0 0 0 0 0,-1-6-1 0 0,0-4-64 0 0,1 1 0 0 0,0-16 0 0 0,1 19 13 0 0,0 1 0 0 0,1 0 0 0 0,0-1 0 0 0,1 1 0 0 0,0 0 0 0 0,5-13 0 0 0,-4 12 0 0 0,-1 2 0 0 0,1 1 0 0 0,0-1 0 0 0,0 1 0 0 0,1 0 0 0 0,9-13 0 0 0,13-19-83 0 0,-17 25-120 0 0,0 0-1 0 0,16-17 0 0 0,-7 12-310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6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96 8144 0 0,'0'0'373'0'0,"1"-8"127"0"0,16-27-380 0 0,-16 33-94 0 0,1 0 1 0 0,-1 0-1 0 0,1 0 1 0 0,0 0-1 0 0,-1 0 0 0 0,1 1 1 0 0,0-1-1 0 0,0 0 1 0 0,0 1-1 0 0,1 0 0 0 0,-1-1 1 0 0,0 1-1 0 0,3-1 0 0 0,10-6 124 0 0,-11 5-124 0 0,1 1 0 0 0,0 0 1 0 0,0 0-1 0 0,0 0 1 0 0,0 1-1 0 0,8-2 0 0 0,1 0 26 0 0,-7 2-30 0 0,0 0 1 0 0,-1 0-1 0 0,1 1 1 0 0,0 0-1 0 0,-1 1 1 0 0,1-1-1 0 0,-1 1 1 0 0,1 1-1 0 0,-1-1 1 0 0,1 1-1 0 0,-1 0 1 0 0,0 1-1 0 0,0-1 1 0 0,9 6-1 0 0,-11-6 7 0 0,-1 1 1 0 0,1 0-1 0 0,-1 0 0 0 0,1 0 1 0 0,-1 0-1 0 0,0 0 0 0 0,0 1 0 0 0,0 0 1 0 0,-1-1-1 0 0,1 1 0 0 0,-1 0 1 0 0,0 0-1 0 0,0 0 0 0 0,0 1 1 0 0,1 3-1 0 0,-1-1 40 0 0,-1-1 0 0 0,0 1 0 0 0,-1 0 0 0 0,1-1 0 0 0,-1 1 0 0 0,0 0 1 0 0,-1 0-1 0 0,0-1 0 0 0,-2 10 0 0 0,-1-2 142 0 0,0 0 0 0 0,-1 0 1 0 0,-1 0-1 0 0,0-1 0 0 0,-1 0 0 0 0,-1 0 1 0 0,0-1-1 0 0,-16 20 0 0 0,18-26-34 0 0,0 0-1 0 0,-1 0 1 0 0,1-1-1 0 0,-1 0 1 0 0,0 0 0 0 0,0-1-1 0 0,-1 0 1 0 0,-11 5-1 0 0,14-7-84 0 0,0 0 1 0 0,0-1-1 0 0,0 1 0 0 0,0-1 1 0 0,0 0-1 0 0,-1 0 0 0 0,1-1 0 0 0,0 1 1 0 0,-1-1-1 0 0,1-1 0 0 0,-1 1 1 0 0,1-1-1 0 0,0 1 0 0 0,-7-3 1 0 0,8 1-43 0 0,0 0 1 0 0,0 0 0 0 0,0 0 0 0 0,0-1 0 0 0,1 1 0 0 0,-1-1 0 0 0,1 0 0 0 0,0 0 0 0 0,0 0 0 0 0,0 0 0 0 0,0-1 0 0 0,0 1 0 0 0,-2-5 0 0 0,2 2-38 0 0,0 0-1 0 0,0 0 0 0 0,0 0 1 0 0,1 0-1 0 0,0 0 1 0 0,0-1-1 0 0,-1-11 1 0 0,1 7-378 0 0,1 0 0 0 0,0 0-1 0 0,1 0 1 0 0,0 0 0 0 0,1 0 0 0 0,4-21 0 0 0,2 16-908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7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1 3224 0 0,'-5'50'571'0'0,"4"-13"3658"0"0,1-16-3192 0 0,0 1 1 0 0,1-1-1 0 0,4 23 0 0 0,-5-41-1023 0 0,7 28 373 0 0,-2 0 0 0 0,1 39 0 0 0,-6-55 22 0 0,6 29 0 0 0,-3-29-10 0 0,1 28 1 0 0,-4-36-309 0 0,0 0 0 0 0,0 0 0 0 0,-1 0 0 0 0,1 0 1 0 0,-2 0-1 0 0,1 0 0 0 0,-1 0 0 0 0,0 0 0 0 0,0-1 0 0 0,-5 10 1 0 0,2-7 54 0 0,3-4-56 0 0,-1-1 0 0 0,0 0 0 0 0,1 0 0 0 0,-5 5 0 0 0,6-8-59 0 0,-1 0-1 0 0,1 1 1 0 0,-1-1-1 0 0,1 0 1 0 0,-1 0-1 0 0,0 0 0 0 0,1 0 1 0 0,-1-1-1 0 0,0 1 1 0 0,0 0-1 0 0,1-1 1 0 0,-1 1-1 0 0,0-1 0 0 0,-3 1 1 0 0,-2-1 86 0 0,0 1-1 0 0,0-1 1 0 0,0 0 0 0 0,0-1 0 0 0,0 1-1 0 0,0-1 1 0 0,0-1 0 0 0,0 1 0 0 0,0-1 0 0 0,0-1-1 0 0,-7-3 1 0 0,8 3-106 0 0,0 0 1 0 0,0-1-1 0 0,0 1 1 0 0,0-2-1 0 0,1 1 0 0 0,-1 0 1 0 0,1-1-1 0 0,1 0 0 0 0,-8-9 1 0 0,1-2-629 0 0,-20-36 0 0 0,28 46-106 0 0,1 0 0 0 0,0 1 1 0 0,-3-12-1 0 0,2 6-1583 0 0,-6-13-2911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7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2760 0 0,'0'0'272'0'0,"18"3"-272"0"0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7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27 277 4144 0 0,'31'35'2758'0'0,"-29"-34"-2433"0"0,-1 1 0 0 0,1-1 0 0 0,0 0 0 0 0,-1 0 0 0 0,1 0-1 0 0,0 1 1 0 0,0-2 0 0 0,0 1 0 0 0,-1 0 0 0 0,1 0-1 0 0,3 0 1 0 0,-4-1-281 0 0,1 0 1 0 0,-1 0-1 0 0,0 0 0 0 0,0 0 0 0 0,1-1 0 0 0,-1 1 0 0 0,0 0 1 0 0,0-1-1 0 0,0 1 0 0 0,1-1 0 0 0,-1 1 0 0 0,0-1 0 0 0,0 0 1 0 0,0 1-1 0 0,0-1 0 0 0,0 0 0 0 0,0 0 0 0 0,0 0 0 0 0,0 0 0 0 0,1-2 1 0 0,1-1-13 0 0,1-1 0 0 0,-1 1 0 0 0,0-1 0 0 0,-1 0 1 0 0,1 0-1 0 0,-1 0 0 0 0,0 0 0 0 0,0 0 0 0 0,-1 0 1 0 0,1-1-1 0 0,0-8 0 0 0,0-5-28 0 0,-1 0 0 0 0,-2-19 0 0 0,0 7 91 0 0,1 23-61 0 0,-1 0 0 0 0,0 0 0 0 0,-2-8 1 0 0,-2-11 165 0 0,4 21-78 0 0,-1 1 0 0 0,0 0 1 0 0,0 0-1 0 0,0 0 0 0 0,0 0 0 0 0,-1 0 0 0 0,1 1 0 0 0,-2-1 0 0 0,1 1 0 0 0,0 0 0 0 0,-1-1 0 0 0,1 2 0 0 0,-6-6 1 0 0,8 9-101 0 0,1 0-1 0 0,-1 0 1 0 0,1 0 0 0 0,-1 1 0 0 0,1-1 0 0 0,-1 0 0 0 0,1 0 0 0 0,-1 0 0 0 0,1 0 0 0 0,-1 0 0 0 0,1 1 0 0 0,0-1 0 0 0,-1 0 0 0 0,1 0 0 0 0,-1 1 0 0 0,1-1 0 0 0,0 0 0 0 0,-1 1 0 0 0,1-1 0 0 0,0 0 0 0 0,-1 1 0 0 0,1-1 0 0 0,0 0-1 0 0,0 1 1 0 0,-1-1 0 0 0,1 1 0 0 0,0-1 0 0 0,-11 15 264 0 0,10-13-270 0 0,-4 6 64 0 0,0 1 0 0 0,0-1 0 0 0,1 2 0 0 0,0-1 0 0 0,0 0 0 0 0,-2 14 0 0 0,1-2-12 0 0,-4 41 0 0 0,-4 55 92 0 0,12-107-117 0 0,0-1 0 0 0,1 1 1 0 0,0 0-1 0 0,1 0 0 0 0,0 0 1 0 0,0 0-1 0 0,1 0 0 0 0,0-1 0 0 0,1 1 1 0 0,0-1-1 0 0,0 1 0 0 0,1-1 1 0 0,0 0-1 0 0,1-1 0 0 0,0 1 1 0 0,0-1-1 0 0,1 0 0 0 0,0 0 1 0 0,14 14-1 0 0,-16-19-132 0 0,-1 0-1 0 0,1 0 0 0 0,1 0 1 0 0,-1 0-1 0 0,0-1 1 0 0,1 1-1 0 0,-1-1 0 0 0,1 0 1 0 0,0-1-1 0 0,0 1 1 0 0,-1-1-1 0 0,1 0 0 0 0,0 0 1 0 0,8 0-1 0 0,4-4-5496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7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11112 0 0,'0'0'1008'0'0,"0"2"-828"0"0,5 64 1385 0 0,-3-41-1075 0 0,1 1 0 0 0,9 38 0 0 0,-12-63-489 0 0,3 11 0 0 0,-1-3 45 0 0,-1-1 0 0 0,1 1 0 0 0,-1 11 0 0 0,4 105 106 0 0,-3-79 149 0 0,-1-17-1307 0 0,-1-10-2498 0 0,0-3-1416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8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11456 0 0,'0'11'564'0'0,"-1"8"-293"0"0,2 1 0 0 0,0-1 0 0 0,6 30 0 0 0,-4-30-126 0 0,-1 0 0 0 0,0 1 0 0 0,-2-1 1 0 0,-1 20-1 0 0,0 4 242 0 0,-3 35 484 0 0,2 30 339 0 0,2-22-759 0 0,-1-71-412 0 0,0-12-18 0 0,1-1-1 0 0,0 1 0 0 0,0-1 0 0 0,0 1 0 0 0,0 0 1 0 0,0-1-1 0 0,0 1 0 0 0,3 5 613 0 0,6-24-249 0 0,6-14-389 0 0,53-99 266 0 0,-46 91-266 0 0,43-68-2279 0 0,-55 90 1542 0 0</inkml:trace>
  <inkml:trace contextRef="#ctx0" brushRef="#br0" timeOffset="1">150 504 17135 0 0,'0'0'1296'0'0,"0"7"-720"0"0,5 6-576 0 0,-2-2 0 0 0,2-3 0 0 0,4-1 0 0 0,-1-2-80 0 0,1-5-1872 0 0,5-5 865 0 0,-6 1-1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8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7832 0 0,'-21'73'2100'0'0,"20"-66"-1615"0"0,0-1 1 0 0,0 1-1 0 0,1 0 1 0 0,0-1-1 0 0,1 8 0 0 0,-1 14 819 0 0,-1-10-1163 0 0,0 0 1 0 0,2 0 0 0 0,0 0 0 0 0,5 27 0 0 0,3 21 72 0 0,-7-45-53 0 0,7 32 0 0 0,-3-20 80 0 0,-5-25-228 0 0,0 0 0 0 0,1 0 0 0 0,0 0 0 0 0,4 9 1 0 0,4 7-1482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18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67 172 4144 0 0,'3'0'363'0'0,"1"0"0"0"0,-1 1 0 0 0,0-1 1 0 0,0 1-1 0 0,0 0 0 0 0,1 0 0 0 0,-1 0 0 0 0,0 0 1 0 0,0 1-1 0 0,-1-1 0 0 0,1 1 0 0 0,0 0 0 0 0,0 0 1 0 0,3 3 1071 0 0,-4-6-1319 0 0,-1 0 0 0 0,1 1 0 0 0,0-1 0 0 0,-1 0 0 0 0,1 0 0 0 0,0 0 0 0 0,-1 0 0 0 0,1 0 0 0 0,-1 0 0 0 0,1 0 0 0 0,1-2 0 0 0,2-36 724 0 0,-4 19-615 0 0,-1 13-157 0 0,1-1-1 0 0,-1 1 1 0 0,-1-9 0 0 0,-1 8 34 0 0,1 1 1 0 0,-1 0-1 0 0,0 0 1 0 0,-3-8 0 0 0,3 12 50 0 0,1 0 0 0 0,-1 0 0 0 0,1 0 1 0 0,-1 1-1 0 0,0-1 0 0 0,0 0 0 0 0,-1 1 1 0 0,1 0-1 0 0,0-1 0 0 0,-1 1 0 0 0,-4-3 1 0 0,6 4-111 0 0,0 1 1 0 0,0-1-1 0 0,0 1 1 0 0,0 0-1 0 0,1 0 1 0 0,-1-1-1 0 0,0 1 1 0 0,0 0-1 0 0,0 0 1 0 0,0 0-1 0 0,0 0 1 0 0,0 0 0 0 0,0 0-1 0 0,0 0 1 0 0,0 0-1 0 0,0 0 1 0 0,0 0-1 0 0,1 1 1 0 0,-1-1-1 0 0,0 0 1 0 0,0 1-1 0 0,0-1 1 0 0,0 0 0 0 0,0 1-1 0 0,1-1 1 0 0,-1 1-1 0 0,0-1 1 0 0,0 1-1 0 0,1 0 1 0 0,-1-1-1 0 0,0 1 1 0 0,1 0-1 0 0,-1 0 1 0 0,0 0-1 0 0,-3 5 94 0 0,0 0 0 0 0,1 0 0 0 0,-6 11 0 0 0,5-8-57 0 0,-4 4-48 0 0,2 2-1 0 0,-1-1 0 0 0,2 1 0 0 0,0 0 0 0 0,0 0 1 0 0,2 0-1 0 0,0 1 0 0 0,0-1 0 0 0,1 19 0 0 0,2-18-31 0 0,0 0 0 0 0,2 0 0 0 0,0 0 0 0 0,1 0 0 0 0,6 19 0 0 0,-7-27 0 0 0,2 0 0 0 0,-1 0 0 0 0,1 0 0 0 0,0-1 0 0 0,0 1 0 0 0,1-1 0 0 0,0 0 0 0 0,0-1 0 0 0,1 1 0 0 0,0-1 0 0 0,10 9 0 0 0,-12-13-19 0 0,0 1 0 0 0,0-1 0 0 0,0 0 0 0 0,0 0 0 0 0,0-1-1 0 0,1 1 1 0 0,-1-1 0 0 0,1 0 0 0 0,-1 0 0 0 0,1 0 0 0 0,-1-1 0 0 0,8 1-1 0 0,17-4-4936 0 0,-12-4-630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20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6912 0 0,'0'0'6426'0'0,"0"2"-5864"0"0,5 8-280 0 0,-1 0 0 0 0,2-1 0 0 0,-1 1 0 0 0,14 15 0 0 0,-2-3-228 0 0,-8-10-97 0 0,1 0 0 0 0,1-1 1 0 0,0 0-1 0 0,0 0 0 0 0,16 11 1 0 0,12 4-660 0 0,-20-16 336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20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9672 0 0,'0'0'874'0'0,"0"2"-718"0"0,-4 13 190 0 0,3-13-172 0 0,0 0 1 0 0,0 1-1 0 0,1-1 0 0 0,-1 0 0 0 0,1 1 0 0 0,-1-1 0 0 0,1 5 0 0 0,0 6 227 0 0,2 0 0 0 0,0-1-1 0 0,5 19 1 0 0,-4-18-360 0 0,0 0 0 0 0,-1-1 0 0 0,1 21 0 0 0,-2 3-712 0 0,3-17-122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20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 2760 0 0,'-6'0'248'0'0,"-35"5"6201"0"0,37-4-6018 0 0,1 0 0 0 0,-1 1 0 0 0,1-1 0 0 0,0 1 0 0 0,0 0 0 0 0,0-1 1 0 0,0 1-1 0 0,0 1 0 0 0,0-1 0 0 0,0 0 0 0 0,1 1 0 0 0,-4 3 0 0 0,-16 13 338 0 0,16-13-667 0 0,-1 0 0 0 0,1 1 0 0 0,0-1 0 0 0,1 1 0 0 0,-1 0 0 0 0,-6 13 0 0 0,-8 10-110 0 0,4-7-575 0 0,-24 47 0 0 0,30-50-4923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21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 3224 0 0,'0'0'136'0'0,"-5"3"40"0"0,-3 5-176 0 0,3 0 0 0 0,-3 0 0 0 0,-2 0 0 0 0,2 4 2272 0 0,-5-1 416 0 0,3 5 80 0 0,-3-4 16 0 0,-5 4-1912 0 0,5-5-384 0 0,-4 4-72 0 0,4 4-24 0 0,-5-3-392 0 0,2 1 0 0 0,-2-3 0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21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8752 0 0,'0'0'384'0'0,"0"14"88"0"0,3-1-376 0 0,-3 2-96 0 0,5 1 0 0 0,-1-1 0 0 0,5 4 1184 0 0,-5 5 216 0 0,5-4 40 0 0,0 3 16 0 0,-1-4-1088 0 0,2 0-216 0 0,-2-2-48 0 0,5-1-8 0 0,-5-2-176 0 0,7 3-40 0 0,-2-6-8 0 0,-5 0 0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22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14688 0 0,'-10'8'1432'0'0,"20"0"-1272"0"0,-5 0-160 0 0,3-2 0 0 0,-3 7 0 0 0,8-6 0 0 0,0 6 0 0 0,0-7 0 0 0,5 7-72 0 0,-5-6 72 0 0,4 1 0 0 0,4 3 0 0 0,-8-3 0 0 0,-3 0-168 0 0,3-4-24 0 0,10 4 0 0 0,-2 0-6088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35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0 8288 0 0,'-1'0'389'0'0,"-6"0"1863"0"0,8 9-1263 0 0,0-5-835 0 0,-1 0 0 0 0,1 1-1 0 0,-1-1 1 0 0,0 1 0 0 0,-2 6 0 0 0,2-5 45 0 0,-1 1 1 0 0,1-1 0 0 0,1 12 0 0 0,6 16 235 0 0,-4-19-214 0 0,0 0 1 0 0,1 25 0 0 0,4 171 990 0 0,-3-134-1193 0 0,-2-49 111 0 0,-2 43 1 0 0,-5 154 552 0 0,0 6-67 0 0,-1 13-284 0 0,3-165-288 0 0,-5 42-24 0 0,2-33-20 0 0,2-13 0 0 0,-1-32-3 0 0,-9 67 70 0 0,10-91-39 0 0,0 23-1 0 0,2-26 8 0 0,0 0 0 0 0,-4 15 0 0 0,-31 125 403 0 0,31-133-400 0 0,-3 10 52 0 0,6-27-76 0 0,1 0 0 0 0,-1-1-1 0 0,2 1 1 0 0,-1 0 0 0 0,1 1 0 0 0,-1-1 0 0 0,2 0 0 0 0,-1 0 0 0 0,2 7-1 0 0,9 0-13 0 0,-10-12 0 0 0,0-1 0 0 0,0 1 0 0 0,0 0 0 0 0,-1 0 0 0 0,1-1 0 0 0,0 1 0 0 0,0-1 0 0 0,0 1 0 0 0,0-1 0 0 0,0 1 0 0 0,0-1 0 0 0,0 1 0 0 0,0-1 0 0 0,1 0 0 0 0,-1 0 0 0 0,0 1 0 0 0,2-1 0 0 0,131-43-72 0 0,-117 39 73 0 0,31-2-1 0 0,-2 1-11 0 0,-13 0-39 0 0,58 0 1 0 0,-26 3 30 0 0,68-3 9 0 0,28-2-54 0 0,147-8-54 0 0,15 11 118 0 0,151 0-64 0 0,-337 9 64 0 0,67 1 0 0 0,21 1 0 0 0,-97-2 0 0 0,143-1 0 0 0,105 4 0 0 0,-133-3 0 0 0,33 2 0 0 0,-45-3-162 0 0,-151-5-4670 0 0,-44 1-917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5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2304 0 0,'0'0'6808'0'0,"15"4"-5528"0"0,-12-4-1132 0 0,-1 0-1 0 0,0 0 1 0 0,0 0 0 0 0,0 0 0 0 0,0 0 0 0 0,0-1 0 0 0,4 0 0 0 0,-4 0-90 0 0,1 1 1 0 0,-1-1 0 0 0,1 1 0 0 0,-1-1-1 0 0,1 1 1 0 0,-1 0 0 0 0,1 0 0 0 0,0 1-1 0 0,-1-1 1 0 0,1 0 0 0 0,-1 1-1 0 0,1-1 1 0 0,-1 1 0 0 0,0 0 0 0 0,1 0-1 0 0,2 1 1 0 0,0 0-48 0 0,10 4-1 0 0,-13-5 15 0 0,-2-1-25 0 0,0 1 1 0 0,0-1 0 0 0,1 0 0 0 0,-1 0 0 0 0,0 1-1 0 0,0-1 1 0 0,1 0 0 0 0,-1 0 0 0 0,0 0 0 0 0,1 0-1 0 0,-1 1 1 0 0,0-1 0 0 0,0 0 0 0 0,1 0-1 0 0,-1 0 1 0 0,0 0 0 0 0,1 0 0 0 0,-1 0 0 0 0,0 0-1 0 0,1 0 1 0 0,-1 0 0 0 0,0 0 0 0 0,1 0 0 0 0,0 0-1 0 0,15-2 134 0 0,0 0-992 0 0,-13 4-3424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7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11400 0 0,'0'0'1240'0'0,"13"0"-1240"0"0,-5-4 0 0 0,2 0 128 0 0,3-5 8 0 0,0 3 0 0 0,0-2-3592 0 0,4 0-728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36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4 231 7368 0 0,'0'0'568'0'0,"0"0"-463"0"0,0 0 0 0 0,-1 0 0 0 0,1 1 0 0 0,0-1 0 0 0,0 0-1 0 0,-1 1 1 0 0,1-1 0 0 0,0 0 0 0 0,0 1 0 0 0,0-1 0 0 0,-1 0 0 0 0,1 1 0 0 0,0-1 0 0 0,0 0 0 0 0,0 1 0 0 0,0-1 0 0 0,0 1 0 0 0,0-1 0 0 0,0 0 0 0 0,0 1 0 0 0,0-1 0 0 0,0 1 0 0 0,0-1 0 0 0,0 1 0 0 0,3 1-115 0 0,-1 0 63 0 0,-1 0 1 0 0,1-1-1 0 0,0 1 0 0 0,0-1 0 0 0,0 0 0 0 0,0 1 1 0 0,0-1-1 0 0,1 0 0 0 0,-1 0 0 0 0,4 1 1 0 0,17 1 232 0 0,-12-1-110 0 0,1-1-1 0 0,0 0 0 0 0,13 0 1 0 0,24-3 226 0 0,97 10-1 0 0,-58-2-272 0 0,-52-4-103 0 0,270 20 101 0 0,-153-12 267 0 0,-70-5-208 0 0,242-8-442 0 0,-171-3 395 0 0,80-6 85 0 0,-42 1-57 0 0,215-8-46 0 0,208 11-47 0 0,-214-12 97 0 0,-305 5 78 0 0,121-35 1 0 0,-187 39-80 0 0,1 0 0 0 0,-2-3 0 0 0,33-18 0 0 0,-26 13 3 0 0,73-46 139 0 0,-106 63-289 0 0,0 1 0 0 0,-1-1 0 0 0,1 0-1 0 0,-1 1 1 0 0,1-1 0 0 0,-1 0 0 0 0,7-7 2009 0 0,-10 11-2018 0 0,0-1 0 0 0,0 1 0 0 0,0-1 0 0 0,0 1 0 0 0,1-1 0 0 0,-1 1 0 0 0,1-1 0 0 0,-1 1 0 0 0,1 0 0 0 0,-1 2 0 0 0,-21 140 69 0 0,19-104-31 0 0,-3 23-40 0 0,-21 148 96 0 0,11-75-45 0 0,7-54-52 0 0,-5 35-12 0 0,-18 112 67 0 0,7-41-68 0 0,-28 260 66 0 0,36-297-64 0 0,15-126-45 0 0,-13 131 158 0 0,9-115-439 0 0,-20 72 0 0 0,18-93 86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38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41 161 5616 0 0,'0'0'505'0'0,"0"2"-413"0"0,8 78 2264 0 0,-8-40-819 0 0,5 116 1725 0 0,3 11-1232 0 0,14 104 379 0 0,5-122-1785 0 0,-24-122-557 0 0,-3-23-40 0 0,0 1 1 0 0,1-1-1 0 0,-1 0 0 0 0,1 0 0 0 0,0 0 1 0 0,0 0-1 0 0,0 0 0 0 0,3 5 0 0 0,-3-8 181 0 0,-3-2-154 0 0,1-2-72 0 0,-1 1 0 0 0,0-1 0 0 0,1 1 0 0 0,0-1 0 0 0,0 1 0 0 0,0-1 0 0 0,0 0 0 0 0,0 0 0 0 0,0 0 0 0 0,1 1 0 0 0,-1-1 0 0 0,1-5 0 0 0,-4-13-100 0 0,-42-258-1659 0 0,35 196 1318 0 0,7 49 353 0 0,-18-162-257 0 0,10 77 253 0 0,3 35 96 0 0,9 74 8 0 0,0 0 0 0 0,0 1 0 0 0,1-1 0 0 0,0 0 0 0 0,1 1 0 0 0,0-1 0 0 0,0 1 0 0 0,7-16 0 0 0,-9 23 6 0 0,1 0-1 0 0,0 1 0 0 0,1-1 1 0 0,-1 0-1 0 0,0 0 0 0 0,0 1 1 0 0,1-1-1 0 0,-1 1 0 0 0,1-1 1 0 0,-1 1-1 0 0,1-1 0 0 0,0 1 1 0 0,-1 0-1 0 0,1 0 1 0 0,0 0-1 0 0,0 0 0 0 0,2-1 1 0 0,-1 2 0 0 0,0-1 0 0 0,0 0 0 0 0,0 1 0 0 0,1 0 0 0 0,-1-1 0 0 0,0 1 0 0 0,0 1 0 0 0,0-1 0 0 0,0 0 0 0 0,6 2 1 0 0,8 2-1 0 0,28 11 0 0 0,-34-11 0 0 0,-1-1 0 0 0,1 0 0 0 0,0 0 0 0 0,0-1 0 0 0,1-1 0 0 0,17 1 0 0 0,-3 0 0 0 0,0-2 0 0 0,1-1 0 0 0,-1-1 0 0 0,38-7 0 0 0,-37 4 0 0 0,-6 1 34 0 0,41-15 1 0 0,-5 2 48 0 0,42-13 13 0 0,3 0 21 0 0,-65 18-59 0 0,-29 9-35 0 0,0 0 0 0 0,0 1-1 0 0,12-2 1 0 0,18-4 198 0 0,-37 8 13 0 0,-1 1-223 0 0,0-1 0 0 0,0 0 1 0 0,0 0-1 0 0,1 1 0 0 0,-1-1 1 0 0,0 0-1 0 0,0 1 0 0 0,0-1 1 0 0,0 0-1 0 0,1 0 0 0 0,-1 1 1 0 0,0-1-1 0 0,0 0 0 0 0,1 0 0 0 0,-1 0 1 0 0,0 1-1 0 0,0-1 0 0 0,1 0 1 0 0,-1 0-1 0 0,0 0 0 0 0,1 0 1 0 0,-1 0-1 0 0,1 1 0 0 0,-1-1 4 0 0,0 0-1 0 0,1 0 1 0 0,-1 0-1 0 0,1 0 1 0 0,-1 0-1 0 0,0 1 1 0 0,1-1-1 0 0,-1 0 1 0 0,0 0-1 0 0,1 1 1 0 0,-1-1-1 0 0,0 0 1 0 0,1 1-1 0 0,-1-1 1 0 0,0 0-1 0 0,0 1 0 0 0,1-1 1 0 0,-1 0-1 0 0,0 1 1 0 0,0-1-1 0 0,0 0 1 0 0,1 1-1 0 0,-1-1 1 0 0,0 1-1 0 0,0 0 1 0 0,1 8 121 0 0,0-1 0 0 0,0 1 1 0 0,4 13-1 0 0,-2-13-75 0 0,-1 1 1 0 0,0 0-1 0 0,1 17 0 0 0,2 117 411 0 0,-4-85-297 0 0,0-24-22 0 0,-4 59-1 0 0,-5-38-45 0 0,-6 63 16 0 0,-11 64-6 0 0,11-93-36 0 0,-2 17-810 0 0,10-71-96 0 0,2-4-57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38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0 8864 0 0,'2'4'104'0'0,"-1"-1"-1"0"0,-1 0 1 0 0,1 1 0 0 0,0-1 0 0 0,-1 1 0 0 0,0-1-1 0 0,0 0 1 0 0,0 1 0 0 0,0-1 0 0 0,0 1 0 0 0,-1-1-1 0 0,0 0 1 0 0,0 1 0 0 0,0-1 0 0 0,0 0 0 0 0,-2 5-1 0 0,-3 4 513 0 0,0-1 0 0 0,-15 21 0 0 0,13-20-198 0 0,-20 24 560 0 0,18-23-429 0 0,0 1 0 0 0,-15 25 1 0 0,23-36-493 0 0,1 0 0 0 0,0 0 0 0 0,-1 0 0 0 0,1 0 0 0 0,1 0 0 0 0,-1 0 0 0 0,0 0 0 0 0,1 1 0 0 0,-1-1 0 0 0,1 0 0 0 0,0 0 0 0 0,0 1-1 0 0,1-1 1 0 0,-1 0 0 0 0,1 0 0 0 0,-1 0 0 0 0,1 0 0 0 0,0 1 0 0 0,0-1 0 0 0,0 0 0 0 0,1 0 0 0 0,-1-1 0 0 0,3 4 0 0 0,4 5-19 0 0,1-1-1 0 0,0 0 0 0 0,1-1 0 0 0,12 10 0 0 0,-17-15-36 0 0,1 0 0 0 0,0-1-1 0 0,0 1 1 0 0,0-1-1 0 0,1 0 1 0 0,-1-1 0 0 0,1 0-1 0 0,0 0 1 0 0,12 2-1 0 0,-14-3-22 0 0,0 0-1 0 0,1-1 0 0 0,-1 1 0 0 0,0-1 0 0 0,0-1 1 0 0,1 1-1 0 0,-1-1 0 0 0,0 0 0 0 0,0 0 0 0 0,0 0 1 0 0,0-1-1 0 0,0 0 0 0 0,0 0 0 0 0,0 0 0 0 0,0 0 0 0 0,-1-1 1 0 0,9-6-1 0 0,16-24-4328 0 0,-27 31 3865 0 0,12-17-4602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38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5064 0 0,'0'0'6006'0'0,"1"2"-5343"0"0,3 7-65 0 0,-2-5-408 0 0,0 1 1 0 0,0-1 0 0 0,-1 0 0 0 0,1 1 0 0 0,-1-1-1 0 0,0 1 1 0 0,0-1 0 0 0,0 7 0 0 0,4 107 1443 0 0,0 4-2428 0 0,-2-107-4542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39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8752 0 0,'0'0'673'0'0,"0"2"-437"0"0,-3 21 17 0 0,2-21-93 0 0,0 1-1 0 0,1 0 1 0 0,-1 0 0 0 0,1 0 0 0 0,0 0 0 0 0,-1 0 0 0 0,1 0-1 0 0,1 0 1 0 0,-1 0 0 0 0,0 0 0 0 0,1-1 0 0 0,-1 1 0 0 0,3 5 0 0 0,2 2 246 0 0,0 0 0 0 0,1 0 0 0 0,0 0 0 0 0,1-1 0 0 0,11 13 0 0 0,-14-18-311 0 0,1 1 0 0 0,0-1 0 0 0,0 0 0 0 0,0 0-1 0 0,1 0 1 0 0,-1-1 0 0 0,1 0 0 0 0,0 0 0 0 0,0-1 0 0 0,11 4 0 0 0,-11-4-63 0 0,0 0 0 0 0,0 0 0 0 0,1-1 0 0 0,-1 0 0 0 0,1 0 1 0 0,-1-1-1 0 0,1 0 0 0 0,-1 0 0 0 0,1 0 0 0 0,-1-1 0 0 0,0 0 1 0 0,1 0-1 0 0,-1-1 0 0 0,7-1 0 0 0,14-6 17 0 0,-15 5-185 0 0,0-1 1 0 0,19-9 0 0 0,-13 5-417 0 0,4-2-29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39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5064 0 0,'0'0'9128'0'0,"3"1"-8266"0"0,7 2-574 0 0,-6-1-198 0 0,0-1 1 0 0,1 0-1 0 0,0 0 1 0 0,-1 0-1 0 0,1 0 1 0 0,5-1 0 0 0,40-6 37 0 0,-47 5-126 0 0,0 1 1 0 0,1 0-1 0 0,-1 0 1 0 0,0 0-1 0 0,0 1 1 0 0,0-1-1 0 0,4 2 1 0 0,5 0 30 0 0,1 1-22 0 0,-1 3-1 0 0,-9-4 3 0 0,13 16 49 0 0,-15-17-59 0 0,0-1-1 0 0,-1 1 1 0 0,1 0-1 0 0,-1 0 1 0 0,0 0-1 0 0,1 0 1 0 0,-1 0-1 0 0,0 0 1 0 0,1 0-1 0 0,-1 0 1 0 0,0 0-1 0 0,0 0 1 0 0,0 0-1 0 0,0 0 1 0 0,0 0 0 0 0,0 0-1 0 0,0 0 1 0 0,0 0-1 0 0,-1 0 1 0 0,1 1-1 0 0,-6 23 54 0 0,6-20-57 0 0,-1-1 1 0 0,0 0 0 0 0,0 1-1 0 0,0-1 1 0 0,-4 8 0 0 0,-6 7-70 0 0,8-14-55 0 0,0 0-1 0 0,0 1 1 0 0,0-1 0 0 0,1 1-1 0 0,0 0 1 0 0,-2 8 0 0 0,3 8-384 0 0</inkml:trace>
  <inkml:trace contextRef="#ctx0" brushRef="#br0" timeOffset="1">931 0 9728 0 0,'0'0'882'0'0,"0"2"-726"0"0,4 22-129 0 0,-3-21 51 0 0,0 1 0 0 0,0 0 0 0 0,-1 0 0 0 0,0 0 0 0 0,1 0 0 0 0,-1 0 0 0 0,-1 5 0 0 0,1-6 11 0 0,-1 0 1 0 0,1 0-1 0 0,0 0 1 0 0,0 0-1 0 0,0 0 1 0 0,0 0-1 0 0,0 0 0 0 0,1 0 1 0 0,-1 0-1 0 0,1 0 1 0 0,0 0-1 0 0,1 4 1 0 0,-1-5 8 0 0,-1 1 0 0 0,1-1 1 0 0,-1 0-1 0 0,0 1 0 0 0,0-1 1 0 0,0 0-1 0 0,0 1 0 0 0,0-1 0 0 0,-1 0 1 0 0,0 5-1 0 0,0-4 8 0 0,1 0 0 0 0,-1 0 0 0 0,1 0 0 0 0,0 0-1 0 0,-1 0 1 0 0,2 5 0 0 0,0-1 42 0 0,0-4-88 0 0,0-1 0 0 0,-1 0 0 0 0,1 1 0 0 0,-1-1-1 0 0,0 1 1 0 0,0-1 0 0 0,0 1 0 0 0,0 0 0 0 0,0-1 0 0 0,-1 1 0 0 0,0 3 0 0 0,-2 0 32 0 0,2-4-51 0 0,0 0-1 0 0,0 0 1 0 0,0 0-1 0 0,0 0 1 0 0,0 0-1 0 0,1 0 0 0 0,-1 1 1 0 0,1-1-1 0 0,0 0 1 0 0,-1 0-1 0 0,1 0 1 0 0,0 1-1 0 0,1 2 1 0 0,-1-2-10 0 0,0-1 0 0 0,1 1 0 0 0,-1-1 1 0 0,1 0-1 0 0,0 1 0 0 0,0-1 1 0 0,0 0-1 0 0,0 1 0 0 0,1-1 1 0 0,-1 0-1 0 0,0 0 0 0 0,1 0 1 0 0,2 3-1 0 0,1-1 10 0 0,1 1-1 0 0,-1-1 1 0 0,9 5 0 0 0,1 1 17 0 0,-9-6-49 0 0,-1-1-1 0 0,1 0 1 0 0,0-1-1 0 0,0 0 1 0 0,0 0-1 0 0,0 0 0 0 0,0-1 1 0 0,1 1-1 0 0,-1-1 1 0 0,0-1-1 0 0,1 0 0 0 0,-1 1 1 0 0,1-2-1 0 0,-1 1 1 0 0,7-2-1 0 0,21-7-1256 0 0,-16 2-234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39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6448 0 0,'0'0'3566'0'0,"8"0"-546"0"0,6 0-2716 0 0,0 0-1 0 0,0-1 1 0 0,0-1-1 0 0,0 0 1 0 0,20-7 0 0 0,36-11 16 0 0,-65 19-312 0 0,0-1 0 0 0,0 1 0 0 0,0-1 0 0 0,0 1 1 0 0,0 0-1 0 0,0 1 0 0 0,0 0 0 0 0,0-1 0 0 0,1 2 1 0 0,-1-1-1 0 0,0 0 0 0 0,8 3 0 0 0,-11-2 28 0 0,0 0 1 0 0,0 0-1 0 0,0 0 0 0 0,0 1 0 0 0,0-1 1 0 0,-1 0-1 0 0,1 1 0 0 0,0 0 0 0 0,-1-1 0 0 0,1 1 1 0 0,-1 0-1 0 0,1 0 0 0 0,-1 0 0 0 0,0 0 0 0 0,2 3 1 0 0,0 3-38 0 0,-1 0 1 0 0,4 15 0 0 0,-3-12-39 0 0,-2-4 63 0 0,0-1 0 0 0,0 0 1 0 0,-1 1-1 0 0,1-1 0 0 0,-2 1 0 0 0,1-1 0 0 0,-1 1 0 0 0,0-1 0 0 0,0 1 0 0 0,-2 6 1 0 0,2-8-75 0 0,0-1 1 0 0,1 1 0 0 0,0 0 0 0 0,0 6 0 0 0,0-2-308 0 0,0 10-480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0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0 991 6912 0 0,'0'0'622'0'0,"3"-1"-440"0"0,35-16 1224 0 0,-25 10-1085 0 0,1 1 1 0 0,24-7-1 0 0,-22 7-192 0 0,0 0 0 0 0,0 0 0 0 0,16-10 0 0 0,19-9 171 0 0,-21 13 29 0 0,46-25 0 0 0,-47 22-123 0 0,43-17 0 0 0,12-4 6 0 0,170-108 453 0 0,-63 33-354 0 0,-108 63-118 0 0,89-56 255 0 0,-125 73-557 0 0,64-57 1 0 0,-76 57 163 0 0,-16 16 13 0 0,-1-1 0 0 0,0 0 0 0 0,-2-2 0 0 0,0 0 0 0 0,17-24 1 0 0,-30 36 46 0 0,-2 5-27 0 0,0-1 1 0 0,0 1-1 0 0,0-1 1 0 0,0 0-1 0 0,0 0 0 0 0,0 0 1 0 0,-1 1-1 0 0,1-1 1 0 0,0 0-1 0 0,-1-3 1 0 0,-1 5 67 0 0,-6 1 696 0 0,3 18-783 0 0,4-14-76 0 0,0 0 0 0 0,1-1 0 0 0,-1 1-1 0 0,1 0 1 0 0,1 5 0 0 0,-1-7 6 0 0,1 0 0 0 0,-1 0 0 0 0,1 0-1 0 0,0 0 1 0 0,0 0 0 0 0,0 0 0 0 0,0-1-1 0 0,0 1 1 0 0,1-1 0 0 0,-1 1 0 0 0,1-1 0 0 0,0 0-1 0 0,0 0 1 0 0,-1 0 0 0 0,7 2 0 0 0,5 2-16 0 0,-1 0 0 0 0,23 5 0 0 0,-5-1 13 0 0,-4-1 40 0 0,30 6 0 0 0,-48-12-53 0 0,0 0 0 0 0,15 7 1 0 0,-14-5 0 0 0,0 0 1 0 0,13 3 0 0 0,20 3 15 0 0,133 40 0 0 0,-145-41 10 0 0,1-2 0 0 0,1-1 0 0 0,-1-1 0 0 0,1-2 0 0 0,0-1 0 0 0,0-2 0 0 0,64-5 0 0 0,-48-2-60 0 0,118-17 15 0 0,-133 16 36 0 0,0-1 1 0 0,58-22 0 0 0,-53 14-2 0 0,-6 4 3 0 0,-1-2-1 0 0,0-2 1 0 0,43-27-1 0 0,-51 27 42 0 0,-18 13-33 0 0,1-2-1 0 0,-1 1 1 0 0,0-1-1 0 0,0 0 1 0 0,0 0-1 0 0,0 0 1 0 0,7-10-1 0 0,-8 8 12 0 0,-1 1-1 0 0,1-1 0 0 0,-1 0 1 0 0,3-9-1 0 0,-4 11 2 0 0,0 1 0 0 0,0-1-1 0 0,0 1 1 0 0,1-1 0 0 0,-1 1 0 0 0,7-5 0 0 0,-10 9-22 0 0,0 0 1 0 0,0 0-1 0 0,1-1 1 0 0,-1 1-1 0 0,0 0 1 0 0,0 0-1 0 0,0 0 1 0 0,1-1-1 0 0,-1 1 0 0 0,0 0 1 0 0,0 0-1 0 0,0 0 1 0 0,0-1-1 0 0,0 1 1 0 0,1 0-1 0 0,-1 0 1 0 0,0-1-1 0 0,0 1 1 0 0,0 0-1 0 0,0 0 1 0 0,0-1-1 0 0,0 1 0 0 0,0 0 1 0 0,0 0-1 0 0,0-1 1 0 0,0 1-1 0 0,0 0 1 0 0,0 0-1 0 0,0-1 1 0 0,0 1-1 0 0,0 0 1 0 0,0 0-1 0 0,0-1 1 0 0,0 1-1 0 0,-1 0 0 0 0,1 0 1 0 0,0 0-1 0 0,0-1 1 0 0,0 1-1 0 0,0 0 1 0 0,0 0-1 0 0,-1-1 1 0 0,1 1-1 0 0,0 0 1 0 0,0 0-1 0 0,0 0 0 0 0,-1 0 1 0 0,1 0-1 0 0,0-1 1 0 0,0 1-1 0 0,0 0 1 0 0,-1 0-1 0 0,1 0 1 0 0,0 0-1 0 0,0 0 1 0 0,-1 0-1 0 0,1 0 1 0 0,0 0-1 0 0,-1 0 0 0 0,-11-2 53 0 0,2 3-11 0 0,9-1-42 0 0,1 0-1 0 0,-1 0 1 0 0,0 1 0 0 0,0-1 0 0 0,1 0-1 0 0,-1 1 1 0 0,0-1 0 0 0,0 1 0 0 0,1-1-1 0 0,-1 1 1 0 0,1-1 0 0 0,-1 1 0 0 0,0 0-1 0 0,-1 11 0 0 0,2 7 0 0 0,2-14 0 0 0,1-2 0 0 0,1 6 0 0 0,0 0 0 0 0,-1 0 0 0 0,5 15 0 0 0,-7-20 0 0 0,0-1 0 0 0,1 1 0 0 0,-1-1 0 0 0,1 0 0 0 0,0 0 0 0 0,0 1 0 0 0,0-1 0 0 0,1-1 0 0 0,-1 1 0 0 0,3 3 0 0 0,13 15 0 0 0,-11-9-2 0 0,0-1 36 0 0,0 1-1 0 0,17 18 1 0 0,28 30 250 0 0,32 31 269 0 0,-28-36-253 0 0,59 51 15 0 0,-56-57-420 0 0,3-3-1 0 0,115 66 1 0 0,-134-93-516 0 0,1-3-33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2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1141 11056 0 0,'-2'-5'108'0'0,"0"-1"0"0"0,0 1 1 0 0,1 0-1 0 0,0 0 1 0 0,0-1-1 0 0,0 1 0 0 0,1 0 1 0 0,-1-1-1 0 0,1 1 0 0 0,1-1 1 0 0,0-5-1 0 0,0-10 464 0 0,-4-17 457 0 0,2 24-401 0 0,1-25 0 0 0,-1 11-381 0 0,0 0 1 0 0,-2 0-1 0 0,0 0 1 0 0,-13-42-1 0 0,8 44-211 0 0,-1 1 1 0 0,-1-1-1 0 0,-2 2 0 0 0,-23-39 0 0 0,26 46-19 0 0,-3-1 29 0 0,-24-28 1 0 0,11 14 6 0 0,21 26-45 0 0,1-1 1 0 0,-1 1-1 0 0,1-1 0 0 0,-3-8 1 0 0,4 8-3 0 0,-1 1 0 0 0,0-1 0 0 0,0 1 0 0 0,0 0 0 0 0,-5-6-1 0 0,-15-14-5 0 0,10 12 0 0 0,-16-24 0 0 0,17 23 0 0 0,9 12 0 0 0,1 1 0 0 0,0 0 0 0 0,0-1 0 0 0,0 1 0 0 0,0-1 0 0 0,1 0 0 0 0,-1 1 0 0 0,1-1 0 0 0,-1 0 0 0 0,1 0 0 0 0,0 0 0 0 0,-1-5 0 0 0,1 3 29 0 0,1 4-34 0 0,0 1 0 0 0,0 0 0 0 0,-1-1-1 0 0,1 1 1 0 0,0-1 0 0 0,0 1-1 0 0,0 0 1 0 0,0-1 0 0 0,0 1 0 0 0,0-1-1 0 0,0 1 1 0 0,0 0 0 0 0,0-1-1 0 0,0 1 1 0 0,0-1 0 0 0,0 1 0 0 0,1 0-1 0 0,-1-1 1 0 0,0 1 0 0 0,0 0-1 0 0,0-1 1 0 0,0 1 0 0 0,1-1 0 0 0,-1 1-1 0 0,2-1-19 0 0,0 0 0 0 0,-1 0-1 0 0,1 1 1 0 0,0-1 0 0 0,-1 1 0 0 0,1-1-1 0 0,0 1 1 0 0,0 0 0 0 0,-1 0-1 0 0,1 0 1 0 0,0 0 0 0 0,3 0 0 0 0,36 2-73 0 0,77 15 1 0 0,159 30-100 0 0,-31-25 107 0 0,2-19 43 0 0,-234-3 45 0 0,367-19-92 0 0,-112 2 71 0 0,182-6 23 0 0,452-79 0 0 0,-597 38 6 0 0,-146 27 60 0 0,124-26-66 0 0,-258 56 20 0 0,19-2 24 0 0,-42 9-39 0 0,2-1-13 0 0,10-9 834 0 0,-24 22-674 0 0,-4 22 26 0 0,9-21-164 0 0,1-4 9 0 0,1 1-1 0 0,0 0 1 0 0,0 10-1 0 0,-4 21 35 0 0,-22 95 53 0 0,26-123-103 0 0,-21 175-7 0 0,7-61 60 0 0,-36 251 139 0 0,26-173-108 0 0,3-19-33 0 0,-11 136 9 0 0,19-162-70 0 0,14-150-1 0 0,-24 359 256 0 0,24-214-56 0 0,1 137 368 0 0,7 110-28 0 0,6-164-456 0 0,-5-134-33 0 0,0-17-30 0 0,0 6 27 0 0,1 51 123 0 0,-4-113-71 0 0,-5-30 132 0 0,-2-1-140 0 0,0 0-72 0 0,0 0 0 0 0,-1 0 0 0 0,1 0 0 0 0,0-1 0 0 0,0 1-1 0 0,0 0 1 0 0,0-1 0 0 0,0 0 0 0 0,0 1 0 0 0,0-1 0 0 0,0 0 0 0 0,-2-1 0 0 0,-10-3 31 0 0,13 5-44 0 0,0 0-1 0 0,0-1 1 0 0,-1 1-1 0 0,1 0 1 0 0,0-1-1 0 0,0 1 1 0 0,0 0-1 0 0,0-1 1 0 0,0 1-1 0 0,0-1 1 0 0,0 0-1 0 0,0 1 1 0 0,0-1 0 0 0,-1-1-1 0 0,0 1 3 0 0,1-1-1 0 0,-1 1 1 0 0,0 0 0 0 0,0 0 0 0 0,1 0-1 0 0,-1 0 1 0 0,0 0 0 0 0,0 1-1 0 0,0-1 1 0 0,-3 0 0 0 0,-16-7 50 0 0,0-7-44 0 0,15 11-9 0 0,0 0-1 0 0,-1 0 1 0 0,1 0-1 0 0,-1 1 1 0 0,1 0 0 0 0,-9-3-1 0 0,-3 2 24 0 0,0 0 0 0 0,0 1 0 0 0,-1 1-1 0 0,1 0 1 0 0,0 2 0 0 0,-23 1 0 0 0,12 2 25 0 0,0 2 0 0 0,1 0 0 0 0,-36 12 0 0 0,-158 44 261 0 0,51-16-32 0 0,69-9-48 0 0,33-10-22 0 0,-13 3 43 0 0,-125 40 400 0 0,73-27-457 0 0,-44 13-142 0 0,21-3 132 0 0,14-4-192 0 0,102-37-148 0 0,-66 10 0 0 0,95-19 80 0 0,-25 3-585 0 0,-41 0-1 0 0,53-5-1131 0 0,7 0-5375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3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1224 11288 0 0,'-1'-1'514'0'0,"-5"-12"-352"0"0,1 1-1 0 0,0-1 1 0 0,1 0 0 0 0,0-1-1 0 0,-2-18 1 0 0,-3-27 352 0 0,-4-22 29 0 0,-3 8-201 0 0,-29-115 495 0 0,18 83-388 0 0,-12-42 358 0 0,-10 3 999 0 0,48 140-1800 0 0,0 1 0 0 0,0-1-1 0 0,1 0 1 0 0,-1 0 0 0 0,1 1-1 0 0,0-1 1 0 0,0 0 0 0 0,0 1 0 0 0,0-1-1 0 0,0 0 1 0 0,1 0 0 0 0,0 1 0 0 0,0-1-1 0 0,0 1 1 0 0,0-1 0 0 0,3-5-1 0 0,-4 8-8 0 0,1 0 1 0 0,-1 0-1 0 0,1 0 0 0 0,-1 0 0 0 0,1 1 0 0 0,-1-1 0 0 0,1 0 0 0 0,0 0 0 0 0,0 0 0 0 0,-1 0 0 0 0,1 1 0 0 0,0-1 0 0 0,0 0 0 0 0,0 1 0 0 0,0-1 0 0 0,0 1 0 0 0,0-1 0 0 0,0 1 0 0 0,0-1 0 0 0,0 1 0 0 0,0 0 0 0 0,0-1 0 0 0,0 1 0 0 0,0 0 0 0 0,0 0 0 0 0,2 0 0 0 0,4-1-10 0 0,76-21-222 0 0,-44 11 189 0 0,50-21 0 0 0,-7 1-6 0 0,23-9 52 0 0,-13 2 0 0 0,-22 7 0 0 0,-41 19 0 0 0,23-9 0 0 0,-47 20 0 0 0,0-1 0 0 0,1 1 0 0 0,-1 0 0 0 0,0 1 0 0 0,1-1 0 0 0,-1 1 0 0 0,11 1 0 0 0,-4 2 0 0 0,-10-1 0 0 0,0-1 0 0 0,0 1 0 0 0,0 0 0 0 0,0-1 0 0 0,0 1 0 0 0,0 0 0 0 0,-1 0 0 0 0,1 0 0 0 0,-1 0 0 0 0,1 0 0 0 0,-1 1 0 0 0,0-1 0 0 0,0 0 0 0 0,0 1 0 0 0,0-1 0 0 0,1 6 0 0 0,1 2 20 0 0,-2 0 1 0 0,2 20-1 0 0,-3-26-7 0 0,-9 330 541 0 0,6-286-510 0 0,-19 184 116 0 0,19-189-133 0 0,-2 16-1156 0 0,4-19-2888 0 0,1 0-1743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8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2760 0 0,'-8'0'7654'0'0,"8"1"-7552"0"0,1 0-1 0 0,-1 1 1 0 0,0-1-1 0 0,0 0 1 0 0,1 1-1 0 0,-1-1 1 0 0,0 0-1 0 0,0 1 1 0 0,0-1-1 0 0,-1 0 1 0 0,1 1-1 0 0,0-1 1 0 0,-1 2-1 0 0,1-3-90 0 0,-2 11 383 0 0,1-8-292 0 0,0 1 1 0 0,1 0 0 0 0,-1 0 0 0 0,1 0 0 0 0,0 0 0 0 0,0 0-1 0 0,1 5 1 0 0,-1-3-28 0 0,0-1-1 0 0,0 1 1 0 0,-1-1-1 0 0,1 1 1 0 0,-1-1-1 0 0,0 1 1 0 0,-3 6 0 0 0,-3 18 139 0 0,5-16-5 0 0,2-10-146 0 0,-1-1 0 0 0,1 1 0 0 0,-1-1 0 0 0,1 0 0 0 0,0 1 0 0 0,1-1 0 0 0,-1 1 0 0 0,0-1 0 0 0,3 7 0 0 0,-2-4 4 0 0,0-1 1 0 0,0 1 0 0 0,0 9 0 0 0,-1-11-47 0 0,0 0-1 0 0,0 0 1 0 0,1 1-1 0 0,-1-1 1 0 0,1 0-1 0 0,0 0 1 0 0,0 0-1 0 0,3 6 1 0 0,3 11-21 0 0,-7-19 0 0 0,0 1 0 0 0,1-1 0 0 0,-1 0 0 0 0,1 0 0 0 0,0 0 0 0 0,-1 1 0 0 0,1-1 0 0 0,0 0 0 0 0,0 0 0 0 0,1 0 0 0 0,1 3 0 0 0,10 10 3 0 0,-11-12 1 0 0,0 1 0 0 0,1-1 0 0 0,-1 0 0 0 0,1 0 0 0 0,0 0 0 0 0,0-1 0 0 0,0 1 0 0 0,0-1 0 0 0,0 0 0 0 0,1 0 0 0 0,-1 0 0 0 0,1 0 0 0 0,-1 0 0 0 0,6 1 1 0 0,-7-2 1 0 0,0-1 1 0 0,0 1 0 0 0,-1-1 0 0 0,1 0 0 0 0,0 0 0 0 0,0 0 0 0 0,0 0-1 0 0,0 0 1 0 0,0 0 0 0 0,0 0 0 0 0,0 0 0 0 0,0-1 0 0 0,0 1 0 0 0,0-1 0 0 0,-1 0-1 0 0,1 1 1 0 0,0-1 0 0 0,0 0 0 0 0,-1 0 0 0 0,1 0 0 0 0,0 0 0 0 0,-1 0-1 0 0,1-1 1 0 0,-1 1 0 0 0,0 0 0 0 0,1-1 0 0 0,-1 1 0 0 0,0-1 0 0 0,0 1 0 0 0,0-1-1 0 0,0 0 1 0 0,0 1 0 0 0,0-1 0 0 0,0 0 0 0 0,0 0 0 0 0,-1 0 0 0 0,1 1-1 0 0,-1-1 1 0 0,1-4 0 0 0,6-22 51 0 0,-5 23-59 0 0,-1 0 0 0 0,1 0 1 0 0,-1 0-1 0 0,0 0 0 0 0,0-7 1 0 0,0-20-2 0 0,-1 19-24 0 0,1-1 0 0 0,-4-22 0 0 0,2 28-26 0 0,-1-1 0 0 0,-1 0 0 0 0,1 1 0 0 0,-1 0 1 0 0,-6-12-1 0 0,6 13-15 0 0,2 6 25 0 0,1 0 0 0 0,0 0-1 0 0,0 0 1 0 0,-1 0 0 0 0,1 0 0 0 0,-1 0 0 0 0,1 0 0 0 0,-1 0 0 0 0,0 0 0 0 0,1 1 0 0 0,-2-2 0 0 0,-3-3-427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3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0 11664 0 0,'-2'3'530'0'0,"-5"6"-404"0"0,1 1 0 0 0,0 0 0 0 0,0 1-1 0 0,1 0 1 0 0,-6 17 0 0 0,6-13-78 0 0,-28 111 747 0 0,29-106-619 0 0,0 1-1 0 0,2 0 1 0 0,1 0 0 0 0,1 25-1 0 0,1-40-96 0 0,-1 1-1 0 0,2-1 1 0 0,-1 0-1 0 0,1 0 1 0 0,0 1-1 0 0,0-1 1 0 0,1-1-1 0 0,-1 1 1 0 0,1 0-1 0 0,1-1 1 0 0,-1 1-1 0 0,6 5 1 0 0,-3-4 92 0 0,1 0-1 0 0,-1 0 1 0 0,2-1-1 0 0,-1 0 1 0 0,1 0-1 0 0,-1-1 1 0 0,15 7-1 0 0,-12-7-99 0 0,0-1 0 0 0,0-1-1 0 0,1 1 1 0 0,-1-2 0 0 0,1 1-1 0 0,0-1 1 0 0,0-1 0 0 0,-1 0-1 0 0,17-1 1 0 0,-8-1-397 0 0,0-2-1 0 0,0 0 1 0 0,0 0 0 0 0,29-11-1 0 0,-26 7-579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3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11720 0 0,'0'0'1060'0'0,"2"0"-848"0"0,6 1-89 0 0,1-1 1 0 0,-1 1 0 0 0,1 1 0 0 0,14 4-1 0 0,-18-5-91 0 0,0 1 1 0 0,0 0-1 0 0,0 0 0 0 0,-1 1 0 0 0,1 0 0 0 0,0-1 0 0 0,-1 1 0 0 0,0 1 0 0 0,5 3 1 0 0,-4-2-18 0 0,0 0 1 0 0,-1 1 0 0 0,1-1-1 0 0,-1 1 1 0 0,-1 0 0 0 0,1 0-1 0 0,-1 0 1 0 0,0 0 0 0 0,0 1-1 0 0,-1-1 1 0 0,0 1 0 0 0,2 8 0 0 0,0 14 4 0 0,-2 0 1 0 0,0 0 0 0 0,-2 1 0 0 0,-2-1 0 0 0,-4 29 0 0 0,2-24-309 0 0,0-3-21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4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 9648 0 0,'0'2'438'0'0,"-1"15"-223"0"0,-1 0 0 0 0,0 0-1 0 0,-8 22 1 0 0,-1 14 809 0 0,5-20-455 0 0,2-16 11 0 0,1 0 1 0 0,-2 31 0 0 0,5-30-203 0 0,0 4 189 0 0,0 0 1 0 0,5 26-1 0 0,-4-41-428 0 0,1 0-1 0 0,0-1 1 0 0,0 1 0 0 0,0-1-1 0 0,0 0 1 0 0,1 0-1 0 0,0 0 1 0 0,1 0 0 0 0,-1 0-1 0 0,1 0 1 0 0,7 7-1 0 0,-7-9-59 0 0,0 0-1 0 0,0 0 0 0 0,1-1 1 0 0,-1 0-1 0 0,1 1 0 0 0,0-1 1 0 0,-1-1-1 0 0,2 1 0 0 0,-1-1 0 0 0,0 0 1 0 0,0 0-1 0 0,1 0 0 0 0,5 0 1 0 0,-2-1-34 0 0,0 0 0 0 0,0-1 0 0 0,0 0 0 0 0,0 0-1 0 0,0-1 1 0 0,0 0 0 0 0,13-4 0 0 0,6-1 18 0 0,-10 2-32 0 0,-1 0-1 0 0,30-12 1 0 0,-22 4-1349 0 0,36-20 0 0 0,-42 18-4864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4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 11520 0 0,'0'0'886'0'0,"2"-1"-472"0"0,49-19 2652 0 0,-34 12-2888 0 0,0 1 0 0 0,32-8-1 0 0,-18 7-112 0 0,-23 5-50 0 0,1 1 0 0 0,0 0 0 0 0,9-1 0 0 0,0 0-10 0 0,-10 2-7 0 0,1 0 0 0 0,-1 0 0 0 0,0 1-1 0 0,12 1 1 0 0,-18-1 6 0 0,0 0 0 0 0,0 1-1 0 0,0-1 1 0 0,0 1 0 0 0,-1-1-1 0 0,1 1 1 0 0,0 0 0 0 0,0 0-1 0 0,0 0 1 0 0,0 0 0 0 0,-1 0-1 0 0,1 0 1 0 0,-1 0 0 0 0,1 0-1 0 0,-1 1 1 0 0,1-1 0 0 0,-1 1-1 0 0,0-1 1 0 0,1 1 0 0 0,-1 0-1 0 0,0-1 1 0 0,0 1 0 0 0,1 2-1 0 0,0 3 4 0 0,0 0-1 0 0,0 0 0 0 0,-1 0 1 0 0,0 0-1 0 0,0 0 1 0 0,0 0-1 0 0,-1 0 1 0 0,-1 8-1 0 0,-8 58-11 0 0,-22 47-837 0 0,22-80-582 0 0,-3-1-3821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4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9216 0 0,'0'2'706'0'0,"-3"16"-430"0"0,2-14-158 0 0,1-1 0 0 0,-1 1 0 0 0,1 0-1 0 0,-1 0 1 0 0,2 5 0 0 0,-1 1 435 0 0,0-1 0 0 0,-1 1 0 0 0,-2 13 0 0 0,-1 18 374 0 0,-1 0-319 0 0,4-33-455 0 0,-1 0 0 0 0,2 0 0 0 0,-1 0 0 0 0,1 8 0 0 0,2 8 238 0 0,-2-13-114 0 0,1 1-1 0 0,0-1 1 0 0,1 0 0 0 0,0 0-1 0 0,1 0 1 0 0,0 0 0 0 0,0 0-1 0 0,7 13 1 0 0,-1-9 19 0 0,-7-10-181 0 0,1 1-1 0 0,0-1 1 0 0,1 0-1 0 0,-1 0 1 0 0,1 0-1 0 0,0 0 1 0 0,0 0-1 0 0,8 5 1 0 0,-6-5-47 0 0,0-1-19 0 0,0 1-1 0 0,0-1 0 0 0,0 0 0 0 0,1-1 0 0 0,8 4 0 0 0,2-1 30 0 0,-1-1-1 0 0,19 2 1 0 0,-28-6-63 0 0,0 0 1 0 0,0-1 0 0 0,0 0 0 0 0,0 0-1 0 0,0-1 1 0 0,0 0 0 0 0,12-2 0 0 0,-8-1 4 0 0,3 1-12 0 0,0-1 0 0 0,0-1 0 0 0,0 0 1 0 0,15-9-1 0 0,-12 5-397 0 0,-2-1 1 0 0,1 0-1 0 0,-1-1 1 0 0,-1-1-1 0 0,0 0 1 0 0,18-21-1 0 0,-14 10-917 0 0</inkml:trace>
  <inkml:trace contextRef="#ctx0" brushRef="#br0" timeOffset="1">207 44 11056 0 0,'1'1'4705'0'0,"4"4"-4456"0"0,0-2-1 0 0,0 1 1 0 0,0 0 0 0 0,0-1 0 0 0,1 0-1 0 0,0 0 1 0 0,-1-1 0 0 0,9 3 0 0 0,52 12 721 0 0,-47-13-766 0 0,32 12 155 0 0,-45-15-429 0 0,1 1 1 0 0,0-1-1 0 0,-1 1 1 0 0,1 1-1 0 0,-1 0 1 0 0,0-1 0 0 0,0 2-1 0 0,0-1 1 0 0,0 1-1 0 0,8 7 1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5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1083 10736 0 0,'0'0'496'0'0,"3"0"-14"0"0,3-1-463 0 0,0 1 0 0 0,0-1 0 0 0,0 0 0 0 0,0 0 0 0 0,0-1 0 0 0,-1 1 0 0 0,1-1 0 0 0,-1-1 0 0 0,10-4 0 0 0,7-5 1 0 0,-8 5 34 0 0,-2-1 1 0 0,20-13 0 0 0,1-5 104 0 0,17-14 50 0 0,84-68 443 0 0,-31 29-280 0 0,-50 34-182 0 0,105-95-88 0 0,-121 102-147 0 0,150-169 147 0 0,-5-60 125 0 0,-173 254-174 0 0,-6 9-37 0 0,-1 0 0 0 0,1-1 0 0 0,-1 1 0 0 0,2-6 0 0 0,-3 4 11 0 0,-1 5 53 0 0,-2 1 0 0 0,-5 1-76 0 0,3 4-63 0 0,4-5 55 0 0,0 1 1 0 0,0-1-1 0 0,0 1 1 0 0,0 0-1 0 0,0-1 1 0 0,0 1-1 0 0,0 0 1 0 0,0-1-1 0 0,0 1 1 0 0,0-1-1 0 0,0 1 1 0 0,1 0-1 0 0,-1-1 1 0 0,0 1-1 0 0,0-1 1 0 0,1 1-1 0 0,-1 0 0 0 0,1 0 1 0 0,-1 0-6 0 0,6 7-34 0 0,3 3 40 0 0,-1-1 0 0 0,-1 2 0 0 0,10 19 0 0 0,-9-16 9 0 0,16 23 0 0 0,-11-23 9 0 0,1 0-1 0 0,0-1 1 0 0,0-1-1 0 0,1 0 1 0 0,1-1-1 0 0,0 0 1 0 0,1-1 0 0 0,28 13-1 0 0,-7-7 29 0 0,2-1 0 0 0,78 20 0 0 0,-35-23 48 0 0,-34-6-14 0 0,-3-1 54 0 0,64 1-1 0 0,47-9 34 0 0,-146 1-155 0 0,250-23 127 0 0,-4-21-24 0 0,-191 31-26 0 0,0-4 0 0 0,-1-2 1 0 0,-1-4-1 0 0,64-33 1 0 0,-92 38-41 0 0,60-44 1 0 0,-43 26-44 0 0,4-11 114 0 0,-55 47-106 0 0,-1 1-7 0 0,0-1 0 0 0,-1 1 0 0 0,1 0 0 0 0,0-1 0 0 0,-1 1 0 0 0,1-1 0 0 0,-1 1 0 0 0,1-1 0 0 0,0 1 0 0 0,-1-1 0 0 0,0 0 0 0 0,1 1 0 0 0,-1-1 0 0 0,1 0 0 0 0,-1 1 1 0 0,0-1-1 0 0,1 0 0 0 0,-1 1 0 0 0,0-1 0 0 0,0 0 0 0 0,1 0 0 0 0,-1-2 91 0 0,0-1-5 0 0,9 7-20 0 0,-8-2-63 0 0,0 0 1 0 0,0 0 0 0 0,0 0-1 0 0,-1 1 1 0 0,1-1 0 0 0,0 0 0 0 0,-1 0-1 0 0,1 1 1 0 0,-1-1 0 0 0,1 1 0 0 0,-1-1-1 0 0,1 3 1 0 0,2 21 154 0 0,-2-14-86 0 0,0 5 52 0 0,0 0 0 0 0,-1 0 1 0 0,-3 17-1 0 0,0 17 108 0 0,12 198 514 0 0,-4-198-517 0 0,15 66 1 0 0,-14-91-190 0 0,2 0 0 0 0,0 0 0 0 0,1-1-1 0 0,19 33 1 0 0,15 20-809 0 0,-20-42-146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7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2127 136 13360 0 0,'-308'4'5287'0'0,"97"-4"-4043"0"0,-647-15 944 0 0,376-37-1932 0 0,409 38-440 0 0,-100-34-1 0 0,162 42-7 0 0,11 5 166 0 0,-1 1 0 0 0,0 0-1 0 0,1-1 1 0 0,-1 1-1 0 0,0-1 1 0 0,1 1 0 0 0,-1 0-1 0 0,0-1 1 0 0,1 1-1 0 0,-1 0 1 0 0,0 0-1 0 0,1-1 1 0 0,-3 1 0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8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88 123 2304 0 0,'-5'6'200'0'0,"4"-5"32"0"0,0-1 1 0 0,0 1-1 0 0,0 0 0 0 0,0-1 1 0 0,0 1-1 0 0,0 0 0 0 0,1 0 1 0 0,-1 0-1 0 0,0 0 0 0 0,1 0 1 0 0,-1 0-1 0 0,0 0 0 0 0,1 0 0 0 0,-1 0 1 0 0,1 0-1 0 0,0 0 0 0 0,-1 0 1 0 0,1 0-1 0 0,0 0 0 0 0,0 0 1 0 0,0 0-1 0 0,-1 0 0 0 0,1 1 1 0 0,0-1-1 0 0,1 0 0 0 0,-1 0 1 0 0,0 1-1 0 0,1 10 963 0 0,0-1 0 0 0,0 0-1 0 0,1 0 1 0 0,6 17 0 0 0,18 43 711 0 0,-12-43-924 0 0,34 52 0 0 0,-13-24-270 0 0,-26-41-586 0 0,-2-2 140 0 0,11 22 776 0 0,-26-52-684 0 0,-4-4-250 0 0,-1 0 0 0 0,-21-24 0 0 0,-12-20-54 0 0,-7-31 10 0 0,38 64-65 0 0,-21-50 4 0 0,31 68-7 0 0,0-1 0 0 0,1 1 0 0 0,-4-28 0 0 0,7-9-147 0 0,2 49 98 0 0,-1 2 47 0 0,0-1 1 0 0,1 0 0 0 0,-1 1-1 0 0,0-1 1 0 0,1 0-1 0 0,-1 1 1 0 0,1-1 0 0 0,-1 1-1 0 0,0-1 1 0 0,1 1-1 0 0,-1-1 1 0 0,1 1 0 0 0,0-1-1 0 0,-1 1 1 0 0,1 0-1 0 0,-1-1 1 0 0,1 1 0 0 0,-1 0-1 0 0,1-1 1 0 0,0 1-1 0 0,-1 0 1 0 0,1 0 0 0 0,0 0-1 0 0,-1 0 1 0 0,1-1 0 0 0,0 1-1 0 0,1 0 1 0 0,14 4-84 0 0,-15-3 75 0 0,7 2-25 0 0,-1 0 0 0 0,1 1 0 0 0,-1 0 0 0 0,-1 1 0 0 0,10 6 0 0 0,6 5-36 0 0,27 20 4 0 0,-36-28 68 0 0,0-1 0 0 0,1-1 0 0 0,27 9-1 0 0,-35-13 4 0 0,0-1 0 0 0,0 0 1 0 0,0-1-1 0 0,0 1 0 0 0,0-1 0 0 0,0 0 0 0 0,1-1 0 0 0,-1 1 0 0 0,0-1 0 0 0,-1 0 0 0 0,1-1 0 0 0,8-2 0 0 0,-8 1 10 0 0,1 1 0 0 0,-1-1 0 0 0,1 0 0 0 0,-1-1 0 0 0,0 1 0 0 0,0-1 0 0 0,-1-1 0 0 0,1 1 0 0 0,-1-1 0 0 0,0 0 0 0 0,0 0 0 0 0,-1 0 0 0 0,1-1 0 0 0,4-8 0 0 0,-8 13-4 0 0,0 0 1 0 0,0-1 0 0 0,-1 1 0 0 0,1 0-1 0 0,0-1 1 0 0,-1 1 0 0 0,1-1-1 0 0,-1 1 1 0 0,0-1 0 0 0,1 1 0 0 0,-1-1-1 0 0,0 1 1 0 0,0-1 0 0 0,0 1 0 0 0,0-1-1 0 0,0 1 1 0 0,0-1 0 0 0,-1-1-1 0 0,0-3 9 0 0,1-1 47 0 0,0 5 110 0 0,0 3-146 0 0,-1 0 1 0 0,1 0 0 0 0,0 0 0 0 0,-1 0-1 0 0,1 0 1 0 0,-1 0 0 0 0,0 0 0 0 0,1 0-1 0 0,-1-1 1 0 0,0 1 0 0 0,1 0 0 0 0,-2 0-1 0 0,-3 5 61 0 0,-1 2-110 0 0,1 0 0 0 0,1 1-1 0 0,-1 0 1 0 0,1 0-1 0 0,1 0 1 0 0,-4 12 0 0 0,-9 62-198 0 0,4-19 245 0 0,-2-3 42 0 0,-8 73-1 0 0,18-116-44 0 0,3-15-11 0 0,0 0 0 0 0,0 1 0 0 0,0-1 1 0 0,1 1-1 0 0,0-1 0 0 0,-1 1 0 0 0,1-1 1 0 0,0 1-1 0 0,1-1 0 0 0,-1 1 0 0 0,1-1 1 0 0,-1 1-1 0 0,2 3 0 0 0,3-15 55 0 0,0-22-96 0 0,-1-1-1 0 0,-2 0 1 0 0,-1 1-1 0 0,-3-41 1 0 0,0 19-42 0 0,3 37 64 0 0,-1 0 0 0 0,-1 0 0 0 0,-1 0 0 0 0,0 0 0 0 0,-6-21 0 0 0,8 36 3 0 0,0 0 0 0 0,0-1-1 0 0,0 1 1 0 0,0-1-1 0 0,0 1 1 0 0,0 0 0 0 0,0-1-1 0 0,-1 1 1 0 0,1 0 0 0 0,0-1-1 0 0,0 1 1 0 0,0 0-1 0 0,-1-1 1 0 0,1 1 0 0 0,0 0-1 0 0,0-1 1 0 0,-1 1 0 0 0,1 0-1 0 0,0 0 1 0 0,0-1-1 0 0,-1 1 1 0 0,1 0 0 0 0,0 0-1 0 0,-1 0 1 0 0,0-1-1 0 0,-2 4-68 0 0,3-2 48 0 0,-6 7-371 0 0,0 1 0 0 0,1 1 1 0 0,0-1-1 0 0,-7 18 0 0 0,11-26 299 0 0,-7 19-1525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49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2955 5984 0 0,'-2'-4'113'0'0,"-1"-1"0"0"0,0 0 0 0 0,1 0 0 0 0,0 0 0 0 0,0 0 0 0 0,0 0 0 0 0,1 0 0 0 0,0-1 0 0 0,-1-8 0 0 0,1-5 1872 0 0,1-27-1 0 0,0 18 417 0 0,1 11-2162 0 0,1-1 1 0 0,7-32-1 0 0,1-5-257 0 0,-3 14 18 0 0,2 1 0 0 0,29-75 0 0 0,-13 42 10 0 0,-1-2 28 0 0,93-260 58 0 0,-34 123 78 0 0,22-51 356 0 0,-56 155-296 0 0,46-99 180 0 0,43-104-44 0 0,-60 130-263 0 0,-25 64-42 0 0,56-132 139 0 0,-88 201-125 0 0,38-63-1 0 0,-57 107-81 0 0,1 1 0 0 0,-1-1 0 0 0,1 1 0 0 0,0-1 0 0 0,0 1 0 0 0,1 0-1 0 0,5-5 1 0 0,-8 7-95 0 0,-24 10-1330 0 0,7-14 1441 0 0,15 5 9 0 0,1 0 1 0 0,-1 0-1 0 0,0 0 0 0 0,0 0 1 0 0,1 1-1 0 0,-1-1 0 0 0,0 0 1 0 0,0 0-1 0 0,1 0 0 0 0,-1 0 1 0 0,0 1-1 0 0,0-1 0 0 0,1 0 1 0 0,-2 2-1 0 0,-11 2 394 0 0,10-4-415 0 0,-1-1 1 0 0,1 2 0 0 0,-1-1 0 0 0,0 0-1 0 0,1 1 1 0 0,-1 0 0 0 0,1 0 0 0 0,-1 0-1 0 0,1 0 1 0 0,-1 0 0 0 0,1 1 0 0 0,0-1-1 0 0,0 1 1 0 0,0 0 0 0 0,-6 4 0 0 0,-17 12 15 0 0,18-12 22 0 0,0 0 1 0 0,0 0 0 0 0,0 0 0 0 0,-8 10 0 0 0,-39 35 393 0 0,29-22 10 0 0,-32 28 0 0 0,36-35-206 0 0,19-17-178 0 0,-1-1-1 0 0,-1 1 1 0 0,1-1-1 0 0,0-1 1 0 0,-6 5-1 0 0,8-7 25 0 0,2-2-73 0 0,0 1 1 0 0,-1 0-1 0 0,1 0 1 0 0,0-1-1 0 0,-1 1 0 0 0,1 0 1 0 0,0-1-1 0 0,0 1 0 0 0,-1-1 1 0 0,1 1-1 0 0,0 0 0 0 0,0-1 1 0 0,-1 1-1 0 0,1-1 1 0 0,0 1-1 0 0,0 0 0 0 0,0-1 1 0 0,0 1-1 0 0,0-1 0 0 0,0 1 1 0 0,0-1-1 0 0,0-3-6 0 0,1 1 1 0 0,-1-1-1 0 0,1 1 1 0 0,0 0-1 0 0,1-1 0 0 0,-1 1 1 0 0,0 0-1 0 0,1 0 0 0 0,0 0 1 0 0,0 0-1 0 0,0 0 0 0 0,3-4 1 0 0,11-18-69 0 0,-2-2 44 0 0,2 2-1 0 0,1-1 1 0 0,25-28-1 0 0,0 0 27 0 0,-20 28-6 0 0,1 0 0 0 0,1 1 0 0 0,30-23 0 0 0,-54 48 0 0 0,3-3 0 0 0,0 0 0 0 0,0 0 0 0 0,0 0 0 0 0,1 1 0 0 0,-1-1 0 0 0,1 1 0 0 0,-1 0 0 0 0,1 0 0 0 0,0 1 0 0 0,0-1 0 0 0,0 1 0 0 0,0-1 0 0 0,6 0 0 0 0,-9 2 0 0 0,0 0 0 0 0,0 0 0 0 0,0 0 0 0 0,0 0 0 0 0,0 0 0 0 0,0 1 0 0 0,0-1 0 0 0,0 0 0 0 0,0 0 0 0 0,0 1 0 0 0,0-1 0 0 0,0 1 0 0 0,0-1 0 0 0,0 1 0 0 0,0-1 0 0 0,-1 1 0 0 0,1-1 0 0 0,0 1 0 0 0,0 0 0 0 0,-1-1 0 0 0,1 1 0 0 0,0 0 0 0 0,-1 0 0 0 0,1 0 0 0 0,-1-1 0 0 0,1 1 0 0 0,-1 0 0 0 0,1 0 0 0 0,0 2 0 0 0,0 0 0 0 0,-1 0 0 0 0,1 1 0 0 0,-1-1 0 0 0,0 0 0 0 0,0 0 0 0 0,0 5 0 0 0,-1-2 0 0 0,-1 58 30 0 0,0-42 103 0 0,1 0-1 0 0,1 0 1 0 0,5 31-1 0 0,-4-42-12 0 0,0 0-1 0 0,-1 12 0 0 0,3 18 171 0 0,0-25-143 0 0,-1-7-35 0 0,-1-1-1 0 0,0 1 0 0 0,0 0 1 0 0,-1 10-1 0 0,2-19-23 0 0,9 2 1 0 0,-8-2-90 0 0,4-7-68 0 0,-5 5 54 0 0,-1 1 205 0 0,-23 1-60 0 0,-13-10 3 0 0,21 6 16 0 0,1 0 0 0 0,-1-1 0 0 0,-13-6-1 0 0,8 1 256 0 0,-25-9-1 0 0,38 17-354 0 0,0 0 1 0 0,0 0-1 0 0,0 1 0 0 0,0 0 0 0 0,0 0 0 0 0,-1 0 0 0 0,1 1 1 0 0,-12 1-1 0 0,11 1-47 0 0,0 0 0 0 0,1 1-1 0 0,-1 0 1 0 0,-10 6 0 0 0,11-5-1 0 0,1-1-1 0 0,1 1 0 0 0,-1-1 0 0 0,1 1 0 0 0,0 1 0 0 0,1-1 0 0 0,-1 0 0 0 0,-3 7 0 0 0,7-10 0 0 0,-5 9-1 0 0,6-7-6 0 0,-1-2 3 0 0,0 0-3 0 0,0 0-1 0 0,1 0 0 0 0,-1 0 1 0 0,0 1-1 0 0,1-1 0 0 0,-1 0 0 0 0,0 0 1 0 0,1 0-1 0 0,0 0 0 0 0,-1 0 1 0 0,1 0-1 0 0,0 0 0 0 0,-1 0 1 0 0,1 0-1 0 0,0 0 0 0 0,0 0 0 0 0,0 0 1 0 0,0 0-1 0 0,0 0 0 0 0,0-1 1 0 0,1 2-1 0 0,26 11-66 0 0,-19-10 8 0 0,74 33-902 0 0,-69-32 33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0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7 8232 0 0,'-6'-6'7382'0'0,"-1"15"-6994"0"0,1 0 0 0 0,0 0 0 0 0,0 1 0 0 0,1 0 0 0 0,1 0 0 0 0,-6 18-1 0 0,4-12-158 0 0,-56 160 1204 0 0,17-31-883 0 0,-7 17-238 0 0,13-41-197 0 0,-1 6-6 0 0,27-95-96 0 0,-5 14-90 0 0,18-44 39 0 0,-1 0-1 0 0,0 0 1 0 0,1 0 0 0 0,-1 0 0 0 0,0 0 0 0 0,0 0-1 0 0,0 0 1 0 0,0 0 0 0 0,-1 0 0 0 0,1-1 0 0 0,0 1-1 0 0,-1 0 1 0 0,-2 1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8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11600 0 0,'0'0'1272'0'0,"-5"8"-1272"0"0,5 0 0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1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10136 0 0,'0'0'4006'0'0,"1"1"-3652"0"0,2 1-227 0 0,0 0 0 0 0,0 0 0 0 0,-1 0 1 0 0,1 0-1 0 0,-1 1 0 0 0,1-1 0 0 0,-1 1 0 0 0,0 0 1 0 0,0-1-1 0 0,3 7 0 0 0,15 33 990 0 0,-18-37-1034 0 0,68 206 1869 0 0,-39-111-1544 0 0,38 145-13 0 0,-59-197-348 0 0,-7-35-40 0 0,0 0-1 0 0,5 15 1 0 0,34 103-381 0 0,-36-106-935 0 0,-4-11-3773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1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13328 0 0,'0'0'1628'0'0,"8"-4"-1264"0"0,58-20-52 0 0,-36 13-283 0 0,10-6-1288 0 0,-22 6-119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1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63 6448 0 0,'0'0'498'0'0,"-1"10"1142"0"0,-1-5-988 0 0,1 0-1 0 0,0 0 1 0 0,-1 0 0 0 0,2 0-1 0 0,-1 1 1 0 0,1-1-1 0 0,-1 0 1 0 0,1 1-1 0 0,2 7 1 0 0,1 8 56 0 0,6 22 0 0 0,-6-28-331 0 0,12 65 801 0 0,-11-49-699 0 0,2 1 0 0 0,13 39 0 0 0,-13-58-362 0 0,-4-10-104 0 0,0 0-1 0 0,-1 0 0 0 0,0 0 1 0 0,1 0-1 0 0,-1 0 0 0 0,-1 1 1 0 0,1-1-1 0 0,0 0 1 0 0,-1 0-1 0 0,1 6 0 0 0,-1-7 376 0 0,0-4-360 0 0,0 0 0 0 0,0-1-1 0 0,-1 1 1 0 0,1 0 0 0 0,0 0-1 0 0,-1 0 1 0 0,1 0 0 0 0,-2-3-1 0 0,-2-10 31 0 0,-13-78 35 0 0,15 80-93 0 0,1 0 0 0 0,1 0 0 0 0,0 0 0 0 0,1 0 0 0 0,0 0 0 0 0,1 0 0 0 0,1 1 0 0 0,5-18 0 0 0,2-2-191 0 0,24-50 0 0 0,-28 71-262 0 0,-1 1 1 0 0,1 0-1 0 0,1 0 1 0 0,0 1-1 0 0,0-1 0 0 0,1 2 1 0 0,0-1-1 0 0,12-9 1 0 0,-7 10-1092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2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2304 0 0,'-1'2'13036'0'0,"1"0"-12905"0"0,0 0 0 0 0,-1 0 0 0 0,1 0 0 0 0,0 0 0 0 0,0 0 0 0 0,0 0 0 0 0,0 0 0 0 0,0 0 0 0 0,1 0 0 0 0,-1 1 0 0 0,1-1 0 0 0,0 2 0 0 0,0-1-31 0 0,0 0 0 0 0,-1 1-1 0 0,1-1 1 0 0,-1 0 0 0 0,0 1-1 0 0,0 3 1 0 0,-2 51 818 0 0,1-14-378 0 0,-4 62 315 0 0,3-53-746 0 0,-5 44 87 0 0,5-73-69 0 0,3 47-1 0 0,0-24 5 0 0,7 132 269 0 0,-6-155-318 0 0,-2-19-57 0 0,1 0 0 0 0,-1 0 0 0 0,0 0 0 0 0,0 0 1 0 0,0-1-1 0 0,-1 1 0 0 0,0 0 0 0 0,-2 9 0 0 0,2-13 451 0 0,0-2-412 0 0,-8-8-1 0 0,8 8-63 0 0,0 0 0 0 0,0 1 0 0 0,0-1 0 0 0,1 0 0 0 0,-1 1 0 0 0,0-1 0 0 0,0 0 0 0 0,1 0 0 0 0,-1 0 0 0 0,0 0 1 0 0,1 0-1 0 0,-1 0 0 0 0,1 0 0 0 0,-1 0 0 0 0,1 0 0 0 0,0 0 0 0 0,-1 0 0 0 0,1 0 0 0 0,0 0 0 0 0,0 0 0 0 0,-1-2 0 0 0,1-15 5 0 0,-1 13-18 0 0,1 0 1 0 0,0-1-1 0 0,0 1 0 0 0,0-1 0 0 0,2-8 0 0 0,-1 10 19 0 0,0 0 0 0 0,0 0 0 0 0,1 0 0 0 0,-1 0-1 0 0,1 0 1 0 0,0 0 0 0 0,0 1 0 0 0,0-1 0 0 0,0 1 0 0 0,3-4-1 0 0,0 1-14 0 0,-2 1 0 0 0,1-1 0 0 0,0 0 1 0 0,2-8-1 0 0,-3 8-62 0 0,0 1-1 0 0,0-1 1 0 0,0 0 0 0 0,8-8 0 0 0,20-15-132 0 0,-23 22 182 0 0,0-1-1 0 0,0 0 1 0 0,8-10 0 0 0,-14 15 17 0 0,0 1 0 0 0,0 1-1 0 0,1-1 1 0 0,-1 0-1 0 0,0 0 1 0 0,1 1-1 0 0,0-1 1 0 0,-1 1 0 0 0,1 0-1 0 0,0 0 1 0 0,-1 0-1 0 0,1 0 1 0 0,4 0-1 0 0,13-6-5 0 0,-5 1-2 0 0,1 1 0 0 0,-1 0 0 0 0,1 1 0 0 0,0 1 0 0 0,24-2 0 0 0,-22 5 4 0 0,-1 0 0 0 0,0 1 0 0 0,0 1 0 0 0,0 0 0 0 0,0 2 0 0 0,0 0 0 0 0,19 7 0 0 0,-20-5 8 0 0,-13-3 0 0 0,0 0 0 0 0,2 0 0 0 0,-2-2 0 0 0,0 0 0 0 0,-1 1 0 0 0,1 0 0 0 0,0 0 0 0 0,-1 0 0 0 0,1 0 0 0 0,-1 0 0 0 0,0 0 0 0 0,1 0 0 0 0,-1 1 0 0 0,0 0 0 0 0,3 4 0 0 0,7 12 1 0 0,-10-17-1 0 0,0 0 1 0 0,0 1 0 0 0,-1-1 0 0 0,1 1 0 0 0,-1-1-1 0 0,1 1 1 0 0,-1 0 0 0 0,0 0 0 0 0,0 0-1 0 0,0 0 1 0 0,-1-1 0 0 0,1 1 0 0 0,-1 0 0 0 0,1 4-1 0 0,-1 9 54 0 0,1-12-44 0 0,-1-1 0 0 0,0 1 0 0 0,0-1 0 0 0,0 1 0 0 0,-1-1 0 0 0,1 1 0 0 0,-1-1 0 0 0,0 1 0 0 0,-1 3 0 0 0,-4 18 52 0 0,6-21-48 0 0,-1 0 0 0 0,0 1 0 0 0,0-1 0 0 0,0 0 0 0 0,-4 8 0 0 0,0-4 21 0 0,0 0 0 0 0,-1-1 1 0 0,-1 1-1 0 0,-12 11 0 0 0,-4 5 77 0 0,20-20-86 0 0,-2 0 1 0 0,1-1-1 0 0,0 1 0 0 0,-1-1 0 0 0,0 0 0 0 0,1 0 0 0 0,-1 0 0 0 0,-1-1 0 0 0,-7 4 0 0 0,-20 10 161 0 0,27-14-147 0 0,1 1 0 0 0,-1 0 0 0 0,1-1 0 0 0,-1 0 0 0 0,0-1 0 0 0,0 1-1 0 0,0-1 1 0 0,-9 0 0 0 0,1 0 44 0 0,0-1 0 0 0,-23-3 0 0 0,33 2-82 0 0,-1 0-1 0 0,1-1 1 0 0,0 1-1 0 0,0-1 1 0 0,0 0 0 0 0,1 0-1 0 0,-5-3 1 0 0,-5-2-2 0 0,-22-11-198 0 0,32 16-31 0 0,1 0 1 0 0,-1 0-1 0 0,1 0 1 0 0,-1 0 0 0 0,1-1-1 0 0,0 1 1 0 0,0-1-1 0 0,0 1 1 0 0,-3-5-1 0 0,-1-2-1661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3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0 218 8288 0 0,'0'0'638'0'0,"1"2"-414"0"0,3 15 558 0 0,0-8 122 0 0,8 15 885 0 0,-10-20-1635 0 0,0 0 0 0 0,0 0 0 0 0,0 0 1 0 0,0 0-1 0 0,0-1 0 0 0,1 1 0 0 0,-1-1 0 0 0,1 1 1 0 0,0-1-1 0 0,7 6 0 0 0,74 48 443 0 0,-64-44-486 0 0,-12-8-65 0 0,-1 0 0 0 0,16 6 0 0 0,-20-10-38 0 0,-1 0 1 0 0,1 0-1 0 0,-1 0 1 0 0,1-1 0 0 0,0 0-1 0 0,-1 1 1 0 0,1-1 0 0 0,0 0-1 0 0,0 0 1 0 0,-1 0 0 0 0,1-1-1 0 0,0 1 1 0 0,4-2 0 0 0,22-4 76 0 0,-23 5-57 0 0,0 0-1 0 0,-1 0 0 0 0,1-1 0 0 0,0 0 1 0 0,0 0-1 0 0,-1 0 0 0 0,8-5 1 0 0,-6 2 0 0 0,-1 3-6 0 0,-1-1 1 0 0,0 0-1 0 0,0-1 1 0 0,-1 1-1 0 0,1-1 1 0 0,-1 0-1 0 0,0 0 0 0 0,0-1 1 0 0,0 1-1 0 0,0-1 1 0 0,-1 0-1 0 0,4-6 1 0 0,5-9 66 0 0,-9 17-67 0 0,0-1 1 0 0,-1 1-1 0 0,0-1 1 0 0,0 1-1 0 0,2-7 1 0 0,1-3 105 0 0,12-23 0 0 0,-17 36-127 0 0,1-3 24 0 0,0-1 0 0 0,0 1 1 0 0,0-1-1 0 0,-1 1 0 0 0,1-1 1 0 0,-1 0-1 0 0,0 1 0 0 0,0-1 1 0 0,0 1-1 0 0,0-1 0 0 0,-1 0 1 0 0,0 1-1 0 0,1-1 0 0 0,-1 1 1 0 0,0-1-1 0 0,-1 1 0 0 0,-2-6 1 0 0,-3-13 206 0 0,6 18-189 0 0,0 1 0 0 0,0 0 0 0 0,0-1 0 0 0,-1 1 0 0 0,0 0 0 0 0,1 0 0 0 0,-1 0 0 0 0,0 0 0 0 0,0 0 0 0 0,-1 1 0 0 0,1-1 0 0 0,-1 1 0 0 0,1-1 0 0 0,-1 1 0 0 0,0 0-1 0 0,-4-3 1 0 0,-20-20 593 0 0,20 19-448 0 0,1 0 1 0 0,-1 0 0 0 0,0 1-1 0 0,-8-6 1 0 0,14 10-170 0 0,-39-18 547 0 0,37 18-525 0 0,0 0 0 0 0,0 0-1 0 0,0 0 1 0 0,0 0 0 0 0,0 1 0 0 0,-1 0 0 0 0,1 0-1 0 0,0-1 1 0 0,0 2 0 0 0,0-1 0 0 0,-6 1 0 0 0,7 0 68 0 0,-18 20 190 0 0,-13 13-245 0 0,31-32-54 0 0,0 0 0 0 0,0 0 0 0 0,0 0 0 0 0,0 0 0 0 0,1 1 0 0 0,-1-1 0 0 0,1 1 0 0 0,-1-1 0 0 0,1 1 0 0 0,0 0 0 0 0,0-1 0 0 0,-1 4 0 0 0,-8 18 0 0 0,9-22 0 0 0,-1 1 0 0 0,0-1 0 0 0,1 1 0 0 0,-1 0 0 0 0,0 0 0 0 0,1 0 0 0 0,0 0 0 0 0,-1 1 0 0 0,1-1 0 0 0,1 0 0 0 0,-1 0 0 0 0,0 1 0 0 0,1-1 0 0 0,0 1 0 0 0,-1-1 0 0 0,1 0 0 0 0,1 1 0 0 0,-1 3 0 0 0,3 32 0 0 0,-3-33 0 0 0,0 1 0 0 0,1-1 0 0 0,-1 1 0 0 0,1-1 0 0 0,4 12 0 0 0,6 12 27 0 0,-5-14-8 0 0,7 24-1 0 0,-10-30-18 0 0,0-1 0 0 0,1 1 0 0 0,0-1 0 0 0,1 0 0 0 0,5 9 0 0 0,-4-8 0 0 0,-1-3 1 0 0,0 1-1 0 0,1-1 0 0 0,-1 0 0 0 0,2-1 0 0 0,-1 1 0 0 0,1-1 0 0 0,0 0 1 0 0,10 6-1 0 0,-6-5 12 0 0,1 0 1 0 0,1-1-1 0 0,-1 0 1 0 0,23 7-1 0 0,-12-6-12 0 0,-16-4 11 0 0,0 0 1 0 0,0-1-1 0 0,1 0 0 0 0,-1 0 1 0 0,1-1-1 0 0,-1 0 0 0 0,1-1 1 0 0,0 1-1 0 0,-1-1 1 0 0,1-1-1 0 0,7 0 0 0 0,-8-1-27 0 0,8-1-51 0 0,23-8 1 0 0,-34 10-193 0 0,0-1 1 0 0,1 0-1 0 0,-1 0 1 0 0,0 0-1 0 0,0-1 1 0 0,-1 1-1 0 0,1-1 1 0 0,0 0-1 0 0,5-6 1 0 0,4-9-1208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3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75 375 10592 0 0,'0'0'818'0'0,"2"2"-336"0"0,-2-2-330 0 0,1 1 1 0 0,-1 0-1 0 0,1-1 1 0 0,-1 1-1 0 0,1 0 1 0 0,-1 0-1 0 0,1 0 1 0 0,-1-1-1 0 0,0 1 1 0 0,1 0-1 0 0,-1 0 1 0 0,0 0-1 0 0,0 0 1 0 0,1 0-1 0 0,-1 0 1 0 0,0 0-1 0 0,0-1 1 0 0,0 1-1 0 0,0 0 1 0 0,0 0-1 0 0,-1 0 1 0 0,1 0-1 0 0,0 0 1 0 0,0 0-1 0 0,-1 0 1 0 0,1-1-1 0 0,0 1 1 0 0,-1 0-1 0 0,1 0 0 0 0,-1 0 1 0 0,1-1-1 0 0,-2 2 1 0 0,1 0-33 0 0,1-1 0 0 0,-1 1 0 0 0,0-1 0 0 0,1 1 0 0 0,-1-1 0 0 0,0 1 0 0 0,1 0 0 0 0,0-1 0 0 0,-1 1 0 0 0,1 0 0 0 0,0-1 0 0 0,0 1-1 0 0,0 3 1 0 0,1 3 246 0 0,0 0-1 0 0,-1 1 0 0 0,0 11 0 0 0,-1-12-265 0 0,1 0 0 0 0,0 0-1 0 0,0-1 1 0 0,1 1-1 0 0,2 9 1 0 0,3 12 82 0 0,-1 1 0 0 0,0 31-1 0 0,-3-47-127 0 0,0 1 0 0 0,5 14 0 0 0,-4-17-33 0 0,0-1 1 0 0,-1 1 0 0 0,1 20-1 0 0,-2-24-7 0 0,-1-1 0 0 0,2 1-1 0 0,-1 0 1 0 0,1-1 0 0 0,3 9-1 0 0,0 3-15 0 0,-3 2 46 0 0,-2-19-189 0 0,0 0 0 0 0,0 0-1 0 0,0 0 1 0 0,1 0 0 0 0,-1-1-1 0 0,0 1 1 0 0,2 3 0 0 0</inkml:trace>
  <inkml:trace contextRef="#ctx0" brushRef="#br0" timeOffset="1">14 1 9216 0 0,'-13'8'3200'0'0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3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9216 0 0,'0'0'706'0'0,"1"2"-463"0"0,0-2-206 0 0,0 1-1 0 0,-1 0 0 0 0,1 0 1 0 0,-1 0-1 0 0,1 0 1 0 0,-1 0-1 0 0,1 0 1 0 0,-1 0-1 0 0,0 0 1 0 0,1 0-1 0 0,-1 0 1 0 0,0 1-1 0 0,0-1 1 0 0,0 0-1 0 0,0 0 1 0 0,0 0-1 0 0,0 0 1 0 0,0 0-1 0 0,0 0 1 0 0,0 0-1 0 0,-1 0 1 0 0,0 2-1 0 0,0 19 1960 0 0,8 25 995 0 0,4 30-672 0 0,-9-62-1877 0 0,6 25-1 0 0,-4-26-225 0 0,-1 0-1 0 0,1 20 0 0 0,-3-2 74 0 0,0-10-31 0 0,3 25-1 0 0,1-20-94 0 0,-1-4 45 0 0,2 36 0 0 0,-3 20 333 0 0,26 154 1 0 0,-21-193-513 0 0,-2 0-1 0 0,2 62 1 0 0,-7-94-13 0 0,-1-1-1 0 0,1 0 0 0 0,1 0 0 0 0,-1 0 0 0 0,5 11 0 0 0,4 19-2351 0 0,-10-26 1093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4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12 9672 0 0,'-7'2'608'0'0,"-1"0"0"0"0,1 0 0 0 0,-16-1 4610 0 0,25-3-5156 0 0,1 0-1 0 0,-1 0 1 0 0,1 1-1 0 0,0-1 1 0 0,0 1-1 0 0,0 0 1 0 0,0 0 0 0 0,0 0-1 0 0,0 0 1 0 0,0 0-1 0 0,0 1 1 0 0,4-1-1 0 0,42-1-184 0 0,-6 2-4739 0 0,-21 0-523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4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327 166 9216 0 0,'-4'-8'248'0'0,"0"0"0"0"0,0 1 0 0 0,-6-9 0 0 0,-2 1 1521 0 0,-1 0 1 0 0,0 0-1 0 0,-29-24 1 0 0,18 18-653 0 0,21 18-997 0 0,-1 1-1 0 0,1 0 1 0 0,-1 0-1 0 0,0 0 1 0 0,0 0 0 0 0,0 0-1 0 0,0 1 1 0 0,0-1-1 0 0,0 1 1 0 0,-7-1-1 0 0,10 2-90 0 0,-1 0 1 0 0,1 0-1 0 0,0 0 1 0 0,-1 0-1 0 0,1 0 1 0 0,0 0-1 0 0,0 0 0 0 0,-1 1 1 0 0,1-1-1 0 0,0 0 1 0 0,0 1-1 0 0,-1-1 0 0 0,1 1 1 0 0,0-1-1 0 0,0 1 1 0 0,0 0-1 0 0,0-1 1 0 0,0 1-1 0 0,-1 1 0 0 0,-1 0-2 0 0,1 0 0 0 0,0 1 0 0 0,0-1 0 0 0,0 1 0 0 0,0 0 0 0 0,1 0 0 0 0,-3 5 0 0 0,1-2-24 0 0,1 1 0 0 0,-1 0 0 0 0,2 0 0 0 0,-1 0 0 0 0,1 0 0 0 0,-1 13 0 0 0,-1 21-3 0 0,2-33-6 0 0,0 0 0 0 0,0 0 0 0 0,1-1 0 0 0,0 1 1 0 0,0 0-1 0 0,1 0 0 0 0,0-1 0 0 0,3 14 0 0 0,0-11-12 0 0,1-1-1 0 0,-1 1 1 0 0,1-1 0 0 0,1 0 0 0 0,0-1-1 0 0,12 15 1 0 0,-16-21 17 0 0,0-1 0 0 0,0 1-1 0 0,-1-1 1 0 0,1 0 0 0 0,0 1 0 0 0,0-1-1 0 0,0 0 1 0 0,3 1 0 0 0,10 6 1 0 0,-3-1 0 0 0,1 0 0 0 0,0 0 0 0 0,21 6 0 0 0,4 3 0 0 0,-30-12 0 0 0,0 0 0 0 0,11 10 0 0 0,-1-2 0 0 0,-6-3 0 0 0,-10-1 0 0 0,1 11 0 0 0,-2-17 7 0 0,0 1 0 0 0,-1 0-1 0 0,0 0 1 0 0,1 0 0 0 0,-1-1-1 0 0,0 1 1 0 0,-1 0 0 0 0,1 0-1 0 0,0 0 1 0 0,-1-1 0 0 0,1 1-1 0 0,-1 0 1 0 0,0 0 0 0 0,0-1-1 0 0,-2 5 1 0 0,1-4 29 0 0,-1 1 0 0 0,1-1 0 0 0,-1 0 0 0 0,0 1 0 0 0,0-1 0 0 0,0-1 0 0 0,0 1 0 0 0,0 0 0 0 0,-7 3 0 0 0,3-2 108 0 0,-1 0 1 0 0,1 0-1 0 0,-1-1 0 0 0,0 0 0 0 0,-1-1 1 0 0,1 0-1 0 0,0 0 0 0 0,-1-1 0 0 0,-14 1 1 0 0,7-3-43 0 0,0-1 0 0 0,1 0 1 0 0,-1-1-1 0 0,-18-7 0 0 0,-2 1-21 0 0,-33-14-148 0 0,66 21-424 0 0,-15-5 349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5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98 164 1840 0 0,'3'13'402'0'0,"-1"0"-1"0"0,-1 0 1 0 0,-1 0 0 0 0,0 18 0 0 0,0 23 3871 0 0,3-20-2471 0 0,19 282 5980 0 0,-21-277-7069 0 0,2 0 1 0 0,11 55-1 0 0,-8-53-536 0 0,-5-30-126 0 0,0 1-1 0 0,4 13 0 0 0,1-2-172 0 0,-7-18-409 0 0,-4-12 57 0 0,-32-58-85 0 0,3-1 0 0 0,-40-111 0 0 0,71 165 551 0 0,-1 0 0 0 0,2 0-1 0 0,0 0 1 0 0,0 0 0 0 0,1 0-1 0 0,0-1 1 0 0,1 1 0 0 0,2-13-1 0 0,0 1 9 0 0,-1 12 0 0 0,0 1 0 0 0,3-16 0 0 0,7-10 68 0 0,1-1 0 0 0,2 1 0 0 0,33-63 0 0 0,-33 76-63 0 0,1 0-1 0 0,1 0 1 0 0,1 2 0 0 0,2 0-1 0 0,0 1 1 0 0,22-18-1 0 0,-36 34 11 0 0,2 0-1 0 0,-1 1 0 0 0,0 0 0 0 0,1 1 0 0 0,0-1 0 0 0,-1 1 0 0 0,1 0 0 0 0,15-3 1 0 0,-19 5 1 0 0,1 0 0 0 0,-1 1 1 0 0,1-1-1 0 0,0 1 1 0 0,-1 0-1 0 0,1 0 1 0 0,0 0-1 0 0,-1 0 0 0 0,1 1 1 0 0,-1-1-1 0 0,1 1 1 0 0,-1 0-1 0 0,1 0 1 0 0,-1 1-1 0 0,1-1 0 0 0,-1 1 1 0 0,0-1-1 0 0,0 1 1 0 0,0 0-1 0 0,5 4 0 0 0,-5-3 15 0 0,1 1-1 0 0,0-1 1 0 0,-1 1-1 0 0,0 0 0 0 0,1 0 1 0 0,-2 1-1 0 0,1-1 1 0 0,0 1-1 0 0,2 8 0 0 0,0 0 32 0 0,-1 1-1 0 0,-1 0 0 0 0,0 0 0 0 0,-1 0 0 0 0,-1 0 0 0 0,0 0 0 0 0,-1 1 0 0 0,-2 18 0 0 0,-1-10 89 0 0,-1 0-1 0 0,-1 0 1 0 0,0 0-1 0 0,-13 28 1 0 0,13-39-35 0 0,-1-1 1 0 0,-8 13 0 0 0,-4 7 62 0 0,15-25-148 0 0,1 0 0 0 0,-1-1 0 0 0,-1 1 0 0 0,1-1 0 0 0,-1 0 1 0 0,0 0-1 0 0,0 0 0 0 0,0 0 0 0 0,-1-1 0 0 0,1 1 0 0 0,-1-1 0 0 0,0-1 0 0 0,-1 1 0 0 0,1-1 0 0 0,-9 5 0 0 0,11-7-27 0 0,0 1 0 0 0,-1-1 0 0 0,1 1-1 0 0,0-1 1 0 0,-1 0 0 0 0,0 0 0 0 0,1-1-1 0 0,-1 1 1 0 0,1-1 0 0 0,-1 0 0 0 0,0 1-1 0 0,1-2 1 0 0,-1 1 0 0 0,0 0 0 0 0,-5-2-1 0 0,4 0-44 0 0,1 1 0 0 0,-1-1-1 0 0,1 0 1 0 0,0 0 0 0 0,0 0-1 0 0,-1 0 1 0 0,2-1 0 0 0,-1 0-1 0 0,-4-4 1 0 0,-11-12-1571 0 0,3-3-3378 0 0,5 7-905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8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4608 0 0,'0'0'3720'0'0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5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15000 0 0,'0'0'1357'0'0,"-4"7"-1091"0"0,0 0 11 0 0,1 0 0 0 0,0 0-1 0 0,1 0 1 0 0,0 0-1 0 0,0 0 1 0 0,-2 12-1 0 0,1 46 981 0 0,0-3-806 0 0,-2-12-56 0 0,4 65-1 0 0,1-20 39 0 0,-3 210 453 0 0,3-224-811 0 0,1-56-217 0 0,4 38 1 0 0,2-25-6166 0 0,-2-19-513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6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368 235 6448 0 0,'0'-1'14'0'0,"-4"-3"71"0"0,1 0 0 0 0,0 0 0 0 0,0 0 1 0 0,0 0-1 0 0,1-1 0 0 0,0 0 1 0 0,-4-8-1 0 0,4 5 349 0 0,-1 0 0 0 0,0 0 1 0 0,-1 0-1 0 0,0 1 0 0 0,0-1 0 0 0,-6-6 1 0 0,-2-8 1727 0 0,-4-4 53 0 0,5 10-1295 0 0,9 13-718 0 0,0-1 0 0 0,0 1 0 0 0,0 0 0 0 0,0 0 0 0 0,0 1 0 0 0,0-1 0 0 0,-1 0 0 0 0,1 1 0 0 0,-1 0 0 0 0,-3-3 0 0 0,6 5-200 0 0,-7-4 460 0 0,0 1-1 0 0,0 0 1 0 0,-12-3 0 0 0,16 5-342 0 0,0 1 0 0 0,-1-1 0 0 0,1 1 0 0 0,-1 0 0 0 0,1 0 0 0 0,-1 1 0 0 0,1-1-1 0 0,-1 1 1 0 0,1-1 0 0 0,-6 3 0 0 0,1 0-54 0 0,-1 0 0 0 0,1 1-1 0 0,-1 0 1 0 0,1 0-1 0 0,1 1 1 0 0,-1 0 0 0 0,0 1-1 0 0,1 0 1 0 0,0 0-1 0 0,1 0 1 0 0,-1 1 0 0 0,1 0-1 0 0,0 0 1 0 0,1 0-1 0 0,0 1 1 0 0,0 0 0 0 0,1 0-1 0 0,0 0 1 0 0,-5 13-1 0 0,3-4-42 0 0,1 1 0 0 0,1 0-1 0 0,0 0 1 0 0,1 0 0 0 0,-1 26-1 0 0,5-30-22 0 0,-1 1 0 0 0,2-1 0 0 0,0 1 0 0 0,0-1 0 0 0,2 0 0 0 0,0 0 0 0 0,0 0 0 0 0,8 16 0 0 0,-10-26 0 0 0,8 19 1 0 0,25 40-1 0 0,-30-56-1 0 0,-1-1 0 0 0,1 0 0 0 0,0 0 0 0 0,0 0 0 0 0,1-1 0 0 0,0 0 0 0 0,0 0 0 0 0,0 0 0 0 0,1-1 0 0 0,9 6 0 0 0,-13-9-4 0 0,-1 0 1 0 0,0 0-1 0 0,1-1 1 0 0,-1 1-1 0 0,1-1 1 0 0,-1 1-1 0 0,1-1 1 0 0,-1 0-1 0 0,1 0 1 0 0,-1 0-1 0 0,1 0 0 0 0,-1 0 1 0 0,1-1-1 0 0,-1 1 1 0 0,0-1-1 0 0,1 0 1 0 0,-1 1-1 0 0,1-1 1 0 0,1-2-1 0 0,5-1-25 0 0,-1-1 0 0 0,-1 0 0 0 0,14-12 0 0 0,-4 3-65 0 0,-4 4 9 0 0,-2-1-1 0 0,1 0 1 0 0,13-19 0 0 0,-11 14 35 0 0,-9 8 28 0 0,1 0-1 0 0,-1 0 1 0 0,-1 0-1 0 0,0-1 0 0 0,5-11 1 0 0,6-16-30 0 0,-11 28 44 0 0,-1 0 0 0 0,0 0-1 0 0,0-1 1 0 0,-1 1 0 0 0,1-14 0 0 0,6-17 10 0 0,-7 27 23 0 0,1 1-1 0 0,-1-1 0 0 0,-1 0 0 0 0,0 0 0 0 0,-2-22 0 0 0,-2 3 205 0 0,-6-31-1 0 0,6 49-205 0 0,3 8-14 0 0,-1 1-1 0 0,0-1 0 0 0,0 1 0 0 0,0-1 0 0 0,-1 1 0 0 0,0 0 0 0 0,1 0 0 0 0,-4-6 0 0 0,1 3-19 0 0,4 6 3 0 0,0 1 0 0 0,-1-1-1 0 0,1 1 1 0 0,0-1 0 0 0,0 1 0 0 0,0-1-1 0 0,0 1 1 0 0,-1-1 0 0 0,1 1 0 0 0,0 0 0 0 0,0-1-1 0 0,-1 1 1 0 0,1 0 0 0 0,0-1 0 0 0,-1 1-1 0 0,1 0 1 0 0,-1-1 0 0 0,1 1 0 0 0,0 0 0 0 0,-1 0-1 0 0,1-1 1 0 0,-1 1 0 0 0,1 0 0 0 0,0 0-1 0 0,-1 0 1 0 0,1-1 0 0 0,-2 1 0 0 0,1 0 182 0 0,-2 16-88 0 0,-1-3-89 0 0,3 10 6 0 0,0 1 0 0 0,2-1-1 0 0,6 44 1 0 0,-5-56 2 0 0,2 28 52 0 0,3 0 0 0 0,1 0 0 0 0,20 58 0 0 0,-15-53-12 0 0,-10-34-105 0 0,0 1-1 0 0,0-1 1 0 0,1 0-1 0 0,0 0 0 0 0,6 11 1 0 0,-8-19-164 0 0,-1 0 1 0 0,1 0 0 0 0,-1 1 0 0 0,1-1 0 0 0,0-1 0 0 0,0 1-1 0 0,0 0 1 0 0,0 0 0 0 0,0-1 0 0 0,1 1 0 0 0,-1-1 0 0 0,0 0-1 0 0,1 1 1 0 0,4 0 0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6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15120 0 0,'0'0'1365'0'0,"0"1"-1125"0"0,-2-1-229 0 0,1 1 1 0 0,0 0-1 0 0,0 0 1 0 0,0 1-1 0 0,1-1 1 0 0,-1 0-1 0 0,0 0 1 0 0,0 0-1 0 0,0 1 0 0 0,1-1 1 0 0,-1 0-1 0 0,1 0 1 0 0,-1 1-1 0 0,1-1 1 0 0,0 1-1 0 0,-1-1 1 0 0,1 0-1 0 0,0 2 1 0 0,0 0 54 0 0,-1 3 53 0 0,0 1 0 0 0,1-1 0 0 0,0 1 0 0 0,1-1 1 0 0,0 1-1 0 0,0-1 0 0 0,3 12 0 0 0,2 2-24 0 0,10 21-1 0 0,-12-31-101 0 0,-3-6 16 0 0,1 1 0 0 0,0-1 0 0 0,0 1 0 0 0,0-1 0 0 0,1 0 0 0 0,-1 0-1 0 0,5 5 1 0 0,0-5 2 0 0,-6-4-7 0 0,-1 1-1 0 0,1-1 0 0 0,-1 0 1 0 0,1 0-1 0 0,0 0 1 0 0,-1 0-1 0 0,1 0 0 0 0,-1-1 1 0 0,1 1-1 0 0,0 0 1 0 0,-1 0-1 0 0,1 0 0 0 0,-1 0 1 0 0,1-1-1 0 0,-1 1 1 0 0,1 0-1 0 0,-1 0 1 0 0,1-1-1 0 0,-1 1 0 0 0,1-1 1 0 0,-1 1-1 0 0,1 0 1 0 0,-1-1-1 0 0,1 1 0 0 0,0-2 1 0 0,9-12 24 0 0,22-57-445 0 0,-21 46-263 0 0,-3 14 104 0 0,-7 10 145 0 0,0 0 1 0 0,0-1 0 0 0,0 1 0 0 0,0 0 0 0 0,0-1-1 0 0,0 1 1 0 0,-1-1 0 0 0,1 1 0 0 0,1-3 0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7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 9672 0 0,'-1'1'109'0'0,"0"-1"1"0"0,1 1 0 0 0,-1 0-1 0 0,0 0 1 0 0,1 0-1 0 0,-1 0 1 0 0,1 0 0 0 0,0 0-1 0 0,-1-1 1 0 0,1 1 0 0 0,0 0-1 0 0,-1 0 1 0 0,1 0-1 0 0,0 0 1 0 0,0 0 0 0 0,0 0-1 0 0,0 0 1 0 0,0 0-1 0 0,0 0 1 0 0,0 0 0 0 0,0 0-1 0 0,1 2 1 0 0,-1 5 866 0 0,-2-1-643 0 0,1 0 0 0 0,1 0 0 0 0,-1 0 0 0 0,1 0 0 0 0,0 0 0 0 0,0 0 0 0 0,2 8 1 0 0,1 18 303 0 0,6 88 1126 0 0,0-19-751 0 0,8 148 869 0 0,-15-198-1460 0 0,13 183 37 0 0,-13-206-407 0 0,1-4 85 0 0,9 47 0 0 0,-7-49-118 0 0,-1-6 7 0 0,1 0 1 0 0,7 18-1 0 0,-15-61 31 0 0,2 11-105 0 0,-3-17-69 0 0,-17-62 0 0 0,13 65 98 0 0,-15-43-35 0 0,1 14 53 0 0,11 28-122 0 0,-1 0-1 0 0,-18-30 0 0 0,10 23 35 0 0,8 16 197 0 0,0 0-1 0 0,-1 0 1 0 0,-17-19-1 0 0,24 35-106 0 0,-4 3-13 0 0,3 11-40 0 0,4-5 56 0 0,1 0 1 0 0,0 0 0 0 0,1 0-1 0 0,-1 0 1 0 0,1 0 0 0 0,0 1-1 0 0,0-1 1 0 0,0 0 0 0 0,0 1-1 0 0,1-1 1 0 0,-1 0 0 0 0,1 1-1 0 0,0-1 1 0 0,2 9 0 0 0,0-6-5 0 0,0 1 1 0 0,0-1-1 0 0,1 0 1 0 0,0 0-1 0 0,0-1 1 0 0,1 1-1 0 0,-1-1 1 0 0,7 9-1 0 0,9 7-48 0 0,-12-13-44 0 0,1 0 0 0 0,6 12 0 0 0,-10-15 75 0 0,1 1 0 0 0,1-1-1 0 0,-1 0 1 0 0,1-1 0 0 0,7 6 0 0 0,1 1 15 0 0,-8-7-75 0 0,-1 0 0 0 0,1 0 0 0 0,1-1-1 0 0,12 7 1 0 0,-16-10 19 0 0,0 1 1 0 0,0-1-1 0 0,0 0 0 0 0,-1 0 1 0 0,1 0-1 0 0,0-1 0 0 0,0 1 0 0 0,1-1 1 0 0,-1 1-1 0 0,0-1 0 0 0,0 0 1 0 0,0 0-1 0 0,0-1 0 0 0,4 0 0 0 0,-2 0-75 0 0,-1-1-1 0 0,0 0 0 0 0,1 0 0 0 0,-1 0 1 0 0,0 0-1 0 0,0-1 0 0 0,0 1 1 0 0,-1-1-1 0 0,1 0 0 0 0,0 0 0 0 0,-1-1 1 0 0,0 1-1 0 0,0-1 0 0 0,0 1 0 0 0,0-1 1 0 0,-1 0-1 0 0,1 0 0 0 0,2-8 0 0 0,10-22-634 0 0,14-48-1 0 0,10-23 694 0 0,-36 101 74 0 0,3-15-50 0 0,-6 16 50 0 0,0 3 13 0 0,0 0 0 0 0,0 0 0 0 0,1 0 0 0 0,-1 0-1 0 0,0 0 1 0 0,0 0 0 0 0,0 0 0 0 0,0 0 0 0 0,0 0 0 0 0,0 0 0 0 0,0 0-1 0 0,0 0 1 0 0,0 0 0 0 0,0 0 0 0 0,0 0 0 0 0,1 0 0 0 0,-1 0 0 0 0,0 0 0 0 0,0 0-1 0 0,0 0 1 0 0,0 0 0 0 0,0 0 0 0 0,0 0 0 0 0,0 0 0 0 0,0 0 0 0 0,0 0-1 0 0,0 0 1 0 0,1 0 0 0 0,-1 0 0 0 0,0 0 0 0 0,0 0 0 0 0,0 0 0 0 0,0 0 0 0 0,0 0-1 0 0,0 0 1 0 0,0 0 0 0 0,0-1 0 0 0,0 1 0 0 0,0 0 0 0 0,0 0 0 0 0,0 0-1 0 0,0 0 1 0 0,0 0 0 0 0,3 4-89 0 0,10 18 78 0 0,-9-15 0 0 0,0 0 0 0 0,1 0 0 0 0,0 0 0 0 0,0-1 0 0 0,10 10 0 0 0,0 0-1 0 0,-13-14 1 0 0,-1 0 0 0 0,1 0 0 0 0,0 0 0 0 0,0 0 0 0 0,0 0 0 0 0,0 0 0 0 0,0-1 0 0 0,0 1 0 0 0,1-1 0 0 0,-1 1 0 0 0,0-1 0 0 0,4 1 0 0 0,1 1-4 0 0,0 0-1 0 0,0-1 1 0 0,1 0-1 0 0,-1 0 1 0 0,1-1-1 0 0,-1 0 1 0 0,1 0-1 0 0,0-1 1 0 0,-1 1 0 0 0,1-2-1 0 0,0 1 1 0 0,-1-1-1 0 0,1-1 1 0 0,-1 1-1 0 0,11-4 1 0 0,3-3 4 0 0,-14 6 0 0 0,0 0 0 0 0,-1 0 0 0 0,0-1 0 0 0,1 1 0 0 0,-1-2 0 0 0,0 1 0 0 0,-1-1 0 0 0,1 0 0 0 0,-1 0 0 0 0,10-9 0 0 0,12-12 37 0 0,-21 20-27 0 0,0-1-1 0 0,0 1 1 0 0,7-10-1 0 0,-3 3 35 0 0,-6 8-34 0 0,-1 1 0 0 0,1-1 0 0 0,-1 0 0 0 0,-1 0 0 0 0,1-1 0 0 0,0 1 0 0 0,3-9 0 0 0,-6 12 150 0 0,0 2-64 0 0,-1 5-72 0 0,0 0 0 0 0,0 0 0 0 0,0 0 0 0 0,-1-1 0 0 0,0 1-1 0 0,0 0 1 0 0,-5 8 0 0 0,3-6-24 0 0,0 0 1 0 0,1 1-1 0 0,-3 12 0 0 0,-1 5 32 0 0,-1 0-1 0 0,-19 42 1 0 0,20-52-9 0 0,-19 50 36 0 0,-24 51 252 0 0,43-104-244 0 0,0-1 0 0 0,-2 0 0 0 0,-11 14 0 0 0,-9 13 169 0 0,20-27-226 0 0,0 0 0 0 0,-1 0 0 0 0,0-1-1 0 0,-1 0 1 0 0,0-1 0 0 0,-17 11-1 0 0,18-14-50 0 0,8-6 47 0 0,0 0 0 0 0,-1 0 0 0 0,1 1 0 0 0,0-1 0 0 0,0 1 0 0 0,0 0 0 0 0,1-1 0 0 0,-1 1 0 0 0,0 0 0 0 0,1 0 0 0 0,-3 4 0 0 0,3-5 42 0 0,2-3-363 0 0,1-4 286 0 0,1 1 0 0 0,0-1-1 0 0,0 1 1 0 0,0-1 0 0 0,1 1-1 0 0,0 0 1 0 0,0 1 0 0 0,0-1-1 0 0,1 0 1 0 0,-1 1 0 0 0,1 0-1 0 0,0 0 1 0 0,0 1 0 0 0,0-1-1 0 0,1 1 1 0 0,-1 0 0 0 0,12-3-1 0 0,-7 2 37 0 0,-3 2-16 0 0,1 0 0 0 0,-1 0 0 0 0,1 1 1 0 0,0 0-1 0 0,-1 0 0 0 0,1 1 0 0 0,13 1 0 0 0,-16 0 41 0 0,1 0 0 0 0,-1 0-1 0 0,0 1 1 0 0,1-1-1 0 0,-1 1 1 0 0,0 1-1 0 0,8 4 1 0 0,-2-2 27 0 0,4 2 66 0 0,-5-3-98 0 0,0 1 0 0 0,0 0 1 0 0,0 1-1 0 0,-1 0 0 0 0,15 12 0 0 0,-12-8-52 0 0,1 0 0 0 0,23 12-1 0 0,-29-17-82 0 0,-5-5-110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7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8288 0 0,'0'0'904'0'0,"5"8"-904"0"0,3 0 3232 0 0,-3 0-1424 0 0,3 0 16 0 0,2-4-1472 0 0,3 0-352 0 0,-5 0 0 0 0,5-1 0 0 0,-3 2-656 0 0,3-5-160 0 0,0 3-32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8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0 280 5064 0 0,'2'2'3401'0'0,"9"12"-1178"0"0,-4-5-1629 0 0,1 0 1 0 0,9 8 0 0 0,0-1-212 0 0,-13-11-279 0 0,1-1 0 0 0,-1 0 0 0 0,1 0 0 0 0,0 0 0 0 0,0-1 0 0 0,0 0-1 0 0,0 0 1 0 0,6 3 0 0 0,0-2 41 0 0,-5-1-113 0 0,1-1 1 0 0,-1 1-1 0 0,1-1 0 0 0,-1-1 0 0 0,1 1 1 0 0,0-1-1 0 0,0 0 0 0 0,0 0 0 0 0,-1-1 1 0 0,1 0-1 0 0,10-1 0 0 0,18-8 607 0 0,45-19 0 0 0,-75 26-597 0 0,-1 0 0 0 0,0 0 0 0 0,0-1 0 0 0,0 1 1 0 0,0-1-1 0 0,0 0 0 0 0,-1-1 0 0 0,1 1 0 0 0,-1 0 1 0 0,0-1-1 0 0,0 0 0 0 0,3-5 0 0 0,1-1 75 0 0,-1-1 0 0 0,-1 0 0 0 0,8-20-1 0 0,-12 25-68 0 0,1 0 0 0 0,-1 1 0 0 0,-1-1 0 0 0,1 0 0 0 0,-1 0 0 0 0,0 0 0 0 0,0 0 0 0 0,-1 1 0 0 0,0-1 0 0 0,0 0 0 0 0,-2-6 0 0 0,-3-8 200 0 0,-14-33 0 0 0,17 46-172 0 0,-1-1 0 0 0,0 1-1 0 0,-1-1 1 0 0,1 1-1 0 0,-2 1 1 0 0,1-1-1 0 0,-1 1 1 0 0,1 0-1 0 0,-2 0 1 0 0,1 0-1 0 0,-1 1 1 0 0,-9-6-1 0 0,11 8 18 0 0,1 1-1 0 0,-1 0 0 0 0,0-1 0 0 0,0 2 1 0 0,0-1-1 0 0,0 0 0 0 0,0 1 1 0 0,-1 0-1 0 0,1 0 0 0 0,0 1 0 0 0,-1-1 1 0 0,1 1-1 0 0,-1 1 0 0 0,1-1 1 0 0,0 1-1 0 0,-1-1 0 0 0,1 2 0 0 0,0-1 1 0 0,0 0-1 0 0,-6 3 0 0 0,4 0-17 0 0,-1 1 0 0 0,1-1 0 0 0,1 1 0 0 0,-1 0 0 0 0,1 0 0 0 0,0 1-1 0 0,0 0 1 0 0,-10 13 0 0 0,-1 1 51 0 0,12-14-86 0 0,0 1-1 0 0,0 0 0 0 0,1 1 0 0 0,0-1 1 0 0,0 1-1 0 0,-2 9 0 0 0,1-7 4 0 0,-3 14 99 0 0,0 1 1 0 0,2-1 0 0 0,-6 43-1 0 0,11-52-157 0 0,1-1-1 0 0,0 1 0 0 0,1-1 0 0 0,5 27 0 0 0,-2-15 31 0 0,-3-17-15 0 0,1 0 0 0 0,0-1 0 0 0,0 1 0 0 0,1-1 0 0 0,0 0 0 0 0,1 0 0 0 0,0 0 0 0 0,0 0 0 0 0,1 0 0 0 0,0-1 0 0 0,7 10 0 0 0,0-2 0 0 0,-9-12 0 0 0,-1 0 0 0 0,0 0 0 0 0,0-1 0 0 0,1 1 0 0 0,0 0 0 0 0,0-1 0 0 0,-1 0 0 0 0,6 3 0 0 0,9 6 75 0 0,1-2 0 0 0,1 0-1 0 0,0-1 1 0 0,0-1 0 0 0,37 8-1 0 0,-24-9 47 0 0,-18-3-89 0 0,1 0 0 0 0,-1-1 0 0 0,18 0-1 0 0,13-2 34 0 0,1-2 0 0 0,0-1-1 0 0,88-20 1 0 0,-89 13-16 0 0,-24 6-28 0 0,35-13 0 0 0,18-11-476 0 0,-25 9-5774 0 0,-18 5-900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9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48 254 6448 0 0,'-3'-2'142'0'0,"0"0"0"0"0,1 1-1 0 0,-1-1 1 0 0,1 0 0 0 0,0-1 0 0 0,-1 1 0 0 0,1 0 0 0 0,0-1 0 0 0,0 1 0 0 0,1-1 0 0 0,-1 1-1 0 0,-2-5 1 0 0,1 1 740 0 0,1 0 0 0 0,-1 1 1 0 0,1-1-1 0 0,0 0 0 0 0,-2-10 0 0 0,4 11-778 0 0,0 1 1 0 0,0-1-1 0 0,0 0 0 0 0,0 0 1 0 0,1 1-1 0 0,-1-1 0 0 0,1 1 1 0 0,1-1-1 0 0,-1 1 0 0 0,0-1 1 0 0,1 1-1 0 0,0 0 0 0 0,0-1 0 0 0,1 1 1 0 0,-1 0-1 0 0,1 1 0 0 0,0-1 1 0 0,0 0-1 0 0,0 1 0 0 0,0-1 1 0 0,6-4-1 0 0,1 1-79 0 0,0-1 0 0 0,1 1 0 0 0,-1 1 0 0 0,1 0 0 0 0,1 0 0 0 0,22-7 1 0 0,35-4 27 0 0,-49 14-35 0 0,-1 0 0 0 0,1 2 0 0 0,31 1-1 0 0,-27 0 13 0 0,-4 0-5 0 0,-1 0-1 0 0,0 2 0 0 0,0 0 1 0 0,0 1-1 0 0,0 1 0 0 0,22 7 1 0 0,-29-6 9 0 0,0 0 1 0 0,21 14 0 0 0,-29-16-23 0 0,0 0 1 0 0,0 0-1 0 0,-1 0 1 0 0,1 0 0 0 0,-1 1-1 0 0,1 0 1 0 0,-1 0 0 0 0,0 0-1 0 0,-1 0 1 0 0,4 6-1 0 0,-3-5 18 0 0,-1 1 0 0 0,-1-1 0 0 0,1 1 0 0 0,-1-1 0 0 0,0 1 0 0 0,0-1 0 0 0,0 1 0 0 0,-1-1 0 0 0,0 11 0 0 0,-1-2 32 0 0,-2 0 0 0 0,-5 22 0 0 0,6-31-48 0 0,0 0 0 0 0,0-1 1 0 0,0 1-1 0 0,-1 0 1 0 0,0-1-1 0 0,1 1 0 0 0,-6 4 1 0 0,-27 28 90 0 0,20-21-67 0 0,-38 39 716 0 0,-83 65 0 0 0,75-65 106 0 0,22-15-480 0 0,13-10-296 0 0,16-20-36 0 0,0 1-1 0 0,1 1 1 0 0,1 0-1 0 0,-8 14 1 0 0,-23 55 133 0 0,31-58-133 0 0,0 0 0 0 0,2 1 0 0 0,1-1 0 0 0,-4 43 0 0 0,9-56-18 0 0,0 1 0 0 0,0-1 0 0 0,1 0 0 0 0,0 1 0 0 0,1-1 0 0 0,0 0 0 0 0,0 0 0 0 0,1 0 0 0 0,1 0 0 0 0,0-1 0 0 0,0 1-1 0 0,6 10 1 0 0,-7-16-1 0 0,0 1 0 0 0,0-1 0 0 0,0 1 0 0 0,1-1-1 0 0,-1 0 1 0 0,1 0 0 0 0,0 0 0 0 0,0-1 0 0 0,0 1-1 0 0,1-1 1 0 0,-1 0 0 0 0,1 0 0 0 0,0-1 0 0 0,0 0-1 0 0,0 1 1 0 0,0-1 0 0 0,0-1 0 0 0,0 1 0 0 0,0-1-1 0 0,1 0 1 0 0,-1 0 0 0 0,0-1 0 0 0,1 1 0 0 0,9-2-1 0 0,7-1-153 0 0,-1 0 0 0 0,0-2-1 0 0,0-1 1 0 0,0 0 0 0 0,-1-2-1 0 0,1 0 1 0 0,34-19 0 0 0,-34 15-1369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4:59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20 3224 0 0,'0'0'15099'0'0,"8"-3"-14901"0"0,40-13 8 0 0,-37 16-175 0 0,-8 3-6 0 0,-3-2-11 0 0,6 2-58 0 0,-4-2 96 0 0,-1 0-1 0 0,1-1 1 0 0,-1 1-1 0 0,0 0 1 0 0,1 0-1 0 0,-1 0 1 0 0,0 0 0 0 0,1 0-1 0 0,-1 0 1 0 0,0 0-1 0 0,0 0 1 0 0,0 1-1 0 0,0-1 1 0 0,0 0-1 0 0,0 1 1 0 0,0-1-1 0 0,-1 1 1 0 0,1-1-1 0 0,0 1 1 0 0,-1-1-1 0 0,1 1 1 0 0,-1-1-1 0 0,0 1 1 0 0,1-1-1 0 0,-1 1 1 0 0,0 0-1 0 0,0-1 1 0 0,0 3-1 0 0,-1 0 22 0 0,1 0 0 0 0,-1-1 0 0 0,0 1 0 0 0,0 0 0 0 0,0-1 0 0 0,0 1 0 0 0,0-1 0 0 0,-1 1 0 0 0,0-1 0 0 0,0 0 0 0 0,0 0 0 0 0,0 1 0 0 0,0-2 0 0 0,-3 5-1 0 0,-6 4 163 0 0,-1 0 0 0 0,-12 10 0 0 0,10-10 126 0 0,10-7-280 0 0,-1-1-1 0 0,1 0 0 0 0,-1-1 0 0 0,0 1 1 0 0,1-1-1 0 0,-1 0 0 0 0,0 0 0 0 0,0 0 1 0 0,0-1-1 0 0,-1 0 0 0 0,1 0 0 0 0,0 0 1 0 0,-1-1-1 0 0,1 1 0 0 0,0-1 1 0 0,-1-1-1 0 0,1 1 0 0 0,0-1 0 0 0,-8-1 1 0 0,12 1-140 0 0,0 1 1 0 0,0-1-1 0 0,0 1 1 0 0,0-1-1 0 0,0 1 0 0 0,0-1 1 0 0,0 0-1 0 0,0 0 1 0 0,0 1-1 0 0,0-1 1 0 0,1 0-1 0 0,-1 0 1 0 0,0 0-1 0 0,0 0 1 0 0,1 0-1 0 0,-1 0 1 0 0,1 0-1 0 0,-1 0 1 0 0,1 0-1 0 0,-1 0 1 0 0,1 0-1 0 0,0-1 1 0 0,-1 1-1 0 0,1 0 1 0 0,0 0-1 0 0,0 0 1 0 0,0-2-1 0 0,0-5-1780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22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1462 7832 0 0,'0'0'705'0'0,"3"-4"-408"0"0,2-4 203 0 0,-3 5-211 0 0,0 0-1 0 0,0-1 1 0 0,0 1 0 0 0,-1 0-1 0 0,1-1 1 0 0,-1 1-1 0 0,0-1 1 0 0,0 0-1 0 0,0 1 1 0 0,0-1 0 0 0,-1 0-1 0 0,1 0 1 0 0,-1-4-1 0 0,0 3-222 0 0,0 1 1 0 0,0-1-1 0 0,0 1 0 0 0,0-1 0 0 0,1 0 0 0 0,0 1 0 0 0,0-1 0 0 0,0 1 0 0 0,1-1 1 0 0,-1 1-1 0 0,1 0 0 0 0,0 0 0 0 0,0 0 0 0 0,4-5 0 0 0,4-6 205 0 0,2 0 0 0 0,15-16 1 0 0,1 3 484 0 0,60-46 1 0 0,-53 47-464 0 0,21-18 68 0 0,3 2 0 0 0,87-48 0 0 0,24-7 64 0 0,36-19-192 0 0,405-141-153 0 0,-449 205-80 0 0,232-45 0 0 0,-166 51 0 0 0,82-15 0 0 0,-235 49 0 0 0,491-75 0 0 0,-192 43 0 0 0,270-8 0 0 0,19 29 0 0 0,30 51 67 0 0,308 98 154 0 0,12 114 486 0 0,-365-9 148 0 0,-13 25 197 0 0,-146-31-794 0 0,-309-140-535 0 0,-146-68-763 0 0,-6-3-331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23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3482 6448 0 0,'-4'1'270'0'0,"3"-1"-248"0"0,1 0-1 0 0,-1 1 1 0 0,0-1-1 0 0,0 0 1 0 0,0 1 0 0 0,0-1-1 0 0,0 1 1 0 0,0 0 0 0 0,1-1-1 0 0,-1 1 1 0 0,0-1-1 0 0,0 1 1 0 0,1 0 0 0 0,-1 0-1 0 0,0-1 1 0 0,1 1 0 0 0,-1 0-1 0 0,1 0 1 0 0,-1 0 0 0 0,1 0-1 0 0,-1 0 1 0 0,1-1-1 0 0,-1 3 1 0 0,1-2 501 0 0,-2 1 167 0 0,-3 3 242 0 0,9-2 271 0 0,1-2-580 0 0,-7-2-495 0 0,0 0 0 0 0,1 1 1 0 0,-1-1-1 0 0,1 0 1 0 0,-1-1-1 0 0,1 1 1 0 0,0 0-1 0 0,-1 0 0 0 0,1-1 1 0 0,0 1-1 0 0,0 0 1 0 0,0-1-1 0 0,0 1 0 0 0,0-1 1 0 0,0 0-1 0 0,0 1 1 0 0,0-1-1 0 0,1 0 1 0 0,-1 1-1 0 0,1-1 0 0 0,-1-2 1 0 0,0 1 22 0 0,0 1-63 0 0,0 0 0 0 0,0 0 0 0 0,-1 0 1 0 0,1 0-1 0 0,0 0 0 0 0,-1 1 0 0 0,1-1 0 0 0,-3-1 1 0 0,3 2-41 0 0,0 0-1 0 0,-1-1 1 0 0,1 1 0 0 0,0 0 0 0 0,0-1 0 0 0,0 1 0 0 0,0 0-1 0 0,0-1 1 0 0,0 0 0 0 0,1 1 0 0 0,-1-1 0 0 0,0-2 0 0 0,0-7 276 0 0,2 9-283 0 0,-1 0 1 0 0,0 1 0 0 0,0-1-1 0 0,-1 1 1 0 0,1-1 0 0 0,0 1-1 0 0,0-1 1 0 0,-1 1 0 0 0,1-1-1 0 0,-1 1 1 0 0,0-2 0 0 0,-3-4 112 0 0,1 0 0 0 0,0 0 0 0 0,1 0 1 0 0,-1 0-1 0 0,1 0 0 0 0,-2-14 0 0 0,-5-21 520 0 0,7 34-544 0 0,-1 0 0 0 0,2-1 0 0 0,-1 1 0 0 0,1-1 0 0 0,0-16 0 0 0,2 14-43 0 0,0 8-63 0 0,-1 0-1 0 0,1 1 0 0 0,-1-1 0 0 0,0 0 0 0 0,0 0 0 0 0,0 0 0 0 0,-1 1 0 0 0,1-1 0 0 0,0 0 0 0 0,-1 0 0 0 0,0 1 0 0 0,0-1 0 0 0,-2-4 0 0 0,-7-14 155 0 0,1 1 0 0 0,-10-32 0 0 0,-22-57 178 0 0,-4-10-158 0 0,36 85-159 0 0,-15-45 50 0 0,21 68-75 0 0,-5-8 2 0 0,2 0 1 0 0,0-1 0 0 0,-3-27-1 0 0,-2-70 128 0 0,3 43-48 0 0,2-78 0 0 0,3 66-64 0 0,3 46-15 0 0,2 0-1 0 0,2-1 1 0 0,1 2-1 0 0,15-58 1 0 0,-2 1 33 0 0,-2 5-47 0 0,68-241 149 0 0,-54 242-92 0 0,1-6 10 0 0,-22 60-15 0 0,3 1 1 0 0,0 0 0 0 0,20-36-1 0 0,5-4 0 0 0,106-192 72 0 0,-116 225-111 0 0,-11 14 32 0 0,2 1 0 0 0,28-34 0 0 0,82-88-38 0 0,-90 107 75 0 0,2 2-1 0 0,78-60 0 0 0,-71 63-29 0 0,-14 11-55 0 0,1 1 0 0 0,1 2 0 0 0,74-36 1 0 0,-82 47 21 0 0,0 1 1 0 0,0 2-1 0 0,1 1 1 0 0,0 1 0 0 0,1 1-1 0 0,46-3 1 0 0,-49 10 1 0 0,0 0 1 0 0,0 2-1 0 0,-1 0 1 0 0,37 11-1 0 0,-41-9-1 0 0,0 0-8 0 0,-1 2 0 0 0,0 0 0 0 0,-1 1-1 0 0,1 1 1 0 0,21 14 0 0 0,-9-2 27 0 0,0 1 1 0 0,30 28-1 0 0,37 52 88 0 0,-78-80-120 0 0,84 112 146 0 0,-88-111-138 0 0,72 124 168 0 0,-52-80-116 0 0,-20-34 20 0 0,-2 1 1 0 0,-1 0 0 0 0,10 39-1 0 0,-10-33 71 0 0,-6-21-113 0 0,5 29 1 0 0,-3-4-143 0 0,-2-14 76 0 0,-1 1 1 0 0,-2 1-1 0 0,1 41 1 0 0,-5 6 51 0 0,-1 68 68 0 0,-4-48-92 0 0,-2 60 54 0 0,4-110-64 0 0,-5 45 0 0 0,2-11-2 0 0,4-52 30 0 0,-7 40 0 0 0,-21 127-7 0 0,9-30 133 0 0,4-24 7 0 0,0-19-211 0 0,13-102 53 0 0,2 46 0 0 0,0-8 54 0 0,-1 36 8 0 0,1-86-50 0 0,0 1-1 0 0,-1 0 1 0 0,-4 15 0 0 0,3-15 0 0 0,0 0 0 0 0,1 0 1 0 0,-1 19-1 0 0,2 1 53 0 0,-7 34-1 0 0,4-34-8 0 0,-1 36-1 0 0,4-29-58 0 0,0-15 0 0 0,2 25 0 0 0,1 35 104 0 0,-3-46-3970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9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3224 0 0,'1'0'182'0'0,"0"1"1"0"0,-1 0-1 0 0,1 0 0 0 0,-1 0 1 0 0,1 0-1 0 0,-1 0 0 0 0,1 0 1 0 0,-1 0-1 0 0,1 0 0 0 0,-1 1 1 0 0,0-1-1 0 0,0 0 0 0 0,0 0 1 0 0,1 0-1 0 0,-1 0 0 0 0,0 0 1 0 0,0 0-1 0 0,-1 1 0 0 0,1-1 1 0 0,0 1-1 0 0,-1 2 263 0 0,0 26 4002 0 0,0-18-3875 0 0,1 0 0 0 0,1 15 0 0 0,1 2-46 0 0,-2 52 1 0 0,-2-49-356 0 0,4 33 0 0 0,1-35-6 0 0,5 78 334 0 0,-8-86-408 0 0,0 0-1 0 0,-7 41 1 0 0,5-50-52 0 0,1 0 1 0 0,1 0 0 0 0,1 24-1 0 0,1 0 32 0 0,0 3 285 0 0,0-21-1176 0 0,-1 0-3419 0 0</inkml:trace>
  <inkml:trace contextRef="#ctx0" brushRef="#br0" timeOffset="1">1 484 6448 0 0,'0'0'696'0'0,"9"0"664"0"0,-1-4 1920 0 0,2 0-1600 0 0,-2 4-1192 0 0,2-4-32 0 0,3 4-264 0 0,-5 0-192 0 0,0 0-136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24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1622 449 8752 0 0,'-9'-22'414'0'0,"-22"-55"1022"0"0,26 67-1105 0 0,0 1 0 0 0,-1-1 0 0 0,0 1 0 0 0,-1 1 0 0 0,-13-15 0 0 0,-6-3 791 0 0,-2 2 0 0 0,0 0 1 0 0,-52-31-1 0 0,35 30-469 0 0,-1 1 0 0 0,-1 3 1 0 0,-72-22-1 0 0,83 33-484 0 0,0 1 0 0 0,-1 2 0 0 0,0 1 0 0 0,-1 3-1 0 0,-56 0 1 0 0,72 4-116 0 0,1 2 0 0 0,0 0-1 0 0,0 1 1 0 0,0 1-1 0 0,-21 9 1 0 0,-1 3 241 0 0,-53 30 0 0 0,-53 43 170 0 0,103-60-480 0 0,16-8 8 0 0,0 2 1 0 0,-50 51-1 0 0,53-48-42 0 0,14-14 49 0 0,1 0 1 0 0,1 1-1 0 0,0 0 0 0 0,1 0 1 0 0,-16 32-1 0 0,5-7 44 0 0,12-22-41 0 0,0 1 0 0 0,1-1 0 0 0,1 1 0 0 0,-9 32 0 0 0,6-4-12 0 0,-9 50 119 0 0,17-78-83 0 0,0-1 0 0 0,2 1 0 0 0,1 28 0 0 0,35 209-69 0 0,-29-217 22 0 0,3 0 0 0 0,21 54-1 0 0,-17-50 22 0 0,-11-32 7 0 0,0 0 1 0 0,1 1 0 0 0,0-1 0 0 0,0-1-1 0 0,1 1 1 0 0,8 11 0 0 0,74 81 154 0 0,-63-75-122 0 0,0-1 0 0 0,2-2 0 0 0,1-1 0 0 0,34 24 0 0 0,-13-11-37 0 0,75 46 50 0 0,-80-55-53 0 0,-7-7 0 0 0,61 26 0 0 0,-3-2 0 0 0,-56-25 15 0 0,1-2 0 0 0,0-1-1 0 0,1-2 1 0 0,0-2 0 0 0,1-2-1 0 0,0-1 1 0 0,1-3 0 0 0,81 4-1 0 0,-84-12 20 0 0,66-12 0 0 0,-60 7-26 0 0,-11 0 15 0 0,0 0 0 0 0,0-2-1 0 0,-2-2 1 0 0,1-1 0 0 0,42-22-1 0 0,-20 4 24 0 0,-1-2-1 0 0,52-42 0 0 0,-53 33 7 0 0,75-74 0 0 0,-102 88-21 0 0,-2-1-1 0 0,-1-1 0 0 0,-1-1 1 0 0,26-47-1 0 0,22-82 151 0 0,-56 124-154 0 0,0-2 41 0 0,-2-1 0 0 0,-1 0-1 0 0,-2-1 1 0 0,-2 0 0 0 0,-1 0-1 0 0,-2-1 1 0 0,-2-61 0 0 0,-4 80-43 0 0,-1 0 1 0 0,-1 0-1 0 0,-1 1 1 0 0,0-1-1 0 0,-2 1 1 0 0,0 0-1 0 0,-1 1 1 0 0,-1-1 0 0 0,-1 2-1 0 0,-1-1 1 0 0,-18-23-1 0 0,24 35-23 0 0,-26-33-34 0 0,-39-40 1 0 0,-55-42-3962 0 0,84 83-3480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25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1313 0 6912 0 0,'0'0'528'0'0,"-11"4"1613"0"0,-11 8 718 0 0,15-9-2531 0 0,-1 1 1 0 0,1 0-1 0 0,0 1 0 0 0,0 0 1 0 0,0 0-1 0 0,1 0 1 0 0,0 0-1 0 0,-8 10 1 0 0,8-6 147 0 0,-1-1 0 0 0,-11 11 1 0 0,-4 6 356 0 0,-50 52 804 0 0,0-1-534 0 0,-193 243 254 0 0,15-32-1122 0 0,35-43 302 0 0,138-154-283 0 0,-85 107-109 0 0,145-177-348 0 0,13-15-151 0 0,0-1 1 0 0,0 1-1 0 0,1-1 1 0 0,-1 1-1 0 0,-4 10 1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25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1408 0 10592 0 0,'-4'5'1104'0'0,"-6"5"-570"0"0,1-1 1 0 0,-1 0-1 0 0,-20 13 0 0 0,-13 12 441 0 0,-115 96 1777 0 0,9-9-1314 0 0,10 17-704 0 0,33-31-391 0 0,-72 68-104 0 0,-47 44-154 0 0,54-42-49 0 0,75-74-545 0 0,86-93 72 0 0,0-1 1 0 0,-11 9-1 0 0,0-4-4407 0 0,4-6-1080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27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628 460 10136 0 0,'0'0'777'0'0,"-1"-8"-474"0"0,0 6-79 0 0,0-1 0 0 0,-1 1 0 0 0,1 0 0 0 0,-1 0 0 0 0,0 0 0 0 0,0-1 0 0 0,0 2 0 0 0,-4-5 0 0 0,-5-5 977 0 0,0 1-211 0 0,1 0 1 0 0,-1 0-1 0 0,-13-7 0 0 0,-15-15 314 0 0,29 24-952 0 0,-21-14 1 0 0,-8-6 195 0 0,-58-51 346 0 0,63 53-646 0 0,-19-12 25 0 0,-10-8-176 0 0,48 35-97 0 0,-1 1 0 0 0,0 0 0 0 0,-1 2 0 0 0,-23-10 0 0 0,24 11 0 0 0,1 3-3 0 0,12 3-7 0 0,0 0 0 0 0,0 0 0 0 0,1 0 0 0 0,-1 0 0 0 0,0 0-1 0 0,1-1 1 0 0,-1 1 0 0 0,1-1 0 0 0,-1 1 0 0 0,1-1 0 0 0,0 0 0 0 0,-1 0 0 0 0,-1-3 0 0 0,3 4-56 0 0,6 13-76 0 0,6 11 141 0 0,-2 0 0 0 0,12 46 0 0 0,-14-46-6 0 0,51 207-47 0 0,-44-177 54 0 0,1 5 0 0 0,-4 8-12 0 0,26 200 248 0 0,-27-169-161 0 0,2 29-144 0 0,-12 135 251 0 0,-4-187-104 0 0,-18 98 0 0 0,-31 139 290 0 0,38-259-336 0 0,10-35-12 0 0,-5 28 0 0 0,4-15 65 0 0,-12 36 0 0 0,9-38 8 0 0,-5 37 0 0 0,11-54-41 0 0,1 5-54 0 0,3-18-23 0 0,0 2 23 0 0,0 0 0 0 0,0 0 1 0 0,0 0-1 0 0,0-1 0 0 0,0 1 1 0 0,-1-1-1 0 0,1 1 0 0 0,0 0 1 0 0,0-1-1 0 0,0 1 0 0 0,0-1 1 0 0,-1 0-1 0 0,1 1 0 0 0,0-1 1 0 0,-1 0-1 0 0,2-1 0 0 0,60-59 2 0 0,-44 44-16 0 0,1 0 0 0 0,1 2 0 0 0,22-14 0 0 0,67-33-93 0 0,-32 19 74 0 0,250-127-32 0 0,-172 94 6 0 0,82-37 61 0 0,91-26-1 0 0,-186 82 62 0 0,12 8-96 0 0,-27 9-6 0 0,-54 16 41 0 0,-45 13 204 0 0,-29 9-185 0 0,0 1-1 0 0,0 0 1 0 0,0 0-1 0 0,0 0 1 0 0,0 0 0 0 0,0 0-1 0 0,0 0 1 0 0,0 1-1 0 0,-1-1 1 0 0,0-1-1 0 0,-11-3 76 0 0,-20-14 0 0 0,0 0-47 0 0,12 7-13 0 0,0-1 0 0 0,1-1 0 0 0,0-1 0 0 0,-30-29 0 0 0,28 25 9 0 0,-11-10 39 0 0,10 10 24 0 0,-23-26 0 0 0,-14-14 79 0 0,43 44-137 0 0,0 0 1 0 0,-29-19-1 0 0,26 21-411 0 0,1-1-1 0 0,-19-19 1 0 0,2-3-2897 0 0,22 17-4149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27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11056 0 0,'0'0'1001'0'0,"1"1"-822"0"0,25 22 1527 0 0,-2 1-1 0 0,28 35 1 0 0,38 60 180 0 0,-85-112-1848 0 0,1 0 0 0 0,0-1 0 0 0,0 0-1 0 0,12 9 1 0 0,12 11-7 0 0,-16-10-296 0 0,0-1 0 0 0,2-1-1 0 0,0-1 1 0 0,0 0 0 0 0,35 21-1 0 0,-21-19-6153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28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6912 0 0,'1'1'4993'0'0,"4"3"-4359"0"0,0-1 0 0 0,0 1 0 0 0,0-1 0 0 0,8 3 0 0 0,14 9 400 0 0,-3 5-444 0 0,30 32 0 0 0,-13-11-216 0 0,132 133 574 0 0,-83-79-526 0 0,199 193 976 0 0,-181-187-936 0 0,-33-29-231 0 0,-44-40-139 0 0,58 44 1 0 0,16 5-389 0 0,-93-74-1303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28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10824 0 0,'-1'0'980'0'0,"1"0"-947"0"0,-1 1 0 0 0,1-1 1 0 0,0 1-1 0 0,0-1 0 0 0,-1 0 1 0 0,1 1-1 0 0,0-1 0 0 0,0 1 1 0 0,0-1-1 0 0,-1 1 0 0 0,1-1 1 0 0,0 1-1 0 0,0-1 0 0 0,0 0 0 0 0,0 1 1 0 0,0-1-1 0 0,0 1 0 0 0,0-1 1 0 0,0 1-1 0 0,0-1 0 0 0,0 1 1 0 0,0-1-1 0 0,0 1 0 0 0,0-1 38 0 0,1 3 87 0 0,-1-1-1 0 0,1 1 0 0 0,0-1 1 0 0,0 1-1 0 0,0-1 0 0 0,0 0 1 0 0,0 1-1 0 0,0-1 0 0 0,0 0 1 0 0,1 0-1 0 0,-1 0 0 0 0,1 0 0 0 0,0 0 1 0 0,0 0-1 0 0,3 2 0 0 0,6 9 693 0 0,0-2-282 0 0,0-1 0 0 0,0 0 0 0 0,1 0 0 0 0,0-1 1 0 0,13 8-1 0 0,8 5-592 0 0,-19-12-30 0 0,6 5 106 0 0,43 24-1 0 0,110 43 1152 0 0,32 15-331 0 0,-82-39-581 0 0,-32-15-197 0 0,136 54-14 0 0,-194-85-79 0 0,18 7-23 0 0,-41-16 3 0 0,-1 0 1 0 0,0 1-1 0 0,13 8 0 0 0,11 5-6364 0 0,-15-9-297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0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1255 10800 0 0,'-4'8'978'0'0,"-6"14"-807"0"0,7-18 29 0 0,1 1 0 0 0,0 0 0 0 0,-4 10 0 0 0,-37 115 4354 0 0,12-39-3035 0 0,-8 19-232 0 0,-28 97 251 0 0,56-155-1325 0 0,-3 13-2 0 0,3-16-129 0 0,5-13-84 0 0,0-3 2 0 0,5-24 2 0 0,0 0 0 0 0,-1 0 1 0 0,0-1-1 0 0,-4 11 0 0 0,5-17 2 0 0,0 1 0 0 0,0 0 0 0 0,0-1 1 0 0,1 1-1 0 0,-1 0 0 0 0,1 0 0 0 0,0-1 0 0 0,0 1 0 0 0,0 0 1 0 0,0 0-1 0 0,1 0 0 0 0,0 4 0 0 0,2 19-5 0 0,-3-24 19 0 0,0 1 0 0 0,0 0-1 0 0,-1 0 1 0 0,1 0 0 0 0,0-1-1 0 0,-1 1 1 0 0,-1 3 0 0 0,1-4 48 0 0,3-7-57 0 0,0 0 1 0 0,1 1-1 0 0,0-1 0 0 0,0 1 0 0 0,0 0 0 0 0,0-1 0 0 0,5-3 0 0 0,-6 5-2 0 0,0-3-7 0 0,-2 5 0 0 0,1 0 0 0 0,-1 1 0 0 0,0-1 0 0 0,0 1 0 0 0,0-1 0 0 0,0 0 0 0 0,1 1 0 0 0,-1-1 0 0 0,0 1 0 0 0,0-1 0 0 0,1 1 0 0 0,-1-1 0 0 0,1 1 0 0 0,-1-1 0 0 0,1 0 0 0 0,49-52-17 0 0,8-7-38 0 0,95-85 55 0 0,-43 41-60 0 0,-104 98 56 0 0,7-7 4 0 0,1 2 0 0 0,19-13 0 0 0,-9 8-10 0 0,23-16-42 0 0,19-14 50 0 0,-32 22 2 0 0,2 1 0 0 0,0 2 0 0 0,76-32 0 0 0,-84 41 0 0 0,42-19 0 0 0,210-90 0 0 0,-256 114 0 0 0,0 1 0 0 0,0 1 0 0 0,28-3 0 0 0,-40 7 0 0 0,21-2 0 0 0,37 2 0 0 0,-51 1 0 0 0,8-4 198 0 0,-29 5-190 0 0,-1-1 0 0 0,0 0 0 0 0,0 1 0 0 0,0 0 0 0 0,1 0 0 0 0,-1-1 0 0 0,-3 3 0 0 0,3-1-5 0 0,0-1 1 0 0,0 0-1 0 0,0 0 0 0 0,0 0 0 0 0,0-1 1 0 0,0 1-1 0 0,-5 0 0 0 0,-14-1-115 0 0,-33 0-216 0 0,54-1 358 0 0,-2-1-9 0 0,2 1 1 0 0,-2-2 15 0 0,1-10-112 0 0,2 7 16 0 0,-1 2 108 0 0,2 3 14 0 0,8-10-39 0 0,-8 8-35 0 0,0 0 8 0 0,9-6 51 0 0,-7 6-107 0 0,9-18 44 0 0,-11 20 15 0 0,-1 0 0 0 0,1 0 0 0 0,0 1 0 0 0,-1-1 0 0 0,1 0 0 0 0,-1 0 0 0 0,1 0 0 0 0,-1 0 0 0 0,0 0 0 0 0,1 0 0 0 0,-1 0 0 0 0,0 0 0 0 0,0 0 0 0 0,0 0 0 0 0,0 0 0 0 0,0 0 0 0 0,0 0 0 0 0,0 0 0 0 0,0-2 0 0 0,-1-4 0 0 0,2-10 0 0 0,-1 13 0 0 0,0 1 0 0 0,0-1 0 0 0,0 1 0 0 0,0 0 0 0 0,0-1 0 0 0,1 1 0 0 0,0 0 0 0 0,1-4 0 0 0,0 1 0 0 0,0-1 0 0 0,0 1 0 0 0,-1-1 0 0 0,0 1 0 0 0,0-1 0 0 0,-1 0 0 0 0,0-10 0 0 0,2-14 0 0 0,0-23 69 0 0,-6-77 0 0 0,1 78 45 0 0,5-86 0 0 0,29-64-54 0 0,-13 105-46 0 0,11-34-14 0 0,-19 89-2 0 0,-7 33 5 0 0,0-1-1 0 0,-1 1 1 0 0,0-1-1 0 0,0-13 1 0 0,2-3 50 0 0,-4 23-51 0 0,1 0 0 0 0,0 0-1 0 0,-1-1 1 0 0,0 1 0 0 0,0-8 0 0 0,-2-15 53 0 0,2 18-55 0 0,-1 1-1 0 0,1 0 1 0 0,-3-9-1 0 0,-4-22 1 0 0,6 31 0 0 0,1 1 11 0 0,0 7-10 0 0,0 0 0 0 0,0 0 0 0 0,0-1 0 0 0,0 1 0 0 0,0 0 0 0 0,-1 0 0 0 0,1 0-1 0 0,0-1 1 0 0,0 1 0 0 0,0 0 0 0 0,0 0 0 0 0,-1 0 0 0 0,1 0 0 0 0,0-1 0 0 0,0 1 0 0 0,-1 0 0 0 0,1 0 0 0 0,0 0 0 0 0,0 0 0 0 0,0 0 0 0 0,-1 0 0 0 0,1 0 0 0 0,0 0-1 0 0,-1-1 1 0 0,1 1 0 0 0,0 0 0 0 0,0 0 0 0 0,-1 0 0 0 0,1 0 0 0 0,0 0 0 0 0,0 1 0 0 0,-1-1 0 0 0,1 0 0 0 0,0 0 0 0 0,0 0 0 0 0,-1 0 0 0 0,-9 2 17 0 0,-1 4-7 0 0,-1-1 0 0 0,1 1-1 0 0,1 1 1 0 0,-1 0 0 0 0,-14 13-1 0 0,-62 47-10 0 0,44-36 0 0 0,-42 27 91 0 0,-13 10 22 0 0,-22 17-13 0 0,-8 32-145 0 0,50-44-2288 0 0,55-49-5184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0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1123 10136 0 0,'10'-3'559'0'0,"1"1"0"0"0,-1-1 0 0 0,11 0 0 0 0,11-2 2317 0 0,-12-1-1952 0 0,0 0 1 0 0,-1-2-1 0 0,1 0 1 0 0,26-17-1 0 0,-13 8-363 0 0,2-5-232 0 0,0-1 0 0 0,45-38 0 0 0,127-129-81 0 0,-156 140-211 0 0,-38 37-18 0 0,75-77 54 0 0,109-117 34 0 0,-79 89-82 0 0,105-95-611 0 0,-165 163 244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1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9216 0 0,'-14'0'9279'0'0,"26"0"-7855"0"0,-4 0-1420 0 0,-5 0-229 0 0,3 4-1911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9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5984 0 0,'3'0'5602'0'0,"5"-3"-5072"0"0,2 0-1 0 0,-1 1 0 0 0,0 1 1 0 0,0 0-1 0 0,14 0 0 0 0,0 1-578 0 0,28 4 0 0 0,-22 1 51 0 0,-25-3 6 0 0,-4-2-8 0 0,0 0-1 0 0,0 0 1 0 0,0 0 0 0 0,1 0-1 0 0,-1 0 1 0 0,0 0-1 0 0,0 0 1 0 0,0 1-1 0 0,0-1 1 0 0,0 0 0 0 0,0 0-1 0 0,0 0 1 0 0,0 0-1 0 0,0 0 1 0 0,0 1-1 0 0,0-1 1 0 0,1 0 0 0 0,-1 0-1 0 0,0 0 1 0 0,0 0-1 0 0,0 1 1 0 0,0-1-1 0 0,0 0 1 0 0,0 0 0 0 0,0 0-1 0 0,0 0 1 0 0,0 1-1 0 0,-1-1 1 0 0,1 0-1 0 0,0 0 1 0 0,0 0 0 0 0,0 0-1 0 0,0 0 1 0 0,0 1-1 0 0,0-1 1 0 0,0 0-1 0 0,0 0 1 0 0,0 0 0 0 0,0 0-1 0 0,0 0 1 0 0,-1 0-1 0 0,1 1 1 0 0,0-1-1 0 0,0 0-7 0 0,0 0 0 0 0,-1 0 0 0 0,1 1-1 0 0,0-1 1 0 0,0 0 0 0 0,0 0 0 0 0,0 1-1 0 0,0-1 1 0 0,-1 0 0 0 0,1 0 0 0 0,0 1 0 0 0,0-1-1 0 0,0 0 1 0 0,0 0 0 0 0,0 1 0 0 0,0-1-1 0 0,0 0 1 0 0,0 1 0 0 0,0-1 0 0 0,0 0-1 0 0,0 0 1 0 0,0 1 0 0 0,0-1 0 0 0,0 0-1 0 0,1 0 1 0 0,-1 1 0 0 0,5 4-121 0 0,-3-3-41 0 0,-3 0-171 0 0,0 1 199 0 0,0 0 1 0 0,0 1 0 0 0,0-1-1 0 0,-1 0 1 0 0,1 0-1 0 0,-1 0 1 0 0,0 0-1 0 0,0 0 1 0 0,0 0-1 0 0,-4 3 1 0 0,-34 41-831 0 0,36-41 1009 0 0,0-1 0 0 0,0 1 1 0 0,0-1-1 0 0,1 1 0 0 0,-1 0 0 0 0,1 1 1 0 0,1-1-1 0 0,-1 1 0 0 0,1-1 0 0 0,1 1 1 0 0,-1-1-1 0 0,1 1 0 0 0,0 0 0 0 0,0 7 1 0 0,0-1 173 0 0,0-11-152 0 0,1 0 0 0 0,0 0 1 0 0,0 0-1 0 0,0 0 0 0 0,0 0 1 0 0,0 0-1 0 0,0 0 1 0 0,0 0-1 0 0,1 1 0 0 0,0 1 1 0 0,1 3 186 0 0,1-1 0 0 0,0-1 0 0 0,6 12 0 0 0,-7-15-207 0 0,-1 0 0 0 0,1-1 0 0 0,0 1-1 0 0,-1 0 1 0 0,1-1 0 0 0,0 1-1 0 0,0-1 1 0 0,0 0 0 0 0,0 0-1 0 0,0 0 1 0 0,0 0 0 0 0,0 0 0 0 0,0 0-1 0 0,4 0 1 0 0,9 3 86 0 0,-10-2-196 0 0,-1-1 1 0 0,0 1-1 0 0,1-2 1 0 0,-1 1-1 0 0,1 0 1 0 0,-1-1-1 0 0,1 0 1 0 0,-1 0-1 0 0,1 0 1 0 0,-1 0-1 0 0,1-1 0 0 0,4-1 1 0 0,9-2-3222 0 0,4 0-1077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2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13360 0 0,'0'0'4023'0'0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2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5064 0 0,'-1'0'79'0'0,"0"0"0"0"0,0 1 1 0 0,1-1-1 0 0,-1 1 0 0 0,0-1 1 0 0,1 0-1 0 0,-1 1 0 0 0,0-1 1 0 0,1 1-1 0 0,-1 0 0 0 0,0-1 1 0 0,1 1-1 0 0,-1-1 0 0 0,1 1 1 0 0,-1 0-1 0 0,1 0 0 0 0,0-1 1 0 0,-1 1-1 0 0,1 0 0 0 0,0 0 1 0 0,-1 1-1 0 0,1 0 272 0 0,-1 0 0 0 0,1 1-1 0 0,0-1 1 0 0,0 0 0 0 0,0 1 0 0 0,0-1 0 0 0,1 3 0 0 0,0-4-246 0 0,-1 0 1 0 0,0 0 0 0 0,1 0 0 0 0,-1 0-1 0 0,0 0 1 0 0,1 0 0 0 0,0 0 0 0 0,-1 0-1 0 0,1 0 1 0 0,-1-1 0 0 0,1 1-1 0 0,0 0 1 0 0,0 0 0 0 0,-1-1 0 0 0,1 1-1 0 0,0 0 1 0 0,0-1 0 0 0,0 1 0 0 0,0-1-1 0 0,0 1 1 0 0,1 0 0 0 0,-1-1-59 0 0,0 1 0 0 0,0-1 0 0 0,0 0 0 0 0,-1 1 0 0 0,1 0 0 0 0,0-1 0 0 0,0 1 0 0 0,0-1 0 0 0,-1 1 0 0 0,1 0-1 0 0,0 0 1 0 0,0-1 0 0 0,-1 1 0 0 0,1 0 0 0 0,-1 0 0 0 0,1 0 0 0 0,-1 0 0 0 0,1 0 0 0 0,-1 0 0 0 0,0 0 0 0 0,1 0 0 0 0,-1 1 0 0 0,1 1 46 0 0,0 0-1 0 0,0 0 0 0 0,0 0 0 0 0,1 0 1 0 0,-1-1-1 0 0,1 1 0 0 0,-1 0 0 0 0,1-1 1 0 0,0 1-1 0 0,0-1 0 0 0,3 3 0 0 0,8 11 305 0 0,-7-8-248 0 0,0-1 1 0 0,1 0-1 0 0,-1 0 0 0 0,2-1 0 0 0,11 9 0 0 0,-2-3 204 0 0,28 15-1 0 0,-35-23-260 0 0,0 1 0 0 0,0-2 0 0 0,0 1 0 0 0,1-1 0 0 0,-1-1 0 0 0,13 2 0 0 0,-3-2 59 0 0,-1-1-1 0 0,29-2 1 0 0,-36-1-90 0 0,1-1 1 0 0,-1 1-1 0 0,0-2 0 0 0,22-9 1 0 0,-17 5-30 0 0,-1 0 1 0 0,0-1-1 0 0,17-12 1 0 0,42-36-22 0 0,-74 56-12 0 0,7-7-167 0 0,0 0 0 0 0,0 0 1 0 0,0-1-1 0 0,9-14 0 0 0,-12 16-341 0 0,24-29-5348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3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9384 0 0,'0'0'852'0'0,"1"1"-642"0"0,1 1-89 0 0,-1 0-1 0 0,0 0 0 0 0,0 1 0 0 0,1-1 0 0 0,-1 0 1 0 0,-1 1-1 0 0,1-1 0 0 0,0 0 0 0 0,-1 1 1 0 0,1-1-1 0 0,-1 1 0 0 0,0-1 0 0 0,0 1 0 0 0,0-1 1 0 0,0 1-1 0 0,0-1 0 0 0,-1 5 0 0 0,1-2 61 0 0,0 1 0 0 0,1 0 0 0 0,-1-1 0 0 0,1 1 0 0 0,0-1 0 0 0,1 1 0 0 0,-1-1 0 0 0,1 1 0 0 0,0-1 0 0 0,1 0 0 0 0,4 8 0 0 0,2 7 157 0 0,48 125 1305 0 0,10 25-935 0 0,-20-47-737 0 0,-33-83-1173 0 0,-5-24-230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3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21 401 9216 0 0,'0'0'421'0'0,"-1"-2"-12"0"0,-5-8-266 0 0,5 9-142 0 0,0 0 1 0 0,0 0-1 0 0,0 0 1 0 0,0 0 0 0 0,1 0-1 0 0,-1-1 1 0 0,0 1-1 0 0,1 0 1 0 0,-1-1 0 0 0,1 1-1 0 0,-1-2 1 0 0,0-4 178 0 0,0 0 0 0 0,0 0 0 0 0,0 0 0 0 0,1 0 1 0 0,0-1-1 0 0,0 1 0 0 0,1 0 0 0 0,0 0 0 0 0,0 0 1 0 0,1 0-1 0 0,0 0 0 0 0,0 0 0 0 0,5-10 0 0 0,5-3-171 0 0,0 1 0 0 0,1 0 0 0 0,1 2 0 0 0,1-1 0 0 0,0 2 0 0 0,1 0 0 0 0,1 0 0 0 0,0 2 1 0 0,1 0-1 0 0,1 1 0 0 0,0 1 0 0 0,26-12 0 0 0,-18 9-9 0 0,12-5 0 0 0,-32 17 2 0 0,-3 2 6 0 0,-1-1 0 0 0,1 1 0 0 0,-1 0 0 0 0,1 0 0 0 0,-1 0 0 0 0,6 0 0 0 0,-7 1-5 0 0,0 1 0 0 0,-1-1 1 0 0,1 0-1 0 0,0 1 0 0 0,-1-1 1 0 0,1 1-1 0 0,-1-1 0 0 0,1 1 0 0 0,-1 0 1 0 0,1 0-1 0 0,-1-1 0 0 0,1 1 1 0 0,-1 0-1 0 0,0 0 0 0 0,1 1 0 0 0,-1-1 1 0 0,2 2-1 0 0,-1 0 14 0 0,0 0 1 0 0,0 0 0 0 0,-1 0-1 0 0,1 0 1 0 0,-1 1-1 0 0,0-1 1 0 0,0 0-1 0 0,0 1 1 0 0,0-1-1 0 0,-1 1 1 0 0,1-1-1 0 0,-1 7 1 0 0,3 11 69 0 0,-2-9 7 0 0,-1-1 0 0 0,1 0 0 0 0,-2 1 0 0 0,0-1 0 0 0,-4 22 0 0 0,1-7 102 0 0,-3 14 75 0 0,-2-1 1 0 0,-17 47-1 0 0,16-55-221 0 0,6-20-37 0 0,1 0 0 0 0,-2-1 1 0 0,-10 20-1 0 0,-1 4-54 0 0,12-25-105 0 0,-1 1 0 0 0,-10 16 0 0 0,8-16-45 0 0,-13 18-3846 0 0,8-9-373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4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1 339 3680 0 0,'6'17'369'0'0,"-5"-15"-352"0"0,-1-1 0 0 0,0 0 0 0 0,1 0 0 0 0,-1 0 0 0 0,1 1 1 0 0,-1-1-1 0 0,1 0 0 0 0,-1 0 0 0 0,1 0 0 0 0,0 0 1 0 0,0 0-1 0 0,-1 0 0 0 0,3 2 0 0 0,-1-2 647 0 0,-1 1-1 0 0,1 0 1 0 0,-1 0-1 0 0,1 0 1 0 0,-1 0 0 0 0,0 0-1 0 0,2 2 1 0 0,7 11 1086 0 0,-2-6-1477 0 0,-7-8-239 0 0,0 1-1 0 0,0-1 0 0 0,0 1 0 0 0,0-1 1 0 0,1 0-1 0 0,-1 1 0 0 0,0-1 0 0 0,1 0 0 0 0,-1 0 1 0 0,1 0-1 0 0,-1 0 0 0 0,1-1 0 0 0,0 1 0 0 0,2 1 1 0 0,14 1 248 0 0,-10-1 101 0 0,0-1 0 0 0,15 2 1 0 0,-20-3-278 0 0,0 0 0 0 0,0 0 1 0 0,0 0-1 0 0,0 0 1 0 0,0-1-1 0 0,0 1 0 0 0,0-1 1 0 0,-1 1-1 0 0,1-1 1 0 0,0 0-1 0 0,0 0 0 0 0,-1 0 1 0 0,1-1-1 0 0,0 1 1 0 0,-1-1-1 0 0,0 1 0 0 0,1-1 1 0 0,-1 0-1 0 0,2-2 1 0 0,5-5 82 0 0,-8 7-188 0 0,1 1 0 0 0,-1-1 0 0 0,1 0 0 0 0,-1 1 0 0 0,0-1 0 0 0,0 0 0 0 0,0 0 0 0 0,0 0 0 0 0,2-4 1 0 0,1-7 25 0 0,-1 1 0 0 0,-1-1 0 0 0,1 0 0 0 0,-2 0 0 0 0,0 0 0 0 0,-1 0 0 0 0,0 0 0 0 0,-1 0 0 0 0,0 0 0 0 0,-1 0 0 0 0,0 0 0 0 0,-7-19 1 0 0,4 21 33 0 0,0 1 1 0 0,0-1 0 0 0,-1 1-1 0 0,-10-13 1 0 0,12 17 4 0 0,-1 0-1 0 0,0 1 0 0 0,0-1 1 0 0,0 2-1 0 0,-1-1 1 0 0,0 0-1 0 0,-12-6 0 0 0,8 5 86 0 0,9 5-127 0 0,0 0 1 0 0,0 1-1 0 0,0-1 0 0 0,-1 0 0 0 0,1 1 0 0 0,0-1 0 0 0,-1 1 0 0 0,1-1 0 0 0,0 1 0 0 0,-1-1 0 0 0,1 1 0 0 0,0 0 0 0 0,-1 0 0 0 0,1 0 0 0 0,-1 0 0 0 0,1 0 0 0 0,0 0 0 0 0,-1 0 0 0 0,1 0 0 0 0,-3 1 0 0 0,3-1-21 0 0,0 1-1 0 0,-1-1 1 0 0,1 0-1 0 0,0 1 1 0 0,0-1-1 0 0,0 1 0 0 0,-1-1 1 0 0,1 1-1 0 0,0 0 1 0 0,0 0-1 0 0,0-1 0 0 0,0 1 1 0 0,0 0-1 0 0,0 0 1 0 0,0 0-1 0 0,0 0 1 0 0,1 0-1 0 0,-1 0 0 0 0,0 0 1 0 0,1 0-1 0 0,-1 0 1 0 0,0 1-1 0 0,0 1 0 0 0,0 0-4 0 0,-2 4-8 0 0,0 1 0 0 0,1-1 0 0 0,0 1 0 0 0,0-1 0 0 0,1 1 0 0 0,-1 14 0 0 0,3 48 20 0 0,0-63-14 0 0,0 17 27 0 0,1-1 0 0 0,2 0 0 0 0,0 1 0 0 0,2-1 0 0 0,0-1 0 0 0,1 1 0 0 0,2-1 0 0 0,0 0 0 0 0,1-1 0 0 0,23 36-1 0 0,-19-38 44 0 0,-3-3 69 0 0,16 17 1 0 0,-23-28-120 0 0,0-1 0 0 0,0 0 1 0 0,1 0-1 0 0,-1-1 0 0 0,1 1 0 0 0,0-1 1 0 0,0 0-1 0 0,7 3 0 0 0,-2-2 1 0 0,-1-1 0 0 0,0 1 1 0 0,1-2-1 0 0,-1 0 0 0 0,1 0 0 0 0,0 0 0 0 0,16-1 0 0 0,-21-1-14 0 0,-1 1 1 0 0,1-1 1 0 0,0 0 0 0 0,0 0-1 0 0,-1-1 1 0 0,1 0 0 0 0,0 1-1 0 0,-1-2 1 0 0,1 1-1 0 0,-1 0 1 0 0,8-4 0 0 0,1-1 14 0 0,1 1 0 0 0,0 1 0 0 0,1 0 0 0 0,28-4 0 0 0,-21 4 40 0 0,-10 0-59 0 0,-12 4 0 0 0,0-1 0 0 0,1 1 0 0 0,-1-1 0 0 0,0 0 0 0 0,1 1 0 0 0,-1-1 0 0 0,1 1 0 0 0,-1-1 0 0 0,0 1 0 0 0,1 0 0 0 0,0-1 0 0 0,-1 1 0 0 0,1-1 0 0 0,-1 1 0 0 0,1 0 0 0 0,-1 0 0 0 0,1-1 0 0 0,1 1 0 0 0,-2 0 0 0 0,0-1-1 0 0,0 1 1 0 0,1 0 0 0 0,-1 0-1 0 0,0 0 1 0 0,0 0-1 0 0,1 0 1 0 0,-1-1-1 0 0,0 1 1 0 0,0 0-1 0 0,0 0 1 0 0,1 0-1 0 0,-1-1 1 0 0,0 1-1 0 0,0 0 1 0 0,0 0-1 0 0,0-1 1 0 0,0 1-1 0 0,0 0 1 0 0,1 0-1 0 0,-1-1 1 0 0,0 1-1 0 0,0 0 1 0 0,0-1-1 0 0,-4-9-47 0 0,-1 5 56 0 0,1 1 0 0 0,-1-1 0 0 0,0 1-1 0 0,0 0 1 0 0,0 0 0 0 0,-8-4 0 0 0,7 4 6 0 0,0 1 1 0 0,0-1 0 0 0,1-1 0 0 0,0 1-1 0 0,-8-9 1 0 0,12 12-10 0 0,0-1-1 0 0,1 0 1 0 0,-1 0-1 0 0,0 1 1 0 0,1-1 0 0 0,-1 0-1 0 0,1 0 1 0 0,-1 0-1 0 0,1 0 1 0 0,0 0 0 0 0,0-2-1 0 0,-3-15-6 0 0,-27-79 66 0 0,27 84-64 0 0,1 1 0 0 0,0-1 0 0 0,1 0 0 0 0,1 0 0 0 0,1-20 0 0 0,0-3 0 0 0,0 20 2 0 0,5-26 0 0 0,-3 25-39 0 0,0-28 0 0 0,-3 38-9 0 0,0 0 0 0 0,1 0 0 0 0,-1 1 0 0 0,2-1 0 0 0,-1 0 0 0 0,4-11 0 0 0,9-16-1170 0 0,-6 23-15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4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241 180 5064 0 0,'-4'-4'69'0'0,"1"0"0"0"0,0-1 0 0 0,0 1 0 0 0,0-1 0 0 0,1 1 0 0 0,-4-11-1 0 0,-4-7 1558 0 0,-3-6 2422 0 0,-10-16-371 0 0,21 41-3528 0 0,-1-1 1 0 0,1 1-1 0 0,-1 0 1 0 0,1 0-1 0 0,-1 1 0 0 0,0-1 1 0 0,0 0-1 0 0,0 1 1 0 0,0 0-1 0 0,-5-3 1 0 0,5 3 34 0 0,-1 0-1 0 0,0 1 1 0 0,0-1 0 0 0,0 1 0 0 0,-1-1 0 0 0,-4 0-1 0 0,7 2-127 0 0,0 0 0 0 0,0 0 0 0 0,0 1 0 0 0,0-1 0 0 0,1 0 0 0 0,-1 0 0 0 0,0 1 0 0 0,0-1 0 0 0,0 1 0 0 0,1 0 0 0 0,-1 0-1 0 0,0-1 1 0 0,1 1 0 0 0,-1 0 0 0 0,0 0 0 0 0,-2 3 0 0 0,2-2-14 0 0,-1 1 0 0 0,1-1 0 0 0,0 1 0 0 0,0-1-1 0 0,0 1 1 0 0,1 0 0 0 0,-1 0 0 0 0,1 0 0 0 0,-3 5 0 0 0,-7 32 108 0 0,5-19-122 0 0,4-9 44 0 0,0-1 0 0 0,0 1 0 0 0,1 0 0 0 0,1-1 0 0 0,0 1 1 0 0,0 0-1 0 0,5 21 0 0 0,-1 6-73 0 0,-3-34-18 0 0,4 39-48 0 0,-4-41 72 0 0,-1 1 1 0 0,1-1-1 0 0,0 0 1 0 0,0 1-1 0 0,1-1 1 0 0,-1 0-1 0 0,1 0 0 0 0,0 0 1 0 0,-1 0-1 0 0,5 4 1 0 0,-1-1 2 0 0,-2-2-9 0 0,0-1-1 0 0,0 0 0 0 0,0-1 0 0 0,1 1 0 0 0,6 4 0 0 0,-4-3-25 0 0,1-1 1 0 0,0 1-1 0 0,0-2 1 0 0,0 1-1 0 0,1 0 0 0 0,-1-1 1 0 0,1-1-1 0 0,-1 1 0 0 0,13 0 1 0 0,16 3 33 0 0,-31-3 5 0 0,1 0 0 0 0,-1-1-1 0 0,-1 2 1 0 0,1-1 0 0 0,0 1-1 0 0,0-1 1 0 0,-1 1 0 0 0,0 0-1 0 0,0 1 1 0 0,1-1 0 0 0,-2 1-1 0 0,1 0 1 0 0,0 0 0 0 0,-1 0-1 0 0,0 0 1 0 0,0 1 0 0 0,0-1-1 0 0,0 1 1 0 0,-1 0 0 0 0,0 0-1 0 0,0 0 1 0 0,0 0 0 0 0,1 8-1 0 0,-2-9-11 0 0,-1 0 0 0 0,0-1 0 0 0,-1 1 0 0 0,1 0 0 0 0,-2 5 0 0 0,0 11 0 0 0,2-13 8 0 0,-1 0-1 0 0,0 0 0 0 0,0 0 0 0 0,-1-1 1 0 0,0 1-1 0 0,0 0 0 0 0,0-1 0 0 0,-1 1 1 0 0,0-1-1 0 0,-7 10 0 0 0,6-8 78 0 0,-2-1 1 0 0,1 0-1 0 0,-1-1 0 0 0,0 1 0 0 0,0-1 0 0 0,-1 0 0 0 0,-13 9 1 0 0,14-12-5 0 0,0 0 0 0 0,-1-1 1 0 0,1 0-1 0 0,-1 0 0 0 0,1 0 1 0 0,-1 0-1 0 0,0-1 0 0 0,0-1 1 0 0,0 1-1 0 0,0-1 0 0 0,0 0 1 0 0,0 0-1 0 0,-8-2 0 0 0,10 0-79 0 0,-1 1 0 0 0,1-1 0 0 0,-1 0 0 0 0,1 0 0 0 0,0-1-1 0 0,0 0 1 0 0,0 0 0 0 0,0 0 0 0 0,0 0 0 0 0,1-1 0 0 0,0 0-1 0 0,-7-7 1 0 0,-5-3-166 0 0,15 12 16 0 0,-1 1-1 0 0,1-1 0 0 0,-1 1 0 0 0,1-1 0 0 0,0 1 1 0 0,0-1-1 0 0,0 0 0 0 0,0 1 0 0 0,-2-5 0 0 0,0-3-1387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5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0 323 6448 0 0,'1'0'19'0'0,"-1"0"1"0"0,0 0 0 0 0,0 0 0 0 0,0 0-1 0 0,0 0 1 0 0,0 0 0 0 0,1 0-1 0 0,-1 0 1 0 0,0 0 0 0 0,0 0-1 0 0,0 0 1 0 0,0-1 0 0 0,0 1-1 0 0,1 0 1 0 0,-1 0 0 0 0,0 0-1 0 0,0 0 1 0 0,0 0 0 0 0,0 0 0 0 0,0-1-1 0 0,0 1 1 0 0,0 0 0 0 0,0 0-1 0 0,0 0 1 0 0,0 0 0 0 0,1 0-1 0 0,-1-1 1 0 0,0 1 0 0 0,0 0-1 0 0,0 0 1 0 0,0 0 0 0 0,0 0-1 0 0,0-1 1 0 0,-1-7-5 0 0,2-12 1009 0 0,2 9 296 0 0,-1-1 1 0 0,0-22-1 0 0,-2 29-1247 0 0,1 1 1 0 0,0 0-1 0 0,-1 0 0 0 0,1 0 1 0 0,1 0-1 0 0,-1 0 1 0 0,0 0-1 0 0,5-6 0 0 0,19-31 454 0 0,-11 21-263 0 0,-8 12-227 0 0,0 0 1 0 0,0 1-1 0 0,1 0 1 0 0,0 0-1 0 0,0 1 1 0 0,1 0-1 0 0,0 0 1 0 0,0 1-1 0 0,0 0 1 0 0,1 0-1 0 0,-1 1 1 0 0,12-4 0 0 0,-14 6-2 0 0,-1 1 1 0 0,1-1 0 0 0,-1 1-1 0 0,1 0 1 0 0,0 1 0 0 0,-1-1 0 0 0,1 1-1 0 0,0 0 1 0 0,-1 1 0 0 0,1-1-1 0 0,-1 1 1 0 0,1 0 0 0 0,0 1-1 0 0,-1-1 1 0 0,0 1 0 0 0,1 0 0 0 0,5 3-1 0 0,5 4 27 0 0,-1 1 1 0 0,0 0-1 0 0,27 25 0 0 0,-38-32-61 0 0,-1 1 0 0 0,0 0 0 0 0,0 1 0 0 0,0-1 0 0 0,0 0 0 0 0,2 8 0 0 0,7 8 104 0 0,-3-3-7 0 0,0 0 0 0 0,0 0 0 0 0,-2 1 0 0 0,0 0 0 0 0,-1 0 1 0 0,-1 0-1 0 0,0 1 0 0 0,-2 0 0 0 0,0 0 0 0 0,-1 0 0 0 0,-1 0 0 0 0,-1 1 0 0 0,-1-1 0 0 0,-4 29 0 0 0,3-37 10 0 0,0 0 0 0 0,-1 0-1 0 0,-1-1 1 0 0,0 1-1 0 0,-6 12 1 0 0,7-17-29 0 0,-1 0 0 0 0,1-1 0 0 0,-1 1 0 0 0,-1-1 0 0 0,1 0-1 0 0,-1 0 1 0 0,1 0 0 0 0,-1-1 0 0 0,-11 8 0 0 0,9-8 32 0 0,1 1 0 0 0,-1-1-1 0 0,0-1 1 0 0,0 1 0 0 0,-1-1 0 0 0,1-1 0 0 0,0 1-1 0 0,-1-1 1 0 0,0 0 0 0 0,0-1 0 0 0,-8 1-1 0 0,9-2-30 0 0,0 0 0 0 0,0-1 0 0 0,0 1-1 0 0,0-1 1 0 0,1 0 0 0 0,-1-1-1 0 0,0 0 1 0 0,1 0 0 0 0,-1 0-1 0 0,1-1 1 0 0,0 0 0 0 0,0 0 0 0 0,0-1-1 0 0,0 0 1 0 0,0 0 0 0 0,-6-6-1 0 0,-1-1-58 0 0,8 7-14 0 0,0 0 0 0 0,0 0-1 0 0,1 0 1 0 0,0-1 0 0 0,0 1 0 0 0,0-1 0 0 0,0 0 0 0 0,-4-8-1 0 0,-2-7-7 0 0,5 13 0 0 0,1 0 0 0 0,1 0 0 0 0,-1-1 0 0 0,1 1 0 0 0,1-1 0 0 0,-1 1 0 0 0,1-1 0 0 0,1 0 0 0 0,-2-11 0 0 0,2-4 0 0 0,1 16 0 0 0,-1-1 0 0 0,1 1 0 0 0,1-1 0 0 0,0 0 0 0 0,0 1 0 0 0,2-11 0 0 0,4-12 0 0 0,-5 20 0 0 0,0 1 0 0 0,6-15 0 0 0,4-2-196 0 0,0 0-1 0 0,2 2 1 0 0,1 0-1 0 0,1 0 1 0 0,1 1-1 0 0,20-20 0 0 0,-28 35 43 0 0,0-1-1 0 0,1 2 1 0 0,0-1-1 0 0,1 1 1 0 0,-1 1-1 0 0,1 0 0 0 0,1 1 1 0 0,-1 0-1 0 0,1 0 1 0 0,0 1-1 0 0,0 1 1 0 0,24-4-1 0 0,-31 7 128 0 0,-1 0 0 0 0,1 0 0 0 0,0 0 0 0 0,0 1 0 0 0,0 0 0 0 0,0 0 0 0 0,-1 0 0 0 0,1 1 0 0 0,-1 0 0 0 0,1-1 0 0 0,-1 2 0 0 0,1-1 0 0 0,-1 0 0 0 0,0 1 0 0 0,0 0 0 0 0,0 0 0 0 0,4 4-1 0 0,8 9-43 0 0,-13-14 70 0 0,0 0 1 0 0,-1 0-1 0 0,1 0 0 0 0,-1 1 0 0 0,0-1 1 0 0,0 1-1 0 0,0 0 0 0 0,0-1 1 0 0,0 1-1 0 0,-1 0 0 0 0,3 5 0 0 0,-2-2 4 0 0,1 0-1 0 0,0 0 0 0 0,0-1 0 0 0,5 7 0 0 0,-4-7 6 0 0,-1 0 0 0 0,1 0-1 0 0,-1 0 1 0 0,-1 1-1 0 0,1-1 1 0 0,2 8-1 0 0,1 11 30 0 0,-1-9 133 0 0,-1 0 0 0 0,0 0 1 0 0,-1 0-1 0 0,1 26 0 0 0,1 11 281 0 0,-3-39-276 0 0,0 0 1 0 0,-1 0-1 0 0,-1 17 0 0 0,0-24-84 0 0,1 1-1 0 0,-1 0 1 0 0,1-1-1 0 0,0 1 0 0 0,1-1 1 0 0,-1 1-1 0 0,4 6 1 0 0,-1 0 80 0 0,-4-9-118 0 0,0-3-8 0 0,0 0 0 0 0,0 1-1 0 0,0-1 1 0 0,0 1 0 0 0,1-1-1 0 0,-1 1 1 0 0,0-1 0 0 0,1 1-1 0 0,-1-1 1 0 0,1 0 0 0 0,0 1-1 0 0,-1-1 1 0 0,2 1 0 0 0,-7 3 104 0 0,5-5-122 0 0,0 0-1 0 0,0 1 0 0 0,-1-1 0 0 0,1 1 1 0 0,0-1-1 0 0,0 0 0 0 0,-1 1 0 0 0,1-1 1 0 0,0 0-1 0 0,-1 1 0 0 0,1-1 0 0 0,0 0 1 0 0,-1 0-1 0 0,1 1 0 0 0,0-1 0 0 0,-1 0 1 0 0,1 0-1 0 0,-1 1 0 0 0,1-1 1 0 0,0 0-1 0 0,-1 0 0 0 0,1 0 0 0 0,-1 0 1 0 0,1 0-1 0 0,-1 0 0 0 0,0 0 0 0 0,-18-10 38 0 0,14 3-53 0 0,-2-3 33 0 0,6 8-43 0 0,0 0-1 0 0,-1 0 1 0 0,1 0 0 0 0,0 0 0 0 0,0 0-1 0 0,0-1 1 0 0,1 1 0 0 0,-1 0-1 0 0,0 0 1 0 0,1-1 0 0 0,0 1 0 0 0,-1-3-1 0 0,1-10-11 0 0,-1 3-19 0 0,1 0 1 0 0,1 0 0 0 0,0 0 0 0 0,1 1 0 0 0,4-20 0 0 0,1-6-139 0 0,-6 29 128 0 0,0 1 0 0 0,0 0 1 0 0,1 0-1 0 0,4-12 0 0 0,-2 10-31 0 0,1-1 0 0 0,-2-1 0 0 0,1 1 0 0 0,1-13 0 0 0,-2 15 30 0 0,-1 0-1 0 0,1 0 1 0 0,1 0-1 0 0,-1 1 1 0 0,1-1-1 0 0,9-11 1 0 0,8-16-46 0 0,-10 17 34 0 0,-9 14 40 0 0,1 1 0 0 0,-1-1-1 0 0,0 0 1 0 0,0 0-1 0 0,2-7 1 0 0,-3 8 12 0 0,0 0 0 0 0,0 0 0 0 0,1 0 0 0 0,-1 0 0 0 0,1 1-1 0 0,-1-1 1 0 0,1 0 0 0 0,0 1 0 0 0,0 0 0 0 0,0-1 0 0 0,1 1 0 0 0,-1 0 0 0 0,5-3 0 0 0,3-1 2 0 0,-1 0-1 0 0,18-6 1 0 0,-21 10-2 0 0,-2 1 1 0 0,0 0 0 0 0,0 0 0 0 0,0 0 0 0 0,0 1 0 0 0,0 0 0 0 0,6 0 0 0 0,-7 0 0 0 0,19 0 0 0 0,-19 1 0 0 0,1 2 0 0 0,1-1 1 0 0,-3-2 0 0 0,1 1-1 0 0,0 0 1 0 0,-1 0-1 0 0,1 0 1 0 0,-1 1-1 0 0,1-1 1 0 0,-1 0-1 0 0,0 1 1 0 0,0 0-1 0 0,1-1 1 0 0,-1 1-1 0 0,0 0 1 0 0,0 0-1 0 0,-1 0 1 0 0,1 0-1 0 0,0 1 1 0 0,-1-1-1 0 0,1 0 1 0 0,-1 1-1 0 0,0-1 1 0 0,2 4-1 0 0,7 17 68 0 0,-8-20-52 0 0,-1-1 0 0 0,1 1 0 0 0,-1 0 0 0 0,0 0 1 0 0,0 0-1 0 0,0 0 0 0 0,0 0 0 0 0,0 0 0 0 0,-1 0 1 0 0,1 3-1 0 0,-1-1 19 0 0,1-1 1 0 0,-1 1 0 0 0,1 0-1 0 0,0-1 1 0 0,2 6 0 0 0,3 15 90 0 0,-3 10 90 0 0,-1-12 25 0 0,7 37-1 0 0,-8-54-201 0 0,0 1-1 0 0,-1 0 1 0 0,1 9 0 0 0,1 17 79 0 0,-1-27-120 0 0,0 0 0 0 0,-1 0 0 0 0,1 0 0 0 0,-1 0 0 0 0,0 0 0 0 0,-1 0 0 0 0,1 0-1 0 0,-1 0 1 0 0,0-1 0 0 0,-1 1 0 0 0,-2 7 0 0 0,3-10-263 0 0,0 1 1 0 0,0-1-1 0 0,0 0 0 0 0,1 1 1 0 0,-1-1-1 0 0,1 1 0 0 0,0-1 1 0 0,0 8-1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7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31 277 8288 0 0,'0'0'756'0'0,"4"7"-608"0"0,6 5 574 0 0,-4-6 358 0 0,0 1 0 0 0,0-1 0 0 0,10 9 0 0 0,-10-11-823 0 0,-1 1 1 0 0,0 0-1 0 0,5 6 0 0 0,8 8 114 0 0,-12-13-300 0 0,0-1 0 0 0,0 0 0 0 0,0 0 0 0 0,1 0 0 0 0,-1-1 0 0 0,1 0 0 0 0,0 0 0 0 0,1-1 0 0 0,8 3 0 0 0,2-2 10 0 0,-13-6-86 0 0,-1 0 9 0 0,3 0-5 0 0,-3 2 7 0 0,-1-1-1 0 0,1 0 0 0 0,0 0 1 0 0,-1 0-1 0 0,0-1 0 0 0,1 1 1 0 0,-1-1-1 0 0,0 0 0 0 0,0 0 1 0 0,0 0-1 0 0,6-5 1 0 0,6-6-7 0 0,-12 11 6 0 0,0 0-1 0 0,0 0 1 0 0,0-1-1 0 0,-1 1 1 0 0,1 0-1 0 0,-1-1 0 0 0,0 0 1 0 0,0 0-1 0 0,0 1 1 0 0,0-1-1 0 0,2-4 1 0 0,-2 1 2 0 0,1 1 0 0 0,-1 0 0 0 0,1 0 0 0 0,0 0 0 0 0,1 1 0 0 0,-1-1 1 0 0,1 1-1 0 0,6-6 0 0 0,-9 9-5 0 0,0 0 1 0 0,-1 1 0 0 0,1-1-1 0 0,0 0 1 0 0,0-1-1 0 0,-1 1 1 0 0,1 0-1 0 0,0 0 1 0 0,-1 0-1 0 0,1 0 1 0 0,-1 0 0 0 0,0-1-1 0 0,1 1 1 0 0,-1 0-1 0 0,0 0 1 0 0,0-1-1 0 0,0 1 1 0 0,1 0 0 0 0,-2-3-1 0 0,1 3 2 0 0,0-1-1 0 0,0 1 1 0 0,0-1-1 0 0,1 0 1 0 0,-1 1 0 0 0,0-1-1 0 0,1 1 1 0 0,-1-1-1 0 0,1 0 1 0 0,0-1-1 0 0,7-10 41 0 0,-7 11-35 0 0,1 1 0 0 0,-1-2-1 0 0,0 1 1 0 0,1 0 0 0 0,-1 0-1 0 0,0 0 1 0 0,-1-1-1 0 0,1 1 1 0 0,0 0 0 0 0,-1-1-1 0 0,1 1 1 0 0,-1 0 0 0 0,1-1-1 0 0,-1 1 1 0 0,0-1 0 0 0,0 1-1 0 0,0-1 1 0 0,-1-2-1 0 0,-14-53 278 0 0,13 52-224 0 0,0 0 0 0 0,-1 1-1 0 0,1-1 1 0 0,-1 1 0 0 0,-1 0 0 0 0,1-1 0 0 0,-7-6-1 0 0,-2-4 193 0 0,9 12-171 0 0,1 1-1 0 0,-1-1 0 0 0,0 1 0 0 0,0 0 0 0 0,-1 0 1 0 0,-3-3-1 0 0,-6-3 430 0 0,0 1 0 0 0,-22-9 0 0 0,30 14-325 0 0,-1 1-1 0 0,1 0 1 0 0,-1 1-1 0 0,0-1 1 0 0,1 1-1 0 0,-1 0 1 0 0,0 1-1 0 0,0-1 1 0 0,-11 1-1 0 0,13 1-173 0 0,1 0 1 0 0,-1 0-1 0 0,1 0 0 0 0,-1 0 0 0 0,1 0 1 0 0,-1 1-1 0 0,1-1 0 0 0,0 1 0 0 0,0 0 1 0 0,0 0-1 0 0,-5 4 0 0 0,2 0-16 0 0,-1 1-1 0 0,1 0 0 0 0,-5 8 1 0 0,-16 18 7 0 0,20-26-4 0 0,3-4 3 0 0,1 0 1 0 0,0 0 0 0 0,0 0 0 0 0,0 0 0 0 0,0 1 0 0 0,0-1 0 0 0,1 1-1 0 0,0 0 1 0 0,0 0 0 0 0,0 0 0 0 0,0 0 0 0 0,0 0 0 0 0,-1 9 0 0 0,0 0-1 0 0,0-1 1 0 0,-5 14 0 0 0,4-17-2 0 0,1 0 0 0 0,1 1 0 0 0,-1-1 0 0 0,0 17 0 0 0,0 9 45 0 0,1-14-10 0 0,1 1 0 0 0,1-1 0 0 0,1 1 0 0 0,4 23 0 0 0,1-10 10 0 0,-5-25-27 0 0,0 1 0 0 0,1 0 1 0 0,1-1-1 0 0,0 1 0 0 0,0-1 0 0 0,1 0 1 0 0,0 0-1 0 0,8 13 0 0 0,-9-18-22 0 0,9 12 5 0 0,0-1 0 0 0,19 19-1 0 0,-27-30-7 0 0,1-1-1 0 0,-1-1 1 0 0,0 1-1 0 0,1-1 1 0 0,0 0-1 0 0,0 0 0 0 0,0 0 1 0 0,0-1-1 0 0,1 1 1 0 0,-1-1-1 0 0,1 0 0 0 0,-1-1 1 0 0,8 2-1 0 0,-3-2-6 0 0,-1 0-1 0 0,1-1 0 0 0,0 0 0 0 0,13-2 0 0 0,-12 0 23 0 0,-1 1-36 0 0,-2-1-1 0 0,1-1 1 0 0,0 1-1 0 0,0-1 1 0 0,13-7-1 0 0,13-5-62 0 0,-29 13 51 0 0,-1 0 0 0 0,1 0-1 0 0,-1-1 1 0 0,0 0 0 0 0,1 0 0 0 0,-1 0 0 0 0,5-4-1 0 0,5-7-168 0 0,14-16-1 0 0,-25 25 152 0 0,0 0 0 0 0,0 0 0 0 0,-1 0 0 0 0,0 0 0 0 0,0-1 0 0 0,0 1 0 0 0,-1-1-1 0 0,2-6 1 0 0,11-37-315 0 0,-9 32 243 0 0,-1-1 0 0 0,0 1 0 0 0,-2-1 0 0 0,0 1 0 0 0,0-20-1 0 0,-2 26 59 0 0,-1 0-1 0 0,4-19 0 0 0,-3 28 63 0 0,-1-1-1 0 0,1 0 0 0 0,-1 1 0 0 0,0-1 0 0 0,0 0 1 0 0,0 0-1 0 0,0 1 0 0 0,-1-1 0 0 0,1 0 1 0 0,-1 1-1 0 0,-1-5 0 0 0,1 4 10 0 0,1 1-1 0 0,-1-1 0 0 0,1 1 0 0 0,0 0 0 0 0,0 0 0 0 0,0-1 0 0 0,1 1 0 0 0,-1 0 0 0 0,0-1 0 0 0,1 1 0 0 0,0 0 0 0 0,1-4-1 0 0,2-12 13 0 0,-4 16 41 0 0,0 2-38 0 0,0 0 0 0 0,0 0-1 0 0,0 0 1 0 0,0 0-1 0 0,0-1 1 0 0,1 1 0 0 0,-1 0-1 0 0,0 0 1 0 0,0 0-1 0 0,0 0 1 0 0,0 0-1 0 0,0 0 1 0 0,0 0 0 0 0,0 0-1 0 0,0 0 1 0 0,0 0-1 0 0,0 0 1 0 0,0 0 0 0 0,1 0-1 0 0,-1 0 1 0 0,0 0-1 0 0,0 0 1 0 0,0 0-1 0 0,0 0 1 0 0,0 0 0 0 0,0 0-1 0 0,0 0 1 0 0,0 0-1 0 0,0 0 1 0 0,1 0 0 0 0,-1 0-1 0 0,0 0 1 0 0,0 0-1 0 0,0 0 1 0 0,0 0-1 0 0,0 0 1 0 0,0 0 0 0 0,0 0-1 0 0,0 0 1 0 0,0 0-1 0 0,0 0 1 0 0,1 0 0 0 0,-1 0-1 0 0,0 0 1 0 0,0 0-1 0 0,0 1 1 0 0,0-1 0 0 0,0 0-1 0 0,0 0 1 0 0,0 0-1 0 0,0 0 1 0 0,0 0-1 0 0,0 0 1 0 0,0 0 0 0 0,0 0-1 0 0,0 0 1 0 0,0 0-1 0 0,0 1 1 0 0,0-1 0 0 0,0 0-1 0 0,0 0 1 0 0,0 0-1 0 0,0 0 1 0 0,0 0-1 0 0,0 0 1 0 0,-1 9 8 0 0,-1 0-1 0 0,2 0 1 0 0,-1 13 0 0 0,1-17-8 0 0,1-1 0 0 0,-1 0-1 0 0,1 0 1 0 0,0 0 0 0 0,2 5 0 0 0,-1-4 5 0 0,-1-1 1 0 0,0 0-1 0 0,0 1 0 0 0,0-1 0 0 0,0 8 0 0 0,0 3 44 0 0,1 1 0 0 0,0-1 0 0 0,2 1 0 0 0,-1-1 0 0 0,12 27 0 0 0,-3-18 3 0 0,-10-20-52 0 0,0 1 0 0 0,0-1 0 0 0,0 0 0 0 0,0 1 1 0 0,2 8-1 0 0,5 6 56 0 0,-7-14-62 0 0,5 9 94 0 0,-8-10-83 0 0,0-2 1 0 0,0 0-19 0 0,1-1 8 0 0,0 0 0 0 0,0-1 0 0 0,-1 1 0 0 0,1 0 0 0 0,0 0 0 0 0,0 0 1 0 0,0-1-1 0 0,0 1 0 0 0,0 0 0 0 0,0 0 0 0 0,0-1 0 0 0,0 1 0 0 0,0 0 1 0 0,1 0-1 0 0,-1-1 0 0 0,0 1 0 0 0,0 0 0 0 0,1 1 0 0 0,-1-1 14 0 0,-1 0-1 0 0,1 0 0 0 0,0 0 0 0 0,-1 0 1 0 0,1 0-1 0 0,-1 0 0 0 0,0 0 0 0 0,1 0 1 0 0,-1 0-1 0 0,-1 1 0 0 0,0-1 43 0 0,-13 6 76 0 0,14-7-70 0 0,0-1-12 0 0,-3-5-50 0 0,3 5-9 0 0,1 0-1 0 0,-1 0 0 0 0,1 0 0 0 0,-1 1 0 0 0,0-1 0 0 0,1 0 0 0 0,0 0 0 0 0,-1-1 0 0 0,1 1 0 0 0,0 0 0 0 0,-1 0 1 0 0,1 0-1 0 0,0 0 0 0 0,0 0 0 0 0,0 0 0 0 0,0 0 0 0 0,0 0 0 0 0,0 0 0 0 0,0-1 0 0 0,1 0 0 0 0,-1 0 0 0 0,0 1 1 0 0,0-1-1 0 0,0 1 0 0 0,0-1 0 0 0,0 1 0 0 0,0-1 0 0 0,0 1 0 0 0,-1 0 0 0 0,1-1 0 0 0,-1-1 0 0 0,0 2-1 0 0,1-1 0 0 0,-1 1 0 0 0,1 0 0 0 0,0-1 0 0 0,0 1 0 0 0,0 0 0 0 0,-1-1 0 0 0,1 1 0 0 0,0-1-1 0 0,1 1 1 0 0,-1-3 0 0 0,0 2-3 0 0,1-1-1 0 0,-1 1 0 0 0,0 0 0 0 0,0-1 1 0 0,-1 1-1 0 0,1-1 0 0 0,0 1 1 0 0,-1-1-1 0 0,0 1 0 0 0,1 0 0 0 0,-1-1 1 0 0,-2-2-1 0 0,2 2 0 0 0,0 0 0 0 0,0 1 1 0 0,0-1-1 0 0,0 0 0 0 0,0 0 1 0 0,1 0-1 0 0,-1 0 0 0 0,1 0 0 0 0,0 0 1 0 0,0-4-1 0 0,4-23-6 0 0,-2 9 11 0 0,9-32 0 0 0,-4 14-8 0 0,-6 29-10 0 0,0 1-1 0 0,1-1 1 0 0,6-17 0 0 0,-1 13-25 0 0,14-23 0 0 0,-2 4-24 0 0,-16 28 66 0 0,0 0 0 0 0,0 0 0 0 0,1 1 0 0 0,-1-1 0 0 0,1 1 0 0 0,0 0 0 0 0,0 0 0 0 0,0 0 0 0 0,1 1 0 0 0,-1-1 0 0 0,1 1 0 0 0,0 0 0 0 0,5-2 0 0 0,-2 4-13 0 0,-4 1 23 0 0,-1 0 0 0 0,1 1 1 0 0,0-1-1 0 0,-1 1 0 0 0,1 0 1 0 0,-1 1-1 0 0,1-1 0 0 0,-1 0 1 0 0,0 1-1 0 0,1 0 0 0 0,-1 0 1 0 0,0 0-1 0 0,0 0 0 0 0,0 0 1 0 0,2 3-1 0 0,10 7 24 0 0,-6-5-12 0 0,-1 0-1 0 0,0 1 0 0 0,10 13 1 0 0,6 5-23 0 0,-18-18 2 0 0,-1 0 0 0 0,1 1 0 0 0,-1-1 0 0 0,0 1 0 0 0,-1 0 0 0 0,0 0 0 0 0,3 12 0 0 0,11 22 0 0 0,-14-34 0 0 0,0 0 0 0 0,-1 0 0 0 0,-1 0 0 0 0,1 1 0 0 0,1 13 0 0 0,4 18 0 0 0,-6-36-9 0 0,-1 0 0 0 0,0 0 0 0 0,0 0 0 0 0,0 0 0 0 0,0 0 0 0 0,-1 1 0 0 0,0-1-1 0 0,0 0 1 0 0,0 0 0 0 0,-1 1 0 0 0,-1 7 0 0 0,1-12-124 0 0,1 1 1 0 0,-1-1-1 0 0,1 1 0 0 0,0-1 1 0 0,-1 1-1 0 0,1-1 0 0 0,0 1 1 0 0,0-1-1 0 0,0 1 0 0 0,0-1 1 0 0,0 1-1 0 0,0-1 0 0 0,0 1 1 0 0,1-1-1 0 0,-1 0 0 0 0,1 1 1 0 0,-1-1-1 0 0,1 1 0 0 0,-1-1 1 0 0,1 0-1 0 0,0 1 0 0 0,0-1 1 0 0,-1 0-1 0 0,1 1 0 0 0,2 0 1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7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12896 0 0,'17'11'1376'0'0,"-21"8"2455"0"0,8-7-1703 0 0,-4-4 936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7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6912 0 0,'0'0'10525'0'0,"1"1"-10247"0"0,47 23 606 0 0,-39-18-814 0 0,0-1 0 0 0,1 0 1 0 0,-1-1-1 0 0,1 0 1 0 0,0 0-1 0 0,0-1 1 0 0,13 2-1 0 0,-3-1-20 0 0,-16-3-43 0 0,1-1 0 0 0,-1 1 0 0 0,1 0 0 0 0,-1-1 0 0 0,1 0 1 0 0,-1 0-1 0 0,8-1 0 0 0,26-6 3 0 0,-26 6-10 0 0,0-1 0 0 0,-1 0 0 0 0,1-1 0 0 0,0 0 0 0 0,-1-1 0 0 0,0 0 0 0 0,17-9 0 0 0,61-50 75 0 0,-81 60-22 0 0,-8 3-44 0 0,0 1-1 0 0,1-1 0 0 0,-1 1 0 0 0,1-1 0 0 0,-1 1 0 0 0,0 0 0 0 0,0-1 0 0 0,1 1 0 0 0,-1-1 0 0 0,0 1 0 0 0,0-1 1 0 0,1 1-1 0 0,-1 0 0 0 0,0-1 0 0 0,0 1 0 0 0,0 1 0 0 0,0-2-4 0 0,0 6 25 0 0,1 0 0 0 0,-1 0 0 0 0,-1 1 0 0 0,1-1 0 0 0,-1 0 1 0 0,0 0-1 0 0,-4 12 0 0 0,-19 42 99 0 0,11-29-103 0 0,-99 211 125 0 0,80-177-89 0 0,20-36 21 0 0,1 0 0 0 0,-12 54 0 0 0,-1 3 199 0 0,21-73-202 0 0,0-1-1 0 0,0 2 1 0 0,1-1 0 0 0,1 0 0 0 0,0 0 0 0 0,1 1 0 0 0,1 17-1 0 0,7 1 378 0 0,-8-32-446 0 0,0 1 0 0 0,0 0-1 0 0,0 0 1 0 0,1-1 0 0 0,-1 1 0 0 0,0 0-1 0 0,1 0 1 0 0,-1-1 0 0 0,0 1 0 0 0,1 0-1 0 0,-1-1 1 0 0,1 1 0 0 0,-1 0-1 0 0,1-1 1 0 0,-1 1 0 0 0,1-1 0 0 0,-1 1-1 0 0,1-1 1 0 0,0 1 0 0 0,-1-1-1 0 0,2 1 1 0 0,12 6 26 0 0,-13-7-20 0 0,7 2 2 0 0,0-1 0 0 0,0 0 0 0 0,0 0 0 0 0,1 0 0 0 0,-1-1 0 0 0,0-1 0 0 0,14-1 0 0 0,15-1 7 0 0,-6 0 32 0 0,-25 2-57 0 0,0 0-1 0 0,0 0 1 0 0,0 1-1 0 0,0 0 0 0 0,0 0 1 0 0,10 2-1 0 0,-12-1-98 0 0,0 0 0 0 0,0-1 0 0 0,0 1-1 0 0,0-1 1 0 0,1 0 0 0 0,-1 0 0 0 0,0 0 0 0 0,0-1-1 0 0,0 1 1 0 0,0-1 0 0 0,0 0 0 0 0,0 0 0 0 0,0 0-1 0 0,-1-1 1 0 0,1 0 0 0 0,6-3 0 0 0,0 0-1320 0 0,-2 1-364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39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5528 0 0,'0'0'584'0'0,"13"3"-584"0"0,-5 2 1008 0 0,5-2 176 0 0,0-3 40 0 0,0 0 8 0 0,2 0-840 0 0,-2 0-168 0 0,-5-3-32 0 0,9 3 0 0 0,5-5-480 0 0,-5 5-88 0 0,11-8-16 0 0,-12 5-8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8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14856 0 0,'0'0'1637'0'0,"1"1"-1365"0"0,2 1-208 0 0,0 0 1 0 0,-1 0 0 0 0,1-1-1 0 0,0 1 1 0 0,0-1-1 0 0,0 1 1 0 0,0-1-1 0 0,0 0 1 0 0,0-1 0 0 0,0 1-1 0 0,0 0 1 0 0,0-1-1 0 0,0 0 1 0 0,1 1-1 0 0,-1-1 1 0 0,5-1 0 0 0,9 0-122 0 0,32-8 0 0 0,-31 5-97 0 0,26-3-4869 0 0,-23 0-381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8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9 179 5064 0 0,'0'0'389'0'0,"1"1"-250"0"0,7 11 1058 0 0,1-2 0 0 0,0 1 0 0 0,1-1 0 0 0,0 0 0 0 0,0-1 0 0 0,16 10 1 0 0,-21-15-930 0 0,1-1 0 0 0,-1 0 0 0 0,12 5 0 0 0,11 5 401 0 0,-19-8-558 0 0,0 0 1 0 0,0-1-1 0 0,1-1 0 0 0,-1 1 1 0 0,1-2-1 0 0,0 1 0 0 0,0-1 0 0 0,0-1 1 0 0,14 1-1 0 0,-17-2-103 0 0,0 0-1 0 0,0-1 1 0 0,0 0-1 0 0,-1-1 1 0 0,1 1-1 0 0,0-1 1 0 0,0-1-1 0 0,-1 1 1 0 0,13-7-1 0 0,-15 6 1 0 0,0 1 0 0 0,0-1 0 0 0,0 0 0 0 0,0-1 0 0 0,0 1 0 0 0,-1-1 0 0 0,1 1 0 0 0,-1-1 0 0 0,0 0 0 0 0,0 0 0 0 0,0-1 0 0 0,-1 1 0 0 0,1-1 0 0 0,1-5 0 0 0,-3 7 2 0 0,1 0 1 0 0,-1 0-1 0 0,0 0 1 0 0,-1-1-1 0 0,1 1 1 0 0,0 0-1 0 0,-1-1 1 0 0,0 1-1 0 0,0 0 1 0 0,0-1-1 0 0,0 1 1 0 0,0-1-1 0 0,-1 1 1 0 0,0-4-1 0 0,-3-5 49 0 0,-1 1-1 0 0,0 0 1 0 0,0 1 0 0 0,-11-17-1 0 0,5 12 95 0 0,0 0 0 0 0,-17-17 0 0 0,21 25 8 0 0,-1 0 0 0 0,1 1 0 0 0,-2 0 0 0 0,1 0 0 0 0,-10-5 0 0 0,14 9-68 0 0,1 1 1 0 0,0-1 0 0 0,-1 1 0 0 0,1 0-1 0 0,-1 0 1 0 0,1 0 0 0 0,-1 0-1 0 0,1 0 1 0 0,-1 1 0 0 0,0 0-1 0 0,1 0 1 0 0,-1 0 0 0 0,0 0-1 0 0,1 0 1 0 0,-1 1 0 0 0,0-1-1 0 0,-6 3 1 0 0,0 2 29 0 0,0 0-1 0 0,1 0 1 0 0,-1 1 0 0 0,1 1-1 0 0,0-1 1 0 0,1 2 0 0 0,0-1-1 0 0,0 1 1 0 0,0 0 0 0 0,-8 12-1 0 0,7-6-105 0 0,0 0 0 0 0,1 0-1 0 0,0 0 1 0 0,1 1-1 0 0,0 1 1 0 0,-5 21-1 0 0,10-30-12 0 0,-3 9 19 0 0,1 0-1 0 0,1 0 0 0 0,0 0 1 0 0,-1 31-1 0 0,4-39 6 0 0,-1 17 78 0 0,2-1 0 0 0,1 1 0 0 0,8 44 0 0 0,-5-47-26 0 0,-4-16-66 0 0,0 0 0 0 0,1 0-1 0 0,-1 0 1 0 0,2-1 0 0 0,-1 1 0 0 0,5 8-1 0 0,0-2-13 0 0,-4-6 0 0 0,1 1 0 0 0,0 0 0 0 0,1-1 0 0 0,-1 0 0 0 0,9 8 0 0 0,-4-6 18 0 0,1 0 0 0 0,-1-1-1 0 0,1-1 1 0 0,0 1 0 0 0,1-1 0 0 0,-1-1-1 0 0,1 0 1 0 0,12 3 0 0 0,-16-6-248 0 0,1 0 0 0 0,0 0 1 0 0,-1-1-1 0 0,1 0 1 0 0,0 0-1 0 0,0-1 1 0 0,0 0-1 0 0,-1-1 1 0 0,1 0-1 0 0,0 0 0 0 0,0 0 1 0 0,-1-1-1 0 0,9-3 1 0 0,5-3-6932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9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17967 0 0,'-1'2'1632'0'0,"-2"3"-1553"0"0,-1 0-1 0 0,1 1 1 0 0,1-1-1 0 0,-1 1 0 0 0,1 0 1 0 0,-1 0-1 0 0,2 0 1 0 0,-1 0-1 0 0,-1 8 0 0 0,0 3 56 0 0,1-11-130 0 0,1 0 1 0 0,0 1 0 0 0,0 11-1 0 0,0 53 300 0 0,-11 88 0 0 0,8-115-117 0 0,3-42-95 0 0,2-3-179 0 0,0-1 65 0 0,0 0-1 0 0,0 0 0 0 0,0 0 1 0 0,0 0-1 0 0,0 1 0 0 0,-1-1 1 0 0,2-3-1 0 0,6-31-308 0 0,3 1 0 0 0,1 1 0 0 0,1 0 0 0 0,2 0 0 0 0,22-35-1 0 0,-29 54 113 0 0,-5 9 134 0 0,-1 1 0 0 0,1 0-1 0 0,0 1 1 0 0,1-1 0 0 0,-1 1 0 0 0,6-6-1 0 0,9-6-201 0 0,-13 9 197 0 0,2 1 0 0 0,-1 1 0 0 0,0-1-1 0 0,1 1 1 0 0,0 0 0 0 0,1 1 0 0 0,-1 0 0 0 0,10-4 0 0 0,-7 4 79 0 0,-9 3 1 0 0,1 0 0 0 0,-1 1 0 0 0,1-1 0 0 0,-1 1 0 0 0,1-1 0 0 0,-1 1 0 0 0,1 0 0 0 0,-1-1 0 0 0,1 1 0 0 0,-1 0 0 0 0,1 0 0 0 0,-1 0 0 0 0,1 0 0 0 0,0 0 0 0 0,2 1 0 0 0,-1 0 8 0 0,1 1-1 0 0,0 0 1 0 0,0 0-1 0 0,0 0 1 0 0,-1 0-1 0 0,1 0 1 0 0,-1 1-1 0 0,0-1 1 0 0,0 1-1 0 0,0 0 1 0 0,0 0-1 0 0,0 0 1 0 0,-1 1-1 0 0,1-1 1 0 0,-1 1-1 0 0,0-1 1 0 0,0 1-1 0 0,0 0 1 0 0,0 0-1 0 0,-1-1 1 0 0,1 1-1 0 0,0 7 1 0 0,5 22 234 0 0,-2 0-1 0 0,-1 0 1 0 0,-1 0 0 0 0,-2 1 0 0 0,-2-1 0 0 0,-5 44-1 0 0,-10 66 361 0 0,15-129-1212 0 0,-2 0-1 0 0,-6 24 0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9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 5984 0 0,'0'0'464'0'0,"-1"2"-306"0"0,-6 9 501 0 0,6-9-194 0 0,0 0-1 0 0,0 0 1 0 0,0 0 0 0 0,-1 0-1 0 0,2 0 1 0 0,-1 0-1 0 0,0 0 1 0 0,0 0 0 0 0,1 0-1 0 0,-1 1 1 0 0,1-1-1 0 0,0 3 1 0 0,-1 17 1715 0 0,-6 33 1 0 0,-1 12-1372 0 0,-2 19 3 0 0,1-23-268 0 0,9-55-482 0 0,-21 154 1022 0 0,10-86-869 0 0,8-46-299 0 0,-14 59 1 0 0,13-72-93 0 0,2-10-361 0 0,0 1 1 0 0,-1-1-1 0 0,0 1 0 0 0,-4 7 0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39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9672 0 0,'2'0'5898'0'0,"84"0"-3545"0"0,121 0-6170 0 0,-203 0 3764 0 0,1 0-1 0 0,0 1 1 0 0,-1-1-1 0 0,1 1 0 0 0,0 0 1 0 0,-1 1-1 0 0,1-1 1 0 0,-1 1-1 0 0,0 0 1 0 0,0 0-1 0 0,8 5 1 0 0,-10-6 38 0 0,-1 0 0 0 0,1 1 1 0 0,0-1-1 0 0,-1 0 0 0 0,1 1 1 0 0,-1-1-1 0 0,0 0 0 0 0,1 1 1 0 0,-1 0-1 0 0,0-1 0 0 0,2 4 1 0 0,0 2-16 0 0,-2-5 55 0 0,0-1-1 0 0,0 1 0 0 0,0-1 1 0 0,0 1-1 0 0,0 0 0 0 0,-1-1 1 0 0,1 1-1 0 0,-1 0 0 0 0,1 0 1 0 0,-1-1-1 0 0,1 1 0 0 0,-1 0 1 0 0,0 0-1 0 0,0 0 0 0 0,0 0 1 0 0,0-1-1 0 0,-1 1 0 0 0,1 0 1 0 0,0 0-1 0 0,-1 0 0 0 0,1-1 1 0 0,-1 1-1 0 0,-1 3 0 0 0,0 2 187 0 0,1 0-1 0 0,0 0 1 0 0,0 0-1 0 0,0 12 1 0 0,-2 11 568 0 0,-1 3 220 0 0,3-20-584 0 0,-1 1 1 0 0,-1 0 0 0 0,0 0-1 0 0,0-1 1 0 0,-1 0-1 0 0,-8 16 1 0 0,-7-6 429 0 0,18-22-641 0 0,-1 1 21 0 0,-4 1-101 0 0,-3 0 1 0 0,1-3-46 0 0,6 0-69 0 0,2 0-6 0 0,-1 0 1 0 0,0 0-1 0 0,1 0 0 0 0,-1-1 0 0 0,0 1 1 0 0,0 0-1 0 0,1 0 0 0 0,-1 0 1 0 0,0-1-1 0 0,1 1 0 0 0,-1 0 0 0 0,0-1 1 0 0,1 1-1 0 0,-1 0 0 0 0,1-1 1 0 0,-1 1-1 0 0,0-1 0 0 0,1 1 0 0 0,-1-1 1 0 0,1 1-1 0 0,-1-1 0 0 0,1 1 1 0 0,0-1-1 0 0,-1 0 0 0 0,1 1 0 0 0,0-1 1 0 0,-1 0-1 0 0,1 1 0 0 0,0-1 1 0 0,-1-1-1 0 0,1 1-12 0 0,-1 0 6 0 0,0 0 0 0 0,1 0 0 0 0,-1 0 0 0 0,0 0 0 0 0,1 0 0 0 0,-1 0 0 0 0,0 0 0 0 0,1-1 0 0 0,0 1 0 0 0,-1 0 0 0 0,1 0 0 0 0,0 0 0 0 0,-1-1 0 0 0,1 1 0 0 0,0 0 0 0 0,0 0 0 0 0,0 0 0 0 0,0-3 0 0 0,-1-12-24 0 0,1 14 22 0 0,0 0-1 0 0,-1 0 1 0 0,1 0-1 0 0,0-1 1 0 0,1 1-1 0 0,-1 0 1 0 0,0 0-1 0 0,1 0 1 0 0,-1 0 0 0 0,1 0-1 0 0,0 0 1 0 0,-1 0-1 0 0,1 0 1 0 0,1-2-1 0 0,0 1-4 0 0,-1 0 0 0 0,0 1-1 0 0,0-1 1 0 0,0 0 0 0 0,-1 0 0 0 0,1 1-1 0 0,0-5 1 0 0,-1 2-2 0 0,1 0 1 0 0,0 0-1 0 0,0 0 0 0 0,0 0 1 0 0,0 0-1 0 0,1 0 0 0 0,0 1 1 0 0,0-1-1 0 0,0 0 0 0 0,1 1 1 0 0,-1-1-1 0 0,1 1 0 0 0,4-4 1 0 0,5-7-55 0 0,1 1 1 0 0,16-13-1 0 0,-24 22 65 0 0,2 0-13 0 0,0 0 0 0 0,0 1 0 0 0,0 0-1 0 0,10-4 1 0 0,7-5-41 0 0,-17 9-3 0 0,-1 1 1 0 0,1 0-1 0 0,10-4 0 0 0,9-3-224 0 0,-10 3-424 0 0,-1 0-1 0 0,1 1 1 0 0,0 1-1 0 0,27-5 0 0 0,-31 9-61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0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12440 0 0,'0'1'957'0'0,"-19"56"2413"0"0,13-39-1528 0 0,4-13-1459 0 0,0 0 1 0 0,1 0-1 0 0,0 0 1 0 0,-1 8-1 0 0,-14 100 346 0 0,8-56-597 0 0,5-35-62 0 0,-2 36 0 0 0,5-43-12 0 0,-5 24 0 0 0,0-16-6835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0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15232 0 0,'0'0'2799'0'0,"5"-3"-3519"0"0,3-5-207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1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1 221 6448 0 0,'0'2'1792'0'0,"15"26"1886"0"0,-14-26-3619 0 0,-1-1 0 0 0,1 1-1 0 0,0-1 1 0 0,-1 0 0 0 0,1 1 0 0 0,0-1-1 0 0,0 0 1 0 0,-1 0 0 0 0,3 2-1 0 0,3 7-30 0 0,-4-5 83 0 0,1 0 1 0 0,-1-1-1 0 0,1 0 1 0 0,0 1-1 0 0,0-1 0 0 0,1 0 1 0 0,-1 0-1 0 0,7 5 1 0 0,36 27 967 0 0,-38-30-910 0 0,1 1-55 0 0,1-1 0 0 0,-1 0 0 0 0,1-1 0 0 0,1 0 0 0 0,-1-1 1 0 0,0 0-1 0 0,1-1 0 0 0,0 0 0 0 0,0 0 0 0 0,19 1 1 0 0,-24-3-109 0 0,-1-1 1 0 0,1 0 0 0 0,0 0 0 0 0,0-1 0 0 0,0 0-1 0 0,0 0 1 0 0,0 0 0 0 0,-1 0 0 0 0,1-1-1 0 0,-1 0 1 0 0,1-1 0 0 0,-1 1 0 0 0,0-1 0 0 0,0 0-1 0 0,0 0 1 0 0,0 0 0 0 0,0-1 0 0 0,-1 0-1 0 0,1 0 1 0 0,-1 0 0 0 0,7-8 0 0 0,-2-1 26 0 0,-1 0 0 0 0,0-1 1 0 0,-1 0-1 0 0,0 0 0 0 0,-1 0 0 0 0,0-1 1 0 0,-1 0-1 0 0,-1 0 0 0 0,-1 0 0 0 0,0-1 1 0 0,-1 1-1 0 0,0-1 0 0 0,-2 0 0 0 0,-1-22 0 0 0,0 30 63 0 0,0 1-1 0 0,-1-1 0 0 0,0 1 1 0 0,-1-1-1 0 0,-4-9 0 0 0,5 13 17 0 0,0 0 0 0 0,0 1 0 0 0,-1-1-1 0 0,1 0 1 0 0,-1 1 0 0 0,0 0 0 0 0,1-1-1 0 0,-2 1 1 0 0,1 0 0 0 0,-7-4 0 0 0,6 4-9 0 0,0 1 1 0 0,0 0-1 0 0,0 0 1 0 0,-1 0 0 0 0,1 0-1 0 0,-1 1 1 0 0,1 0-1 0 0,-1 0 1 0 0,1 0-1 0 0,-1 0 1 0 0,0 1 0 0 0,1 0-1 0 0,-1 0 1 0 0,0 0-1 0 0,1 0 1 0 0,-1 1-1 0 0,1 0 1 0 0,-1 0 0 0 0,0 0-1 0 0,1 0 1 0 0,0 1-1 0 0,-1 0 1 0 0,1 0-1 0 0,-8 5 1 0 0,2-1-32 0 0,0 0-1 0 0,1 1 1 0 0,0 0-1 0 0,0 1 1 0 0,1 0-1 0 0,0 0 1 0 0,0 1-1 0 0,1 0 1 0 0,0 0-1 0 0,1 1 1 0 0,0 0-1 0 0,0 0 1 0 0,-4 12-1 0 0,-1 6 41 0 0,6-17-54 0 0,1 0 1 0 0,-3 14-1 0 0,5-15-30 0 0,-4 14 83 0 0,-4 34 1 0 0,10-48-107 0 0,-5 40 66 0 0,4 69-1 0 0,2-109-72 0 0,0-1 1 0 0,1 1-1 0 0,0-1 0 0 0,1 0 0 0 0,0 0 0 0 0,1 0 0 0 0,0 0 0 0 0,0 0 1 0 0,1-1-1 0 0,0 0 0 0 0,0 0 0 0 0,1 0 0 0 0,0-1 0 0 0,0 1 0 0 0,1-2 1 0 0,0 1-1 0 0,0-1 0 0 0,1 0 0 0 0,-1 0 0 0 0,1-1 0 0 0,1 0 0 0 0,-1 0 1 0 0,1-1-1 0 0,0 0 0 0 0,0-1 0 0 0,0 0 0 0 0,12 3 0 0 0,-12-5-474 0 0,0 0 0 0 0,0 0 0 0 0,0-1 0 0 0,0 0 0 0 0,0 0 0 0 0,0-1 0 0 0,0 0 0 0 0,0-1 0 0 0,-1 0 0 0 0,1 0 0 0 0,0-1 0 0 0,-1 0 0 0 0,1 0 1 0 0,-1-1-1 0 0,0 0 0 0 0,0-1 0 0 0,-1 0 0 0 0,1 0 0 0 0,8-9 0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1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36 1376 0 0,'4'7'496'0'0,"-2"0"1364"0"0,0 0 0 0 0,0-1 0 0 0,-1 1 1 0 0,2 9-1 0 0,0 32 2455 0 0,0 5-1812 0 0,10 61 492 0 0,-12-64-2026 0 0,-1-32-717 0 0,0-16-52 0 0,-1-2-136 0 0,-4-3-31 0 0,3 2-22 0 0,0-1 0 0 0,0 1 0 0 0,0 0 0 0 0,0 0 0 0 0,0-1 1 0 0,0 1-1 0 0,0-1 0 0 0,1 0 0 0 0,-1 1 0 0 0,1-1 0 0 0,-1 0 0 0 0,1 0 1 0 0,0 0-1 0 0,-1 0 0 0 0,0-4 0 0 0,-7-10 3 0 0,7 14-14 0 0,0-1 0 0 0,1 0 0 0 0,-1 1 0 0 0,1-1 0 0 0,-1 0 0 0 0,1 0-1 0 0,-1-5 1 0 0,-1-9 23 0 0,0-1-1 0 0,2 0 0 0 0,0-34 0 0 0,1 43-51 0 0,1 0 0 0 0,1 0 1 0 0,-1 0-1 0 0,1 1 0 0 0,1-1 0 0 0,0 0 0 0 0,0 1 0 0 0,1 0 0 0 0,7-14 0 0 0,-1 7-533 0 0,16-19 0 0 0,-22 29-47 0 0,0 1 1 0 0,0 0-1 0 0,1 0 0 0 0,-1 0 1 0 0,1 0-1 0 0,0 1 1 0 0,11-6-1 0 0,-3 5-1077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1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0 10136 0 0,'0'0'777'0'0,"-1"2"-505"0"0,-5 18 866 0 0,3-11-50 0 0,0-1 0 0 0,1 1 0 0 0,0 0 0 0 0,0-1-1 0 0,0 13 1 0 0,-3 41 340 0 0,-2 95 108 0 0,5-135-1456 0 0,2-16-57 0 0,-9 179 291 0 0,0-25-855 0 0,1-117-1996 0 0,4-26 1031 0 0</inkml:trace>
  <inkml:trace contextRef="#ctx0" brushRef="#br0" timeOffset="1">0 238 10136 0 0,'1'1'3108'0'0,"27"14"3121"0"0,-21-10-5524 0 0,1-1 0 0 0,14 6 1 0 0,5 0-706 0 0,55 12 1 0 0,-49-13-678 0 0,0 1-5131 0 0,-11-7-689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40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9 166 1840 0 0,'0'2'133'0'0,"0"0"48"0"0,1 1 0 0 0,0-1 0 0 0,0 1 0 0 0,0-1-1 0 0,0 1 1 0 0,1-1 0 0 0,-1 0 0 0 0,1 0 0 0 0,-1 1 0 0 0,1-1-1 0 0,0 0 1 0 0,1 1 0 0 0,27 27 4744 0 0,-27-27-4826 0 0,-2-2-88 0 0,0 0 1 0 0,0 0-1 0 0,0 0 1 0 0,0 0-1 0 0,0-1 0 0 0,1 1 1 0 0,-1 0-1 0 0,0-1 0 0 0,0 1 1 0 0,0 0-1 0 0,1-1 1 0 0,-1 1-1 0 0,0-1 0 0 0,1 0 1 0 0,-1 0-1 0 0,0 1 1 0 0,3-1-1 0 0,0 1-19 0 0,24 2 287 0 0,-27-3-247 0 0,0 0 0 0 0,1 0 0 0 0,-1 0 0 0 0,0 0 0 0 0,0-1 1 0 0,0 1-1 0 0,0 0 0 0 0,1 0 0 0 0,-1-1 0 0 0,0 1 0 0 0,0-1 0 0 0,0 1 0 0 0,0-1 1 0 0,0 0-1 0 0,0 1 0 0 0,0-1 0 0 0,0 0 0 0 0,0 0 0 0 0,0 0 0 0 0,0-1 0 0 0,0 2 6 0 0,-1-1-1 0 0,1 1 0 0 0,-1 0 1 0 0,1-1-1 0 0,0 1 0 0 0,-1 0 1 0 0,1-1-1 0 0,-1 1 0 0 0,1 0 0 0 0,-1 0 1 0 0,1-1-1 0 0,0 1 0 0 0,-1 0 1 0 0,1 0-1 0 0,1 0 0 0 0,1-1 93 0 0,16-18 900 0 0,-16 16-803 0 0,1-2 130 0 0,-1 0-1 0 0,0 0 0 0 0,4-9 0 0 0,-2 3-85 0 0,-2 5-142 0 0,0 0-1 0 0,-1 0 1 0 0,0 0-1 0 0,0 0 1 0 0,0 0-1 0 0,-1-1 1 0 0,0 1-1 0 0,0 0 1 0 0,0-12 0 0 0,0 1 106 0 0,0 14-188 0 0,-1 0-1 0 0,0 0 1 0 0,0 1-1 0 0,0-1 1 0 0,0 0-1 0 0,0 1 1 0 0,-2-6 0 0 0,1 3 69 0 0,0 1 0 0 0,0 0 0 0 0,0 0 0 0 0,-1 0 1 0 0,0 0-1 0 0,0 0 0 0 0,-5-7 0 0 0,6 10-80 0 0,0 0 0 0 0,0 0 0 0 0,0 0 0 0 0,0 0-1 0 0,0 0 1 0 0,0 1 0 0 0,0-1 0 0 0,0 0 0 0 0,0 1 0 0 0,-1-1-1 0 0,1 1 1 0 0,0-1 0 0 0,0 1 0 0 0,-1 0 0 0 0,1-1-1 0 0,0 1 1 0 0,-1 0 0 0 0,1 0 0 0 0,0 0 0 0 0,-1 0-1 0 0,1 0 1 0 0,0 0 0 0 0,-1 0 0 0 0,1 0 0 0 0,0 1-1 0 0,-1-1 1 0 0,1 1 0 0 0,0-1 0 0 0,0 1 0 0 0,-3 0-1 0 0,-6 5 75 0 0,0 0 0 0 0,0 0 0 0 0,0 1 0 0 0,1 0 0 0 0,0 1 0 0 0,1 0 0 0 0,-14 15 0 0 0,-13 28-94 0 0,31-45-12 0 0,0-1-1 0 0,1 1 1 0 0,0 0 0 0 0,0 0-1 0 0,0 0 1 0 0,1 0-1 0 0,-1 0 1 0 0,-1 11-1 0 0,2-1 29 0 0,0-1 0 0 0,1 25 0 0 0,2-33-32 0 0,0 0 0 0 0,0 0 0 0 0,1 0 0 0 0,1-1 0 0 0,-1 1 0 0 0,1-1 0 0 0,0 1 0 0 0,0-1 0 0 0,1 0 0 0 0,8 11 0 0 0,-8-12-132 0 0,1 0-1 0 0,1 0 1 0 0,-1-1-1 0 0,1 0 1 0 0,-1 0 0 0 0,1 0-1 0 0,0-1 1 0 0,1 1-1 0 0,-1-1 1 0 0,0-1-1 0 0,1 1 1 0 0,0-1-1 0 0,-1 0 1 0 0,1-1-1 0 0,0 0 1 0 0,0 0-1 0 0,0 0 1 0 0,0-1-1 0 0,0 0 1 0 0,0 0-1 0 0,14-3 1 0 0,-7 0-1433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3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11232 0 0,'0'0'2785'0'0,"2"1"-2225"0"0,26 8 751 0 0,13 4-170 0 0,24 7-795 0 0,-41-16-640 0 0,-1-1 0 0 0,36 1 0 0 0,-37-4-183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5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1766 347 7368 0 0,'-6'-14'342'0'0,"-2"0"0"0"0,-13-18 1 0 0,-6-12 1963 0 0,19 29-1802 0 0,-2 0 1 0 0,1 0-1 0 0,-2 1 0 0 0,0 0 1 0 0,-1 1-1 0 0,0 0 0 0 0,-1 1 0 0 0,0 1 1 0 0,-1 0-1 0 0,0 1 0 0 0,0 0 1 0 0,-24-11-1 0 0,12 9-220 0 0,-1 1 0 0 0,1 1 0 0 0,-2 2 0 0 0,1 1 0 0 0,-1 1 0 0 0,-56-5 0 0 0,-8 8 27 0 0,1 3 0 0 0,-137 18 0 0 0,180-11-243 0 0,0 2-1 0 0,0 2 0 0 0,1 3 1 0 0,-60 24-1 0 0,88-30-26 0 0,-3 0 11 0 0,1 2-1 0 0,-1 0 0 0 0,2 1 0 0 0,0 1 0 0 0,-28 22 0 0 0,14-4-41 0 0,2 2-1 0 0,1 0 0 0 0,1 3 0 0 0,2 0 0 0 0,2 2 0 0 0,-28 51 0 0 0,27-39-19 0 0,3 1-1 0 0,2 0 0 0 0,3 2 1 0 0,-21 86-1 0 0,29-86-19 0 0,-6 80 0 0 0,15-98 11 0 0,2 0-1 0 0,1 0 0 0 0,9 51 0 0 0,-3-43-6 0 0,2 1 0 0 0,2-2-1 0 0,2 1 1 0 0,35 78-1 0 0,-28-83 16 0 0,43 63 0 0 0,-36-63-27 0 0,-9-11 19 0 0,2 0 0 0 0,1-1 0 0 0,42 39 0 0 0,-22-31 5 0 0,3-2 0 0 0,0-2 0 0 0,2-2 0 0 0,1-2 0 0 0,87 33 0 0 0,-92-44 14 0 0,1-3 0 0 0,49 8 0 0 0,-29-7 0 0 0,-6-1 0 0 0,0-3 0 0 0,0-3 0 0 0,0-2 0 0 0,0-3 0 0 0,0-2 0 0 0,1-2 0 0 0,-2-3 0 0 0,1-3 0 0 0,-1-2 0 0 0,74-25 0 0 0,-100 25 3 0 0,0-1 0 0 0,-1-2-1 0 0,0-1 1 0 0,-1-1 0 0 0,-1-1 0 0 0,40-35-1 0 0,-24 13 31 0 0,-2-2 0 0 0,64-86 0 0 0,-72 85-32 0 0,0 1 30 0 0,-2-2-1 0 0,34-63 1 0 0,-12 9 30 0 0,27-58 62 0 0,-68 130-79 0 0,-2-1 0 0 0,-1 0 1 0 0,-1 0-1 0 0,4-33 0 0 0,-10 48 0 0 0,-1 0 0 0 0,-1-1 0 0 0,0 1-1 0 0,0-1 1 0 0,-1 1 0 0 0,-1-1 0 0 0,0 1-1 0 0,-1 0 1 0 0,0 0 0 0 0,-1 0 0 0 0,0 0 0 0 0,-1 1-1 0 0,0-1 1 0 0,-1 1 0 0 0,-11-15 0 0 0,-1 1-149 0 0,-1 2 1 0 0,-2 1-1 0 0,0 0 1 0 0,-1 2-1 0 0,-30-22 1 0 0,34 27-421 0 0,-44-31-1968 0 0,-4 6 707 0 0,49 32 883 0 0,-25-8 1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0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11056 0 0,'0'0'1176'0'0,"-5"8"-696"0"0,5 4 48 0 0,5-4 680 0 0,-5 3-1208 0 0,0-3 64 0 0,8-1-128 0 0,5-7-432 0 0,-3 5-56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1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10592 0 0,'0'0'4960'0'0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3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9528 0 0,'0'0'860'0'0,"0"1"-706"0"0,0 1-132 0 0,0 1-59 0 0,9 12 604 0 0,-2-3 332 0 0,-4-5-603 0 0,1-2 0 0 0,-1 1 0 0 0,1 0-1 0 0,0-1 1 0 0,1 1 0 0 0,-1-1 0 0 0,10 7 0 0 0,3 2 268 0 0,-11-8-412 0 0,0-2 1 0 0,1 1 0 0 0,-1-1-1 0 0,1 0 1 0 0,8 4 0 0 0,70 25 678 0 0,-72-30-790 0 0,0 0 0 0 0,0-1 0 0 0,0-1 0 0 0,14 1 0 0 0,3 0-3 0 0,-18-2 3 0 0,1 0 0 0 0,0 0 1 0 0,0-1-1 0 0,0-1 0 0 0,17-4 0 0 0,-5-1-16 0 0,39-16-1 0 0,-53 18-289 0 0,0 0-1 0 0,0-1 0 0 0,-1 0 1 0 0,10-8-1 0 0,11-12-5432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6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3392 1 2760 0 0,'0'2'207'0'0,"-2"3"-70"0"0,0 0 1 0 0,0 1 0 0 0,-1-1 0 0 0,-4 7 0 0 0,4-7 575 0 0,0 1 1 0 0,0-1-1 0 0,0 0 0 0 0,1 1 0 0 0,-2 7 1 0 0,-5 17 1077 0 0,-15 36 0 0 0,17-46-1359 0 0,-10 19 469 0 0,-28 48 0 0 0,24-49-405 0 0,9-17-218 0 0,-1 0 0 0 0,-1-2 0 0 0,-17 19 0 0 0,-53 50 626 0 0,61-68-642 0 0,-1-1 1 0 0,-1-1 0 0 0,-1-1 0 0 0,0-2 0 0 0,-1 0 0 0 0,-47 18-1 0 0,43-22 73 0 0,-1-1-1 0 0,0-1 0 0 0,-1-2 0 0 0,-37 4 0 0 0,-136 2 1142 0 0,60-19-785 0 0,62 0-390 0 0,37 5-249 0 0,1-3 1 0 0,0-2-1 0 0,0-1 0 0 0,-86-28 0 0 0,105 24-57 0 0,0-1 0 0 0,-34-22-1 0 0,-47-38-110 0 0,16 3 32 0 0,77 62 136 0 0,6 3-71 0 0,14 3-1590 0 0,4 1 1597 0 0,-5 0-36 0 0,10 0 36 0 0,0 2 12 0 0,-3-1 11 0 0,-7 0 32 0 0,6 0-21 0 0,-1-7 37 0 0,-8 5-52 0 0,0-1-1 0 0,0 0 0 0 0,0 0 1 0 0,0 1-1 0 0,-1-1 1 0 0,1 0-1 0 0,0 0 1 0 0,-1 0-1 0 0,1 0 1 0 0,-1 0-1 0 0,0 0 1 0 0,0 0-1 0 0,0 0 1 0 0,0 0-1 0 0,0 0 0 0 0,0-1 1 0 0,0 1-1 0 0,-1 0 1 0 0,1 0-1 0 0,-1 0 1 0 0,1 1-1 0 0,-1-1 1 0 0,-2-4-1 0 0,-1-3 44 0 0,-1 0-1 0 0,0 0 1 0 0,-9-12-1 0 0,4 7 22 0 0,-1 1 0 0 0,0 0 0 0 0,-1 0 0 0 0,-1 1 1 0 0,0 1-1 0 0,0 0 0 0 0,-19-11 0 0 0,26 18-42 0 0,-1 0 1 0 0,-1 0 0 0 0,1 1 0 0 0,-1 1-1 0 0,1-1 1 0 0,-1 1 0 0 0,0 0 0 0 0,1 1-1 0 0,-1 0 1 0 0,0 0 0 0 0,0 1 0 0 0,0 0 0 0 0,0 0-1 0 0,0 1 1 0 0,0 0 0 0 0,0 0 0 0 0,-14 5-1 0 0,12-3-17 0 0,0 1-1 0 0,1 1 1 0 0,-1 0-1 0 0,1 0 0 0 0,1 1 1 0 0,-16 12-1 0 0,19-13-12 0 0,0 0 0 0 0,0 1 0 0 0,0 0 0 0 0,1 0 0 0 0,0 0 0 0 0,0 0 0 0 0,0 1 0 0 0,1-1 0 0 0,0 1 0 0 0,0 0 0 0 0,1 0 0 0 0,-3 13-1 0 0,1 1-28 0 0,1 0-1 0 0,1 1 1 0 0,2 23-1 0 0,0-41 25 0 0,1 0-1 0 0,-1 0 0 0 0,1 0 1 0 0,0 0-1 0 0,0 0 0 0 0,1-1 1 0 0,-1 1-1 0 0,1 0 0 0 0,0-1 1 0 0,0 1-1 0 0,4 5 0 0 0,5 9-45 0 0,-9-15 52 0 0,0 0-1 0 0,0 0 0 0 0,0 0 1 0 0,1-1-1 0 0,-1 1 0 0 0,1-1 1 0 0,-1 0-1 0 0,1 0 0 0 0,0 0 0 0 0,0 0 1 0 0,0 0-1 0 0,0-1 0 0 0,0 1 1 0 0,0-1-1 0 0,0 0 0 0 0,1 0 1 0 0,-1 0-1 0 0,5 1 0 0 0,-2-1 1 0 0,0-1 0 0 0,0 1 1 0 0,0-1-1 0 0,0 0 0 0 0,0 0 0 0 0,-1-1 0 0 0,1 0 0 0 0,0 0 0 0 0,0 0 0 0 0,6-3 0 0 0,40-12 0 0 0,-43 10 11 0 0,-8 4 42 0 0,0 2 13 0 0,-1-1-58 0 0,1 1 0 0 0,-1-1 1 0 0,1 0-1 0 0,-1 1 1 0 0,0-1-1 0 0,1 0 1 0 0,-1 1-1 0 0,0-1 0 0 0,0 0 1 0 0,1 0-1 0 0,-1 1 1 0 0,0-1-1 0 0,0 0 0 0 0,0 1 1 0 0,0-1-1 0 0,0 0 1 0 0,0 0-1 0 0,0 1 0 0 0,0-1 1 0 0,0 0-1 0 0,0 0 1 0 0,-1 1-1 0 0,1-1 0 0 0,0 0 1 0 0,0 0-1 0 0,-1 1 1 0 0,1-1-1 0 0,0 0 1 0 0,-1 1-1 0 0,1-1 0 0 0,-1 1 1 0 0,1-1-1 0 0,-1 0 1 0 0,1 1-1 0 0,-2-1 0 0 0,-21-20 138 0 0,21 20-134 0 0,-305-193 812 0 0,258 169-716 0 0,-1 2 1 0 0,0 2 0 0 0,-104-27-1 0 0,120 39-80 0 0,-1 1-1 0 0,0 2 1 0 0,0 1-1 0 0,-1 2 0 0 0,1 1 1 0 0,-39 4-1 0 0,-92 22 105 0 0,95-13-72 0 0,55-8-31 0 0,0 1-1 0 0,0 0 1 0 0,0 1 0 0 0,-18 9-1 0 0,-56 34 41 0 0,90-48-69 0 0,-7 4 6 0 0,1 0 0 0 0,0 1 0 0 0,0 0 0 0 0,0 0 0 0 0,1 1 0 0 0,0-1 0 0 0,0 1 0 0 0,0 0-1 0 0,1 1 1 0 0,0-1 0 0 0,-4 9 0 0 0,5-9-15 0 0,0 1 1 0 0,1-1-1 0 0,-1 0 0 0 0,1 1 0 0 0,1 0 0 0 0,-1-1 0 0 0,1 1 0 0 0,0 0 1 0 0,1 0-1 0 0,0-1 0 0 0,0 1 0 0 0,1 10 0 0 0,1-6-18 0 0,1 0 0 0 0,0 0 0 0 0,1 0-1 0 0,0 0 1 0 0,1-1 0 0 0,0 0 0 0 0,0 0-1 0 0,1 0 1 0 0,1-1 0 0 0,-1 0 0 0 0,9 9 0 0 0,1-2 1 0 0,0-1 1 0 0,1 0 0 0 0,1-1-1 0 0,0-1 1 0 0,1 0 0 0 0,0-1-1 0 0,1-2 1 0 0,31 13 0 0 0,10-1-75 0 0,84 19 0 0 0,-107-33 77 0 0,0-1 1 0 0,63 2 0 0 0,79-10-2 0 0,-164 0 29 0 0,33-2-4 0 0,91-17 0 0 0,47-24-130 0 0,-99 22-32 0 0,79-24-2317 0 0,-110 29 1148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7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4156 8752 0 0,'-1'2'76'0'0,"0"-1"0"0"0,0 1 0 0 0,0-1 0 0 0,0 0 0 0 0,0 0 0 0 0,0 1 1 0 0,0-1-1 0 0,0 0 0 0 0,-1 0 0 0 0,1 0 0 0 0,0 0 0 0 0,-1 0 0 0 0,1-1 0 0 0,-1 1 1 0 0,1 0-1 0 0,-1-1 0 0 0,1 1 0 0 0,-1-1 0 0 0,-2 1 0 0 0,3-1 9 0 0,0 0 0 0 0,0 0 0 0 0,-1 0 0 0 0,1 0 1 0 0,0-1-1 0 0,-1 1 0 0 0,1 0 0 0 0,0-1 0 0 0,0 1 0 0 0,0-1 0 0 0,-1 1 0 0 0,1-1 0 0 0,0 1 0 0 0,0-1 0 0 0,0 0 0 0 0,0 0 1 0 0,0 0-1 0 0,0 1 0 0 0,0-1 0 0 0,0 0 0 0 0,0 0 0 0 0,1 0 0 0 0,-1 0 0 0 0,0 0 0 0 0,0-2 0 0 0,-4-8 160 0 0,1 0-1 0 0,0 0 0 0 0,1 0 1 0 0,0 0-1 0 0,-2-17 0 0 0,0 3 9 0 0,-30-209 940 0 0,16-2-660 0 0,9 100-130 0 0,-7-312 922 0 0,24 52 451 0 0,20-124-2838 0 0,-9 204 1206 0 0,6 69-36 0 0,-9 106-59 0 0,15-91 202 0 0,65-248-1 0 0,-83 429-203 0 0,31-114 48 0 0,-43 164-94 0 0,61-165 115 0 0,-50 142-110 0 0,1 0 0 0 0,1 0 0 0 0,1 1-1 0 0,24-31 1 0 0,-32 48-24 0 0,9-13 131 0 0,1 1 0 0 0,37-33 0 0 0,-48 47-111 0 0,1-1-1 0 0,0 1 1 0 0,0 1-1 0 0,0-1 1 0 0,0 1-1 0 0,1 0 1 0 0,-1 1-1 0 0,1-1 1 0 0,0 1-1 0 0,0 1 1 0 0,-1-1 0 0 0,1 1-1 0 0,0 0 1 0 0,1 1-1 0 0,7 0 1 0 0,4 2-10 0 0,-1 1-1 0 0,1 1 1 0 0,-1 0 0 0 0,0 2 0 0 0,0 0 0 0 0,-1 1 0 0 0,0 1-1 0 0,0 0 1 0 0,-1 2 0 0 0,18 12 0 0 0,1 4 14 0 0,0 2 0 0 0,-2 2-1 0 0,34 38 1 0 0,51 79 184 0 0,-91-111-144 0 0,-7-7-13 0 0,-2 0-1 0 0,23 52 0 0 0,-5-9 24 0 0,-13-31-28 0 0,-2 1 0 0 0,22 63 0 0 0,-26-49-6 0 0,-1 0-1 0 0,8 70 0 0 0,-7-17 23 0 0,10 119 91 0 0,-22 0-82 0 0,-8-80-12 0 0,-3 82 42 0 0,3-191-82 0 0,-12 305 74 0 0,7-171-75 0 0,2-50 0 0 0,-12 336 0 0 0,16-399-6 0 0,-3 149 76 0 0,4-112-65 0 0,3 110 54 0 0,14-54-59 0 0,6 39 0 0 0,-4-56-35 0 0,-5-43-143 0 0,4 15-2457 0 0,-17-80-3900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8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1080 7368 0 0,'1'-9'784'0'0,"26"-56"1192"0"0,-21 45-1062 0 0,2 1 1 0 0,12-24 0 0 0,5-3-945 0 0,19-52 1 0 0,186-409 1325 0 0,-218 484-1286 0 0,-3 8-6 0 0,-1-1-1 0 0,10-30 1 0 0,-12 31 28 0 0,0-1 0 0 0,12-20 0 0 0,0 0 38 0 0,-15 30 40 0 0,1-1 1 0 0,0 1 0 0 0,1 0-1 0 0,-1 0 1 0 0,1 1 0 0 0,0-1-1 0 0,1 1 1 0 0,-1 0 0 0 0,1 0-1 0 0,0 1 1 0 0,6-4 0 0 0,-11 7 138 0 0,0 2-213 0 0,0-1 1 0 0,0 1 0 0 0,0-1-1 0 0,0 1 1 0 0,-1 0-1 0 0,1-1 1 0 0,0 1 0 0 0,0 0-1 0 0,0-1 1 0 0,-1 1-1 0 0,2 1 1 0 0,0 0 43 0 0,2 2 36 0 0,-1 1 0 0 0,1 0 1 0 0,0-1-1 0 0,-1 1 0 0 0,0 0 1 0 0,0 0-1 0 0,-1 1 0 0 0,4 9 1 0 0,1 1 91 0 0,-2-3 61 0 0,7 25 0 0 0,1 6 105 0 0,-7-32-212 0 0,165 361 1315 0 0,-123-285-1347 0 0,80 129 93 0 0,3 1-237 0 0,-61-70-1792 0 0,-57-125 394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8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498 114 14944 0 0,'-2'-1'686'0'0,"-10"-4"-442"0"0,0-1 0 0 0,1-1-1 0 0,-13-9 1 0 0,-20-12-179 0 0,26 19 169 0 0,1 1-1 0 0,-1 1 1 0 0,0 1-1 0 0,-1 0 1 0 0,0 1-1 0 0,-26-3 1 0 0,37 7-113 0 0,0 0 0 0 0,-1 1 1 0 0,1 0-1 0 0,0 0 0 0 0,0 1 0 0 0,-1 0 1 0 0,1 1-1 0 0,0-1 0 0 0,0 2 0 0 0,0-1 1 0 0,1 1-1 0 0,-1 0 0 0 0,0 0 0 0 0,1 1 1 0 0,0 0-1 0 0,0 1 0 0 0,-9 7 0 0 0,5-2-89 0 0,0 0-1 0 0,1 1 1 0 0,0 1 0 0 0,-7 12-1 0 0,13-18-33 0 0,0 0 0 0 0,1 0 0 0 0,0 0-1 0 0,0 0 1 0 0,1 0 0 0 0,0 1 0 0 0,0-1 0 0 0,0 1 0 0 0,1-1 0 0 0,0 1 0 0 0,0 8-1 0 0,0-2-34 0 0,1-10 28 0 0,0 0 1 0 0,-1 0-1 0 0,1 0 1 0 0,0 0-1 0 0,1 0 1 0 0,-1 0-1 0 0,0 0 1 0 0,1 0-1 0 0,0 0 1 0 0,-1 0-1 0 0,1-1 1 0 0,0 1-1 0 0,1 0 1 0 0,-1 0-1 0 0,0-1 1 0 0,1 1-1 0 0,2 2 1 0 0,-1-2 1 0 0,0 0 0 0 0,0-1 0 0 0,0 0 0 0 0,0 0 0 0 0,0 1 0 0 0,1-2 0 0 0,-1 1 0 0 0,1 0 0 0 0,-1-1 0 0 0,1 0 0 0 0,0 0 0 0 0,-1 0 0 0 0,1 0 0 0 0,0 0 0 0 0,0-1 0 0 0,7 0 0 0 0,6 0-39 0 0,-1-1 1 0 0,29-7-1 0 0,-12 2-128 0 0,6-1 70 0 0,53-18-1 0 0,-54 14 18 0 0,76-28-1982 0 0,-83 27-1824 0 0,4-2-2016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49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6912 0 0,'7'15'732'0'0,"2"0"-1"0"0,0 0 1 0 0,0-1 0 0 0,2 0 0 0 0,0 0 0 0 0,24 23-1 0 0,-16-21-403 0 0,0 0 0 0 0,0-1-1 0 0,2-1 1 0 0,0-1-1 0 0,0-1 1 0 0,28 11 0 0 0,-13-9 53 0 0,102 39 754 0 0,-127-49-1123 0 0,0 1 1 0 0,11 7 0 0 0,14 5-15 0 0,-31-15 2 0 0,13 5 29 0 0,0 0 0 0 0,-1 1 1 0 0,0 1-1 0 0,0 1 0 0 0,18 14 1 0 0,-28-18-30 0 0,-1-2 0 0 0,-1 1 0 0 0,0-1 0 0 0,0 1 0 0 0,0 0 0 0 0,0 1 0 0 0,6 9 0 0 0,-8-10 20 0 0,-1 0 1 0 0,1 0 0 0 0,-1 0 0 0 0,0 0 0 0 0,0 1 0 0 0,0 0 0 0 0,-1-1 0 0 0,1 1 0 0 0,-1 0-1 0 0,0 7 1 0 0,-1-10 13 0 0,-1-1-1 0 0,1 1 1 0 0,0 0-1 0 0,-1 0 0 0 0,0 0 1 0 0,0-1-1 0 0,0 1 1 0 0,0 0-1 0 0,0-1 1 0 0,0 1-1 0 0,0-1 0 0 0,-1 1 1 0 0,0-1-1 0 0,1 0 1 0 0,-1 1-1 0 0,0-1 1 0 0,0 0-1 0 0,0 0 0 0 0,0-1 1 0 0,0 1-1 0 0,-1 0 1 0 0,1-1-1 0 0,-4 2 0 0 0,-2 1 122 0 0,0 0 0 0 0,-1-1-1 0 0,1 0 1 0 0,-1 0 0 0 0,0-1-1 0 0,0-1 1 0 0,0 1-1 0 0,0-1 1 0 0,0-1 0 0 0,0 0-1 0 0,0 0 1 0 0,0 0-1 0 0,-10-3 1 0 0,-4-1 117 0 0,1-1-1 0 0,0-1 1 0 0,0-2-1 0 0,-22-9 1 0 0,3-2-232 0 0,-61-38 0 0 0,13-5-3329 0 0,59 38-3096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40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12384 0 0,'0'0'1118'0'0,"0"2"-922"0"0,0 15-260 0 0,0 3 1393 0 0,0 1 1 0 0,4 21-1 0 0,5 30-104 0 0,-4-25-745 0 0,-4-28-2 0 0,-1 30 0 0 0,-1-19 94 0 0,-1-9 638 0 0,2-21-1181 0 0,0 0-15 0 0,0 0 1 0 0,0 0-1 0 0,0 0 1 0 0,0 0-1 0 0,0 0 1 0 0,0 0-1 0 0,0 0 1 0 0,0 0-1 0 0,0 0 1 0 0,0 0-1 0 0,0 0 1 0 0,0 0-1 0 0,0 0 1 0 0,0 0-1 0 0,-1 0 1 0 0,1-13-119 0 0,-1-8-13 0 0,0 15 55 0 0,1-1 0 0 0,0 1 0 0 0,0-1 0 0 0,0 1 0 0 0,1 0 0 0 0,-1-1 0 0 0,2 1 0 0 0,-1 0 0 0 0,1 0 0 0 0,2-7 0 0 0,14-29-723 0 0,-12 29 513 0 0,5-6-12 0 0,20-29 80 0 0,-29 46 199 0 0,4-5-72 0 0,0 0 0 0 0,1 1 0 0 0,-1 0 0 0 0,1 0 0 0 0,1 1 0 0 0,-1-1 0 0 0,1 1 0 0 0,0 1 0 0 0,15-7 0 0 0,-12 8 77 0 0,-7 5 0 0 0,-2-1 0 0 0,0 0 2 0 0,1 0 0 0 0,-1 1-1 0 0,1-1 1 0 0,-1 1-1 0 0,0-1 1 0 0,1 1-1 0 0,-1 0 1 0 0,0-1-1 0 0,0 1 1 0 0,0 0-1 0 0,0 1 1 0 0,-1-1 0 0 0,1 0-1 0 0,0 0 1 0 0,-1 1-1 0 0,0-1 1 0 0,0 1-1 0 0,1-1 1 0 0,-1 1-1 0 0,-1 0 1 0 0,1-1 0 0 0,1 6-1 0 0,1 6 27 0 0,8 32-30 0 0,-9-36 20 0 0,0 0 0 0 0,0-1 0 0 0,1 1 0 0 0,6 15 0 0 0,-6-18 58 0 0,-1-1-1 0 0,1 1 0 0 0,0 7 0 0 0,-2-9-17 0 0,0 0 0 0 0,0-1 0 0 0,1 1 1 0 0,0-1-1 0 0,-1 1 0 0 0,2-1 0 0 0,3 7 0 0 0,5 4 58 0 0,-8-11-103 0 0,0 0-1 0 0,0 1 1 0 0,0-1 0 0 0,1-1-1 0 0,0 1 1 0 0,0 0-1 0 0,0-1 1 0 0,0 0 0 0 0,6 4-1 0 0,-5-4-3 0 0,0 0 0 0 0,1 0 0 0 0,-1-1 0 0 0,1 0 0 0 0,-1 0 0 0 0,1 0 0 0 0,0 0 0 0 0,-1-1 0 0 0,1 0 0 0 0,0 0 0 0 0,0-1 0 0 0,0 0 0 0 0,0 0 0 0 0,0 0-1 0 0,0-1 1 0 0,9-1 0 0 0,-1-2-85 0 0,-2 0-239 0 0,0 0-1 0 0,0 0 0 0 0,13-8 1 0 0,-4 1-955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0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3680 0 0,'1'2'167'0'0,"8"15"-45"0"0,20 29 1 0 0,-19-31 177 0 0,87 145 9433 0 0,-83-135-9468 0 0,39 51 156 0 0,-7-11-192 0 0,-12-13 199 0 0,74 87 1 0 0,106 86 249 0 0,-180-193-599 0 0,3-1-1 0 0,0-2 1 0 0,2-1-1 0 0,1-2 1 0 0,0-2-1 0 0,53 22 1 0 0,-70-37-57 0 0,0 0 1 0 0,1-1 0 0 0,25 4-1 0 0,-40-10-18 0 0,0-1-1 0 0,15 1 1 0 0,-21-2-30 0 0,1 0 0 0 0,-1 0 1 0 0,0 0-1 0 0,1-1 0 0 0,-1 0 1 0 0,0 1-1 0 0,1-1 0 0 0,-1 0 1 0 0,6-3-1 0 0,-8 3-80 0 0,-1 0 81 0 0,0-1-1 0 0,-1 1 0 0 0,1 0 0 0 0,-1 0 0 0 0,1-1 0 0 0,-1 1 0 0 0,0 0 0 0 0,0 0 0 0 0,1 0 0 0 0,-1 0 0 0 0,0 0 0 0 0,0 0 0 0 0,0 0 0 0 0,0 0 0 0 0,0 0 0 0 0,0 0 0 0 0,0 0 0 0 0,-1 1 0 0 0,1-1 0 0 0,0 0 0 0 0,0 1 0 0 0,-3-1 0 0 0,-1-2 5 0 0,0 1 0 0 0,-1 1-1 0 0,1-1 1 0 0,-8 0 0 0 0,2 1 30 0 0,-1 1 1 0 0,1 0 0 0 0,0 1 0 0 0,0 0 0 0 0,-21 6 0 0 0,6-2 2 0 0,18-4-1 0 0,28 14 28 0 0,0-6-112 0 0,-19-9 73 0 0,0 1 0 0 0,0 0 0 0 0,0-1 0 0 0,0 1 0 0 0,1-1 0 0 0,-1 0 0 0 0,0 1 0 0 0,0-1 0 0 0,1 0 0 0 0,-1 0 0 0 0,0 1 0 0 0,1-1 0 0 0,-1 0 0 0 0,0 0 0 0 0,2-1 0 0 0,2 1 0 0 0,73 10-145 0 0,67 14 98 0 0,-127-19 8 0 0,-1 0 0 0 0,0 1 1 0 0,-1 1-1 0 0,1 1 1 0 0,-1 0-1 0 0,-1 1 0 0 0,22 16 1 0 0,1 6-174 0 0,51 52-1 0 0,-83-76 195 0 0,0 0 0 0 0,-1 1 0 0 0,1 0 1 0 0,-1 0-1 0 0,-1 0 0 0 0,1 0 0 0 0,-2 1 0 0 0,1-1 0 0 0,-1 1 0 0 0,0 0 0 0 0,-1 0 0 0 0,0 0 0 0 0,0 1 0 0 0,-1-1 0 0 0,-1 0 0 0 0,1 1 0 0 0,-3 17 1 0 0,2-23 50 0 0,-1 0 1 0 0,0 0 0 0 0,0-1 0 0 0,-1 1 0 0 0,1 0 0 0 0,-1-1 0 0 0,0 1 0 0 0,0-1 0 0 0,0 0 0 0 0,0 1 0 0 0,-4 3 0 0 0,-5 8 199 0 0,8-12-134 0 0,1 0 1 0 0,-1 0 0 0 0,1 0 0 0 0,-1-1 0 0 0,0 0-1 0 0,0 1 1 0 0,0-1 0 0 0,0 0 0 0 0,0 0-1 0 0,-1-1 1 0 0,1 1 0 0 0,0-1 0 0 0,-1 0 0 0 0,0 1-1 0 0,1-2 1 0 0,-5 2 0 0 0,2-1 26 0 0,0 0 1 0 0,0-1-1 0 0,0 1 0 0 0,0-1 1 0 0,0-1-1 0 0,0 1 0 0 0,0-1 1 0 0,0 0-1 0 0,-6-2 0 0 0,5 0-25 0 0,0 0-1 0 0,1 0 0 0 0,-1-1 0 0 0,-10-8 1 0 0,-9-5 136 0 0,21 14-250 0 0,1-1 0 0 0,-1 1 1 0 0,1-1-1 0 0,0 0 0 0 0,0 0 0 0 0,0 0 0 0 0,1 0 0 0 0,-1-1 1 0 0,1 1-1 0 0,-5-10 0 0 0,4 6-226 0 0,0-1 1 0 0,0 0-1 0 0,1 0 0 0 0,1 0 0 0 0,-4-15 1 0 0,5 17-54 0 0,1 0 0 0 0,-1-1 0 0 0,1 1 0 0 0,1 0 0 0 0,-1 0 0 0 0,3-9 0 0 0,4-8-4539 0 0,-3 13 149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5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7888 0 0,'0'0'2024'0'0,"0"2"-1631"0"0,0 9-116 0 0,-1 9 387 0 0,2 0 0 0 0,0 0 1 0 0,1 0-1 0 0,8 36 1 0 0,-8-47-496 0 0,0 0 0 0 0,-1 0 0 0 0,0 0 1 0 0,-1 0-1 0 0,0-1 0 0 0,-1 1 1 0 0,0 0-1 0 0,-2 14 0 0 0,0-11 257 0 0,2 0-1 0 0,0 1 0 0 0,1 23 1 0 0,1-16 665 0 0,-2 20 1 0 0,0-7-1306 0 0,1-31 159 0 0,0 1-1 0 0,0-1 1 0 0,0 1 0 0 0,-1-1-1 0 0,1 1 1 0 0,-1-1-1 0 0,0 0 1 0 0,1 1 0 0 0,-1-1-1 0 0,-2 4 1 0 0,2-4 245 0 0,3-2-49 0 0,-2 0-131 0 0,0 0 0 0 0,0 0 0 0 0,1 0 0 0 0,-1 0 1 0 0,0 0-1 0 0,0 0 0 0 0,0 0 0 0 0,1 0 0 0 0,-1 0 0 0 0,0 0 0 0 0,0 0 1 0 0,0 0-1 0 0,1 0 0 0 0,-1 0 0 0 0,0 0 0 0 0,0 0 0 0 0,0 0 0 0 0,1 0 1 0 0,-1 0-1 0 0,0 0 0 0 0,0 0 0 0 0,0-1 0 0 0,0 1 0 0 0,1 0 0 0 0,-1 0 1 0 0,0 0-1 0 0,0 0 0 0 0,0 0 0 0 0,0 0 0 0 0,0-1 0 0 0,1 1 0 0 0,-1 0 1 0 0,0 0-1 0 0,0-3 3 0 0,-3-89-94 0 0,4 58-67 0 0,1 9 37 0 0,3-22 30 0 0,-3 29 26 0 0,-2 16 55 0 0,0-1 1 0 0,1 1-1 0 0,-1-1 0 0 0,0 1 0 0 0,0-1 0 0 0,0 1 0 0 0,-1-1 0 0 0,1 1 0 0 0,0 0 0 0 0,-2-4 0 0 0,1 1-4 0 0,0-1-1 0 0,0 1 0 0 0,0 0 0 0 0,1 0 1 0 0,0 0-1 0 0,0-1 0 0 0,0 1 0 0 0,1 0 1 0 0,0 0-1 0 0,0 0 0 0 0,0 0 0 0 0,0 0 0 0 0,1 0 1 0 0,0 0-1 0 0,0 0 0 0 0,0 1 0 0 0,1-1 1 0 0,4-6-1 0 0,3-3-44 0 0,1 1 0 0 0,0 0 0 0 0,1 0 0 0 0,17-14-1 0 0,-24 23 43 0 0,0 0 0 0 0,-1 1 0 0 0,1 0-1 0 0,0 0 1 0 0,1 1 0 0 0,-1-1 0 0 0,1 1-1 0 0,-1 0 1 0 0,1 0 0 0 0,7-1-1 0 0,-3 3 8 0 0,-7 1 0 0 0,0 0 0 0 0,0 0 0 0 0,0 0 0 0 0,0 0 0 0 0,0 0 0 0 0,0 0 0 0 0,0 1 0 0 0,-1-1 0 0 0,1 1 0 0 0,0 0 0 0 0,-1 0 0 0 0,1 0 0 0 0,-1 0 0 0 0,0 1 0 0 0,1-1 0 0 0,-1 0 0 0 0,0 1 0 0 0,-1 0 0 0 0,3 3 0 0 0,4 5 0 0 0,-3-3 0 0 0,0 1 0 0 0,-1 0 0 0 0,0-1 0 0 0,0 1 0 0 0,-1 1 0 0 0,-1-1 0 0 0,1 0 0 0 0,1 16 0 0 0,1 3 0 0 0,0 0 61 0 0,-2 0 0 0 0,-1 1-1 0 0,-3 48 1 0 0,0-24 6 0 0,-2 52-1921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5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0 280 5528 0 0,'1'-6'497'0'0,"2"-6"226"0"0,2 1-1 0 0,-1 0 1 0 0,1 0-1 0 0,1 1 1 0 0,0-1-1 0 0,0 1 0 0 0,11-12 1 0 0,-5 4-162 0 0,-1 4-199 0 0,0 2 0 0 0,0 0 0 0 0,1 0 0 0 0,1 1-1 0 0,16-11 1 0 0,12-12 287 0 0,-33 29-538 0 0,0 0 0 0 0,-1 1 0 0 0,2 0 0 0 0,-1 0 0 0 0,16-5 0 0 0,-14 6-78 0 0,-4 1-15 0 0,-1 0 0 0 0,1 1 0 0 0,0 0 0 0 0,-1 1 0 0 0,1-1 1 0 0,0 1-1 0 0,0 0 0 0 0,0 1 0 0 0,10 1 0 0 0,-1 1 9 0 0,1 1-1 0 0,16 7 1 0 0,-25-8-18 0 0,0 0 0 0 0,-1 1 0 0 0,0-1 0 0 0,0 1 0 0 0,0 0 0 0 0,0 1 0 0 0,0 0 0 0 0,-1 0 0 0 0,0 0 0 0 0,0 0 0 0 0,0 1 0 0 0,-1 0 0 0 0,0 0 0 0 0,0 0 0 0 0,0 0 0 0 0,-1 1 0 0 0,0-1 0 0 0,3 11 0 0 0,-4-6 2 0 0,0-1-1 0 0,-1 0 1 0 0,0 1 0 0 0,-1-1-1 0 0,-2 19 1 0 0,1-11 23 0 0,-1 0 1 0 0,-1 0-1 0 0,-1-1 1 0 0,-1 1-1 0 0,0-1 1 0 0,-1 0-1 0 0,-1 0 1 0 0,-13 22-1 0 0,8-19 152 0 0,-21 25 0 0 0,27-38-122 0 0,1-1 0 0 0,-2 0 0 0 0,1 0 0 0 0,-1 0 0 0 0,0-1 0 0 0,-15 9 0 0 0,8-7 16 0 0,10-4-11 0 0,0-1-1 0 0,0 1 1 0 0,0-1 0 0 0,0 0 0 0 0,0-1-1 0 0,0 1 1 0 0,-1-1 0 0 0,1 0 0 0 0,0 0-1 0 0,-1 0 1 0 0,1-1 0 0 0,-1 1 0 0 0,1-1-1 0 0,-7 0 1 0 0,3-2 22 0 0,-1 0-1 0 0,1 0 0 0 0,-1-1 1 0 0,1 0-1 0 0,0 0 1 0 0,0-1-1 0 0,1 0 0 0 0,-1 0 1 0 0,1-1-1 0 0,-1 0 1 0 0,1 0-1 0 0,1 0 0 0 0,-1-1 1 0 0,-9-12-1 0 0,8 8-63 0 0,0-1-1 0 0,0 0 0 0 0,1-1 1 0 0,1 0-1 0 0,0 0 0 0 0,1 0 1 0 0,0-1-1 0 0,-6-25 0 0 0,8 26-211 0 0,0 0-1 0 0,1 0 1 0 0,0-1-1 0 0,1 1 0 0 0,0-1 1 0 0,1 1-1 0 0,0-1 0 0 0,4-18 1 0 0,-1 12-4356 0 0,2-1-1479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5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7832 0 0,'-2'4'350'0'0,"0"0"-1"0"0,1 1 1 0 0,-1-1 0 0 0,1 1 0 0 0,0-1 0 0 0,0 1 0 0 0,0-1 0 0 0,0 6-1 0 0,0 40 2628 0 0,1-32-2601 0 0,5 63 1188 0 0,-1-33-1223 0 0,6 81 392 0 0,16 170 987 0 0,-18-231-1541 0 0,11 50-19 0 0,-12-85-115 0 0,10 30-1809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6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8288 0 0,'0'0'888'0'0,"3"-8"-888"0"0,2 0 0 0 0,0-4 1016 0 0,3 1 168 0 0,-3-1 40 0 0,8 0 8 0 0,-5 5-920 0 0,5-1-184 0 0,1 0-40 0 0,-1 0-3904 0 0,5 0-784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6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6912 0 0,'0'0'2129'0'0,"0"8"1087"0"0,-1 4-1644 0 0,0-10-1465 0 0,1 0 1 0 0,0-1-1 0 0,0 1 1 0 0,0 0-1 0 0,0 0 0 0 0,0 0 1 0 0,0-1-1 0 0,0 1 0 0 0,0 0 1 0 0,2 3-1 0 0,68 205 2638 0 0,-62-179-2389 0 0,3 32-1 0 0,1 2 48 0 0,-5-30-192 0 0,-4-20-92 0 0,0 0 1 0 0,1 0-1 0 0,9 22 1 0 0,-13-35-100 0 0,1 0 0 0 0,0 0 0 0 0,0 0 0 0 0,-1 0 0 0 0,1 1 0 0 0,-1-1 0 0 0,1 4 0 0 0,-1-4 527 0 0,0-4-413 0 0,6-10 13 0 0,-5 10-134 0 0,0 0 1 0 0,0 0-1 0 0,0 0 0 0 0,-1 0 1 0 0,1 0-1 0 0,0 0 0 0 0,-1 0 1 0 0,0-1-1 0 0,1-3 0 0 0,7-48 115 0 0,-7 43-151 0 0,0 1 0 0 0,1-1 0 0 0,4-15 1 0 0,3-10-267 0 0,-8 30 197 0 0,1 0-1 0 0,0 1 0 0 0,4-9 0 0 0,4-13-318 0 0,-8 21 287 0 0,0 0 0 0 0,1 1 1 0 0,-1-1-1 0 0,1 1 0 0 0,1-1 1 0 0,-1 1-1 0 0,8-9 0 0 0,2 0-107 0 0,19-15 0 0 0,-31 29 232 0 0,0-1-9 0 0,0 0 0 0 0,0 1 0 0 0,0-1 1 0 0,1 1-1 0 0,-1-1 0 0 0,0 1 0 0 0,1 0 0 0 0,-1-1 0 0 0,0 1 0 0 0,1 0 0 0 0,-1 0 0 0 0,0 0 0 0 0,1 0 1 0 0,-1 0-1 0 0,0 0 0 0 0,1 0 0 0 0,-1 1 0 0 0,0-1 0 0 0,1 0 0 0 0,-1 1 0 0 0,0-1 0 0 0,0 1 0 0 0,1-1 1 0 0,0 2-1 0 0,3 0 2 0 0,-1 1 1 0 0,0-1 0 0 0,-1 1-1 0 0,1 0 1 0 0,0 0 0 0 0,3 4-1 0 0,-1 0 15 0 0,0 2-1 0 0,-1-1 0 0 0,-1 1 0 0 0,1 0 1 0 0,-1 0-1 0 0,5 16 0 0 0,9 20 158 0 0,-1-4 120 0 0,-13-29-111 0 0,0 0-1 0 0,1-1 1 0 0,9 14-1 0 0,25 36 666 0 0,-37-59-756 0 0,-1 0 0 0 0,1 0 0 0 0,0-1 0 0 0,0 1 0 0 0,0 0 0 0 0,0-1 0 0 0,4 3 0 0 0,-4-6-8 0 0,1 0 0 0 0,-1-1 0 0 0,0 1 0 0 0,1-1 0 0 0,-1 1 0 0 0,-1-1 0 0 0,4-3 0 0 0,-4 1 15 0 0,1-1 1 0 0,-1 1-1 0 0,1 0 0 0 0,-1-1 0 0 0,-1 1 0 0 0,1-1 0 0 0,-1 1 0 0 0,0-6 1 0 0,-8-46 226 0 0,1 7-233 0 0,-3-48 57 0 0,5 64-297 0 0,1-1-1 0 0,3 1 1 0 0,2-52-1 0 0,0 67-135 0 0,-1 15 108 0 0,0 0-1 0 0,0 0 0 0 0,1 0 0 0 0,-1 1 1 0 0,1-1-1 0 0,2-5 0 0 0,-1-2-1736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7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0 272 10424 0 0,'0'0'941'0'0,"2"8"-337"0"0,4 6 494 0 0,-4-9-961 0 0,0 0-1 0 0,1 0 1 0 0,0-1 0 0 0,-1 1-1 0 0,2-1 1 0 0,3 5 0 0 0,17 15 266 0 0,0-2 0 0 0,39 27 0 0 0,-56-43-342 0 0,-3-3-35 0 0,0 0-1 0 0,-1-1 1 0 0,1 1-1 0 0,0-1 0 0 0,0 0 1 0 0,1 0-1 0 0,-1 0 1 0 0,0-1-1 0 0,1 1 1 0 0,-1-1-1 0 0,1 0 1 0 0,-1 0-1 0 0,1 0 0 0 0,-1-1 1 0 0,1 0-1 0 0,0 0 1 0 0,-1 0-1 0 0,1 0 1 0 0,-1-1-1 0 0,1 0 1 0 0,0 0-1 0 0,5-2 1 0 0,-5 1 10 0 0,0 0 1 0 0,-1-1-1 0 0,0 1 1 0 0,1-1-1 0 0,-1 0 1 0 0,0-1-1 0 0,0 1 1 0 0,-1 0-1 0 0,1-1 1 0 0,-1 0-1 0 0,0 0 1 0 0,0 0-1 0 0,0 0 1 0 0,0-1-1 0 0,-1 1 1 0 0,0-1-1 0 0,1 1 1 0 0,-2-1-1 0 0,1 0 1 0 0,1-8-1 0 0,-1 6-3 0 0,0 1 0 0 0,0-1 0 0 0,4-8 0 0 0,-4 10-15 0 0,0 0 0 0 0,0 0-1 0 0,0 0 1 0 0,-1-1 0 0 0,0 1-1 0 0,0-1 1 0 0,0-5-1 0 0,-2-13 52 0 0,-1-1-1 0 0,-1 1 0 0 0,-7-30 1 0 0,8 46-9 0 0,-1 0 0 0 0,0 1-1 0 0,0-1 1 0 0,-1 1 0 0 0,-6-11 0 0 0,-26-31 603 0 0,32 44-513 0 0,0 0-1 0 0,-1 0 1 0 0,1 0-1 0 0,-1 1 1 0 0,0 0-1 0 0,-1 0 1 0 0,-10-6-1 0 0,14 9-124 0 0,-1 0 0 0 0,1-1 0 0 0,-1 1 0 0 0,0 0 0 0 0,1 1 0 0 0,-1-1 0 0 0,0 0 0 0 0,0 1 0 0 0,1 0 0 0 0,-1-1 0 0 0,0 1 0 0 0,0 0 0 0 0,0 1 0 0 0,0-1 0 0 0,1 0 0 0 0,-1 1 0 0 0,0 0-1 0 0,0-1 1 0 0,1 1 0 0 0,-5 2 0 0 0,2 0-25 0 0,1-1 0 0 0,-1 1 0 0 0,1 0 0 0 0,0 0 0 0 0,0 0 0 0 0,0 1 0 0 0,1-1 0 0 0,-1 1 0 0 0,1 0 0 0 0,0 0 0 0 0,0 0 0 0 0,0 1 0 0 0,1-1 0 0 0,-3 6 0 0 0,2-1 4 0 0,-7 15 12 0 0,1 2 1 0 0,-10 48 0 0 0,14-36 25 0 0,2 1 0 0 0,1 1 0 0 0,5 52 0 0 0,0-66 2 0 0,6 26 0 0 0,-4-27-6 0 0,-2-11-26 0 0,1 1 1 0 0,0-1-1 0 0,1 0 0 0 0,0-1 0 0 0,1 1 0 0 0,0-1 0 0 0,1 0 0 0 0,1 0 0 0 0,0-1 0 0 0,1 0 0 0 0,0-1 0 0 0,1 0 0 0 0,0 0 1 0 0,1-1-1 0 0,16 13 0 0 0,-21-19-12 0 0,0-1 1 0 0,1 1 0 0 0,0-1-1 0 0,0 0 1 0 0,0-1-1 0 0,0 0 1 0 0,0 0 0 0 0,0 0-1 0 0,1-1 1 0 0,12 1 0 0 0,-8-2-311 0 0,0 0 0 0 0,-1-1 0 0 0,1 0 0 0 0,0-1 0 0 0,0 0 0 0 0,12-4 0 0 0,7-6-773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7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12672 0 0,'0'0'1142'0'0,"1"8"-916"0"0,1 0-188 0 0,0 2 275 0 0,1 1 0 0 0,-1-1 0 0 0,1 21 0 0 0,1 5 330 0 0,-3-28-506 0 0,0 0 0 0 0,0-1 0 0 0,-1 12 0 0 0,0-12-44 0 0,-1 1-1 0 0,1 0 1 0 0,0 0 0 0 0,1-1 0 0 0,-1 1 0 0 0,2-1 0 0 0,1 9-1 0 0,-2-13-48 0 0,0 0-1 0 0,-1 1 1 0 0,0-1-1 0 0,0 0 1 0 0,0 0-1 0 0,0 0 1 0 0,0 5-1 0 0,-1-5-5 0 0,1 0 0 0 0,0 0 0 0 0,0 0 0 0 0,0 0-1 0 0,0 0 1 0 0,0-1 0 0 0,1 1 0 0 0,0 3-1 0 0,23 53 722 0 0,-23-57-733 0 0,0 0-1 0 0,0 0 1 0 0,0-1-1 0 0,0 1 1 0 0,0 0-1 0 0,1 0 1 0 0,-1-1-1 0 0,1 1 1 0 0,-1-1-1 0 0,1 1 1 0 0,-1-1-1 0 0,1 0 1 0 0,0 1-1 0 0,0-1 1 0 0,2 1-1 0 0,-4-2-5 0 0,0 0 1 0 0,0 0-1 0 0,0 0 0 0 0,0 1 0 0 0,0-1 1 0 0,1 0-1 0 0,-1 0 0 0 0,0 1 1 0 0,0-1-1 0 0,0 0 0 0 0,0 0 0 0 0,0 0 1 0 0,0 1-1 0 0,0-1 0 0 0,0 0 0 0 0,0 0 1 0 0,0 0-1 0 0,0 1 0 0 0,0-1 1 0 0,0 0-1 0 0,0 0 0 0 0,0 1 0 0 0,-1-1 1 0 0,1 0-1 0 0,0 0 0 0 0,0 0 0 0 0,0 1 1 0 0,0-1-1 0 0,0 0 0 0 0,0 0 0 0 0,-1 0 1 0 0,1 0-1 0 0,0 1 0 0 0,0-1 1 0 0,0 0-1 0 0,0 0 0 0 0,-1 0 0 0 0,1 0 1 0 0,0 0-1 0 0,0 0 0 0 0,0 0 0 0 0,-1 1 1 0 0,1-1-1 0 0,0 0 0 0 0,0 0 1 0 0,0 0-1 0 0,-1 0 0 0 0,1 0 0 0 0,-7-6 50 0 0,5 5-64 0 0,0 0 0 0 0,0 0 0 0 0,1-1 1 0 0,-1 1-1 0 0,1-1 0 0 0,-1 1 1 0 0,1-1-1 0 0,-1 0 0 0 0,1 0 0 0 0,0 1 1 0 0,0-1-1 0 0,0 0 0 0 0,0 0 1 0 0,0 0-1 0 0,0 0 0 0 0,0-4 0 0 0,0 4-6 0 0,0 0 0 0 0,1-1 0 0 0,-1 1 0 0 0,0 0 0 0 0,-1 0 0 0 0,1 0 0 0 0,0 0 0 0 0,-2-2 0 0 0,2 2 0 0 0,0 1 0 0 0,-1-1 0 0 0,1 0 0 0 0,0 0 0 0 0,0 1 0 0 0,1-1 0 0 0,-1 0 0 0 0,0 0 0 0 0,1 0 0 0 0,-1 0 0 0 0,1 0 0 0 0,-1 0 0 0 0,1 0 0 0 0,0-2 0 0 0,5-51-256 0 0,-5 54 246 0 0,0-1 0 0 0,0 0 0 0 0,1 1 0 0 0,-1-1 0 0 0,1 1 0 0 0,-1-1 0 0 0,1 1 0 0 0,0-1 0 0 0,-1 1 0 0 0,1-1 0 0 0,0 1-1 0 0,1-2 1 0 0,-1 2-3 0 0,0 0-1 0 0,0 0 0 0 0,-1-1 0 0 0,1 1 1 0 0,0-1-1 0 0,-1 1 0 0 0,1-1 0 0 0,0 1 1 0 0,-1-1-1 0 0,0 1 0 0 0,1-4 0 0 0,-1 1-19 0 0,0 1 10 0 0,0 1 0 0 0,0 0-1 0 0,0 0 1 0 0,0-1 0 0 0,0 1-1 0 0,1 0 1 0 0,-1 0 0 0 0,1 0 0 0 0,0-1-1 0 0,-1 1 1 0 0,1 0 0 0 0,2-3-1 0 0,7-17-183 0 0,-8 19 185 0 0,-1-1-1 0 0,1 1 1 0 0,-1-1 0 0 0,1 1 0 0 0,0 0-1 0 0,0 0 1 0 0,1-1 0 0 0,-1 1-1 0 0,1 1 1 0 0,-1-1 0 0 0,1 0-1 0 0,5-3 1 0 0,-6 4 8 0 0,0 2 9 0 0,-1-1 0 0 0,0 0 0 0 0,0 0 1 0 0,0 1-1 0 0,1-1 0 0 0,-1 0 0 0 0,0 0 0 0 0,0 0 1 0 0,-1 0-1 0 0,1 0 0 0 0,0-1 0 0 0,0 1 1 0 0,1-2-1 0 0,-1 0-14 0 0,-1 2 18 0 0,0 1 0 0 0,0-1 0 0 0,1 1-1 0 0,-1-1 1 0 0,0 1 0 0 0,0-1 0 0 0,0 1-1 0 0,1 0 1 0 0,-1-1 0 0 0,0 1 0 0 0,1-1-1 0 0,-1 1 1 0 0,0 0 0 0 0,1-1 0 0 0,-1 1 0 0 0,0 0-1 0 0,1-1 1 0 0,-1 1 0 0 0,1 0 0 0 0,26-7-74 0 0,-22 6 63 0 0,0 0-1 0 0,0 0 0 0 0,1 0 0 0 0,-1 1 0 0 0,0 0 1 0 0,1 0-1 0 0,-1 0 0 0 0,0 1 0 0 0,10 2 0 0 0,2 5 13 0 0,-13-5-9 0 0,0 0 0 0 0,0 0-1 0 0,-1 0 1 0 0,1 1-1 0 0,-1 0 1 0 0,1 0-1 0 0,-1 0 1 0 0,2 4-1 0 0,20 39-79 0 0,-14-25 87 0 0,-4-5 3 0 0,-1 0-1 0 0,0 0 0 0 0,-1 1 0 0 0,2 19 1 0 0,3 8 57 0 0,-3-13-45 0 0,-6-23-3 0 0,0-1 1 0 0,1 1 0 0 0,1-1-1 0 0,4 12 1 0 0,-5-15 7 0 0,0-2-210 0 0,0 1 0 0 0,-1 0 0 0 0,1-1 0 0 0,-1 1 0 0 0,1 5 0 0 0,-1 7-1111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8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362 843 7832 0 0,'-3'-6'349'0'0,"0"-1"0"0"0,1 1 0 0 0,0-1 1 0 0,0 0-1 0 0,0 0 0 0 0,1 1 0 0 0,0-1 0 0 0,0 0 1 0 0,1 0-1 0 0,0-9 0 0 0,1 9-11 0 0,-1 0 1 0 0,0 0-1 0 0,-1 0 1 0 0,0 1-1 0 0,-2-12 0 0 0,-2-22 784 0 0,5 38-1037 0 0,0-1 0 0 0,0 1 0 0 0,0-1 0 0 0,0 1 0 0 0,-1 0 0 0 0,1-1 0 0 0,-1 1 0 0 0,1 0 0 0 0,-1-1 0 0 0,0 1 0 0 0,0 0 0 0 0,0 0 0 0 0,0 0 0 0 0,-1 0 0 0 0,1 0 0 0 0,0 0 0 0 0,-1 0 0 0 0,-2-2-1 0 0,-10-19 899 0 0,12 19-727 0 0,0 0 0 0 0,-1 0 1 0 0,1 0-1 0 0,-7-7 0 0 0,2 4-31 0 0,0 0 0 0 0,0 0-1 0 0,-1 1 1 0 0,1-1-1 0 0,-2 2 1 0 0,1-1 0 0 0,-1 1-1 0 0,-17-7 1 0 0,13 8-48 0 0,10 3-142 0 0,0 0-1 0 0,0 0 1 0 0,1 0 0 0 0,-1 0 0 0 0,0 0 0 0 0,0 1-1 0 0,-1 0 1 0 0,1-1 0 0 0,0 1 0 0 0,0 0 0 0 0,0 1 0 0 0,0-1-1 0 0,0 0 1 0 0,0 1 0 0 0,0 0 0 0 0,0-1 0 0 0,0 1 0 0 0,-4 3-1 0 0,3-3-33 0 0,0 1 0 0 0,0 0-1 0 0,0 0 1 0 0,1 0 0 0 0,-1 0-1 0 0,1 1 1 0 0,-1-1 0 0 0,1 1-1 0 0,0 0 1 0 0,0 0 0 0 0,0 1-1 0 0,0-1 1 0 0,1 0 0 0 0,0 1-1 0 0,-1 0 1 0 0,1-1 0 0 0,-2 5-1 0 0,3-3 0 0 0,-1-1 0 0 0,0 0 0 0 0,-1 0 0 0 0,-4 7 0 0 0,-7 11 0 0 0,8-9 0 0 0,1 0 0 0 0,0 0 0 0 0,0 1 0 0 0,2 0 0 0 0,-1 0 0 0 0,2 0 0 0 0,-2 27 0 0 0,2-14-5 0 0,2-24 25 0 0,-1 1-1 0 0,1 0 1 0 0,0 0 0 0 0,0 0 0 0 0,0 0 0 0 0,0-1 0 0 0,1 1-1 0 0,-1 0 1 0 0,1 0 0 0 0,0-1 0 0 0,0 1 0 0 0,1 0 0 0 0,2 6-1 0 0,9 16 98 0 0,-11-20-138 0 0,1-1 0 0 0,-1 0-1 0 0,1 0 1 0 0,0 0 0 0 0,0-1 0 0 0,5 7-1 0 0,-3-6 36 0 0,1 1-1 0 0,0-1 1 0 0,0 0 0 0 0,0-1-1 0 0,14 8 1 0 0,17 9 162 0 0,-29-18-204 0 0,-1-1 0 0 0,1 1 0 0 0,-1-2 0 0 0,1 1 0 0 0,0-1 0 0 0,15 0 0 0 0,-19-1 38 0 0,1 0 0 0 0,-1 0 0 0 0,0-1 0 0 0,0 0 0 0 0,1 1 0 0 0,-1-2 0 0 0,0 1 1 0 0,0 0-1 0 0,0-1 0 0 0,0 0 0 0 0,0 0 0 0 0,-1 0 0 0 0,8-6 0 0 0,-7 6 0 0 0,0-1 1 0 0,-1 0-1 0 0,1-1 1 0 0,-1 1-1 0 0,1-1 1 0 0,-1 1-1 0 0,0-1 1 0 0,-1 0-1 0 0,1 0 1 0 0,-1 0-1 0 0,0-1 1 0 0,0 1-1 0 0,2-6 1 0 0,-1 1-2 0 0,0 1 1 0 0,0 0 0 0 0,7-11-1 0 0,-6 11 2 0 0,0 0 0 0 0,-1 0 0 0 0,3-10 0 0 0,2-7-70 0 0,-2-1 0 0 0,-2-1-1 0 0,4-50 1 0 0,-7 43 48 0 0,0 20 11 0 0,-1 0 0 0 0,-2-19 0 0 0,-8-51 22 0 0,5 35 56 0 0,-2 1 0 0 0,-14-51 0 0 0,5 18-79 0 0,6 26 13 0 0,5 35 39 0 0,0 1 1 0 0,-1 0-1 0 0,-14-32 0 0 0,19 51-47 0 0,1-1 0 0 0,0 0 0 0 0,-1 1-1 0 0,1-1 1 0 0,0 0 0 0 0,0 1 0 0 0,0-1-1 0 0,0 0 1 0 0,0 0 0 0 0,0 1 0 0 0,0-1-1 0 0,0 0 1 0 0,0 1 0 0 0,0-1 0 0 0,0 0-1 0 0,0 1 1 0 0,0-2 0 0 0,1-10 56 0 0,-5 6-9 0 0,4 4-100 0 0,-6 16-169 0 0,5-13 209 0 0,0 1 0 0 0,1 0 0 0 0,-1 0 0 0 0,0 1 0 0 0,1-1-1 0 0,-1 0 1 0 0,1 0 0 0 0,0 0 0 0 0,0 0 0 0 0,0 0 0 0 0,0 0-1 0 0,0 1 1 0 0,0-1 0 0 0,0 0 0 0 0,1 0 0 0 0,-1 0 0 0 0,1 0-1 0 0,0 0 1 0 0,-1 0 0 0 0,1 0 0 0 0,2 4 0 0 0,-1-1-6 0 0,-1-2 7 0 0,0 1 0 0 0,0 0 0 0 0,0-1 0 0 0,-1 1-1 0 0,0 0 1 0 0,1 0 0 0 0,-2 0 0 0 0,1 0 0 0 0,-1 3 0 0 0,1-1-7 0 0,-1-1 1 0 0,1 1 0 0 0,1 10 0 0 0,28 116-92 0 0,13 54 46 0 0,-27-120 60 0 0,-8-41 0 0 0,4 30 0 0 0,7 36 0 0 0,0 0 0 0 0,-13-62-74 0 0,1-1 0 0 0,1 0 0 0 0,1 0 0 0 0,18 38 0 0 0,-23-61-485 0 0,0-1 0 0 0,0 1 0 0 0,0-1 0 0 0,4 5 0 0 0,0 1-2778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9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9672 0 0,'0'0'126'0'0,"-1"0"0"0"0,0 0 0 0 0,1 0 0 0 0,-1 0 0 0 0,0 0 0 0 0,1 1 0 0 0,-1-1 0 0 0,1 0 0 0 0,-1 1 0 0 0,0-1 0 0 0,1 0 0 0 0,-1 1 0 0 0,1-1 0 0 0,-1 0 1 0 0,1 1-1 0 0,-1-1 0 0 0,1 1 0 0 0,0-1 0 0 0,-1 1 0 0 0,1-1 0 0 0,-1 1 0 0 0,1 0 0 0 0,0-1 0 0 0,-1 1 0 0 0,1-1 0 0 0,0 1 0 0 0,0 0 0 0 0,0-1 0 0 0,0 1 0 0 0,-1 0 0 0 0,1-1 0 0 0,0 1 1 0 0,0-1-1 0 0,0 1 0 0 0,0 0 0 0 0,0-1 0 0 0,0 1 0 0 0,1 0 0 0 0,4 35 1812 0 0,-2-23-1807 0 0,-2-2-29 0 0,1 1 0 0 0,1-1 0 0 0,0 0 0 0 0,5 12 0 0 0,-5-16-49 0 0,-1 1-1 0 0,0-1 1 0 0,-1 0-1 0 0,0 1 1 0 0,1 7-1 0 0,2 17 120 0 0,22 126 755 0 0,-15-118-779 0 0,-9-33-141 0 0,1 0 0 0 0,-2 1 0 0 0,1-1-1 0 0,-1 1 1 0 0,1 9 0 0 0,-2-16-79 0 0,0 1 0 0 0,0-1-1 0 0,0 1 1 0 0,0-1 0 0 0,0 1 0 0 0,1-1-1 0 0,-1 1 1 0 0,1-1 0 0 0,-1 0-1 0 0,1 1 1 0 0,-1-1 0 0 0,1 0 0 0 0,0 1-1 0 0,0-1 1 0 0,0 0 0 0 0,-1 0 0 0 0,1 0-1 0 0,0 1 1 0 0,2 0 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17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570 3353 5528 0 0,'0'0'6154'0'0,"-3"-8"-5836"0"0,-3-26 232 0 0,2 13-39 0 0,0 0 0 0 0,0-32 1 0 0,2 26-3 0 0,-8-50 1 0 0,0 9-295 0 0,-5-122-7 0 0,-2-28-142 0 0,-4-22 7 0 0,-18-132-18 0 0,1 179 42 0 0,9 58-66 0 0,-23-56 29 0 0,17 74-3 0 0,-20-58-46 0 0,29 93-11 0 0,1 0 0 0 0,3 23 32 0 0,-17-69 0 0 0,1 8 32 0 0,33 103-64 0 0,-9-22 0 0 0,1 1 0 0 0,3 7 0 0 0,2 10 2 0 0,2 0 0 0 0,0-1-1 0 0,1 0 1 0 0,2 0 0 0 0,-2-26-1 0 0,5 39 26 0 0,0 5-25 0 0,-1 1 1 0 0,1-1-1 0 0,1 0 0 0 0,-1 0 1 0 0,0 0-1 0 0,1 1 1 0 0,0-1-1 0 0,0 0 1 0 0,0 1-1 0 0,3-6 1 0 0,-4 8-4 0 0,3-5-25 0 0,0 1-1 0 0,0-1 1 0 0,1 1-1 0 0,0 0 1 0 0,0 1-1 0 0,0-1 1 0 0,7-6 0 0 0,-2 5-137 0 0,0-1 0 0 0,1 1 0 0 0,-1 1 0 0 0,1-1 0 0 0,0 2 0 0 0,14-5 0 0 0,65-16-164 0 0,71-8 255 0 0,-99 27 28 0 0,0 2-1 0 0,64 4 1 0 0,21-1-15 0 0,10-2 32 0 0,39-2-10 0 0,94-1-7 0 0,-112 5 24 0 0,-127 0 20 0 0,190 1 0 0 0,191 5 0 0 0,-252-6-54 0 0,231-9 108 0 0,-164 5-134 0 0,-45 1 107 0 0,102-4 10 0 0,-44 1-37 0 0,-145 5 0 0 0,192-11 0 0 0,169-8 0 0 0,-221 8 0 0 0,155-11 0 0 0,-397 23 0 0 0,200-24 0 0 0,-138 12 0 0 0,59-15 0 0 0,54-19 117 0 0,-143 38-94 0 0,-40 8 9 0 0,-2 0-20 0 0,0 1-1 0 0,0-1 1 0 0,1 1 0 0 0,-1-1-1 0 0,0 1 1 0 0,0 0 0 0 0,0 0 0 0 0,4 1-1 0 0,5-1 149 0 0,-9 0 403 0 0,-2 7-515 0 0,-1 0 1 0 0,0 0-1 0 0,0 0 1 0 0,-1 0-1 0 0,0 0 1 0 0,0 0 0 0 0,0 0-1 0 0,-4 6 1 0 0,3-4-31 0 0,0-1 1 0 0,1 1-1 0 0,-2 10 1 0 0,-2 11-8 0 0,-4 15 21 0 0,3-1 0 0 0,-4 73 1 0 0,-5 35 180 0 0,3-38-213 0 0,7-69 0 0 0,1 82 0 0 0,4-47 0 0 0,-1 168 0 0 0,3-133-12 0 0,7 68-128 0 0,2 43 292 0 0,-10-164-152 0 0,3 125 0 0 0,-4-87 0 0 0,-1-40 0 0 0,-1 7 2 0 0,1-38-40 0 0,3 39 0 0 0,3 54-15 0 0,-1-21 92 0 0,-2 70-39 0 0,-2-93 0 0 0,11 36 0 0 0,2 45 0 0 0,-12-155 0 0 0,5 97 0 0 0,-1-43 4 0 0,0 6-62 0 0,2 21-636 0 0,-3-73 250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5:59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51 11056 0 0,'0'0'1200'0'0,"-5"-8"-1200"0"0,-3-4 0 0 0,3 4 0 0 0,10 2 688 0 0,0-2 112 0 0,-5 0 32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0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373 370 2760 0 0,'0'-9'6162'0'0,"5"-52"-1984"0"0,-5 50-3920 0 0,1-5 98 0 0,-2 0 0 0 0,1 0 1 0 0,-2-1-1 0 0,0 2 0 0 0,-6-24 1 0 0,1 18 502 0 0,-1 1 1 0 0,-18-36-1 0 0,21 48-419 0 0,0-1 0 0 0,-1 1-1 0 0,-12-13 1 0 0,15 18-325 0 0,1 0-1 0 0,-1 1 0 0 0,0 0 0 0 0,0-1 1 0 0,0 1-1 0 0,-1 0 0 0 0,1 1 1 0 0,0-1-1 0 0,-1 1 0 0 0,1-1 1 0 0,-1 1-1 0 0,-6-1 0 0 0,6 2-85 0 0,0 0 0 0 0,1 1 0 0 0,-1-1 0 0 0,1 1 0 0 0,-1 0 0 0 0,1 1 0 0 0,0-1 0 0 0,-1 0 0 0 0,1 1 0 0 0,0 0 0 0 0,0 0 0 0 0,0 0 0 0 0,0 0 0 0 0,0 0 0 0 0,-4 4 0 0 0,3-1-29 0 0,1 0 0 0 0,-1 0 0 0 0,1 1 0 0 0,0-1 0 0 0,0 1 0 0 0,0 0 0 0 0,1 0 0 0 0,0-1 0 0 0,0 2 0 0 0,-2 9 0 0 0,1 9-30 0 0,1 0-1 0 0,3 45 0 0 0,0-6-31 0 0,-2-47 63 0 0,1 0-1 0 0,1-1 0 0 0,1 1 1 0 0,0 0-1 0 0,7 22 0 0 0,1-2 0 0 0,-8-26 0 0 0,1 0 0 0 0,1 0 0 0 0,-1 0 0 0 0,2 0 0 0 0,-1-1 0 0 0,2 0 0 0 0,10 17 0 0 0,-13-24-14 0 0,0 0 0 0 0,-1 0 0 0 0,1 0 0 0 0,0-1 0 0 0,0 1 0 0 0,1-1 1 0 0,-1 0-1 0 0,0 0 0 0 0,1 0 0 0 0,-1 0 0 0 0,1-1 0 0 0,0 1 0 0 0,-1-1 0 0 0,9 2 0 0 0,-10-3-35 0 0,1 0 0 0 0,-1 0 0 0 0,1 0 0 0 0,-1 0 0 0 0,1 0 0 0 0,-1-1 0 0 0,1 1 0 0 0,-1-1 0 0 0,1 1 0 0 0,-1-1 0 0 0,0 0 1 0 0,1 0-1 0 0,-1 0 0 0 0,0 0 0 0 0,0-1 0 0 0,1 1 0 0 0,-1-1 0 0 0,0 1 0 0 0,0-1 0 0 0,-1 0 0 0 0,1 1 0 0 0,0-1 0 0 0,2-4 0 0 0,2-4-133 0 0,0 0-1 0 0,-1 0 0 0 0,0 0 1 0 0,0 0-1 0 0,-1-1 0 0 0,-1 0 0 0 0,0 0 1 0 0,3-22-1 0 0,-2-4 52 0 0,-2-51 0 0 0,-2 73 149 0 0,0 12-16 0 0,0 1-1 0 0,0 0 0 0 0,-1-1 1 0 0,1 1-1 0 0,-1-1 0 0 0,1 1 1 0 0,-2-3-1 0 0,1 3 396 0 0,0 4-303 0 0,0 3-94 0 0,-1 0 1 0 0,1 0-1 0 0,0-1 1 0 0,1 1-1 0 0,-1 0 0 0 0,1 0 1 0 0,0 7-1 0 0,5 38-85 0 0,-4-34 53 0 0,11 54-43 0 0,-5-35 74 0 0,2 6-18 0 0,2-1 0 0 0,18 42-1 0 0,-16-47 14 0 0,1 3 8 0 0,2 4 5 0 0,16 69 0 0 0,-23-73 81 0 0,2 18 90 0 0,-7-34 14 0 0,-1 41 0 0 0,-3-54-125 0 0,-1-1-1 0 0,0 1 1 0 0,-1 0 0 0 0,0-1 0 0 0,0 1 0 0 0,-1-1 0 0 0,-6 15-1 0 0,4-14 49 0 0,0 0 0 0 0,0 0 0 0 0,-1-1 0 0 0,0 0 0 0 0,-1 0 0 0 0,0 0 0 0 0,0-1 0 0 0,-10 9-1 0 0,11-11-8 0 0,0-1 0 0 0,-1 0 0 0 0,1 0 0 0 0,-1-1 0 0 0,0 1-1 0 0,0-1 1 0 0,0-1 0 0 0,0 0 0 0 0,0 0 0 0 0,-1 0 0 0 0,-14 1-1 0 0,11-2 0 0 0,0-1-1 0 0,0-1 0 0 0,0 0 0 0 0,0-1 1 0 0,0 0-1 0 0,0 0 0 0 0,0-1 0 0 0,1 0 0 0 0,-1-1 1 0 0,1-1-1 0 0,0 1 0 0 0,0-2 0 0 0,-17-11 1 0 0,13 6-97 0 0,1 0 1 0 0,0-1 0 0 0,0-1-1 0 0,1 0 1 0 0,1-1 0 0 0,0 0-1 0 0,1 0 1 0 0,-8-17 0 0 0,4 7-163 0 0,6 12-332 0 0,1-1 1 0 0,1 0 0 0 0,-6-15 0 0 0,6 8-391 0 0,-7-18-5112 0 0,0 11-358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0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0 278 10280 0 0,'0'0'926'0'0,"1"2"-759"0"0,3 6-46 0 0,0 0-1 0 0,0 0 1 0 0,1 0 0 0 0,0-1 0 0 0,1 1-1 0 0,11 11 1 0 0,3 5 455 0 0,4 1 44 0 0,-18-20-473 0 0,-1 0 1 0 0,0 1-1 0 0,7 8 1 0 0,-7-7-55 0 0,1-1 0 0 0,-1 0 0 0 0,1 0 1 0 0,0 0-1 0 0,1-1 0 0 0,0 0 0 0 0,0-1 1 0 0,0 1-1 0 0,0-1 0 0 0,0-1 0 0 0,1 1 1 0 0,0-1-1 0 0,0 0 0 0 0,0-1 0 0 0,0 0 1 0 0,9 1-1 0 0,-11-3-35 0 0,-1 0 0 0 0,0 0 0 0 0,1-1 0 0 0,-1 1 0 0 0,1-1 0 0 0,-1-1 0 0 0,0 1 0 0 0,0-1 0 0 0,0 0-1 0 0,0 0 1 0 0,0 0 0 0 0,0-1 0 0 0,0 0 0 0 0,-1 0 0 0 0,1 0 0 0 0,-1 0 0 0 0,0-1 0 0 0,4-4 0 0 0,2-5 77 0 0,0 0 1 0 0,0-1-1 0 0,-2 0 0 0 0,0 0 1 0 0,10-26-1 0 0,-17 40-136 0 0,4-15 40 0 0,0 0 0 0 0,0 0 0 0 0,3-28 0 0 0,-4 25-3 0 0,-3 2 22 0 0,0 1 0 0 0,-2-1 1 0 0,1 1-1 0 0,-2-1 0 0 0,0 1 1 0 0,-5-19-1 0 0,7 34-54 0 0,-2-8 100 0 0,0 1 0 0 0,0-1 0 0 0,-1 1-1 0 0,0-1 1 0 0,-1 1 0 0 0,1 0 0 0 0,-1 0 0 0 0,-1 1 0 0 0,0-1 0 0 0,1 1 0 0 0,-9-8 0 0 0,11 12-39 0 0,-1-1-1 0 0,1 1 1 0 0,-1 0 0 0 0,1 0 0 0 0,-1 0-1 0 0,1 1 1 0 0,-1-1 0 0 0,0 1 0 0 0,0-1-1 0 0,0 1 1 0 0,0 0 0 0 0,0 0 0 0 0,0 0-1 0 0,0 0 1 0 0,0 1 0 0 0,0-1 0 0 0,-1 1 0 0 0,1 0-1 0 0,0 0 1 0 0,0 0 0 0 0,0 0 0 0 0,-1 1-1 0 0,1-1 1 0 0,0 1 0 0 0,0 0 0 0 0,0 0-1 0 0,0 0 1 0 0,0 0 0 0 0,0 0 0 0 0,-4 4-1 0 0,-5 3-45 0 0,1 0 1 0 0,1 1-1 0 0,-1 1 0 0 0,1 0 0 0 0,1 0 0 0 0,0 1 0 0 0,-8 11 0 0 0,5-4-38 0 0,1 1 0 0 0,1 0 0 0 0,-16 39-1 0 0,22-46 14 0 0,1 1 0 0 0,0 0-1 0 0,0-1 1 0 0,2 1 0 0 0,-1 0-1 0 0,1 0 1 0 0,1 0 0 0 0,1 0-1 0 0,0 0 1 0 0,0 0 0 0 0,5 17-1 0 0,-3-19 7 0 0,2 12 0 0 0,14 38 0 0 0,-16-55 0 0 0,-1 1 0 0 0,2-1 0 0 0,-1 0 0 0 0,1 0 0 0 0,-1 0 0 0 0,2-1 0 0 0,-1 1 0 0 0,1-1 0 0 0,-1 0 0 0 0,10 6 0 0 0,6 5-4 0 0,1-2 0 0 0,1-1 0 0 0,0 0 0 0 0,1-1 0 0 0,27 9 0 0 0,-26-14-666 0 0,-1 0-1 0 0,1-1 0 0 0,0-2 0 0 0,1 0 0 0 0,-1-2 0 0 0,33-1 0 0 0,-8-7-864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1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75 5984 0 0,'-3'-2'176'0'0,"0"0"1"0"0,1-1 0 0 0,0 1-1 0 0,0 0 1 0 0,-1-1 0 0 0,1 1-1 0 0,1-1 1 0 0,-1 0 0 0 0,0 0-1 0 0,1 0 1 0 0,-1 0 0 0 0,1 0-1 0 0,-2-5 1 0 0,-14-25 5966 0 0,16 35-5793 0 0,-2 0-270 0 0,1 1-1 0 0,0 0 1 0 0,0 0-1 0 0,0 0 1 0 0,0 1-1 0 0,0-1 1 0 0,1 0 0 0 0,-1 1-1 0 0,1-1 1 0 0,0 1-1 0 0,0-1 1 0 0,0 1-1 0 0,0 5 1 0 0,-1-2-18 0 0,-4 34 300 0 0,1 0 0 0 0,2 0 0 0 0,2 1 0 0 0,4 42-1 0 0,6-16-42 0 0,-1-18-215 0 0,-3-11 8 0 0,2 0 0 0 0,18 57 0 0 0,-18-76-71 0 0,1 1 0 0 0,1-1 0 0 0,1 0 0 0 0,0-1 1 0 0,27 36-1 0 0,-32-49-30 0 0,1 0 0 0 0,0 0 0 0 0,1 0 0 0 0,-1-1 0 0 0,1 0 0 0 0,0-1 0 0 0,0 0 0 0 0,1 0 0 0 0,-1 0 0 0 0,1-1 0 0 0,8 3 0 0 0,-14-5-7 0 0,13 5 16 0 0,-11-4-8 0 0,1 0 0 0 0,0 0 0 0 0,0 0 0 0 0,-1-1 0 0 0,1 0 0 0 0,0 0 0 0 0,0 0 0 0 0,8 0 0 0 0,-5-1 11 0 0,-1 0 1 0 0,1-1-1 0 0,-1 0 0 0 0,1 0 1 0 0,13-5-1 0 0,-18 5-10 0 0,0 0 0 0 0,0 0-1 0 0,-1-1 1 0 0,1 1 0 0 0,0-1-1 0 0,-1 1 1 0 0,1-1-1 0 0,-1 0 1 0 0,0 0 0 0 0,1 0-1 0 0,-1 0 1 0 0,0-1 0 0 0,0 1-1 0 0,-1 0 1 0 0,1-1-1 0 0,0 0 1 0 0,1-4 0 0 0,5-12 119 0 0,-3 8-69 0 0,0-1 1 0 0,-1 1 0 0 0,4-21-1 0 0,-3-11 39 0 0,-1-1 0 0 0,-3 1 0 0 0,-2-1 0 0 0,-1 0 0 0 0,-2 1 0 0 0,-3-1 0 0 0,-12-44 0 0 0,-11-1 352 0 0,13 45-370 0 0,13 33-83 0 0,-1 0 0 0 0,1-1 1 0 0,1 1-1 0 0,-2-14 0 0 0,3 13-322 0 0,1 8-87 0 0,1 0-1 0 0,-1-1 0 0 0,1 1 0 0 0,0 0 0 0 0,0 0 0 0 0,0 0 0 0 0,1 0 0 0 0,0-4 0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2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10480 0 0,'0'0'480'0'0,"-1"1"-11"0"0,1-1-464 0 0,-1 0 0 0 0,1 1 0 0 0,0-1 0 0 0,0 0 0 0 0,-1 1 1 0 0,1-1-1 0 0,0 0 0 0 0,0 1 0 0 0,0-1 0 0 0,0 0 0 0 0,-1 1 0 0 0,1-1 0 0 0,0 1 0 0 0,0-1 1 0 0,0 0-1 0 0,0 1 0 0 0,0-1 0 0 0,0 1 0 0 0,0-1 0 0 0,0 0 0 0 0,0 1 0 0 0,0-1 0 0 0,0 1 0 0 0,0-1 1 0 0,0 0-1 0 0,0 1 0 0 0,1-1 0 0 0,-1 0 0 0 0,0 1 0 0 0,0-1 0 0 0,0 1 0 0 0,0-1 0 0 0,1 1 0 0 0,0 0 9 0 0,-1 0-1 0 0,0 1 0 0 0,0-1 0 0 0,0 0 0 0 0,0 1 0 0 0,0-1 0 0 0,0 0 0 0 0,0 1 0 0 0,0-1 0 0 0,-1 0 0 0 0,1 1 0 0 0,0-1 0 0 0,-2 3 0 0 0,1-2 52 0 0,1 0 0 0 0,-1 0 0 0 0,0 0 0 0 0,1 0 0 0 0,-1 1 0 0 0,1-1 0 0 0,0 3 0 0 0,0 24 792 0 0,2 0 0 0 0,9 45 0 0 0,-5-41-365 0 0,-2-8 179 0 0,11 38 0 0 0,12 23 1612 0 0,-27-90-2228 0 0,0 0 0 0 0,-1 0 0 0 0,1 1 0 0 0,-1-1 0 0 0,1 0 0 0 0,-2-4 0 0 0,-3-17 20 0 0,2-41-253 0 0,4 61 156 0 0,0 0-1 0 0,1 0 1 0 0,0 0-1 0 0,4-9 0 0 0,-2 2-5 0 0,-2 8 6 0 0,0 0 0 0 0,0 1 0 0 0,1-1 0 0 0,-1 1 0 0 0,1-1 0 0 0,-1 1 0 0 0,1 0-1 0 0,5-4 1 0 0,9-13-154 0 0,-5 3 111 0 0,1 1-1 0 0,0 0 0 0 0,1 1 0 0 0,1 0 0 0 0,0 1 0 0 0,32-23 0 0 0,-44 35 63 0 0,4-3 1 0 0,0 1 1 0 0,1 0-1 0 0,-1 0 0 0 0,11-3 1 0 0,-17 7 1 0 0,0-1 0 0 0,0 1 0 0 0,1-1 0 0 0,-1 1 0 0 0,0 0 0 0 0,0 0 0 0 0,1-1 0 0 0,-1 1 0 0 0,0 0 0 0 0,1 0 0 0 0,-1 0 0 0 0,0 0 0 0 0,0 1 0 0 0,1-1 0 0 0,-1 0 0 0 0,0 0 0 0 0,0 1 0 0 0,1-1 0 0 0,-1 1 0 0 0,0-1 0 0 0,0 1 0 0 0,0 0 0 0 0,0-1 0 0 0,0 1 0 0 0,0 0 0 0 0,0 0 0 0 0,0 0 0 0 0,0 0 0 0 0,0 0 0 0 0,0 0 0 0 0,0 0 0 0 0,0 0 0 0 0,-1 0 0 0 0,1 0 0 0 0,0 2 0 0 0,8 17 3 0 0,-5-13 28 0 0,-1 1 1 0 0,0-1-1 0 0,0 1 1 0 0,2 11-1 0 0,8 44 153 0 0,-6-37-86 0 0,-2 1 1 0 0,2 29 0 0 0,-6-43-61 0 0,1 1-1 0 0,5 16 0 0 0,3 18 33 0 0,-10-40-53 0 0,1-1 0 0 0,0 0 0 0 0,1 1 0 0 0,0-1 0 0 0,0 0 1 0 0,3 7-1 0 0,-4-12-250 0 0,0 0 1 0 0,0 1-1 0 0,-1-1 0 0 0,1 1 1 0 0,-1-1-1 0 0,1 4 1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2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11952 0 0,'-9'3'241'0'0,"-12"6"600"0"0,20-9-829 0 0,1 0-1 0 0,-1 1 0 0 0,1-1 0 0 0,-1 0 1 0 0,1 1-1 0 0,0-1 0 0 0,-1 1 1 0 0,1-1-1 0 0,-1 0 0 0 0,1 1 0 0 0,0-1 1 0 0,0 1-1 0 0,-1-1 0 0 0,1 1 1 0 0,0-1-1 0 0,-1 2 0 0 0,1 9 11 0 0,0-10-17 0 0,0 1-1 0 0,0 0 1 0 0,0 0 0 0 0,0-1-1 0 0,0 1 1 0 0,-1 0-1 0 0,1-1 1 0 0,-1 1 0 0 0,0 2-1 0 0,-4 5 89 0 0,4-7-58 0 0,0 0 0 0 0,-1 0 0 0 0,1 0 0 0 0,1 0 0 0 0,-1 0-1 0 0,0 1 1 0 0,0-1 0 0 0,1 0 0 0 0,-1 0 0 0 0,1 1 0 0 0,0-1 0 0 0,0 3 0 0 0,4 14 231 0 0,-3-15-202 0 0,0 1 0 0 0,0-1 0 0 0,-1 0 0 0 0,1 0 0 0 0,-1 6 1 0 0,-2 11 185 0 0,1-15-141 0 0,0 1 0 0 0,0 0 0 0 0,1-1 0 0 0,1 10 1 0 0,12 51 652 0 0,-8-46-448 0 0,-1 1 0 0 0,2 24-1 0 0,6 97 941 0 0,-8-71-639 0 0,-4-45-296 0 0,6 38-1 0 0,-2-39-130 0 0,2 45 1 0 0,-6-64-186 0 0,1 0 0 0 0,0 0 0 0 0,0 0-1 0 0,1 0 1 0 0,0 0 0 0 0,5 12 0 0 0,-5-14-2 0 0,-2-4-64 0 0,1 0-1 0 0,-1 0 1 0 0,0 0-1 0 0,1 1 1 0 0,-1-1-1 0 0,0 0 0 0 0,1 0 1 0 0,-1 0-1 0 0,0 0 1 0 0,0 0-1 0 0,0 1 0 0 0,0-1 1 0 0,0 0-1 0 0,0 0 1 0 0,-1 0-1 0 0,1 1 1 0 0,0-1-1 0 0,-1 2 0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3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14568 0 0,'0'0'1424'0'0,"13"-3"-1264"0"0,-5 3-160 0 0,7 0 192 0 0,-3 0-1 0 0,1-5 9 0 0,0 1 0 0 0,0 0-200 0 0,5 0-88 0 0,-5 4 8 0 0,0-3-4399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3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39 339 11600 0 0,'-2'2'154'0'0,"-9"8"745"0"0,21 16-678 0 0,-10-26-219 0 0,0 1 1 0 0,0-1-1 0 0,0 0 0 0 0,0 0 0 0 0,0 1 0 0 0,0-1 0 0 0,0 0 0 0 0,0 1 0 0 0,0-1 0 0 0,0 0 1 0 0,0 1-1 0 0,0-1 0 0 0,0 0 0 0 0,0 1 0 0 0,1-1 0 0 0,-1 0 0 0 0,0 0 0 0 0,0 1 0 0 0,0-1 1 0 0,0 0-1 0 0,1 1 0 0 0,-1-1 0 0 0,1 0 0 0 0,8 12 87 0 0,-8-10-80 0 0,0-1-1 0 0,0 0 0 0 0,0 0 1 0 0,0 0-1 0 0,0 0 1 0 0,1 0-1 0 0,-1 0 0 0 0,0 0 1 0 0,1 0-1 0 0,-1-1 1 0 0,1 1-1 0 0,-1 0 0 0 0,1-1 1 0 0,-1 1-1 0 0,2-1 1 0 0,5 3 39 0 0,-6-2 140 0 0,0-2 43 0 0,6-2-49 0 0,-5 2-121 0 0,0 1 1 0 0,0-1 0 0 0,0 0-1 0 0,-1-1 1 0 0,1 1 0 0 0,0-1 0 0 0,-1 1-1 0 0,1-1 1 0 0,-1 0 0 0 0,1 0-1 0 0,-1 0 1 0 0,3-3 0 0 0,10-12 292 0 0,-11 12-284 0 0,1 0 0 0 0,-1 0 0 0 0,0 0 0 0 0,0-1 1 0 0,-1 0-1 0 0,0 1 0 0 0,0-1 0 0 0,0 0 0 0 0,2-7 1 0 0,-2 1-34 0 0,0 0 1 0 0,-2 0 0 0 0,1 0 0 0 0,-1 0 0 0 0,-1 0 0 0 0,0 0 0 0 0,0 0 0 0 0,-5-23 0 0 0,4 8 73 0 0,1 24-93 0 0,1 0-1 0 0,-1 0 1 0 0,0 0 0 0 0,0 0-1 0 0,0 0 1 0 0,-1 0-1 0 0,1-1 1 0 0,-1 1 0 0 0,0 0-1 0 0,0 0 1 0 0,-2-5-1 0 0,-5-4 124 0 0,4 6 11 0 0,1 0-1 0 0,-1-1 0 0 0,1 1 1 0 0,-4-11-1 0 0,6 12-21 0 0,-1 1 0 0 0,0 0 0 0 0,0-1 0 0 0,0 1 0 0 0,0 0 0 0 0,-1 0 0 0 0,0 0 0 0 0,0 1 0 0 0,-5-7 0 0 0,5 7 16 0 0,2 3-109 0 0,1-1 0 0 0,-1 1-1 0 0,0-1 1 0 0,1 1 0 0 0,-1-1-1 0 0,0 1 1 0 0,1 0 0 0 0,-1 0-1 0 0,0-1 1 0 0,1 1 0 0 0,-1 0 0 0 0,0 0-1 0 0,0 0 1 0 0,1 0 0 0 0,-1-1-1 0 0,0 1 1 0 0,0 0 0 0 0,0 1-1 0 0,1-1 1 0 0,-1 0 0 0 0,0 0-1 0 0,0 0 1 0 0,1 0 0 0 0,-1 1-1 0 0,0-1 1 0 0,1 0 0 0 0,-1 0-1 0 0,0 1 1 0 0,1-1 0 0 0,-1 1-1 0 0,-1 0 1 0 0,-1 1 21 0 0,0 0-1 0 0,1 0 1 0 0,-1 1 0 0 0,1-1 0 0 0,-5 6-1 0 0,6-7-57 0 0,-4 5 0 0 0,0 1 0 0 0,0 0 0 0 0,0 1 0 0 0,1-1 0 0 0,0 1 0 0 0,-5 14 0 0 0,-2 13 6 0 0,7-24-23 0 0,0 1 1 0 0,1-1-1 0 0,0 0 1 0 0,1 1 0 0 0,-2 21-1 0 0,2 13-48 0 0,0-32 65 0 0,1 0 0 0 0,1 0-1 0 0,1 0 1 0 0,0 0 0 0 0,2 14-1 0 0,1-13 16 0 0,0 0-1 0 0,1 0 1 0 0,10 21-1 0 0,-11-28-2 0 0,1-1-1 0 0,-1 0 0 0 0,1 0 1 0 0,0-1-1 0 0,0 1 0 0 0,1-1 1 0 0,0 0-1 0 0,9 6 0 0 0,-4-4-20 0 0,2-1 0 0 0,-1 0 0 0 0,1-1 0 0 0,25 9 0 0 0,-8-3 100 0 0,-9-4-59 0 0,29 6 0 0 0,-33-10 13 0 0,0 1 0 0 0,33 14 1 0 0,-45-17-44 0 0,0 0 0 0 0,0 0 0 0 0,1 0 0 0 0,9 1 0 0 0,6 2 9 0 0,-10-2 12 0 0,0 0 0 0 0,1-1 0 0 0,-1 0 0 0 0,0-1-1 0 0,23 0 1 0 0,-34-1-18 0 0,0 0 1 0 0,1 0-1 0 0,-1 0 0 0 0,0 0 0 0 0,1 0 0 0 0,-1 0 0 0 0,0 0 0 0 0,0 0 0 0 0,1 0 0 0 0,-1 0 0 0 0,0 0 0 0 0,0 0 0 0 0,1 0 0 0 0,-1 0 1 0 0,0 0-1 0 0,0 0 0 0 0,1-1 0 0 0,-1 1 0 0 0,0 0 0 0 0,0 0 0 0 0,1 0 0 0 0,-1 0 0 0 0,0-1 0 0 0,0 1 0 0 0,0 0 0 0 0,0 0 1 0 0,1-1-1 0 0,-1 1 0 0 0,0 0 0 0 0,0 0 0 0 0,0-1 0 0 0,0 1 0 0 0,0 0 0 0 0,0 0 0 0 0,0-1 0 0 0,0 1 0 0 0,1 0 0 0 0,-1 0 0 0 0,0-1 1 0 0,0 1-1 0 0,0 0 0 0 0,0 0 0 0 0,0-1 0 0 0,-1 1 0 0 0,1 0 0 0 0,0-1 0 0 0,0 1 0 0 0,0 0 0 0 0,0 0 0 0 0,0-1 0 0 0,0 1 1 0 0,0 0-1 0 0,0 0 0 0 0,-1 0 0 0 0,1-1 0 0 0,0 1 0 0 0,-12-19 103 0 0,8 13-28 0 0,-18-30 209 0 0,15 26-111 0 0,1-1-1 0 0,0 1 0 0 0,-8-21 0 0 0,11 25-115 0 0,1-1 1 0 0,-2 1-1 0 0,1 0 0 0 0,-5-7 0 0 0,5 9-46 0 0,-1-1-1 0 0,1 0 1 0 0,1 0-1 0 0,-1-1 0 0 0,1 1 1 0 0,0-1-1 0 0,-3-10 1 0 0,-1-3 32 0 0,5 17-48 0 0,0-1 0 0 0,0 1 1 0 0,0 0-1 0 0,0 0 0 0 0,0-1 1 0 0,1 1-1 0 0,-1 0 1 0 0,1-1-1 0 0,0 1 0 0 0,0 0 1 0 0,0-1-1 0 0,0 1 1 0 0,0-1-1 0 0,1-2 0 0 0,0 3 0 0 0,-1 0 0 0 0,1 1 0 0 0,0-1 0 0 0,-1 0 0 0 0,0 0 0 0 0,1 0 0 0 0,-1 0 0 0 0,0 0 0 0 0,0 1 0 0 0,0-1 0 0 0,0 0 0 0 0,0 0 0 0 0,0 0 0 0 0,-1 0 0 0 0,1 0 0 0 0,-1 1 0 0 0,0-3 0 0 0,1 3 0 0 0,0-2-70 0 0,0-1-1 0 0,1 1 0 0 0,-1 0 0 0 0,1 0 1 0 0,0 0-1 0 0,0 1 0 0 0,0-1 0 0 0,0 0 1 0 0,0 0-1 0 0,1 0 0 0 0,2-3 1 0 0,4-12-704 0 0,-3 5-869 0 0,7-3-444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3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238 145 3224 0 0,'-1'-2'240'0'0,"-1"1"-110"0"0,1-1 1 0 0,0 0-1 0 0,-1 1 0 0 0,0-1 0 0 0,1 1 1 0 0,-1 0-1 0 0,0-1 0 0 0,0 1 1 0 0,-2-1-1 0 0,2 1 481 0 0,0 0-1 0 0,0-1 1 0 0,0 1-1 0 0,0 0 1 0 0,1-1 0 0 0,-1 1-1 0 0,0-1 1 0 0,1 0-1 0 0,-1 1 1 0 0,-1-4 0 0 0,-11-11 3505 0 0,13 14-3985 0 0,-1 1 0 0 0,1-1-1 0 0,-1 1 1 0 0,1-1 0 0 0,-1 0 0 0 0,1 1-1 0 0,0-1 1 0 0,0 0 0 0 0,0 0-1 0 0,-1-3 1 0 0,0 1 75 0 0,1 0 0 0 0,-1 1 0 0 0,0-1 1 0 0,0 1-1 0 0,0-1 0 0 0,0 1 0 0 0,-1 0 0 0 0,1 0 0 0 0,-1 0 0 0 0,0 0 0 0 0,-3-2 0 0 0,-1-5 278 0 0,7 10-437 0 0,-1-1 1 0 0,1 0-1 0 0,-1 0 0 0 0,1 0 0 0 0,-1 1 0 0 0,1-1 1 0 0,-1 0-1 0 0,1 1 0 0 0,-1-1 0 0 0,0 1 1 0 0,1-1-1 0 0,-1 0 0 0 0,0 1 0 0 0,-1-1 0 0 0,-16-7 519 0 0,16 8-300 0 0,-13 10 436 0 0,14-9-693 0 0,-1-1 0 0 0,1 1 0 0 0,0 0 0 0 0,-1 0 0 0 0,1 0 0 0 0,0 0 1 0 0,0 0-1 0 0,-1 0 0 0 0,1 0 0 0 0,0 0 0 0 0,0 0 0 0 0,0 1 0 0 0,0-1 0 0 0,1 0 0 0 0,-1 1 0 0 0,-1 2 0 0 0,-4 13-10 0 0,3-9 0 0 0,0 0-1 0 0,1 0 1 0 0,-1 0-1 0 0,2 1 0 0 0,-1-1 1 0 0,1 11-1 0 0,0 0-42 0 0,1-13 43 0 0,-1 0-1 0 0,1 0 1 0 0,0 0 0 0 0,0 1 0 0 0,1-1-1 0 0,0 0 1 0 0,0 0 0 0 0,1 0-1 0 0,-1 0 1 0 0,1-1 0 0 0,5 12-1 0 0,20 31-65 0 0,-24-42 70 0 0,-1-3-3 0 0,-1 0 0 0 0,1-1 0 0 0,0 1 0 0 0,0-1 0 0 0,0 0 0 0 0,1 0 0 0 0,-1 1 0 0 0,0-1 0 0 0,1-1 0 0 0,-1 1 0 0 0,5 2 0 0 0,13 11 0 0 0,-18-14 0 0 0,0 0 0 0 0,0 1 0 0 0,-1-1 0 0 0,1 0 0 0 0,0 0 0 0 0,0 0 0 0 0,0 0 0 0 0,0-1-1 0 0,0 1 1 0 0,0-1 0 0 0,0 1 0 0 0,0-1 0 0 0,1 1 0 0 0,3-1 0 0 0,1 1 1 0 0,0 0 0 0 0,0 0-1 0 0,0 1 1 0 0,12 4 0 0 0,-16-6-25 0 0,0 1 0 0 0,0 1 0 0 0,0-1 1 0 0,0 0-1 0 0,-1 1 0 0 0,1-1 0 0 0,0 1 0 0 0,-1 0 0 0 0,1 0 1 0 0,-1 0-1 0 0,0 0 0 0 0,1 0 0 0 0,-1 0 0 0 0,0 1 0 0 0,3 4 1 0 0,0 3-27 0 0,0 0 1 0 0,0 1 0 0 0,5 20-1 0 0,-10-30 50 0 0,0 1-1 0 0,1-1 1 0 0,-1 1-1 0 0,0-1 1 0 0,-1 1-1 0 0,1 0 0 0 0,0-1 1 0 0,0 1-1 0 0,-1-1 1 0 0,1 1-1 0 0,-1-1 1 0 0,1 1-1 0 0,-1-1 0 0 0,-1 2 1 0 0,2-1-4 0 0,-1 0 0 0 0,0 0 1 0 0,0 0-1 0 0,1 0 0 0 0,-1 0 0 0 0,1-1 0 0 0,-1 5 1 0 0,1-4 17 0 0,0-1 0 0 0,0 1 0 0 0,0 0 0 0 0,0 0 0 0 0,0 0 0 0 0,0-1 1 0 0,0 1-1 0 0,-1 0 0 0 0,1 0 0 0 0,-1-1 0 0 0,0 1 0 0 0,1 0 0 0 0,-1-1 0 0 0,0 1 0 0 0,0 0 1 0 0,0-1-1 0 0,0 1 0 0 0,0-1 0 0 0,0 0 0 0 0,0 1 0 0 0,-3 1 0 0 0,-1 1 26 0 0,-1 0-1 0 0,1 0 1 0 0,-1-1-1 0 0,1 0 1 0 0,-1 0-1 0 0,0 0 0 0 0,0-1 1 0 0,0 0-1 0 0,-1 0 1 0 0,1 0-1 0 0,0-1 1 0 0,-1 0-1 0 0,-12 0 1 0 0,10-1-2 0 0,0 0 1 0 0,0-1 0 0 0,0 0-1 0 0,0-1 1 0 0,0 1-1 0 0,0-2 1 0 0,1 1 0 0 0,-1-1-1 0 0,-11-7 1 0 0,13 6-126 0 0,0-1-1 0 0,1 0 1 0 0,0-1-1 0 0,0 1 1 0 0,1-1-1 0 0,-10-13 1 0 0,15 18 33 0 0,-1 0 0 0 0,0 0 0 0 0,1 0 0 0 0,-1 0 0 0 0,1 0 0 0 0,0 0 0 0 0,-1-1 0 0 0,1 1 0 0 0,0 0 1 0 0,-1 0-1 0 0,1 0 0 0 0,0 0 0 0 0,0-3 0 0 0,-2-11-1947 0 0,-5 4 638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4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2304 0 0,'4'-31'9128'0'0,"-8"55"-6507"0"0,12 217 888 0 0,-1-157-2933 0 0,14 117 325 0 0,-17-170-1208 0 0,24 169 1645 0 0,1-69-7330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5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21 3680 0 0,'0'0'1217'0'0,"0"-7"3902"0"0,2 4-5095 0 0,-1 3-24 0 0,0-1 29 0 0,0 0 1 0 0,0 0-1 0 0,0 0 1 0 0,0 0-1 0 0,0 1 1 0 0,0-1-1 0 0,0 0 0 0 0,1 1 1 0 0,-1-1-1 0 0,0 0 1 0 0,1 1-1 0 0,-1 0 1 0 0,0-1-1 0 0,1 1 0 0 0,-1 0 1 0 0,1 0-1 0 0,-1 0 1 0 0,0 0-1 0 0,1 0 1 0 0,-1 0-1 0 0,1 0 0 0 0,-1 0 1 0 0,0 0-1 0 0,3 1 1 0 0,1-1-30 0 0,0 3 0 0 0,4 3 0 0 0,-6-3 0 0 0,1 0 12 0 0,1 2 50 0 0,-5-4-28 0 0,6 11 2 0 0,-5-8 47 0 0,1 0 1 0 0,-2 0-1 0 0,1 1 1 0 0,0-1-1 0 0,-1 0 1 0 0,0 0-1 0 0,0 0 1 0 0,0 0-1 0 0,-1 1 1 0 0,0 3-1 0 0,1-7 7 0 0,-9 7 894 0 0,-15 9-462 0 0,23-17-492 0 0,0 1 0 0 0,0 0-1 0 0,0-1 1 0 0,-1 1 0 0 0,1-1 0 0 0,0 1-1 0 0,0-1 1 0 0,-1 1 0 0 0,1-1 0 0 0,0 0 0 0 0,-1 0-1 0 0,1 1 1 0 0,0-1 0 0 0,-1 0 0 0 0,1 0 0 0 0,0-1-1 0 0,-1 1 1 0 0,1 0 0 0 0,0 0 0 0 0,-2-1 0 0 0,1-1-24 0 0,0 0 0 0 0,0 0 1 0 0,0 0-1 0 0,0 0 1 0 0,1-1-1 0 0,-1 1 1 0 0,1-1-1 0 0,0 1 1 0 0,-1-1-1 0 0,1 1 1 0 0,0-1-1 0 0,-1-5 1 0 0,1 4-11 0 0,-2-18-40 0 0,3 22-198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19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0 450 3680 0 0,'16'-20'170'0'0,"9"-11"20"0"0,-19 25 200 0 0,0-1-1 0 0,9-14 1 0 0,10-10 1090 0 0,53-60 100 0 0,-47 57-1489 0 0,-22 23-61 0 0,1 0-1 0 0,0 1 1 0 0,1 0 0 0 0,15-11 0 0 0,-17 17 2779 0 0,4 4-2735 0 0,15 1-74 0 0,-4-1 0 0 0,102-11 32 0 0,21-3 218 0 0,389-46-711 0 0,-472 54 448 0 0,95-6 13 0 0,-58 7 0 0 0,-30 3 0 0 0,40 2 0 0 0,9 0 0 0 0,-29-4 0 0 0,47-4 0 0 0,344-12 0 0 0,-411 23 0 0 0,24-1 0 0 0,149-3 0 0 0,-128 2 0 0 0,-18 1 0 0 0,99 15 0 0 0,-9 2 0 0 0,-90-14 0 0 0,-48-3 0 0 0,139-9 124 0 0,23-9 589 0 0,-162 13-662 0 0,39-2 29 0 0,42 11-125 0 0,-2 0 2 0 0,11-9 43 0 0,66-6 0 0 0,110 6 0 0 0,-296 4 19 0 0,26 5 1 0 0,-3-1 15 0 0,7 3 19 0 0,6-4-52 0 0,-41-2 20 0 0,0-1 1 0 0,0 0 0 0 0,24-2 0 0 0,68-5 369 0 0,-4 1-381 0 0,-61 1-12 0 0,-22 3 39 0 0,36-6 1 0 0,-44 5 6 0 0,0 0 1 0 0,1 2 0 0 0,17 0-1 0 0,-11 0 86 0 0,-18 0-122 0 0,0 0 0 0 0,0 0 0 0 0,0 0-1 0 0,-1 1 1 0 0,1-1 0 0 0,0 0 0 0 0,0 0 0 0 0,0 1 0 0 0,-1-1 0 0 0,1 0-1 0 0,0 1 1 0 0,-1-1 0 0 0,1 1 0 0 0,1 0 0 0 0,-1 0 29 0 0,0-1 0 0 0,0 1 0 0 0,1 0-1 0 0,-1 0 1 0 0,0-1 0 0 0,1 1 0 0 0,-1-1 0 0 0,0 1 0 0 0,1-1 0 0 0,-1 0 0 0 0,1 0 0 0 0,-1 1-1 0 0,1-1 1 0 0,2 0 0 0 0,-1 0 5 0 0,4 3-32 0 0,-6-2 0 0 0,1-1 0 0 0,-1 1 0 0 0,1 0 0 0 0,-1-1 0 0 0,1 1 0 0 0,-1 0 1 0 0,0 0-1 0 0,0 0 0 0 0,1 0 0 0 0,-1 0 0 0 0,0 1 0 0 0,0-1 0 0 0,0 0 1 0 0,0 1-1 0 0,0-1 0 0 0,0 0 0 0 0,0 1 0 0 0,-1-1 0 0 0,1 1 0 0 0,-1-1 1 0 0,1 1-1 0 0,0 3 0 0 0,1 0 33 0 0,3 15 239 0 0,0-1 0 0 0,5 38 0 0 0,-4-16 56 0 0,-2-1-23 0 0,-4-27-198 0 0,6 25 0 0 0,2 7-103 0 0,4 14-884 0 0,-8-36-5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4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8 152 5064 0 0,'-8'0'7522'0'0,"32"-3"-4363"0"0,10-8-2868 0 0,-10 2-353 0 0,-8 4-314 0 0,-1-2 0 0 0,1 0 0 0 0,-2-1 0 0 0,21-13 0 0 0,23-13-1604 0 0,51-13-3786 0 0,-106 47 5503 0 0,-2 0 248 0 0,-1 1 0 0 0,0-1 0 0 0,1 0 1 0 0,-1 0-1 0 0,0 1 0 0 0,1-1 0 0 0,-1 0 0 0 0,13-1 5423 0 0,-10 9-4893 0 0,-1 0 0 0 0,1 1 1 0 0,-2-1-1 0 0,1 0 0 0 0,0 15 0 0 0,-2 48 1349 0 0,-1-36-1467 0 0,1 1 34 0 0,-1-6-20 0 0,2-1 1 0 0,4 33-1 0 0,1-12 68 0 0,-6-37-325 0 0,1 0 0 0 0,1 0 0 0 0,0 1 1 0 0,1-1-1 0 0,0 0 0 0 0,1-1 0 0 0,6 14 0 0 0,-4-14-21 0 0,-2-4-45 0 0,1 0 0 0 0,8 12 1 0 0,-11-17-77 0 0,0-1 0 0 0,0 1 1 0 0,1-1-1 0 0,0 0 1 0 0,-1 1-1 0 0,1-1 0 0 0,0 0 1 0 0,0-1-1 0 0,0 1 0 0 0,5 2 1 0 0,-5-3-20 0 0,0 0 0 0 0,0 0-1 0 0,0 0 1 0 0,0-1 0 0 0,0 1 0 0 0,0-1 0 0 0,0 0 0 0 0,1 0 0 0 0,-1 0 0 0 0,0 0 0 0 0,0 0 0 0 0,0-1 0 0 0,0 1 0 0 0,0-1 0 0 0,0 0-1 0 0,0 0 1 0 0,0 0 0 0 0,0 0 0 0 0,0 0 0 0 0,0-1 0 0 0,-1 1 0 0 0,1-1 0 0 0,-1 0 0 0 0,1 0 0 0 0,-1 0 0 0 0,1 0 0 0 0,-1 0-1 0 0,3-5 1 0 0,5-6-94 0 0,0-1 0 0 0,-1 0 0 0 0,-1 0 0 0 0,-1 0-1 0 0,0-1 1 0 0,10-31 0 0 0,-6 7-244 0 0,8-69 0 0 0,-14 64 260 0 0,-2-48 0 0 0,-3 87 86 0 0,-1 0 0 0 0,0 0-1 0 0,0-1 1 0 0,-2-6-1 0 0,1 7 137 0 0,1 0 0 0 0,0 0 0 0 0,0 0 0 0 0,-1-8 0 0 0,-3 37 331 0 0,8 52-480 0 0,2 1 0 0 0,23 112 0 0 0,-13-135-173 0 0,-4-18-183 0 0,-6-12 65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5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15200 0 0,'0'0'1172'0'0,"-1"1"-766"0"0,-6 2-267 0 0,6-2 337 0 0,-3 9 1898 0 0,7 1-2240 0 0,1-9-148 0 0,-3-2 22 0 0,2 2-18 0 0,-1-1 0 0 0,1 1-1 0 0,0-1 1 0 0,0 0-1 0 0,0 0 1 0 0,0 0 0 0 0,0 0-1 0 0,0-1 1 0 0,0 1-1 0 0,0-1 1 0 0,0 0-1 0 0,0 0 1 0 0,0 0 0 0 0,1 0-1 0 0,-1-1 1 0 0,3 0-1 0 0,14 0-373 0 0,-17 0 85 0 0,0 1 0 0 0,0-1 0 0 0,0 0 1 0 0,-1 0-1 0 0,6-3 0 0 0,0 1-885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6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0 5528 0 0,'0'9'568'0'0,"-14"46"2512"0"0,1 45 1753 0 0,-4 72-2219 0 0,23 251 1310 0 0,-8-298-2440 0 0,-28-237-1484 0 0,-45-187-810 0 0,74 293 808 0 0,-2 0 1 0 0,1 1 0 0 0,0-1-1 0 0,-1 1 1 0 0,0 0 0 0 0,0 0-1 0 0,-1 0 1 0 0,1 0 0 0 0,-8-7-1 0 0,4 6 2 0 0,1 10 11 0 0,5-3-9 0 0,0 1 0 0 0,0 0-1 0 0,0 0 1 0 0,0 0 0 0 0,0 0 0 0 0,1 0 0 0 0,-1 0-1 0 0,1 0 1 0 0,-1 0 0 0 0,1 0 0 0 0,0 0-1 0 0,-1 0 1 0 0,1 0 0 0 0,0 0 0 0 0,1 0 0 0 0,-1 0-1 0 0,1 3 1 0 0,1 3-27 0 0,0 0 0 0 0,1 0-1 0 0,4 9 1 0 0,0 1-10 0 0,-4-10 24 0 0,0-1 0 0 0,1 1 0 0 0,-1-1 0 0 0,2 0 0 0 0,-1 0 0 0 0,1 0 0 0 0,0-1 0 0 0,0 1 0 0 0,10 8 0 0 0,-12-12 1 0 0,1-1 0 0 0,-1 1 0 0 0,1-1 0 0 0,-1 0 1 0 0,1 0-1 0 0,0 0 0 0 0,0 0 0 0 0,0-1 0 0 0,0 1 1 0 0,0-1-1 0 0,0 0 0 0 0,0 0 0 0 0,1-1 1 0 0,-1 1-1 0 0,0-1 0 0 0,0 0 0 0 0,1 0 0 0 0,-1 0 1 0 0,0-1-1 0 0,5-1 0 0 0,-1 0-46 0 0,0-1 0 0 0,0 1-1 0 0,0-2 1 0 0,-1 1 0 0 0,1-1-1 0 0,-1 0 1 0 0,0-1 0 0 0,0 0 0 0 0,-1 0-1 0 0,9-8 1 0 0,4-7-23 0 0,30-40-1 0 0,-26 30 115 0 0,-10 13-64 0 0,-1 0 0 0 0,-1-1-1 0 0,-1-1 1 0 0,14-31 0 0 0,-14 23-25 0 0,-8 23 42 0 0,-1 4-49 0 0,0 1 41 0 0,0 1 0 0 0,1 0 0 0 0,-1-1 0 0 0,0 1 0 0 0,0 0 0 0 0,-1 0 0 0 0,1 0 0 0 0,0 0 0 0 0,0 2 0 0 0,3 6-52 0 0,11 18-4 0 0,-13-22 77 0 0,1-1 0 0 0,0 0-1 0 0,0 0 1 0 0,0 0 0 0 0,0 0-1 0 0,1-1 1 0 0,7 9-1 0 0,-8-11-5 0 0,1 1-1 0 0,-1 0 0 0 0,1-1 0 0 0,0 0 0 0 0,0 0 0 0 0,0 0 1 0 0,0-1-1 0 0,0 1 0 0 0,0-1 0 0 0,6 2 0 0 0,1 0 11 0 0,-10-3-8 0 0,0 1 0 0 0,0-1-1 0 0,0 1 1 0 0,1-1 0 0 0,-1 0-1 0 0,0 1 1 0 0,0-1 0 0 0,0 0 0 0 0,1 0-1 0 0,-1 0 1 0 0,0 0 0 0 0,0 0 0 0 0,1 0-1 0 0,-1 0 1 0 0,0-1 0 0 0,0 1 0 0 0,0 0-1 0 0,1-1 1 0 0,-1 1 0 0 0,1-1-1 0 0,12-6-6 0 0,1-1-47 0 0,0 1 0 0 0,1 0 1 0 0,23-6-1 0 0,-36 12 14 0 0,0 1 1 0 0,1 0-1 0 0,-1 0 0 0 0,0 0 1 0 0,0 0-1 0 0,0 0 0 0 0,0 1 1 0 0,0-1-1 0 0,0 1 0 0 0,0 0 1 0 0,-1 0-1 0 0,1 0 0 0 0,0 0 1 0 0,0 0-1 0 0,-1 1 0 0 0,1-1 1 0 0,0 1-1 0 0,-1 0 0 0 0,0 0 1 0 0,1 0-1 0 0,2 3 0 0 0,-3-3 11 0 0,-1 0 0 0 0,1 0-1 0 0,0 0 1 0 0,-1 1-1 0 0,1-1 1 0 0,-1 0 0 0 0,0 1-1 0 0,0 0 1 0 0,0-1-1 0 0,0 1 1 0 0,0-1 0 0 0,-1 1-1 0 0,1 0 1 0 0,-1 4-1 0 0,1 1 93 0 0,-1 1 0 0 0,-1 0 0 0 0,-1 9-1 0 0,1-8-52 0 0,-1-1 7 0 0,-1-1 0 0 0,1 1 0 0 0,-1-1-1 0 0,0 0 1 0 0,-8 13 0 0 0,-4 9 273 0 0,7-10-107 0 0,-2-1-1 0 0,-1-1 1 0 0,0 0 0 0 0,-1 0 0 0 0,-1-2 0 0 0,-1 1 0 0 0,-31 28-1 0 0,-2-10-23 0 0,17-14-58 0 0,23-17-69 0 0,4-3-18 0 0,1 1 1 0 0,-1-1 0 0 0,1 1-1 0 0,0-1 1 0 0,0 1-1 0 0,0 0 1 0 0,0 0-1 0 0,-3 3 1 0 0,0-1-15 0 0,4-3-74 0 0,17 12 1 0 0,-13-11 69 0 0,5 2 7 0 0,0 0 0 0 0,0 0 0 0 0,0 0 0 0 0,0-1 0 0 0,1-1 0 0 0,0 1 0 0 0,-1-1 0 0 0,10 0 0 0 0,29 9 0 0 0,-31-6-64 0 0,0-1-1 0 0,18 2 0 0 0,-3-5-2191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6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12896 0 0,'0'0'2064'0'0,"8"8"311"0"0,5-8-2231 0 0,-3 3-144 0 0,3 2 0 0 0,0-10 0 0 0,0 2-240 0 0,4 0-40 0 0,1-5-8 0 0,3 0-4191 0 0,-8-4-849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6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28 14800 0 0,'0'0'1342'0'0,"0"1"-1103"0"0,0 31 250 0 0,-1-27-426 0 0,1-1-1 0 0,0 1 0 0 0,0-1 0 0 0,0 1 0 0 0,1-1 1 0 0,-1 1-1 0 0,1-1 0 0 0,3 10 0 0 0,0-3 23 0 0,-1 1 0 0 0,-1 0 0 0 0,1 13 1 0 0,3 15 142 0 0,2 3 102 0 0,-6-27-118 0 0,0-1 1 0 0,2 0-1 0 0,6 21 0 0 0,3 7 152 0 0,-11-35-292 0 0,0 1 0 0 0,0 0-1 0 0,1-1 1 0 0,0 1 0 0 0,8 13 0 0 0,-5-13-60 0 0,1 1 1 0 0,-1-1-1 0 0,2 0 0 0 0,-1-1 1 0 0,1 0-1 0 0,0 0 1 0 0,12 8-1 0 0,-17-14-13 0 0,0 0 1 0 0,0 0-1 0 0,0 0 0 0 0,0-1 0 0 0,1 1 1 0 0,-1-1-1 0 0,0 0 0 0 0,1 0 0 0 0,-1 0 0 0 0,1-1 1 0 0,-1 1-1 0 0,1-1 0 0 0,-1 0 0 0 0,1 0 0 0 0,0 0 1 0 0,-1 0-1 0 0,1 0 0 0 0,-1-1 0 0 0,1 0 0 0 0,-1 0 1 0 0,1 0-1 0 0,-1 0 0 0 0,0 0 0 0 0,0-1 0 0 0,1 1 1 0 0,-1-1-1 0 0,3-3 0 0 0,0 2-28 0 0,-1-2-1 0 0,1 1 0 0 0,-1-1 1 0 0,0 1-1 0 0,-1-1 1 0 0,1-1-1 0 0,-1 1 1 0 0,0-1-1 0 0,6-10 1 0 0,-2-1-46 0 0,-1 0 0 0 0,7-26 0 0 0,-8 22-29 0 0,-1-1 0 0 0,0 1 0 0 0,2-39 0 0 0,-5 20 83 0 0,1 10-5 0 0,-2 1 0 0 0,-4-38 0 0 0,0 44 101 0 0,-3-49 1049 0 0,-1 91-755 0 0,4 21-341 0 0,1-1 0 0 0,2 1 0 0 0,8 51 0 0 0,-3-27-20 0 0,-2-42-8 0 0,1 0 0 0 0,1 0 0 0 0,14 38 0 0 0,-15-46 0 0 0,-2-10-126 0 0,0 0 0 0 0,0 0 0 0 0,0 1 0 0 0,0-2-1 0 0,1 1 1 0 0,-1 0 0 0 0,1 0 0 0 0,0-1 0 0 0,0 1 0 0 0,1-1-1 0 0,-1 0 1 0 0,1 0 0 0 0,5 3 0 0 0,4-2-876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7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63 15864 0 0,'-3'5'227'0'0,"1"0"0"0"0,0 0 0 0 0,1 0 0 0 0,-1 0 0 0 0,1 0 0 0 0,0 0 0 0 0,-1 9 0 0 0,2 40-288 0 0,1-25 521 0 0,0-5-90 0 0,2 0 0 0 0,0 0-1 0 0,11 35 1 0 0,-6-39-222 0 0,6 7-20 0 0,-13-26 107 0 0,3-21-91 0 0,-3 13-143 0 0,0 0 0 0 0,0 0 0 0 0,-1 0 0 0 0,0 0 0 0 0,-1 0 0 0 0,1 0 1 0 0,-1 0-1 0 0,-4-11 0 0 0,0-10-1 0 0,4 18-13 0 0,-1 0 0 0 0,2-1 0 0 0,-1 1 0 0 0,1-1 0 0 0,1 1 0 0 0,0-1 0 0 0,0 1 0 0 0,1 0 0 0 0,6-20 0 0 0,-1 12-51 0 0,-5 13 49 0 0,0 0-1 0 0,0-1 0 0 0,1 1 1 0 0,-1 0-1 0 0,6-6 0 0 0,-1-1-1 0 0,-6 10 8 0 0,0 0 0 0 0,1-1-1 0 0,0 1 1 0 0,-1 0 0 0 0,1 0 0 0 0,0 0 0 0 0,2-2 0 0 0,8-7-31 0 0,-7 6 23 0 0,0 0 0 0 0,1 0 1 0 0,7-5-1 0 0,-12 10 13 0 0,0-1 0 0 0,1 0 0 0 0,-1 0 0 0 0,0 1-1 0 0,1-1 1 0 0,-1 1 0 0 0,1-1 0 0 0,-1 1 0 0 0,1 0 0 0 0,-1-1 0 0 0,1 1 0 0 0,-1 0-1 0 0,1 0 1 0 0,-1 0 0 0 0,1 0 0 0 0,-1 0 0 0 0,1 0 0 0 0,-1 1 0 0 0,1-1 0 0 0,-1 0 0 0 0,2 1-1 0 0,0 1 5 0 0,1-1 0 0 0,-1 1 0 0 0,0-1 0 0 0,0 1 0 0 0,0 0 0 0 0,0 0 0 0 0,-1 1 0 0 0,1-1 0 0 0,3 4 0 0 0,-3-2 0 0 0,-1 0 0 0 0,0 0 0 0 0,0 0 0 0 0,0 1 0 0 0,-1-1 0 0 0,3 9 0 0 0,6 20 0 0 0,-5-18 30 0 0,6 28 0 0 0,30 165 174 0 0,-21-136-204 0 0,-19-69-165 0 0,0 0-1 0 0,-1 1 0 0 0,1-1 0 0 0,0 0 1 0 0,1 0-1 0 0,-1 0 0 0 0,1 0 0 0 0,-1 0 0 0 0,1 0 1 0 0,0-1-1 0 0,0 1 0 0 0,0 0 0 0 0,0-1 1 0 0,5 4-1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08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106 143 3224 0 0,'-1'10'3993'0'0,"-3"-1"-1980"0"0,1-2-1178 0 0,0 0-1 0 0,0-1 0 0 0,-2 13 1 0 0,2 7-19 0 0,0 0 1 0 0,2 27 0 0 0,3-11-204 0 0,1 0-1 0 0,13 54 0 0 0,-13-83-479 0 0,1-1 0 0 0,0 1 0 0 0,11 19 0 0 0,-10-21-57 0 0,-3-7-74 0 0,0 0 0 0 0,1 0 0 0 0,-1-1 0 0 0,1 1 0 0 0,0-1 0 0 0,0 0 0 0 0,1 0 0 0 0,-1 0 0 0 0,1 0 0 0 0,-1 0 0 0 0,1-1 0 0 0,0 1 0 0 0,0-1 0 0 0,0 0 0 0 0,0 0 0 0 0,8 2 0 0 0,-12-4-9 0 0,1 0-1 0 0,0 0 1 0 0,-1 0 0 0 0,1 0-1 0 0,0-1 1 0 0,0 1 0 0 0,-1 0 0 0 0,1 0-1 0 0,0 0 1 0 0,-1 0 0 0 0,1-1-1 0 0,-1 1 1 0 0,1 0 0 0 0,0-1 0 0 0,-1 1-1 0 0,1-1 1 0 0,-1 1 0 0 0,1 0 0 0 0,-1-1-1 0 0,2 0 1 0 0,-1-1-18 0 0,4-1 1 0 0,1-1-1 0 0,-1 0 1 0 0,-1-1-1 0 0,1 1 1 0 0,-1-1-1 0 0,1 0 1 0 0,-1 0-1 0 0,-1-1 1 0 0,1 1-1 0 0,-1-1 1 0 0,0 1-1 0 0,4-11 0 0 0,0-6 3 0 0,0 1-1 0 0,4-30 1 0 0,-7 31 32 0 0,4-38 86 0 0,-1 1 0 0 0,-3-97 0 0 0,-5 141 126 0 0,0 0 0 0 0,0 1 0 0 0,-1-1 0 0 0,-1 0 0 0 0,0 0 0 0 0,-1 1 0 0 0,-10-24 0 0 0,14 34-168 0 0,-1 0 0 0 0,0 1 0 0 0,0-1 0 0 0,0 0 0 0 0,-1 0 0 0 0,1 1 0 0 0,0-1 0 0 0,0 1-1 0 0,-1-1 1 0 0,1 1 0 0 0,-1 0 0 0 0,0-1 0 0 0,1 1 0 0 0,-1 0 0 0 0,0 0 0 0 0,0 0-1 0 0,0 0 1 0 0,1 0 0 0 0,-1 1 0 0 0,0-1 0 0 0,0 1 0 0 0,0-1 0 0 0,0 1 0 0 0,0-1 0 0 0,-3 1-1 0 0,2 0 0 0 0,0 1-1 0 0,0-1 0 0 0,0 1 0 0 0,0-1 0 0 0,1 1 0 0 0,-1 0 0 0 0,0 0 0 0 0,0 0 0 0 0,1 1 0 0 0,-1-1 0 0 0,1 0 1 0 0,-1 1-1 0 0,1 0 0 0 0,-1 0 0 0 0,1 0 0 0 0,-3 3 0 0 0,-1 1-26 0 0,1 1 0 0 0,0 0 0 0 0,0 1 0 0 0,0-1 0 0 0,1 1 0 0 0,0 0 0 0 0,1 0-1 0 0,0 1 1 0 0,-3 8 0 0 0,2 2-67 0 0,0 0-1 0 0,1 0 0 0 0,0 22 0 0 0,3-36 32 0 0,-2 14-18 0 0,1 0-1 0 0,1 0 1 0 0,1 0-1 0 0,1-1 0 0 0,5 27 1 0 0,-1-26 27 0 0,-4-8-18 0 0,2-1 0 0 0,-1 1 0 0 0,1 0 0 0 0,8 12 0 0 0,-10-21-24 0 0,0-1 5 0 0,0 0 1 0 0,1-1-1 0 0,-1 1 1 0 0,1 0-1 0 0,-1-1 1 0 0,0 0-1 0 0,1 1 1 0 0,-1-1-1 0 0,1 0 1 0 0,-1 0-1 0 0,1 0 1 0 0,-1-1-1 0 0,1 1 0 0 0,-1-1 1 0 0,0 1-1 0 0,1-1 1 0 0,-1 0-1 0 0,0 0 1 0 0,1 0-1 0 0,-1 0 1 0 0,0 0-1 0 0,0 0 1 0 0,0-1-1 0 0,0 1 0 0 0,0-1 1 0 0,0 1-1 0 0,0-1 1 0 0,-1 0-1 0 0,1 0 1 0 0,0 0-1 0 0,-1 0 1 0 0,0 0-1 0 0,1 0 1 0 0,-1 0-1 0 0,0 0 1 0 0,0-1-1 0 0,1-2 0 0 0,-2 4 7 0 0,1-1 0 0 0,-1 1 0 0 0,1 0-1 0 0,0-1 1 0 0,0 1 0 0 0,0 0 0 0 0,-1 0 0 0 0,1 0-1 0 0,0 0 1 0 0,1 0 0 0 0,-1 0 0 0 0,0 0-1 0 0,0 0 1 0 0,0 0 0 0 0,2-1 0 0 0,-2 2 4 0 0,0-1-87 0 0,0 1-162 0 0,1 1 232 0 0,0-1 0 0 0,-1 1 0 0 0,1-1 0 0 0,0 1-1 0 0,-1 0 1 0 0,1-1 0 0 0,-1 1 0 0 0,0 0 0 0 0,1 0 0 0 0,-1 0-1 0 0,1 0 1 0 0,-1 0 0 0 0,0 0 0 0 0,2 3 0 0 0,14 20-435 0 0,-3-1 241 0 0,-1 1 1 0 0,-2 0-1 0 0,15 42 0 0 0,2 23 222 0 0,-9-33 469 0 0,16 84 0 0 0,-27-103-208 0 0,-4-16-55 0 0,0-1 0 0 0,0 22-1 0 0,-3-23-71 0 0,1 25 431 0 0,-1 1 0 0 0,-8 62 1 0 0,1-74-257 0 0,-2-1 0 0 0,0 0 0 0 0,-3 0 1 0 0,0 0-1 0 0,-2-2 0 0 0,-1 1 0 0 0,-2-2 0 0 0,0 0 1 0 0,-2-1-1 0 0,-28 33 0 0 0,39-52-243 0 0,-1-1 0 0 0,0 0 0 0 0,0 0-1 0 0,-1-1 1 0 0,0 0 0 0 0,0 0 0 0 0,-1-1 0 0 0,0 0 0 0 0,0-1 0 0 0,0 0-1 0 0,-15 4 1 0 0,18-6-91 0 0,0-1-1 0 0,0-1 1 0 0,0 0 0 0 0,0 0-1 0 0,0 0 1 0 0,0-1 0 0 0,0 0-1 0 0,0 0 1 0 0,-1-1-1 0 0,1 0 1 0 0,0 0 0 0 0,0 0-1 0 0,0-1 1 0 0,0 0-1 0 0,1-1 1 0 0,-1 0 0 0 0,0 0-1 0 0,-10-7 1 0 0,-6-6-1176 0 0,1 1-353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10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6076 7832 0 0,'-25'22'488'0'0,"-7"6"34"0"0,2 1 1 0 0,-41 49 0 0 0,50-52-199 0 0,4-5 34 0 0,-22 36 0 0 0,19-23-82 0 0,6-10-109 0 0,0 0 0 0 0,2 0 1 0 0,1 2-1 0 0,-11 34 0 0 0,-17 115 945 0 0,37-158-984 0 0,1 0 1 0 0,1 0 0 0 0,2 23-1 0 0,-1 21 102 0 0,-3-22-94 0 0,-1 35 101 0 0,21 231 383 0 0,9-108-232 0 0,-11-101-217 0 0,63 269 339 0 0,-71-333-492 0 0,28 108 83 0 0,60 153 0 0 0,79 92-38 0 0,-113-271-9 0 0,97 136 0 0 0,-8-49-31 0 0,16-13 28 0 0,142 78-50 0 0,-243-217-6 0 0,315 220 73 0 0,-352-251-68 0 0,332 195 1 0 0,-180-117 7 0 0,488 248 101 0 0,-362-209-99 0 0,-266-118-10 0 0,417 136 7 0 0,-421-142-3 0 0,819 213 45 0 0,-689-183-45 0 0,691 147-4 0 0,-751-166 0 0 0,1086 169 14 0 0,-769-158 121 0 0,1-23-46 0 0,-384-9-87 0 0,564-14 150 0 0,-433 6-90 0 0,319-18 75 0 0,-183 7-61 0 0,796-68-23 0 0,-503-1-53 0 0,-583 84 0 0 0,540-107 359 0 0,-6-33-367 0 0,200-102-247 0 0,-300 64 255 0 0,-165 63 0 0 0,441-180 0 0 0,-264 75 14 0 0,-16-29 58 0 0,-51-13 253 0 0,-19-24-236 0 0,-327 250-101 0 0,330-289 80 0 0,-21-23 176 0 0,-304 294-203 0 0,186-195 62 0 0,192-289 57 0 0,-124 85-8 0 0,-136 163-84 0 0,-14-9 10 0 0,-155 292-77 0 0,174-373 62 0 0,-20-10-9 0 0,22-140 72 0 0,34-377 40 0 0,-89 253 461 0 0,-93 406-803 0 0,-17 111 108 0 0,67-523 512 0 0,-17 138-251 0 0,-9 44-101 0 0,-22-4-37 0 0,-31-171-2 0 0,-7 530-134 0 0,-3-52-367 0 0,3 152 408 0 0,-33-307-2973 0 0,23 249 1660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14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7973 11720 0 0,'-6'22'719'0'0,"-2"24"1"0"0,-1 4-135 0 0,7-36-363 0 0,0 0 1 0 0,0 22 0 0 0,0 13 253 0 0,-10 123 67 0 0,7-84-352 0 0,4-68-123 0 0,4 27-1 0 0,-1 0-30 0 0,20 267 145 0 0,-13-230-122 0 0,29 120-49 0 0,-20-124-10 0 0,61 237-1 0 0,16-66 8 0 0,-68-186 37 0 0,37 75-88 0 0,-40-88 37 0 0,44 70 1 0 0,44 43 6 0 0,-9-36-1 0 0,-74-94 0 0 0,143 141-55 0 0,-104-111 46 0 0,87 84 13 0 0,209 216 173 0 0,-328-324-168 0 0,96 94-7 0 0,64 20-233 0 0,11-12 160 0 0,-76-54 85 0 0,162 90-25 0 0,-183-117-43 0 0,93 47 55 0 0,333 122-1 0 0,-499-216-1 0 0,130 45 66 0 0,77 19-68 0 0,65 19 70 0 0,-66-33 87 0 0,357 46 1 0 0,-331-72-115 0 0,14 1-5 0 0,223 19 29 0 0,-307-41-64 0 0,-62-6 0 0 0,189 16 0 0 0,151 2 64 0 0,-102-29-152 0 0,-2-18 102 0 0,-256 10-21 0 0,152-5 8 0 0,240-15-1 0 0,29-35 0 0 0,-88-34 0 0 0,-375 78 0 0 0,256-78-1 0 0,-292 83 2 0 0,150-51-2 0 0,39-13 2 0 0,-194 67-1 0 0,193-53 0 0 0,-146 44 0 0 0,287-75-1 0 0,-132 9 2 0 0,-230 83-1 0 0,105-47 0 0 0,-43 18 0 0 0,221-123-1 0 0,-197 101 2 0 0,95-42-1 0 0,-108 57 0 0 0,48-21 0 0 0,75-39 0 0 0,-143 67 0 0 0,46-27-1 0 0,261-143 2 0 0,-293 164-1 0 0,239-115 0 0 0,42-34 0 0 0,-244 112 0 0 0,-39 23 0 0 0,41-26 50 0 0,-37 23-2 0 0,125-66 0 0 0,74-28 3 0 0,-177 94-38 0 0,-38 17 48 0 0,92-74 1 0 0,-70 49 164 0 0,6-9 170 0 0,80-84-1 0 0,-61 63-175 0 0,-89 78-193 0 0,63-46 96 0 0,24-21-76 0 0,-52 36-45 0 0,85-79-5 0 0,-104 91 10 0 0,56-72 1 0 0,-4 0 111 0 0,-24 31-38 0 0,-32 39-43 0 0,43-38 1 0 0,-24 25-31 0 0,-14 16 36 0 0,19-22-35 0 0,-4-3-9 0 0,61-78 0 0 0,-73 83 30 0 0,21-33 4 0 0,-32 47-18 0 0,16-28 32 0 0,-8 8-14 0 0,14-28 7 0 0,-14 13 12 0 0,63-121-42 0 0,-39 81 44 0 0,-19 33-57 0 0,31-67 2 0 0,-27 52 0 0 0,33-104-3 0 0,-37 89 60 0 0,32-81-47 0 0,-17 4 62 0 0,-33 109-80 0 0,26-125 8 0 0,-33 142 0 0 0,4-21 52 0 0,25-127-29 0 0,-16 70 30 0 0,7-28 12 0 0,-12 73-55 0 0,-5-9 46 0 0,0-6-59 0 0,6-44 3 0 0,-6 24 0 0 0,10-95 37 0 0,-23 174-10 0 0,0 2-27 0 0,5-41 0 0 0,11-61 0 0 0,13-75 0 0 0,9-27 0 0 0,-32 189 0 0 0,0-26 43 0 0,2-12-22 0 0,36-174-21 0 0,-17-64 314 0 0,-27 266-122 0 0,-1-81 262 0 0,-3 131-447 0 0,0-17 49 0 0,-1 9 33 0 0,4-39-1 0 0,3-48 31 0 0,-4 39-90 0 0,4-49 31 0 0,2 11-60 0 0,1 11 50 0 0,-6 48-36 0 0,2-95 55 0 0,0 5-74 0 0,-2 45 5 0 0,2-23 0 0 0,-4 57 0 0 0,-1 40 11 0 0,-5-33 96 0 0,1 44-97 0 0,1 9-10 0 0,2 2 0 0 0,0 1 0 0 0,-1-1 0 0 0,3 0 0 0 0,-4-1 0 0 0,-1 5 11 0 0,3 1 32 0 0,0 2-43 0 0,1-1 1 0 0,0 1-1 0 0,-1-1 1 0 0,1 0-1 0 0,0 1 1 0 0,-1-1-1 0 0,1 1 1 0 0,-1 0 0 0 0,1-1-1 0 0,-1 1 1 0 0,0-1-1 0 0,1 1 1 0 0,-1 0-1 0 0,1-1 1 0 0,-1 1-1 0 0,0 0 1 0 0,1-1-1 0 0,-2 1 1 0 0,-2-3 10 0 0,1 2 0 0 0,0-1-1 0 0,0 1 1 0 0,0 0 0 0 0,0 1-1 0 0,0-1 1 0 0,0 0 0 0 0,0 1-1 0 0,0 0 1 0 0,0 0 0 0 0,-4 0-1 0 0,-32-2 46 0 0,23 1 54 0 0,1 1 0 0 0,-25 2 0 0 0,-99 10 536 0 0,-27 7-163 0 0,-30-7-262 0 0,97-9-21 0 0,-37-6 121 0 0,41 0-48 0 0,-14-7 139 0 0,45 3-168 0 0,-6-1-183 0 0,31 2-48 0 0,-41 1-1 0 0,70 5-24 0 0,-19-3-40 0 0,21 2 52 0 0,-2-5-35 0 0,3 5-26 0 0,6 1-13 0 0,19-8-2806 0 0,-5 2 2916 0 0,0 1-1 0 0,0-2 1 0 0,-1 1 0 0 0,14-11 0 0 0,-15 10-7 0 0,17-11-25 0 0,0-3-1 0 0,39-37 1 0 0,42-56-5 0 0,53-57 65 0 0,-103 116-17 0 0,-21 21-30 0 0,3-4-8 0 0,3-2 48 0 0,67-82 0 0 0,-65 66 88 0 0,30-43-194 0 0,97-132-122 0 0,-146 194 187 0 0,-1-1 0 0 0,-3-2 0 0 0,21-44 0 0 0,-11 19-16 0 0,51-111 86 0 0,-18-14 98 0 0,-54 159-174 0 0,-9 22 5 0 0,1 1-1 0 0,-2 0 0 0 0,1-1 1 0 0,2-13-1 0 0,2-8-16 0 0,-5 23 15 0 0,0 0 0 0 0,-1 0 1 0 0,0 0-1 0 0,1-12 0 0 0,-2 17-13 0 0,-1 2-1 0 0,1 0 1 0 0,0-1-1 0 0,0 1 1 0 0,0-1 0 0 0,0 1-1 0 0,0-1 1 0 0,0 1-1 0 0,0-1 1 0 0,0 1-1 0 0,0 0 1 0 0,0-1 0 0 0,1 1-1 0 0,-1-1 1 0 0,0 1-1 0 0,0-1 1 0 0,0 1 0 0 0,0 0-1 0 0,1-1 1 0 0,-1 1-1 0 0,0 0 1 0 0,0-1-1 0 0,1 1 1 0 0,0-1 0 0 0,1 1-43 0 0,17 8 12 0 0,-17-7 26 0 0,0 0 0 0 0,0 0 0 0 0,0 0 0 0 0,0 0 0 0 0,0 0 0 0 0,0 1 0 0 0,0-1 1 0 0,0 1-1 0 0,-1-1 0 0 0,3 4 0 0 0,23 15-52 0 0,-19-15 57 0 0,-1 1 1 0 0,1 0 0 0 0,8 9 0 0 0,17 19-1 0 0,-24-25 0 0 0,1 0 0 0 0,-1 1 0 0 0,10 15 0 0 0,-6-6 0 0 0,4 7 0 0 0,22 26 0 0 0,-15-24 100 0 0,-1 1 0 0 0,36 63 0 0 0,-41-61-121 0 0,2-1-1 0 0,2-1 0 0 0,37 41 0 0 0,87 73 29 0 0,-48-49-11 0 0,-43-38 10 0 0,-13-12-45 0 0,85 69 0 0 0,-45-50 39 0 0,90 63 0 0 0,-67-43 0 0 0,-25-19 0 0 0,40 37 2 0 0,2 1 68 0 0,-35-31-35 0 0,-46-36-57 0 0,55 35 0 0 0,-84-62 19 0 0,6 4 13 0 0,0-1 0 0 0,0-1-1 0 0,1 0 1 0 0,31 10-1 0 0,-32-11 4 0 0,-15-7-8 0 0,-1-1 1 0 0,1 1 0 0 0,0-1 0 0 0,0 0-1 0 0,-1 1 1 0 0,1-1 0 0 0,0-1-1 0 0,0 1 1 0 0,0 0 0 0 0,0-1 0 0 0,0 1-1 0 0,5-1 1 0 0,-5 1 49 0 0,4 6 1063 0 0,-8-7-1073 0 0,-1-1 0 0 0,1 1 0 0 0,-1 0 0 0 0,1-1 0 0 0,0 1 0 0 0,-1-1 0 0 0,1 0 0 0 0,0 1 0 0 0,-1-1 0 0 0,1 0-1 0 0,0 0 1 0 0,-2-2 0 0 0,-5-1 99 0 0,-17-11 89 0 0,8 5-148 0 0,-1 1 0 0 0,0 0 0 0 0,0 1 1 0 0,0 1-1 0 0,-29-7 0 0 0,20 10-38 0 0,0 1 0 0 0,-1 1 1 0 0,1 2-1 0 0,0 0 0 0 0,-34 6 0 0 0,-16 2 371 0 0,41-5-255 0 0,1 1 0 0 0,-41 12 0 0 0,45-9-76 0 0,-40 5 0 0 0,44-8-80 0 0,-9 1 31 0 0,-49 9 31 0 0,0 4 7 0 0,-93 23 62 0 0,108-20-768 0 0,0-3 1 0 0,-76 9-1 0 0,102-23-1093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15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0 428 6448 0 0,'0'0'840'0'0,"3"-1"64"0"0,3-1-288 0 0,-1 0 1 0 0,1 0-1 0 0,0-1 0 0 0,-1 0 1 0 0,0 0-1 0 0,1-1 1 0 0,-1 1-1 0 0,0-1 1 0 0,-1 0-1 0 0,1-1 0 0 0,5-7 1 0 0,-1 4-299 0 0,-1 1-1 0 0,2-1 1 0 0,-1 1 0 0 0,1 1-1 0 0,0 0 1 0 0,0 0 0 0 0,0 1 0 0 0,1 0-1 0 0,0 1 1 0 0,18-5 0 0 0,6 1 11 0 0,1 1 0 0 0,38-2 0 0 0,53-4 607 0 0,-91 9-779 0 0,-1-2-1 0 0,-1-1 1 0 0,67-24-1 0 0,-70 21-104 0 0,170-69 295 0 0,-81 29-308 0 0,-51 22-143 0 0,37-14-608 0 0,-62 27 336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0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1003 5064 0 0,'-17'8'496'0'0,"16"-9"-413"0"0,0 1 1 0 0,0 0-1 0 0,1-1 1 0 0,-1 1-1 0 0,0-1 0 0 0,0 1 1 0 0,1-1-1 0 0,-1 1 1 0 0,1-1-1 0 0,-1 0 1 0 0,0 1-1 0 0,1-1 0 0 0,-1 0 1 0 0,1 0-1 0 0,-1 1 1 0 0,1-1-1 0 0,0 0 1 0 0,-1 0-1 0 0,1 1 1 0 0,0-1-1 0 0,-1-1 0 0 0,0 0 303 0 0,0-3 118 0 0,-1 0 0 0 0,0 1-1 0 0,1-1 1 0 0,0 0 0 0 0,-1-10-1 0 0,-1-8 146 0 0,-2-2-109 0 0,2 1 1 0 0,1-1 0 0 0,1 0 0 0 0,3-46 0 0 0,24-99 492 0 0,-15 108-1030 0 0,2 1 1 0 0,28-77 0 0 0,-20 90-142 0 0,32-59 1 0 0,-43 89 202 0 0,-2 3-4 0 0,1 0-1 0 0,0 1 0 0 0,17-21 1 0 0,-9 15-52 0 0,-10 11-77 0 0,1 1 0 0 0,15-15 0 0 0,-20 21 14 0 0,0 0 1 0 0,0 0-1 0 0,0 0 1 0 0,0 1 0 0 0,0-1-1 0 0,0 1 1 0 0,0-1-1 0 0,1 1 1 0 0,-1 0 0 0 0,1 1-1 0 0,-1-1 1 0 0,0 0-1 0 0,7 1 1 0 0,-1 7-187 0 0,-4-3 191 0 0,0 0 49 0 0,1 0 0 0 0,-1 1 1 0 0,1 0-1 0 0,-1 0 0 0 0,-1 1 0 0 0,1-1 1 0 0,-1 1-1 0 0,0 0 0 0 0,0 0 1 0 0,-1 1-1 0 0,0-1 0 0 0,0 1 1 0 0,3 10-1 0 0,2 10 220 0 0,-1 1 0 0 0,4 31 0 0 0,-5-20-62 0 0,11 104 294 0 0,-3-21-262 0 0,-1 6-126 0 0,14 7-347 0 0,-10-79-4201 0 0,-8-36-149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54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2070 126 1840 0 0,'-2'0'1807'0'0,"-39"-9"3800"0"0,-30-8-1271 0 0,11 4-2742 0 0,-15-6 285 0 0,1 0-633 0 0,44 10-476 0 0,-32-4 0 0 0,34 8-556 0 0,-126-13 231 0 0,132 16-386 0 0,-12 1 25 0 0,0 1 0 0 0,-39 4 0 0 0,-65 17-152 0 0,110-17 68 0 0,1 2 0 0 0,0 2 0 0 0,1 0 0 0 0,-1 1 0 0 0,-46 26 0 0 0,40-17 0 0 0,-82 49 0 0 0,95-53 0 0 0,5-5 0 0 0,1 1 0 0 0,0 1 0 0 0,0 0 0 0 0,1 1 0 0 0,-21 23 0 0 0,9-4 28 0 0,-42 38-1 0 0,-16 19 46 0 0,15 5-73 0 0,5-4 0 0 0,10-10 0 0 0,3 9 0 0 0,22-45 0 0 0,2 1 0 0 0,-37 89 0 0 0,16-5 0 0 0,18-38 0 0 0,21-68 0 0 0,-6 27 0 0 0,3-6 0 0 0,4-14 1 0 0,1 0 0 0 0,-3 48 0 0 0,-1 5-57 0 0,0 13 44 0 0,0 5 13 0 0,7-80-1 0 0,2 1 0 0 0,0 0 0 0 0,2-1 0 0 0,0 1 0 0 0,8 36 0 0 0,-3-14 0 0 0,-4-30-8 0 0,1 0-1 0 0,0-1 1 0 0,10 22 0 0 0,1 6-23 0 0,-6-18 11 0 0,17 34 0 0 0,3 8-4 0 0,34 75-41 0 0,-23-56 66 0 0,-27-56-1 0 0,1-1 0 0 0,1-1 0 0 0,1 0 0 0 0,1-1 0 0 0,2 0 0 0 0,0-1 0 0 0,1-1 0 0 0,1-1 0 0 0,1-1 0 0 0,42 30 0 0 0,46 17 0 0 0,-71-40 0 0 0,-31-20 0 0 0,2-1 0 0 0,-1 0 0 0 0,14 7 0 0 0,31 12 13 0 0,-7-2 49 0 0,53 17-1 0 0,-54-24-25 0 0,58 17-8 0 0,-9-6 26 0 0,173 27 100 0 0,-115-23-154 0 0,-135-28 15 0 0,0-1 0 0 0,1-1 0 0 0,-1 0 0 0 0,33-4 0 0 0,-24 0 35 0 0,-10 2-22 0 0,21-6 1 0 0,-3 0-12 0 0,-21 5 92 0 0,27-9 1 0 0,0-2 185 0 0,51-9 0 0 0,-64 15-307 0 0,7-2-168 0 0,-25 8 178 0 0,0-1 0 0 0,0 1 0 0 0,-1-2 0 0 0,1 1 0 0 0,-1-1 0 0 0,0-1 0 0 0,0 1 0 0 0,0-1 0 0 0,0-1 0 0 0,-1 0 0 0 0,9-6 0 0 0,16-10 60 0 0,-22 15-28 0 0,0 0-1 0 0,12-10 1 0 0,146-122 281 0 0,-165 136-313 0 0,32-34 2 0 0,22-21 11 0 0,-47 48 7 0 0,-1-1 0 0 0,-1 0 0 0 0,12-17 0 0 0,13-15 27 0 0,-16 21 46 0 0,27-40 0 0 0,0 2-81 0 0,-2 0-10 0 0,-40 56 0 0 0,1-1 0 0 0,-1 1 0 0 0,0-1 0 0 0,2-7 0 0 0,7-11 0 0 0,-4 9 0 0 0,0 0 0 0 0,-1 0 0 0 0,6-16 0 0 0,-4 9 0 0 0,16-36 0 0 0,-16 38 15 0 0,-2 1-1 0 0,7-25 0 0 0,1-6 7 0 0,-3 20-21 0 0,-4 9 0 0 0,10-39 0 0 0,-10 39 0 0 0,-6 16 0 0 0,0 0 0 0 0,0 0 0 0 0,0 0 0 0 0,0 0 0 0 0,0 0 0 0 0,-1 0 0 0 0,1-4 0 0 0,0 0 7 0 0,0 0-1 0 0,0-1 0 0 0,1 1 0 0 0,-1 0 0 0 0,7-13 1 0 0,-5 12-1 0 0,0 0 1 0 0,-1-1 0 0 0,2-10-1 0 0,-3 12-6 0 0,0-1 0 0 0,1 1 0 0 0,0-1 0 0 0,5-13 0 0 0,-5 14 2 0 0,0 0 0 0 0,-1 0 1 0 0,0-1-1 0 0,0 1 0 0 0,-1 0 0 0 0,-1-14 0 0 0,2-18 47 0 0,4-37-49 0 0,8 1 0 0 0,-13 40 0 0 0,1 30 0 0 0,-1 0 0 0 0,0 0 0 0 0,0 0 0 0 0,-1-5 0 0 0,1 5 0 0 0,-1 1 0 0 0,1 0 0 0 0,0-1 0 0 0,1 1 0 0 0,-1 0 0 0 0,2-6 0 0 0,-2 5 0 0 0,1 0-1 0 0,-1-1 1 0 0,0 1-1 0 0,0 0 1 0 0,0 0-1 0 0,-1-1 0 0 0,0 1 1 0 0,-2-7-1 0 0,-2-24 60 0 0,5 24-50 0 0,0 7-9 0 0,0 0 0 0 0,0-1 0 0 0,0 1 1 0 0,-1 0-1 0 0,1 0 0 0 0,-4-11 0 0 0,2 10 0 0 0,0 0 0 0 0,1-1 0 0 0,0 1 0 0 0,0-1 0 0 0,1 0 0 0 0,0 1 0 0 0,1-12 0 0 0,-1 11 0 0 0,1 0 0 0 0,-1 0 0 0 0,-1 1 0 0 0,1-1 0 0 0,-1 0 0 0 0,0 0 0 0 0,-4-11 0 0 0,-3-14 0 0 0,7 27 0 0 0,1 0 0 0 0,-1 0 0 0 0,-1 0 0 0 0,1 0 0 0 0,-1 0 0 0 0,0 1 0 0 0,-3-6 0 0 0,2 3 8 0 0,0 1-1 0 0,0 0 1 0 0,1-1-1 0 0,0 0 1 0 0,0 1-1 0 0,0-1 1 0 0,0-11-1 0 0,0 7-3 0 0,2-31-4 0 0,-5 18 0 0 0,2 9 0 0 0,1 0 0 0 0,-2-22 0 0 0,4 34 0 0 0,0 1 0 0 0,-1-1 0 0 0,1 0 0 0 0,-1 1 0 0 0,0-1 0 0 0,-1-3 0 0 0,-3-12 0 0 0,4 15 5 0 0,0-1-1 0 0,-1 1 0 0 0,1-1 1 0 0,-1 1-1 0 0,0 0 1 0 0,0-1-1 0 0,-2-2 0 0 0,1 2 2 0 0,1 0 0 0 0,-1 0 0 0 0,1-1 0 0 0,-3-6-1 0 0,-9-28-5 0 0,13 37 0 0 0,0-1 0 0 0,0 1 0 0 0,0-1 0 0 0,0 1 0 0 0,0 0 0 0 0,-3-4 0 0 0,3 4 0 0 0,-1 0 0 0 0,1 0 0 0 0,0 0 0 0 0,0 0 0 0 0,0-1 0 0 0,0 1 0 0 0,-1-5 0 0 0,-3-11 0 0 0,4 15 0 0 0,0 0 0 0 0,0 0 0 0 0,0 1 0 0 0,1-1 0 0 0,-1 0 0 0 0,1 0 0 0 0,0-3 0 0 0,0 3 0 0 0,-1 0 0 0 0,1 0 0 0 0,-1 0 0 0 0,0 0 0 0 0,1 0 0 0 0,-1 0 0 0 0,-1 1 0 0 0,-1-5 0 0 0,2 4 0 0 0,-1 0 0 0 0,1 1 0 0 0,0-1 0 0 0,0 0 0 0 0,0 0 0 0 0,0 0 0 0 0,1 0 0 0 0,-1-5 0 0 0,1 5 0 0 0,-1 0 0 0 0,0 0 0 0 0,0 0 0 0 0,1 0 0 0 0,-2 0 0 0 0,1 0 0 0 0,0 0 0 0 0,-1 0 0 0 0,1 1 0 0 0,-1-1 0 0 0,0 1 0 0 0,0-1 0 0 0,0 1 0 0 0,0-1 0 0 0,-3-1 0 0 0,1-1 0 0 0,3 4 4 0 0,0-1 0 0 0,0 0 0 0 0,0 1 0 0 0,0-1 0 0 0,0 0 0 0 0,1 0-1 0 0,-2-3 1 0 0,2 3 0 0 0,-1 0 0 0 0,1 0 0 0 0,-1 0-1 0 0,0 0 1 0 0,0 1 0 0 0,0-1-1 0 0,0 0 1 0 0,0 0 0 0 0,0 1 0 0 0,-3-4-1 0 0,-47-40 61 0 0,42 37-48 0 0,1 1 0 0 0,-1 0 0 0 0,-17-10 0 0 0,23 15-16 0 0,0 0 0 0 0,0 0 0 0 0,1 0 0 0 0,-1-1 0 0 0,-3-4 0 0 0,-10-8 0 0 0,6 6 1 0 0,0 0 0 0 0,-10-12 0 0 0,13 13-3 0 0,0 1-1 0 0,-1-1 1 0 0,0 1 0 0 0,0 1 0 0 0,-10-7 0 0 0,-2 0-168 0 0,12 8-400 0 0,0 0 1 0 0,0 0 0 0 0,-10-3 0 0 0,-4 1-6901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55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505 1 5528 0 0,'0'0'249'0'0,"0"0"-239"0"0,0 0-1 0 0,-1 0 1 0 0,1 0-1 0 0,0 0 1 0 0,0 0-1 0 0,0 1 0 0 0,0-1 1 0 0,0 0-1 0 0,0 0 1 0 0,0 0-1 0 0,0 0 1 0 0,0 0-1 0 0,0 1 1 0 0,0-1-1 0 0,0 0 1 0 0,-1 0-1 0 0,1 0 1 0 0,0 0-1 0 0,0 0 1 0 0,0 0-1 0 0,0 0 1 0 0,0 0-1 0 0,-1 0 1 0 0,1 1-1 0 0,0-1 1 0 0,0 0-1 0 0,0 0 1 0 0,0 0-1 0 0,0 0 0 0 0,-1 0 1 0 0,1 0-1 0 0,0 0 1 0 0,0 0-1 0 0,0 0 1 0 0,0 0-1 0 0,-1 0 1 0 0,-3 0 502 0 0,0 1 1 0 0,0 0 0 0 0,0 0-1 0 0,0 0 1 0 0,0 0 0 0 0,0 1-1 0 0,0-1 1 0 0,-5 4-1 0 0,4-2 282 0 0,0-1-1 0 0,-1 0 1 0 0,1 0-1 0 0,-12 3 1 0 0,-17-1 739 0 0,-48 0-1 0 0,65-7-1156 0 0,6-1-289 0 0,-55-9 267 0 0,43 11-292 0 0,13 0-46 0 0,0 1 1 0 0,-1 1-1 0 0,1 0 1 0 0,0 0-1 0 0,-12 2 0 0 0,-13 2 37 0 0,24-3-49 0 0,-1 0 0 0 0,-14 4-1 0 0,22-3-12 0 0,-10-2-15 0 0,1-1-71 0 0,18 12 31 0 0,-3-6 59 0 0,0 0 0 0 0,1 0-1 0 0,0-1 1 0 0,-1 1 0 0 0,1-1-1 0 0,1 0 1 0 0,-1 0 0 0 0,0 0-1 0 0,1 0 1 0 0,0-1 0 0 0,6 5-1 0 0,16 16 6 0 0,-8-6 0 0 0,31 25 0 0 0,-13-10 0 0 0,21 25 64 0 0,-50-50-64 0 0,-5-2 0 0 0,1 0 0 0 0,0 0 0 0 0,0 0 0 0 0,1 0 0 0 0,0-1 0 0 0,4 6 0 0 0,1-1 0 0 0,-8-8 0 0 0,0 0 0 0 0,0-1 0 0 0,1 1 0 0 0,-1-1 0 0 0,0 1 0 0 0,1-1 0 0 0,0 1 0 0 0,-1-1 0 0 0,4 2 0 0 0,7 4 0 0 0,-1 1 0 0 0,13 10 0 0 0,18 12 0 0 0,-2-4 0 0 0,-22-15 0 0 0,33 18 0 0 0,-43-25 0 0 0,0 1 0 0 0,12 9 0 0 0,-8-5 0 0 0,19 18 0 0 0,-22-20 0 0 0,-8-6 0 0 0,1 0 0 0 0,-1 0 0 0 0,0-1 0 0 0,1 1 0 0 0,-1 0 0 0 0,1-1 0 0 0,-1 1 0 0 0,1-1 0 0 0,-1 1 0 0 0,1-1 0 0 0,-1 0 0 0 0,1 0 0 0 0,2 0 0 0 0,2 2 0 0 0,8 9 0 0 0,-12-8 0 0 0,1 0 0 0 0,14 3 0 0 0,-8-4 0 0 0,3-4 0 0 0,2-1 0 0 0,1-2 0 0 0,-11 4-7 0 0,8 0 25 0 0,3 3-170 0 0,8-2-216 0 0,-11-12 243 0 0,-9 9 93 0 0,0 0 14 0 0,0 0 1 0 0,1 0 0 0 0,-1 0-1 0 0,-1-1 1 0 0,1 1 0 0 0,-1-1-1 0 0,4-5 1 0 0,3-4 6 0 0,-3 1-14 0 0,-7 8 10 0 0,1 2 2 0 0,5-12-29 0 0,-4 11 29 0 0,0 1 0 0 0,0-1 0 0 0,0 0-1 0 0,0 1 1 0 0,-1-1 0 0 0,1 0 0 0 0,-1 0 0 0 0,1-5 0 0 0,-4-93-200 0 0,1 67 186 0 0,-10-64 0 0 0,9 83 4 0 0,-21-95-336 0 0,16 93-2238 0 0,4 11 399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56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7544 0 0,'0'0'681'0'0,"1"1"-560"0"0,3 3-62 0 0,-1-1-1 0 0,0 1 1 0 0,0 0-1 0 0,0 0 1 0 0,0 1 0 0 0,-1-1-1 0 0,0 1 1 0 0,3 6-1 0 0,-5-11-33 0 0,1 1 0 0 0,-1 0-1 0 0,0-1 1 0 0,1 1 0 0 0,-1 0 0 0 0,1-1 0 0 0,0 1 0 0 0,-1-1-1 0 0,1 1 1 0 0,0-1 0 0 0,-1 0 0 0 0,1 1 0 0 0,0-1-1 0 0,-1 1 1 0 0,1-1 0 0 0,0 0 0 0 0,0 0 0 0 0,0 1-1 0 0,2 0 53 0 0,21 19 392 0 0,-1-1 46 0 0,30 20 10 0 0,-23-19-487 0 0,-24-17-29 0 0,0 1-1 0 0,0 0 1 0 0,-1 0 0 0 0,1 1 0 0 0,-1 0 0 0 0,0 0 0 0 0,-1 0 0 0 0,5 7 0 0 0,4 17-99 0 0,-12-27 64 0 0,-1 1-1 0 0,1-1 1 0 0,-1 1 0 0 0,0-1-1 0 0,0 1 1 0 0,0-1-1 0 0,0 1 1 0 0,-1-1-1 0 0,1 1 1 0 0,-1-1-1 0 0,0 3 1 0 0,-1 3-46 0 0,-1 6 85 0 0,1 1-162 0 0,-3 24 0 0 0,5-34 98 0 0,0-1-1 0 0,0 0 1 0 0,0 1 0 0 0,1-1-1 0 0,0 0 1 0 0,0 1 0 0 0,0-1 0 0 0,0 0-1 0 0,1 0 1 0 0,2 6 0 0 0,-2-6 14 0 0,-1-1-1 0 0,1 1 1 0 0,-1 0 0 0 0,0-1 0 0 0,0 1 0 0 0,0 0-1 0 0,-1 0 1 0 0,0 0 0 0 0,1 0 0 0 0,-1-1 0 0 0,-1 1-1 0 0,1 0 1 0 0,-1 5 0 0 0,-2 6-1182 0 0,-10 29 0 0 0,11-39 716 0 0,-32 76-2627 0 0,29-58 3002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57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2304 0 0,'1'2'101'0'0,"51"46"978"0"0,-48-45-357 0 0,-1 0 0 0 0,1-1 0 0 0,0 1 0 0 0,7 3 0 0 0,-7-5-584 0 0,0 1 0 0 0,-1 0 0 0 0,1 0 0 0 0,-1 0 0 0 0,0 0 0 0 0,0 1 0 0 0,4 3 0 0 0,6 8 341 0 0,-7-9-306 0 0,0 1 1 0 0,0 1 0 0 0,-1-1-1 0 0,0 1 1 0 0,0 0 0 0 0,0 0-1 0 0,-1 0 1 0 0,6 16 0 0 0,-8-20-150 0 0,-1 0 1 0 0,0 0-1 0 0,0 1 1 0 0,-1-1-1 0 0,1 0 1 0 0,0 1-1 0 0,-1-1 0 0 0,0 0 1 0 0,0 1-1 0 0,0-1 1 0 0,0 0-1 0 0,-1 1 1 0 0,1-1-1 0 0,-1 0 1 0 0,0 0-1 0 0,-2 7 1 0 0,1-4 100 0 0,0 0 1 0 0,1 0 0 0 0,0 0-1 0 0,0 0 1 0 0,0 0 0 0 0,1 1 0 0 0,-1-1-1 0 0,2 0 1 0 0,-1 1 0 0 0,2 6-1 0 0,0 17 293 0 0,1 44 830 0 0,-3-72-1206 0 0,0 1 0 0 0,1-1 0 0 0,-1 0 0 0 0,1 0 0 0 0,-1 1 0 0 0,1-1 0 0 0,0 0 0 0 0,2 3 0 0 0,4 16 114 0 0,-6-9-58 0 0,-1 0 1 0 0,0 0-1 0 0,-1 0 0 0 0,-2 15 0 0 0,-2 26 550 0 0,7-40-474 0 0,-1 10 105 0 0,-2-15-312 0 0,0 0 0 0 0,1 0 0 0 0,0 0 0 0 0,0 0 0 0 0,1 1 0 0 0,0-1 0 0 0,1 0 0 0 0,-1 0 0 0 0,4 8 0 0 0,-3-12 28 0 0,-1 0 0 0 0,0 1 0 0 0,0-1 0 0 0,0 1 1 0 0,-1-1-1 0 0,0 0 0 0 0,1 1 0 0 0,-2-1 0 0 0,0 10 1 0 0,-2 4-25 0 0,-6 20 0 0 0,-1 1 11 0 0,5-16 22 0 0,-1-1 1 0 0,-1 0-1 0 0,-1 0 1 0 0,-10 21-1 0 0,-12 10 364 0 0,21-40-432 0 0,2 1 1 0 0,-1-1-1 0 0,2 2 0 0 0,-8 21 1 0 0,10-23 63 0 0,-10 20 0 0 0,9-21 0 0 0,-7 21 0 0 0,-1 25-72 0 0,1-20 72 0 0,11-31 45 0 0,-1 0 0 0 0,1 0 0 0 0,-6 14 0 0 0,4-16-10 0 0,1 0 0 0 0,0 1 0 0 0,1-1-1 0 0,0 0 1 0 0,0 1 0 0 0,-1 11 0 0 0,0 9-352 0 0,0 1 1 0 0,-9 32-1 0 0,-1 16-109 0 0,1 53-389 0 0,9-108 387 0 0,-2-1-97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57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0 3680 0 0,'0'0'284'0'0,"0"1"-187"0"0,0 5 114 0 0,4 32 5229 0 0,-1-25-5275 0 0,1 1 0 0 0,1-1 0 0 0,0 0 0 0 0,8 13 0 0 0,-7-14-33 0 0,-1-1-1 0 0,-1 1 1 0 0,0 0 0 0 0,-1 0-1 0 0,0 0 1 0 0,0 0 0 0 0,-2 0 0 0 0,1 1-1 0 0,-2-1 1 0 0,1 1 0 0 0,-2-1-1 0 0,-2 18 1 0 0,-9 41 335 0 0,-38 125 1 0 0,35-151-224 0 0,-77 200 149 0 0,54-164-603 0 0,-94 144 0 0 0,85-155-817 0 0,1-3-3427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58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638 1 7344 0 0,'0'0'332'0'0,"-2"2"-4"0"0,-4 4-308 0 0,0-1-1 0 0,0 0 1 0 0,-1-1 0 0 0,0 1 0 0 0,1-2 0 0 0,-14 7 0 0 0,-21 12 126 0 0,-40 25 320 0 0,7-5 27 0 0,53-28-450 0 0,-113 74 418 0 0,107-69-360 0 0,2 2 1 0 0,-44 44-1 0 0,-1 18-773 0 0,35-33-2688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59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3224 0 0,'1'1'1708'0'0,"21"18"161"0"0,-4-3-1352 0 0,-15-14-427 0 0,-1 0 0 0 0,1 0 0 0 0,0 0 0 0 0,-1 1-1 0 0,5 5 1 0 0,5 6 296 0 0,7 12 135 0 0,-19-25-500 0 0,1 0 1 0 0,-1 0 0 0 0,1 0 0 0 0,-1 1 0 0 0,1-1 0 0 0,-1 0 0 0 0,1 0 0 0 0,-1 0 0 0 0,0 1 0 0 0,0-1 0 0 0,0 0-1 0 0,0 0 1 0 0,0 1 0 0 0,0-1 0 0 0,0 0 0 0 0,0 0 0 0 0,0 1 0 0 0,0-1 0 0 0,-1 0 0 0 0,0 1 0 0 0,1-1-20 0 0,-1 1 32 0 0,0 0 0 0 0,-1 1 1 0 0,1-1-1 0 0,0 1 0 0 0,0 0 0 0 0,0-1 0 0 0,1 1 1 0 0,-1 0-1 0 0,1-1 0 0 0,-1 1 0 0 0,1 0 0 0 0,0 0 1 0 0,0-1-1 0 0,0 1 0 0 0,1 0 0 0 0,-1 0 0 0 0,1-1 1 0 0,0 4-1 0 0,16 80 330 0 0,-14-78-340 0 0,-2 1 0 0 0,1 0 0 0 0,-2 0 1 0 0,1 0-1 0 0,-1 10 0 0 0,0-9 28 0 0,0 0-1 0 0,0 0 1 0 0,4 13 0 0 0,-2-12-1 0 0,0-5-8 0 0,-1-1 0 0 0,0 1 0 0 0,1 9 1 0 0,-2-5 151 0 0,2 0 1 0 0,-1 1-1 0 0,1-1 1 0 0,0 0-1 0 0,5 10 1 0 0,1 7 45 0 0,-8-27-240 0 0,1 4 25 0 0,0 0 0 0 0,0 0 0 0 0,1 0 0 0 0,-1 0 0 0 0,1-1 1 0 0,0 1-1 0 0,4 4 0 0 0,-5-7 15 0 0,8 2-21 0 0,-1 0 1 0 0,0-1-1 0 0,1 1 1 0 0,14 1 0 0 0,-23-4-20 0 0,1 0 1 0 0,0 0 0 0 0,0 0-1 0 0,-1 0 1 0 0,1 0 0 0 0,0 0-1 0 0,-1-1 1 0 0,1 1 0 0 0,0 0-1 0 0,-1 0 1 0 0,1 0 0 0 0,0-1-1 0 0,-1 1 1 0 0,1 0 0 0 0,0-1-1 0 0,-1 1 1 0 0,1 0 0 0 0,-1-1-1 0 0,1 1 1 0 0,-1-1 0 0 0,1 1-1 0 0,-1-1 1 0 0,1 1 0 0 0,0-2-1 0 0,1 0 11 0 0,24-15-1 0 0,-17 14-11 0 0,5-1 0 0 0,-7 4 0 0 0,5 0 0 0 0,-5 1-18 0 0,-6-1 13 0 0,1 1 1 0 0,0-1-1 0 0,-1 0 1 0 0,1 0-1 0 0,0 0 1 0 0,0 0-1 0 0,-1 0 1 0 0,1-1-1 0 0,0 1 1 0 0,-1-1-1 0 0,3 0 1 0 0,8-3 4 0 0,-4-2 56 0 0,1-1 0 0 0,-1 0 0 0 0,-1 0 0 0 0,1 0 0 0 0,-1-1 1 0 0,7-10-1 0 0,18-19 84 0 0,-29 35-269 0 0,-2 0 0 0 0,1 0 0 0 0,0 0 1 0 0,0 0-1 0 0,-1-1 0 0 0,1 1 0 0 0,1-5 0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59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10568 0 0,'0'0'1137'0'0,"1"0"-1070"0"0,5-2-42 0 0,0 1 1 0 0,0 0 0 0 0,10 0 0 0 0,10-1 59 0 0,-15 1-86 0 0,-1 0 0 0 0,1 0 0 0 0,0 1 0 0 0,-1 1 1 0 0,1 0-1 0 0,-1 0 0 0 0,1 1 0 0 0,-1 0 0 0 0,13 5 1 0 0,-18-5 6 0 0,1 1 0 0 0,-1-1 0 0 0,0 1 0 0 0,0 0 0 0 0,-1 1 0 0 0,1-1 0 0 0,-1 1 0 0 0,1-1 0 0 0,-1 2 0 0 0,0-1 0 0 0,0 0 0 0 0,-1 1 0 0 0,0-1 1 0 0,1 1-1 0 0,-1 0 0 0 0,-1 0 0 0 0,1 0 0 0 0,-1 1 0 0 0,0-1 0 0 0,2 7 0 0 0,-1 3 31 0 0,0 1 0 0 0,-1-1 0 0 0,-1 1 0 0 0,-1 0 0 0 0,0-1 0 0 0,-2 19 0 0 0,0 4-23 0 0,1-17-106 0 0,-5 36 0 0 0,-20 85-1340 0 0,16-101 952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59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8952 0 0,'0'0'680'0'0,"8"3"-424"0"0,2 2-256 0 0,-2-2 0 0 0,5-3 0 0 0,1 3-3936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7:00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0 5984 0 0,'0'0'541'0'0,"0"2"-366"0"0,2 13 604 0 0,0 1 0 0 0,9 28 0 0 0,-9-34-947 0 0,3 11 139 0 0,0-1-1 0 0,-2 1 1 0 0,1 40 0 0 0,-4-36 289 0 0,0-1-1 0 0,-2 0 1 0 0,0 0 0 0 0,-2 0 0 0 0,-1 0 0 0 0,0 0 0 0 0,-12 27-1 0 0,-18 46 740 0 0,18-46-828 0 0,3-15-99 0 0,7-21-52 0 0,2 0 0 0 0,-1 1 1 0 0,2 0-1 0 0,-5 29 0 0 0,-1 14 360 0 0,4-24-240 0 0,5-27-64 0 0,1-1 0 0 0,1 0 1 0 0,-1 0-1 0 0,1 1 0 0 0,0-1 0 0 0,1 0 1 0 0,3 10-1 0 0,-1-3 173 0 0,1 0-199 0 0,0 0 0 0 0,1-1 0 0 0,1 0 0 0 0,13 20 0 0 0,-12-20-101 0 0,-1 0 1 0 0,0 0-1 0 0,0 0 1 0 0,8 28-1 0 0,-13-34 106 0 0,6 25-244 0 0,-1 0 0 0 0,-1 0 0 0 0,3 56 0 0 0,-9-49-187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0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10 827 13272 0 0,'0'0'298'0'0,"-1"-1"46"0"0,0-2-270 0 0,0 0 1 0 0,0 0-1 0 0,0 0 0 0 0,1 0 0 0 0,-1 0 0 0 0,1 0 1 0 0,0 0-1 0 0,0 0 0 0 0,0 0 0 0 0,0-6 1 0 0,0-18-78 0 0,-2-4 89 0 0,0 0 0 0 0,3 0 1 0 0,4-36-1 0 0,-1-3 65 0 0,0 34-39 0 0,1-1 0 0 0,1 1 0 0 0,2 0 0 0 0,2 1 0 0 0,22-55 0 0 0,-25 70-112 0 0,3-6 0 0 0,1 0 0 0 0,26-45 0 0 0,-27 56 2 0 0,-6 8-42 0 0,1-1-1 0 0,0 1 1 0 0,0 0 0 0 0,1 0-1 0 0,0 0 1 0 0,0 1 0 0 0,10-7 0 0 0,23-13-224 0 0,-36 24 230 0 0,1 0 1 0 0,0 0-1 0 0,-1 0 0 0 0,1 1 1 0 0,0 0-1 0 0,0 0 0 0 0,0 0 1 0 0,0 0-1 0 0,4 0 1 0 0,-5 1 17 0 0,-1 1 0 0 0,1-1 0 0 0,-1 1 0 0 0,1 0 0 0 0,-1-1 0 0 0,0 1 0 0 0,1 0 0 0 0,-1 0 0 0 0,0 1 0 0 0,0-1 0 0 0,1 0 0 0 0,-1 1 0 0 0,0-1 0 0 0,0 1 0 0 0,1 2 0 0 0,5 4 69 0 0,-1 0 0 0 0,7 10-1 0 0,-13-16-28 0 0,4 7 60 0 0,0 0-1 0 0,-1 1 1 0 0,0-1 0 0 0,-1 1-1 0 0,0 0 1 0 0,0 0-1 0 0,1 14 1 0 0,4 13 171 0 0,21 118 67 0 0,-14-65-236 0 0,4 18-9 0 0,10 53-96 0 0,-12-94-186 0 0,2 15-4600 0 0,-11-51-53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7:05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 1840 0 0,'0'0'83'0'0,"1"0"-6"0"0,4 0 51 0 0,13-1 318 0 0,-1 0-1 0 0,0-2 1 0 0,0 0 0 0 0,0-1-1 0 0,0-1 1 0 0,18-8 0 0 0,-22 9-409 0 0,-1 1-1 0 0,25-3 1 0 0,-16 3 0 0 0,38-3 22 0 0,-26 4-41 0 0,-2 0-18 0 0,0 2 0 0 0,37 4 0 0 0,-35-1 0 0 0,89 8 125 0 0,-38-3-114 0 0,-5 3-71 0 0,0-3 42 0 0,30 0 180 0 0,-70-9 145 0 0,72-11 0 0 0,-86 10-256 0 0,1 0-1 0 0,38 2 0 0 0,-21 1 22 0 0,107 8 804 0 0,-77-3-585 0 0,-37-5-38 0 0,66-9 1 0 0,-98 8-241 0 0,198-38 621 0 0,-111 18-396 0 0,-56 12-164 0 0,-14 3-56 0 0,1 1 1 0 0,-1 0 0 0 0,29 0 0 0 0,-16 5 2 0 0,1 1 1 0 0,-1 2-1 0 0,60 14 0 0 0,-66-12 18 0 0,-18-5-33 0 0,0 2 1 0 0,0-1-1 0 0,12 6 0 0 0,-9-3 3 0 0,1 0 0 0 0,1-1-1 0 0,-1 0 1 0 0,1-1-1 0 0,26 2 1 0 0,-13-4 19 0 0,0-1 0 0 0,32-4 0 0 0,-41 2-22 0 0,0 2 0 0 0,0 0 0 0 0,0 2-1 0 0,-1 0 1 0 0,35 8 0 0 0,89 35 13 0 0,-122-39-19 0 0,0-1 0 0 0,1-1 0 0 0,35 3 0 0 0,-37-5 0 0 0,-9-2 0 0 0,-1 0 0 0 0,1-1 0 0 0,17-3 0 0 0,1 1 0 0 0,103-16 0 0 0,-35 18-2 0 0,-51 2 20 0 0,-20 0-16 0 0,1 2 1 0 0,32 7 0 0 0,-33-5-9 0 0,0-1 1 0 0,34 1 0 0 0,-15-5-2 0 0,-8 1-12 0 0,0-2 0 0 0,63-8 0 0 0,-48-2 14 0 0,3-1-15 0 0,1 2 0 0 0,93-4 1 0 0,159 22 19 0 0,-260-7 45 0 0,-1-1 0 0 0,49-7 0 0 0,92-21 134 0 0,-114 16-172 0 0,-5 2-111 0 0,1 4-1 0 0,127 3 1 0 0,-44 19 141 0 0,-32-1-10 0 0,-86-14-27 0 0,-1-1 0 0 0,1-2 0 0 0,-1-1 0 0 0,0-2 0 0 0,38-9 0 0 0,-39 8 0 0 0,18-5 0 0 0,-26 4-177 0 0,-1 2 0 0 0,1 1 0 0 0,40-3 0 0 0,74 8-1901 0 0,-100 1-824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25.25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953 1 8288 0 0,'-3'5'137'0'0,"-1"-1"0"0"0,0 1 0 0 0,0-1 0 0 0,0 0 0 0 0,-1 0 0 0 0,1 0 0 0 0,-1-1 1 0 0,-7 5-1 0 0,-4 1 1018 0 0,-24 8 0 0 0,-11 6 594 0 0,3 2-1022 0 0,-23 12-3 0 0,20-5 0 0 0,-60 49-1 0 0,84-59-508 0 0,-148 132 1245 0 0,128-103-1401 0 0,-46 61-1 0 0,74-86-58 0 0,3-6 0 0 0,1 1 0 0 0,2 0 0 0 0,0 1 0 0 0,1 0 0 0 0,-10 26 0 0 0,-3 11 4 0 0,14-35 80 0 0,-13 43 0 0 0,22-60-70 0 0,1 0-1 0 0,-1 0 0 0 0,1 1 0 0 0,0-1 0 0 0,1 1 0 0 0,0-1 0 0 0,0 1 0 0 0,1-1 0 0 0,0 0 0 0 0,2 11 0 0 0,3 7 0 0 0,-5-20-13 0 0,0 1 0 0 0,0-1 0 0 0,1 0 0 0 0,-1 0 0 0 0,1 0 0 0 0,0 0 0 0 0,1 0 0 0 0,-1 0 0 0 0,1 0-1 0 0,4 5 1 0 0,7 6 0 0 0,0 1 0 0 0,-2 1 0 0 0,19 32 0 0 0,52 99 0 0 0,-77-138 0 0 0,14 18 0 0 0,-2-4 0 0 0,21 22 0 0 0,-29-34 0 0 0,1-1 0 0 0,0 0 0 0 0,13 11 0 0 0,5 5 0 0 0,-18-16 0 0 0,23 18 0 0 0,0-4 0 0 0,-18-13 0 0 0,1 0 0 0 0,1-1 0 0 0,27 13 0 0 0,69 34 9 0 0,9 2 12 0 0,-92-47-13 0 0,1-1 0 0 0,34 8 0 0 0,22 3 2 0 0,68 15 73 0 0,-118-30-44 0 0,-1 1 0 0 0,45 18 0 0 0,-56-20-39 0 0,0 0 0 0 0,29 4 0 0 0,-4-1 0 0 0,-13-3 0 0 0,0-2 0 0 0,77 3 0 0 0,80-16 0 0 0,-171 6 16 0 0,26-3 32 0 0,6-1-19 0 0,-39 4 2 0 0,29-5 0 0 0,102-30 335 0 0,-108 24-233 0 0,65-29 0 0 0,-11-2 11 0 0,109-74 101 0 0,-152 77-331 0 0,-15 10 10 0 0,-8 9-1154 0 0,37-36 0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26.12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765 4 10824 0 0,'0'0'520'0'0,"-8"-3"45"0"0,5 3-551 0 0,-1 0 0 0 0,0 0 0 0 0,1 0 0 0 0,-1 0 0 0 0,1 0 0 0 0,-1 1 0 0 0,0-1 0 0 0,1 1-1 0 0,-1 0 1 0 0,1 0 0 0 0,0 1 0 0 0,-1-1 0 0 0,1 1 0 0 0,0-1 0 0 0,-4 4 0 0 0,-5 3 121 0 0,0 1 1 0 0,-15 15-1 0 0,19-17-49 0 0,-58 54 414 0 0,-92 110 0 0 0,-55 119 345 0 0,168-226-626 0 0,11-14 477 0 0,2 1 0 0 0,-39 83 1 0 0,68-126-577 0 0,0 0 0 0 0,0 0 0 0 0,0 1 0 0 0,1-1 0 0 0,0 1 0 0 0,0-1 0 0 0,1 1 0 0 0,0 14 0 0 0,1-19-114 0 0,1-1 0 0 0,-1 0 0 0 0,1 0 0 0 0,0 1 0 0 0,-1-1 0 0 0,1 0 0 0 0,1 0-1 0 0,-1 0 1 0 0,0 0 0 0 0,1 0 0 0 0,0 0 0 0 0,-1 0 0 0 0,1-1 0 0 0,0 1 0 0 0,0 0-1 0 0,1-1 1 0 0,-1 0 0 0 0,0 1 0 0 0,1-1 0 0 0,0 0 0 0 0,-1 0 0 0 0,1-1-1 0 0,0 1 1 0 0,0-1 0 0 0,5 3 0 0 0,2-1-24 0 0,0 0 1 0 0,-1 0-1 0 0,1-1 0 0 0,0-1 1 0 0,0 0-1 0 0,0 0 0 0 0,0-1 0 0 0,0 0 1 0 0,1 0-1 0 0,-1-2 0 0 0,0 1 0 0 0,17-5 1 0 0,7-5-299 0 0,-1-1 0 0 0,42-22 0 0 0,-31 13-124 0 0,7-4-53 0 0,24-10-125 0 0,-69 33 606 0 0,0 1 1 0 0,-1-1-1 0 0,11-1 1 0 0,-15 3 17 0 0,0 0-1 0 0,0 0 1 0 0,1 0-1 0 0,-1 0 1 0 0,0 0-1 0 0,1 0 1 0 0,-1 0-1 0 0,0 0 1 0 0,1 0-1 0 0,-1 0 1 0 0,0 1-1 0 0,1-1 1 0 0,-1 1-1 0 0,0-1 1 0 0,0 1-1 0 0,1-1 1 0 0,-1 1 0 0 0,0 0-1 0 0,0-1 1 0 0,0 1-1 0 0,0 0 1 0 0,1 1-1 0 0,0 2 44 0 0,0 0 0 0 0,0 0 1 0 0,-1 0-1 0 0,1 0 0 0 0,-1 0 0 0 0,0 0 0 0 0,0 1 0 0 0,-1-1 0 0 0,1 0 1 0 0,-1 1-1 0 0,0 4 0 0 0,-1 11-16 0 0,-4 22 1 0 0,3-19 72 0 0,0-4-25 0 0,2 0 1 0 0,0-1 0 0 0,1 1-1 0 0,5 26 1 0 0,-2-32-30 0 0,1 0 1 0 0,0 0 0 0 0,1-1-1 0 0,0 0 1 0 0,1 0 0 0 0,0 0-1 0 0,10 11 1 0 0,-5-9-9 0 0,1 0-1 0 0,0 0 1 0 0,1-1-1 0 0,25 18 1 0 0,10 9 39 0 0,-2-6-85 0 0,-34-25 16 0 0,0 0 0 0 0,-1 1 0 0 0,13 13 0 0 0,-16-15-1 0 0,-1-1 0 0 0,1 0-1 0 0,19 11 1 0 0,5 5 10 0 0,-21-16 15 0 0,0 0-1 0 0,1 0 0 0 0,25 8 0 0 0,-15-5 36 0 0,54 19 163 0 0,-34-13-107 0 0,55 28-1 0 0,-82-36-120 0 0,0-1-1 0 0,0-1 0 0 0,0 0 1 0 0,1-1-1 0 0,-1-1 0 0 0,30 4 1 0 0,-11-5 16 0 0,1-2 1 0 0,44-3-1 0 0,121-17 104 0 0,-108 6-62 0 0,-4 1-4 0 0,-47 6-26 0 0,80-21-1 0 0,-107 23-34 0 0,8-4 19 0 0,0 0-1 0 0,29-16 1 0 0,-31 14-15 0 0,54-29 1 0 0,-39 19-48 0 0,45-17 0 0 0,-68 31-470 0 0,20-11 0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28.02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1690 1 4608 0 0,'-5'7'407'0'0,"1"0"-366"0"0,-9 26 4641 0 0,-6 8-1207 0 0,12-29-3120 0 0,-1 1 1 0 0,-16 18 0 0 0,10-13-109 0 0,1 1 0 0 0,-12 22 0 0 0,-6 10 152 0 0,-92 120 568 0 0,15-38-734 0 0,11-14-86 0 0,29-39-147 0 0,12-15 0 0 0,30-32 3 0 0,-40 50 28 0 0,-79 78-1 0 0,50-60-30 0 0,77-83 89 0 0,-28 23 0 0 0,13-13-13 0 0,29-26-64 0 0,3-2-12 0 0,0 0 0 0 0,0 1 0 0 0,0-1 0 0 0,0 1 0 0 0,1-1 0 0 0,-1 1-1 0 0,0-1 1 0 0,0 1 0 0 0,0 0 0 0 0,1-1 0 0 0,-1 1 0 0 0,0 0 0 0 0,0 0 0 0 0,0 1-1 0 0,-8 7 1 0 0,-1 2 0 0 0,-21 16 0 0 0,-2-2 0 0 0,29-23 0 0 0,1 0 0 0 0,-1 0 0 0 0,1-1 0 0 0,-1 1 0 0 0,0-1 0 0 0,0 0 0 0 0,1 0 0 0 0,-1-1 0 0 0,0 1 0 0 0,-4-1 0 0 0,0 0 0 0 0,6-1 2 0 0,1 0-1 0 0,-1 0 0 0 0,0 1 0 0 0,1-1 0 0 0,0 0 0 0 0,-1 0 1 0 0,1-1-1 0 0,0 1 0 0 0,-1 0 0 0 0,1 0 0 0 0,0 0 0 0 0,0-1 0 0 0,0 1 1 0 0,0-1-1 0 0,0 1 0 0 0,1-1 0 0 0,-1 1 0 0 0,-1-3 0 0 0,1-1 6 0 0,-1 0 0 0 0,1-1 0 0 0,0 1 0 0 0,0-6 0 0 0,0-2 0 0 0,-17-30-19 0 0,17 41 3 0 0,0-1 0 0 0,0 1 0 0 0,-1 0-1 0 0,1 0 1 0 0,-1 0 0 0 0,0 0 0 0 0,1 0-1 0 0,-1 0 1 0 0,0 0 0 0 0,0 1 0 0 0,-3-3-1 0 0,-8-6-19 0 0,12 8 29 0 0,-1 1 0 0 0,0-1 0 0 0,0 1 0 0 0,0 0 0 0 0,0 0 0 0 0,0 0 0 0 0,0 0 0 0 0,0 0-1 0 0,-1 0 1 0 0,1 1 0 0 0,0-1 0 0 0,0 1 0 0 0,-1-1 0 0 0,1 1 0 0 0,0 0 0 0 0,-1 0 0 0 0,1 0-1 0 0,0 0 1 0 0,-1 0 0 0 0,1 1 0 0 0,-4 0 0 0 0,-5 2 1 0 0,0 1 1 0 0,0 0-1 0 0,-13 7 1 0 0,9-4 5 0 0,8-3-2 0 0,1 0 0 0 0,-1 0-1 0 0,1 1 1 0 0,0 0 0 0 0,0 0 0 0 0,1 0-1 0 0,0 1 1 0 0,0-1 0 0 0,-6 9 0 0 0,-9 10 0 0 0,15-17-3 0 0,-1 0-1 0 0,1 1 1 0 0,0 0-1 0 0,1-1 1 0 0,0 1-1 0 0,-5 16 0 0 0,-14 55 30 0 0,13-40-6 0 0,4-14 94 0 0,1 1 0 0 0,-2 44 0 0 0,4 53 326 0 0,4-86-409 0 0,-2-17 24 0 0,-1-1 0 0 0,0 1 0 0 0,-6 23 0 0 0,-15 27-60 0 0,2-12 0 0 0,0 4 171 0 0,-2 9 77 0 0,21-64-248 0 0,0 0 43 0 0,0 1 0 0 0,0-1 1 0 0,0 9-1 0 0,2-14 32 0 0,2 1-9 0 0,-2-3-61 0 0,1 0 0 0 0,-1 0 0 0 0,0 0 0 0 0,0 1 0 0 0,0-1 0 0 0,0 0 0 0 0,0 0 0 0 0,0 0 0 0 0,0 0 0 0 0,0 1 0 0 0,0-1 0 0 0,0 0 0 0 0,0 0 0 0 0,0 0 0 0 0,1 0 0 0 0,-1 0 1 0 0,0 1-1 0 0,0-1 0 0 0,0 0 0 0 0,0 0 0 0 0,0 0 0 0 0,0 0 0 0 0,1 0 0 0 0,-1 0 0 0 0,0 0 0 0 0,0 0 0 0 0,0 0 0 0 0,0 1 0 0 0,1-1 0 0 0,-1 0 0 0 0,0 0 0 0 0,0 0 0 0 0,0 0 0 0 0,1 0 0 0 0,-1 0 0 0 0,0 0 0 0 0,0 0 0 0 0,3 0 9 0 0,1 0 1 0 0,0 0 0 0 0,-1 0 0 0 0,1 0 0 0 0,0-1 1 0 0,0 1-1 0 0,0-1 0 0 0,0 0 0 0 0,0 0 0 0 0,-1 0 0 0 0,1-1 0 0 0,0 1 0 0 0,3-3 0 0 0,18-12 30 0 0,-1-1 0 0 0,31-28-1 0 0,39-33 78 0 0,-12 12-40 0 0,-33 27-2 0 0,87-54 0 0 0,-93 68-118 0 0,56-23-1 0 0,49-10 132 0 0,14-6-182 0 0,-93 36 541 0 0,-13 7-1357 0 0,-19 3-4116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29.53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 1 10736 0 0,'-2'2'127'0'0,"0"1"1"0"0,0-1 0 0 0,-1 1 0 0 0,2 0-1 0 0,-1-1 1 0 0,0 1 0 0 0,-1 4-1 0 0,-2 1 25 0 0,5-7-142 0 0,-1-1 1 0 0,1 0-1 0 0,0 0 1 0 0,0 1-1 0 0,-1-1 0 0 0,1 0 1 0 0,0 0-1 0 0,0 1 1 0 0,0-1-1 0 0,0 0 1 0 0,-1 1-1 0 0,1-1 0 0 0,0 0 1 0 0,0 1-1 0 0,0-1 1 0 0,0 0-1 0 0,0 1 0 0 0,0-1 1 0 0,0 0-1 0 0,0 1 1 0 0,0-1-1 0 0,0 0 1 0 0,0 1-1 0 0,0-1 0 0 0,0 0 1 0 0,0 1-1 0 0,0-1 1 0 0,0 0-1 0 0,0 1 0 0 0,1-1 1 0 0,-1 0-1 0 0,0 1 1 0 0,0-1-1 0 0,0 0 1 0 0,1 1-1 0 0,0 0 103 0 0,1 2 20 0 0,-1 0 1 0 0,1 0-1 0 0,0 0 1 0 0,1 0-1 0 0,-1-1 0 0 0,0 1 1 0 0,1-1-1 0 0,-1 1 0 0 0,1-1 1 0 0,0 0-1 0 0,0 0 1 0 0,0 0-1 0 0,0-1 0 0 0,0 1 1 0 0,6 1-1 0 0,6 3-35 0 0,0-2 1 0 0,18 4-1 0 0,-27-7 5 0 0,55 14 417 0 0,75 13 231 0 0,-81-19-486 0 0,-27-4-46 0 0,42 4 0 0 0,123-5 364 0 0,-94-4-502 0 0,12 0-17 0 0,-54 7-2 0 0,-32-3 5 0 0,34 1 0 0 0,-24 3 257 0 0,-40-16-164 0 0,-9-4-59 0 0,0 1-1 0 0,-1 1 0 0 0,0 0 1 0 0,-26-13-1 0 0,-12-3-36 0 0,50 24-63 0 0,0 1 0 0 0,0 0 0 0 0,0 0 0 0 0,0 0 0 0 0,0 0 0 0 0,-1 0 0 0 0,1 1 0 0 0,0-1-1 0 0,0 1 1 0 0,-7 0 0 0 0,-9 2-33 0 0,12-1-20 0 0,-5 27-133 0 0,12-26 184 0 0,0 1 0 0 0,0-1 0 0 0,0 1 0 0 0,1-1 1 0 0,-1 1-1 0 0,1-1 0 0 0,-1 0 0 0 0,1 1 0 0 0,0-1 0 0 0,2 4 0 0 0,2 8-10 0 0,-2-6-1 0 0,0 0 0 0 0,1-1 0 0 0,0 1 0 0 0,0-1 1 0 0,0 0-1 0 0,1 0 0 0 0,0 0 0 0 0,8 7 0 0 0,-7-7-6 0 0,-1 1-1 0 0,0-1 1 0 0,-1 1 0 0 0,0 1 0 0 0,4 9-1 0 0,4 8-10 0 0,4 3 29 0 0,20 27 0 0 0,-17-28 0 0 0,16 31 0 0 0,-26-41 0 0 0,0-2 0 0 0,-1 1 0 0 0,-1 0 0 0 0,0 1 0 0 0,4 19 0 0 0,6 23 54 0 0,-10-3 10 0 0,-6-53-62 0 0,0-1 0 0 0,0 1 0 0 0,0-1 0 0 0,1 0 0 0 0,2 4 0 0 0,2 5-4 0 0,0 1 2 0 0,-2-11 0 0 0,-2-1 0 0 0,11 8-29 0 0,-8-4 11 0 0,1-1 1 0 0,0 0-1 0 0,-1 0 1 0 0,10 4-1 0 0,-10-5 14 0 0,1-1 1 0 0,0 1-1 0 0,0-1 0 0 0,0 0 0 0 0,0-1 0 0 0,1 1 1 0 0,-1-1-1 0 0,0-1 0 0 0,0 1 0 0 0,1-1 0 0 0,-1 0 1 0 0,1 0-1 0 0,-1-1 0 0 0,0 0 0 0 0,0 0 0 0 0,9-3 1 0 0,-3 0 0 0 0,1-1 0 0 0,-1 0 1 0 0,0-1-1 0 0,-1-1 1 0 0,0 0-1 0 0,20-16 0 0 0,103-100-9 0 0,-101 91-36 0 0,20-15 42 0 0,64-44 0 0 0,1-1 6 0 0,-60 46 0 0 0,21-19 0 0 0,-35 32 16 0 0,-32 25 2 0 0,0-1 0 0 0,-1 0 0 0 0,19-18 0 0 0,7-9-18 0 0,-21 22 0 0 0,-1 4 68 0 0,-12 9 81 0 0,-9 6-80 0 0,-9 7-17 0 0,1 1-1 0 0,-24 28 1 0 0,18-18-50 0 0,-107 140 139 0 0,4-3-82 0 0,73-106-37 0 0,-57 67 9 0 0,7-14 64 0 0,20-24 2 0 0,41-39-18 0 0,10-12 62 0 0,-35 49-1 0 0,24-27-49 0 0,25-36-74 0 0,2 1 0 0 0,-23 41 0 0 0,35-59-72 0 0,4-4 24 0 0,1 1 0 0 0,-1 0 0 0 0,0-1 0 0 0,8-2-1 0 0,9-7 25 0 0,6-12-51 0 0,-18 17 58 0 0,-1 0-1 0 0,2 0 1 0 0,16-11-1 0 0,7-1 1 0 0,45-23 0 0 0,-23 16-63 0 0,0 0 51 0 0,105-35-1 0 0,31 8-219 0 0,-108 32-5241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30.93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1131 65 7832 0 0,'-23'-38'2685'0'0,"21"36"-2394"0"0,0-1 1 0 0,0 1-1 0 0,0 0 0 0 0,-1 0 0 0 0,1 0 1 0 0,-1 0-1 0 0,1 1 0 0 0,-6-4 0 0 0,4 4-206 0 0,0 0-1 0 0,0 0 1 0 0,0 0-1 0 0,0 1 1 0 0,0-1-1 0 0,0 1 1 0 0,-1 0-1 0 0,1 0 1 0 0,0 0-1 0 0,0 1 1 0 0,0-1-1 0 0,0 1 1 0 0,0 0-1 0 0,-5 2 0 0 0,-8 3 401 0 0,-30 15 0 0 0,47-20-476 0 0,-12 5 233 0 0,1 1 0 0 0,-19 15 0 0 0,-6 5 199 0 0,21-16-208 0 0,0 1 0 0 0,-15 15-1 0 0,-15 12 214 0 0,-65 59 298 0 0,72-66-563 0 0,27-25-110 0 0,1 2-1 0 0,-17 17 0 0 0,12-8 17 0 0,10-10-43 0 0,-1-1 1 0 0,-12 11-1 0 0,-8 5 19 0 0,1 2 0 0 0,-36 44-1 0 0,42-45-46 0 0,6-7 11 0 0,0 0 1 0 0,1 1-1 0 0,-10 20 1 0 0,-75 171 46 0 0,72-157-74 0 0,10-24 0 0 0,-13 40 0 0 0,0 9 0 0 0,9-26 0 0 0,2 1 0 0 0,-16 87 0 0 0,12-36 0 0 0,-2 12 11 0 0,9 31 282 0 0,11-119-250 0 0,0 0-1 0 0,2 0 0 0 0,4 44 1 0 0,-2 7-215 0 0,-2-52 84 0 0,3 35 0 0 0,4-22 63 0 0,-3-17 27 0 0,2 36-1 0 0,-7 35 46 0 0,1 63 106 0 0,3-95-65 0 0,-6 65-1 0 0,4-8-243 0 0,2-49-41 0 0,3 53-1165 0 0,3-63 558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35.39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161 8009 7832 0 0,'-7'5'192'0'0,"1"1"1"0"0,0 0 0 0 0,1 0-1 0 0,-1 1 1 0 0,1 0 0 0 0,1 0-1 0 0,-1 0 1 0 0,-4 10 0 0 0,1-2 846 0 0,-3 4-367 0 0,2 1 0 0 0,0 0 0 0 0,1 0 0 0 0,1 0 0 0 0,1 1 0 0 0,-3 22 0 0 0,7-33-427 0 0,-1 1 0 0 0,-5 14 1 0 0,6-18-136 0 0,-1 1 1 0 0,1 0-1 0 0,0-1 1 0 0,0 1-1 0 0,1 0 1 0 0,0 9-1 0 0,-6 69 487 0 0,1-1-213 0 0,6-47-247 0 0,-1-2 36 0 0,2 1 0 0 0,8 58 0 0 0,3-36 63 0 0,23 69 0 0 0,171 406 708 0 0,-114-359-888 0 0,-65-127-48 0 0,96 182-8 0 0,-58-123 0 0 0,142 177 0 0 0,-195-270 0 0 0,182 202 0 0 0,-117-142 0 0 0,93 82 0 0 0,151 105 64 0 0,-248-206-37 0 0,20 15 10 0 0,27 18-37 0 0,-31-24 0 0 0,42 29 26 0 0,45 37 31 0 0,-37-20-4 0 0,-67-54-53 0 0,43 27 0 0 0,3 3 0 0 0,160 101 40 0 0,-210-144-26 0 0,-64-41-13 0 0,150 92 9 0 0,-113-72-10 0 0,81 30-1 0 0,64 21 1 0 0,24 7 0 0 0,285 127 64 0 0,-329-138-64 0 0,-131-54-4 0 0,201 80 72 0 0,-156-68-68 0 0,101 31 0 0 0,-46-25-2 0 0,62 16 58 0 0,-83-22-12 0 0,4 1-14 0 0,112 27-30 0 0,-155-39 0 0 0,157 27 0 0 0,-145-31 23 0 0,45 6 18 0 0,85 8-41 0 0,-5-1 0 0 0,-60-5 19 0 0,-1-1 16 0 0,63 0-25 0 0,-181-16-10 0 0,54-4 0 0 0,-30 0 0 0 0,193 8 11 0 0,-241-6-6 0 0,103 10 43 0 0,-57-4-48 0 0,0-2 0 0 0,1-3 0 0 0,103-9 0 0 0,8-14 0 0 0,-122 15 0 0 0,59-14 0 0 0,-34 5 0 0 0,164-32 0 0 0,-200 39 0 0 0,120-18 0 0 0,132-2 0 0 0,5-9 0 0 0,-1-17 0 0 0,-113 20 0 0 0,15-3 0 0 0,214-35 0 0 0,49-13 0 0 0,-273 28 0 0 0,-79 23 0 0 0,121-39 0 0 0,-151 46 0 0 0,13-5 0 0 0,364-93 0 0 0,-237 71 0 0 0,210-71 0 0 0,-344 89 0 0 0,-22 9 0 0 0,123-58 118 0 0,-97 37-105 0 0,1-1-16 0 0,-18 18 14 0 0,44-25 32 0 0,-23 13-33 0 0,-12 6 1 0 0,170-76 28 0 0,-64 33-25 0 0,-96 40-9 0 0,-2-4-1 0 0,79-56 1 0 0,100-90 125 0 0,-121 94-130 0 0,-75 54 0 0 0,61-53 0 0 0,-22 10 0 0 0,91-84 0 0 0,-161 136 24 0 0,41-29 0 0 0,-20 16-8 0 0,182-168-16 0 0,-71 62 0 0 0,-41 31 0 0 0,-82 76 0 0 0,8-7 0 0 0,50-44 0 0 0,-33 28 0 0 0,26-27 3 0 0,0-1-18 0 0,-76 78-16 0 0,45-41 49 0 0,77-91-1 0 0,-111 113-8 0 0,128-164 110 0 0,-5-28 28 0 0,-56 71-38 0 0,-75 123-101 0 0,45-68 119 0 0,-21 45 85 0 0,-10 15-96 0 0,56-76-207 0 0,-41 57-19 0 0,-3-2-1 0 0,46-82 0 0 0,-71 105 111 0 0,21-42 0 0 0,14-30-2 0 0,5-14 15 0 0,27-48 40 0 0,-37 77-17 0 0,-6 11-8 0 0,-29 51-28 0 0,59-130 0 0 0,-27 56 0 0 0,2-8 0 0 0,5-35 75 0 0,-38 96-26 0 0,15-49 9 0 0,-10 38-45 0 0,-5 19-16 0 0,17-49 26 0 0,16-49 18 0 0,-25 51-41 0 0,16-65 0 0 0,5-67 64 0 0,-8 54-64 0 0,-11 40 0 0 0,-16 77 0 0 0,23-103 0 0 0,-33 144 0 0 0,2-24 0 0 0,3-13 0 0 0,37-224 115 0 0,-36 206-102 0 0,1-71 23 0 0,-1 21-8 0 0,-1 14-28 0 0,10-64 0 0 0,-5 1 11 0 0,-7 84 45 0 0,1-5-59 0 0,0-5 3 0 0,-1 9 0 0 0,7-53 0 0 0,5-37 0 0 0,-4 45 0 0 0,-6 50 0 0 0,5-18 0 0 0,-3 24 0 0 0,2-83 0 0 0,-2-40 66 0 0,-2 90-68 0 0,-4 58 2 0 0,1-58 0 0 0,-2-122 64 0 0,2 67-64 0 0,1 40 0 0 0,-3 76 0 0 0,7-54 0 0 0,2-49 0 0 0,-3-36 0 0 0,-4 115 0 0 0,-1 21 0 0 0,1-43 0 0 0,-5 89-3 0 0,0-40 36 0 0,-10-81 1 0 0,5 76-34 0 0,1 1 0 0 0,4-52 0 0 0,1 44 0 0 0,8-72 0 0 0,0 28 0 0 0,-3 29 0 0 0,1-25 0 0 0,-7 68 13 0 0,-1 0 0 0 0,-2 1-1 0 0,0-1 1 0 0,-2 1 0 0 0,-10-32-1 0 0,8 38 36 0 0,3 9-13 0 0,0-1-1 0 0,-1 2 0 0 0,-10-19 1 0 0,0 2-29 0 0,-19-55 0 0 0,12 26-8 0 0,9 38 2 0 0,6 12 0 0 0,5 8 0 0 0,-10-4 0 0 0,8 6 0 0 0,3-1 0 0 0,-2 0 6 0 0,-1 0 0 0 0,1 0 0 0 0,0 0 0 0 0,0 0 0 0 0,0 0 0 0 0,-4 3 0 0 0,-19 10 16 0 0,8-2-22 0 0,1-3 21 0 0,0-1 0 0 0,-32 11-1 0 0,41-16-18 0 0,1 1 5 0 0,1-1 0 0 0,1 0 0 0 0,-1 1 0 0 0,1 0 0 0 0,-1 1 0 0 0,1-1 0 0 0,-5 6 0 0 0,-8 7 23 0 0,-6 6 5 0 0,2 1 0 0 0,0 0 0 0 0,-19 30 0 0 0,24-30-34 0 0,9-14 2 0 0,-128 158 47 0 0,105-130-50 0 0,-10 10 0 0 0,6-11 25 0 0,-41 61 0 0 0,30-36-11 0 0,20-28-14 0 0,-23 39 0 0 0,-16 25 8 0 0,0-1 40 0 0,-6 32 18 0 0,49-80-232 0 0,-1 0 81 0 0,20-43 98 0 0,1-1 1 0 0,0 1-1 0 0,-1 0 1 0 0,2-1-1 0 0,-1 1 0 0 0,1 0 1 0 0,0 0-1 0 0,0 0 1 0 0,0 1-1 0 0,1-1 1 0 0,0 0-1 0 0,0 0 0 0 0,1 0 1 0 0,1 9-1 0 0,1-5-23 0 0,4-5-33 0 0,2 1 32 0 0,-7-5 10 0 0,0 1 0 0 0,0-1 0 0 0,0 0 0 0 0,0 0 0 0 0,0 1 0 0 0,0-1 0 0 0,0-1 0 0 0,1 1-1 0 0,-1 0 1 0 0,4 0 0 0 0,27 6-62 0 0,-26-5 58 0 0,-1 0 0 0 0,1 0 0 0 0,0-1 0 0 0,-1 0 0 0 0,1-1 0 0 0,0 1 0 0 0,0-1 0 0 0,0-1 0 0 0,9-1 0 0 0,22-3-6 0 0,-24 3-7 0 0,0 0 1 0 0,15-5-1 0 0,13-5-17 0 0,0-3-1 0 0,-2-1 1 0 0,65-35 0 0 0,102-63-38 0 0,-187 104 79 0 0,28-16 16 0 0,53-25 9 0 0,8-4-33 0 0,-25 12 15 0 0,-59 30 0 0 0,-1-1 0 0 0,0-1-1 0 0,-1-1 1 0 0,40-36 0 0 0,-38 26 45 0 0,-2 0-1 0 0,0-2 1 0 0,31-52-1 0 0,-34 50-22 0 0,-12 19-13 0 0,-1 0-1 0 0,-1 0 1 0 0,0-1-1 0 0,0 0 1 0 0,-1 0-1 0 0,3-13 1 0 0,-7 23-19 0 0,-1 1 1 0 0,0 0-1 0 0,0 0 1 0 0,0 0-1 0 0,1-1 1 0 0,-1 1-1 0 0,-1 0 1 0 0,1 0-1 0 0,0-1 1 0 0,0 1-1 0 0,0 0 1 0 0,-1 0-1 0 0,1 0 1 0 0,-1-1-1 0 0,1 1 1 0 0,-1 0-1 0 0,1 0 1 0 0,-1 0-1 0 0,1 0 1 0 0,-2-1-1 0 0,0 0 9 0 0,1 1-1 0 0,-1 0 0 0 0,1 0 0 0 0,-1 0 1 0 0,0 0-1 0 0,0 0 0 0 0,1 0 1 0 0,-1 0-1 0 0,0 0 0 0 0,0 1 0 0 0,-3-2 1 0 0,-3 1 19 0 0,0 0 0 0 0,0 1 1 0 0,0-1-1 0 0,-1 2 1 0 0,-8 0-1 0 0,-12 4-68 0 0,1 2 0 0 0,0 0 0 0 0,-37 16 0 0 0,49-17 33 0 0,-96 36-80 0 0,70-17 24 0 0,33-21 53 0 0,-1 1-1 0 0,1 0 0 0 0,0 0 1 0 0,0 1-1 0 0,1 1 1 0 0,-9 7-1 0 0,9-6-8 0 0,1 0 0 0 0,0 0 0 0 0,0 0 0 0 0,1 1 0 0 0,0 0 0 0 0,0 1 0 0 0,1-1 0 0 0,0 1 0 0 0,1 0 0 0 0,-4 14 0 0 0,8-23 12 0 0,-1 0-1 0 0,1 1 1 0 0,-1-1-1 0 0,1 0 1 0 0,0 0 0 0 0,0 1-1 0 0,-1-1 1 0 0,1 0 0 0 0,0 1-1 0 0,0-1 1 0 0,0 0 0 0 0,1 1-1 0 0,-1-1 1 0 0,0 0-1 0 0,0 1 1 0 0,1-1 0 0 0,0 2-1 0 0,5 7-53 0 0,-3-7 50 0 0,1 0 1 0 0,-1 0 0 0 0,1 0 0 0 0,0-1 0 0 0,-1 1-1 0 0,1-1 1 0 0,0 0 0 0 0,0 0 0 0 0,0 0 0 0 0,1-1-1 0 0,-1 0 1 0 0,0 1 0 0 0,1-2 0 0 0,-1 1 0 0 0,0 0 0 0 0,1-1-1 0 0,7 0 1 0 0,6-1-27 0 0,0-1-1 0 0,0-1 0 0 0,20-5 1 0 0,-9 2 20 0 0,-5-1-5 0 0,0 0-1 0 0,35-17 0 0 0,-21 8 7 0 0,1-1 13 0 0,-1-3 0 0 0,-1-1 0 0 0,60-45 0 0 0,-63 44 28 0 0,47-22 0 0 0,-48 26-20 0 0,-24 13-3 0 0,0 0 0 0 0,1 1 0 0 0,0 0 0 0 0,0 1 0 0 0,0-1 0 0 0,0 2 0 0 0,1 0 0 0 0,-1 0 0 0 0,1 1 0 0 0,-1 0 0 0 0,1 0 0 0 0,0 2 0 0 0,-1-1 0 0 0,15 3 0 0 0,-20-1 0 0 0,1 0 0 0 0,-1 0 0 0 0,0 0 0 0 0,0 1 1 0 0,0 0-1 0 0,0 0 0 0 0,0 0 0 0 0,-1 0 0 0 0,1 1 0 0 0,-1 0 0 0 0,0 0 1 0 0,5 6-1 0 0,3 4 12 0 0,-1 2-1 0 0,14 23 1 0 0,-13-16-17 0 0,-6-12 0 0 0,0-1 0 0 0,1 1 0 0 0,10 12 0 0 0,20 23 0 0 0,-23-27 0 0 0,0-1 0 0 0,25 23 0 0 0,-3-12 0 0 0,1-1 0 0 0,46 25 0 0 0,-45-29 0 0 0,-6-8 0 0 0,-24-12 0 0 0,0 0 0 0 0,14 9 0 0 0,-13-7 11 0 0,1-1-1 0 0,0 0 1 0 0,0 0-1 0 0,0-1 1 0 0,0-1-1 0 0,1 0 0 0 0,16 3 1 0 0,14 5 23 0 0,-34-9-27 0 0,-4-1-9 0 0,0 0 1 0 0,1 0-1 0 0,-1 0 0 0 0,1-1 1 0 0,-1 1-1 0 0,1-1 1 0 0,5 0-1 0 0,-1 4 569 0 0,-13-3-326 0 0,-19-2-90 0 0,1-1-1 0 0,-1-2 0 0 0,1 0 1 0 0,-33-10-1 0 0,38 10-49 0 0,-32-5 0 0 0,31 6-18 0 0,-31-8 0 0 0,-50-12 47 0 0,29 7-4 0 0,-104-20 116 0 0,82 19-164 0 0,57 11-28 0 0,0 2-1 0 0,-61 0 0 0 0,-73 13 124 0 0,168-9-172 0 0,-95 16 93 0 0,39-9-22 0 0,-105 28 0 0 0,154-32-78 0 0,0 1 0 0 0,0 0 0 0 0,0 0 0 0 0,1 1 0 0 0,-1 0 0 0 0,1 0 0 0 0,0 1 0 0 0,1 0 0 0 0,0 1 0 0 0,-1 0 0 0 0,-8 11 0 0 0,9-7 29 0 0,7-8-8 0 0,1 0-61 0 0,-2 0-103 0 0,0 0-1 0 0,1 1 0 0 0,-1-1 1 0 0,1 0-1 0 0,0 0 1 0 0,0 1-1 0 0,0-1 0 0 0,1 0 1 0 0,-1 0-1 0 0,1 0 1 0 0,0 1-1 0 0,0-1 0 0 0,0 0 1 0 0,2 4-1 0 0,-2-4-24 0 0,0 0 0 0 0,0 0-1 0 0,-1 0 1 0 0,1 0 0 0 0,-1 0-1 0 0,1 4 1 0 0,2 17-806 0 0,1-13 490 0 0,1 0 0 0 0,7 14 0 0 0,-11-22 330 0 0,1-1-1 0 0,0 1 1 0 0,0 0-1 0 0,0 0 1 0 0,0-1-1 0 0,0 0 1 0 0,1 1-1 0 0,-1-1 1 0 0,1 0-1 0 0,0 0 1 0 0,0 0-1 0 0,-1 0 1 0 0,6 1-1 0 0,4 1-1030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1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574 231 5528 0 0,'0'0'422'0'0,"0"-15"645"0"0,-1 9-431 0 0,0 1 0 0 0,0 0 1 0 0,-1-1-1 0 0,1 1 0 0 0,-1 0 0 0 0,-4-8 0 0 0,-2-5 174 0 0,-9-17 510 0 0,13 27-1155 0 0,0 1-1 0 0,0 0 1 0 0,0 0 0 0 0,-1 0 0 0 0,1 1 0 0 0,-2-1 0 0 0,1 1 0 0 0,-1 0 0 0 0,0 1 0 0 0,0 0 0 0 0,-1-1 0 0 0,-12-6 0 0 0,10 7-63 0 0,1 1 0 0 0,-1 1 0 0 0,1 0 0 0 0,-1 0 0 0 0,0 1 0 0 0,0 0 0 0 0,0 0 1 0 0,-15 0-1 0 0,12 0-16 0 0,6 2-34 0 0,0 0 0 0 0,-1 0-1 0 0,-9 2 1 0 0,-9 0 61 0 0,17-1-111 0 0,0 0 1 0 0,0 0 0 0 0,0 0-1 0 0,0 1 1 0 0,0 0-1 0 0,-9 4 1 0 0,-12 3-3 0 0,23-6 0 0 0,-1-1 0 0 0,0 1 0 0 0,1 0 0 0 0,0 1 0 0 0,0-1 0 0 0,0 1 0 0 0,0 1 0 0 0,0-1 0 0 0,1 1 0 0 0,-10 10 0 0 0,3 0 0 0 0,0 0 0 0 0,-18 32 0 0 0,25-36-3 0 0,0-1-1 0 0,1 0 0 0 0,-4 16 1 0 0,4-12-36 0 0,2-8 29 0 0,1 0 0 0 0,-1 1 0 0 0,1-1 0 0 0,1 0 0 0 0,-1 0 1 0 0,1 1-1 0 0,0-1 0 0 0,1 0 0 0 0,0 1 0 0 0,0-1 0 0 0,0 0 0 0 0,0 0 0 0 0,1 0 0 0 0,0 0 0 0 0,0 0 0 0 0,1 0 0 0 0,0-1 0 0 0,0 1 0 0 0,0-1 0 0 0,1 1 0 0 0,7 7 0 0 0,1-1-13 0 0,14 14 13 0 0,2-2 0 0 0,0-1 0 0 0,48 30-1 0 0,-66-47 11 0 0,45 28 0 0 0,-49-30 0 0 0,0 1 0 0 0,0 0 0 0 0,0 0 0 0 0,-1 1 0 0 0,1 0 0 0 0,4 7 0 0 0,7 10 0 0 0,-12-17 0 0 0,0 0 0 0 0,0 0 0 0 0,6 13 0 0 0,-9-15-3 0 0,1 1 9 0 0,-1-1-1 0 0,0 1 1 0 0,0 0-1 0 0,0 0 1 0 0,0 0 0 0 0,-1 0-1 0 0,0 0 1 0 0,0 0 0 0 0,0 0-1 0 0,-1 0 1 0 0,0 10 0 0 0,-2 5 15 0 0,2-13 3 0 0,-1 0 0 0 0,0 0 0 0 0,-4 11 0 0 0,3-13 36 0 0,0 1-1 0 0,-1 0 1 0 0,1-1 0 0 0,-1 1-1 0 0,-1-1 1 0 0,1 0 0 0 0,-1 0 0 0 0,0 0-1 0 0,0-1 1 0 0,0 1 0 0 0,-1-1 0 0 0,1 0-1 0 0,-1 0 1 0 0,0-1 0 0 0,0 1 0 0 0,-1-1-1 0 0,1 0 1 0 0,0-1 0 0 0,-11 4-1 0 0,-7 2 298 0 0,-1 0 0 0 0,1-2 0 0 0,-26 3 0 0 0,41-8-324 0 0,0 0-1 0 0,1 0 0 0 0,-1-1 0 0 0,0 0 0 0 0,1 0 0 0 0,-1-1 0 0 0,0 0 0 0 0,1 0 0 0 0,-1-1 0 0 0,1 0 0 0 0,-1 0 1 0 0,1-1-1 0 0,-9-4 0 0 0,-7-6-53 0 0,16 10 22 0 0,0-1 1 0 0,0 0-1 0 0,-7-5 0 0 0,12 7-154 0 0,1 1-1 0 0,-1-1 1 0 0,0 1 0 0 0,1-1-1 0 0,-1 0 1 0 0,1 0-1 0 0,0 0 1 0 0,0 1-1 0 0,0-1 1 0 0,0-1-1 0 0,0 1 1 0 0,0 0-1 0 0,0 0 1 0 0,0 0 0 0 0,0-3-1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2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77 193 2304 0 0,'-10'19'11012'0'0,"51"31"-11550"0"0,7 1 2144 0 0,-41-45-1304 0 0,-6-4-72 0 0,1-1-34 0 0,1 2-149 0 0,1-1 0 0 0,0 1 0 0 0,0-1 0 0 0,0 0 0 0 0,0 0 0 0 0,0-1 0 0 0,0 1 0 0 0,0-1 0 0 0,0 0 0 0 0,1 0 0 0 0,-1 0 0 0 0,0-1 0 0 0,1 1 0 0 0,-1-1 0 0 0,7-1 0 0 0,-8 1-30 0 0,-1 0 0 0 0,1 0 0 0 0,-1-1 0 0 0,1 1 0 0 0,-1-1 0 0 0,0 0 1 0 0,1 1-1 0 0,-1-1 0 0 0,0 0 0 0 0,1-1 0 0 0,-1 1 0 0 0,0 0 0 0 0,0-1 1 0 0,0 1-1 0 0,0-1 0 0 0,0 1 0 0 0,-1-1 0 0 0,1 0 0 0 0,0 0 0 0 0,1-3 1 0 0,2-3 27 0 0,0 1 0 0 0,-1-1 1 0 0,-1 0-1 0 0,5-12 0 0 0,-7 16-28 0 0,0 0 0 0 0,-1 0 0 0 0,1 0 0 0 0,-1 0 1 0 0,0 0-1 0 0,0-5 0 0 0,0-12 44 0 0,0 16-41 0 0,-1-1-1 0 0,1 1 0 0 0,-1 0 1 0 0,0 0-1 0 0,0 0 0 0 0,-2-6 0 0 0,-3-12 38 0 0,4 17-39 0 0,1 0-1 0 0,-1 0 0 0 0,0 0 0 0 0,0 0 1 0 0,-1 0-1 0 0,1 1 0 0 0,-1-1 0 0 0,-4-5 1 0 0,-4-7 50 0 0,8 14-5 0 0,0-1 0 0 0,-1 1-1 0 0,1 0 1 0 0,-1 0-1 0 0,0 1 1 0 0,0-1-1 0 0,-1 1 1 0 0,1 0-1 0 0,-1 0 1 0 0,1 0 0 0 0,-9-3-1 0 0,-9-6 331 0 0,19 10-346 0 0,-1 0 0 0 0,1 1 0 0 0,-1-1 0 0 0,0 1 0 0 0,0 0 0 0 0,1 0 0 0 0,-1 0 0 0 0,0 1 0 0 0,0-1 0 0 0,0 1 0 0 0,0 0 0 0 0,0 0 0 0 0,1 0-1 0 0,-1 0 1 0 0,0 1 0 0 0,-7 2 0 0 0,6-2-37 0 0,0 1-1 0 0,0 0 0 0 0,1 0 1 0 0,-1 0-1 0 0,1 0 1 0 0,-1 1-1 0 0,1 0 0 0 0,0 0 1 0 0,0 0-1 0 0,0 0 1 0 0,0 1-1 0 0,-4 5 0 0 0,5-5-9 0 0,0 1 0 0 0,1 0 0 0 0,-1 0 0 0 0,1 0 0 0 0,-3 10 0 0 0,-4 9 0 0 0,6-15 0 0 0,0 0 0 0 0,0 1 0 0 0,1-1 0 0 0,0 1 0 0 0,-1 12 0 0 0,-2 14 0 0 0,2-21 5 0 0,1 0-1 0 0,1-1 0 0 0,0 1 0 0 0,1 1 1 0 0,1-1-1 0 0,0 0 0 0 0,1-1 1 0 0,0 1-1 0 0,1 0 0 0 0,1-1 0 0 0,1 1 1 0 0,0-1-1 0 0,0 0 0 0 0,14 22 0 0 0,-14-28 2 0 0,1 0 0 0 0,-1 0 0 0 0,2-1 0 0 0,-1 0 0 0 0,1 0 0 0 0,0 0 0 0 0,1-1 1 0 0,-1 0-1 0 0,1-1 0 0 0,0 1 0 0 0,1-2 0 0 0,15 8 0 0 0,-13-8 29 0 0,0 0 1 0 0,1-1 0 0 0,-1 0 0 0 0,0-1 0 0 0,1 0-1 0 0,0-1 1 0 0,-1 0 0 0 0,1-1 0 0 0,0 0 0 0 0,13-3-1 0 0,-17 2 23 0 0,-1-1-1 0 0,0 0 0 0 0,1 0 0 0 0,10-6 0 0 0,2-1-136 0 0,-13 6-97 0 0,0 0 1 0 0,0-1-1 0 0,0 1 1 0 0,-1-2-1 0 0,0 1 0 0 0,0-1 1 0 0,0 0-1 0 0,0 0 0 0 0,-1-1 1 0 0,7-7-1 0 0,1-4-1354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2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4 11952 0 0,'0'0'1082'0'0,"-2"0"-890"0"0,-5-3 672 0 0,-10 6 724 0 0,15 8-994 0 0,-1-5-505 0 0,2-4-76 0 0,0-1 1 0 0,0 0-1 0 0,1 1 1 0 0,-1-1-1 0 0,1 1 0 0 0,-1 0 1 0 0,1-1-1 0 0,-1 1 1 0 0,1-1-1 0 0,0 1 0 0 0,0 0 1 0 0,0-1-1 0 0,0 1 1 0 0,0-1-1 0 0,0 4 0 0 0,1 2 26 0 0,-1-1 0 0 0,-1 1 0 0 0,0-1 0 0 0,-1 8 0 0 0,1-7 7 0 0,0 0 0 0 0,0 0 0 0 0,1 0 0 0 0,0 8-1 0 0,2 50 346 0 0,-2-42-114 0 0,3 31-1 0 0,-1-42-221 0 0,-1 1 0 0 0,0-1-1 0 0,0 1 1 0 0,-1-1 0 0 0,-3 15-1 0 0,2-13 9 0 0,1 1-1 0 0,1-1 0 0 0,-1 0 0 0 0,6 21 0 0 0,-3-15 52 0 0,1 28 0 0 0,-5-31-72 0 0,1-12-27 0 0,-1 0-1 0 0,1 0 1 0 0,1 0-1 0 0,-1 0 0 0 0,1 0 1 0 0,-1 1-1 0 0,3 4 0 0 0,22 68 141 0 0,-24-74-149 0 0,1 0 1 0 0,0 0-1 0 0,0-1 1 0 0,0 1-1 0 0,0 0 0 0 0,0-1 1 0 0,1 1-1 0 0,4 4 1 0 0,-3-3 5 0 0,-1-1 0 0 0,1 1 0 0 0,4 10 1 0 0,2 7-2 0 0,-9-17-6 0 0,1 0-1 0 0,0 0 1 0 0,0-1 0 0 0,0 1 0 0 0,1 0 0 0 0,-1-1 0 0 0,1 1-1 0 0,1-1 1 0 0,-1 0 0 0 0,5 4 0 0 0,0-1-253 0 0,1-1 1 0 0,0 0 0 0 0,0 0-1 0 0,0-1 1 0 0,1-1 0 0 0,0 0-1 0 0,11 4 1 0 0,-11-7-867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1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52 763 13040 0 0,'-4'-6'633'0'0,"-1"-3"-456"0"0,0 0-1 0 0,1-1 1 0 0,0 0 0 0 0,-3-15-1 0 0,-7-44-49 0 0,13 63-50 0 0,-3-27 48 0 0,2 0 0 0 0,1-1 1 0 0,1 1-1 0 0,2 0 0 0 0,1 0 1 0 0,2 0-1 0 0,1 0 0 0 0,11-34 1 0 0,-6 35-230 0 0,1 1 0 0 0,27-50 0 0 0,-32 71 125 0 0,-1 0 1 0 0,2 0-1 0 0,-1 0 1 0 0,2 1-1 0 0,11-11 1 0 0,-11 11 49 0 0,-1 1-108 0 0,0 1 1 0 0,1 0-1 0 0,0 0 1 0 0,0 1-1 0 0,1 0 1 0 0,0 1-1 0 0,0 0 1 0 0,13-5 0 0 0,-19 9 49 0 0,-1 1 1 0 0,1-1 0 0 0,0 0 0 0 0,0 1 0 0 0,-1 0 0 0 0,1 0 0 0 0,0 0 0 0 0,0 0 0 0 0,-1 1 0 0 0,1-1 0 0 0,0 1 0 0 0,-1 0 0 0 0,1 0-1 0 0,-1 0 1 0 0,1 1 0 0 0,-1-1 0 0 0,4 3 0 0 0,-2-1 3 0 0,1 1-1 0 0,-1 0 1 0 0,0 0 0 0 0,0 0-1 0 0,-1 1 1 0 0,0-1-1 0 0,1 1 1 0 0,5 10 0 0 0,-2-2-5 0 0,0 1 1 0 0,-2 0 0 0 0,0 0 0 0 0,0 1 0 0 0,5 23 0 0 0,10 78 205 0 0,-13-59-194 0 0,2 32-21 0 0,-2-10-27 0 0,-3-43-63 0 0,9 46-215 0 0,-3-11-646 0 0,-5-26-719 0 0,3-6-3163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3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7368 0 0,'0'0'568'0'0,"-1"0"-374"0"0,-7 3 2661 0 0,8-1-1942 0 0,1 10-405 0 0,-1-10-440 0 0,1 1 1 0 0,-1 0-1 0 0,0 0 0 0 0,0-1 0 0 0,0 1 0 0 0,-1 0 0 0 0,0 5 1 0 0,0-4 8 0 0,1 1 0 0 0,-1-1 0 0 0,1 1 0 0 0,0-1 0 0 0,0 1 0 0 0,0 0 0 0 0,1-1 0 0 0,0 1 0 0 0,0-1 0 0 0,0 0 0 0 0,3 9 0 0 0,3 13 177 0 0,13 58 172 0 0,-4-21-142 0 0,-12-47-147 0 0,1 0 0 0 0,14 30 0 0 0,-12-32 19 0 0,-1 2 0 0 0,9 29 1 0 0,-12-27-41 0 0,-1-7 9 0 0,0-1-1 0 0,1 1 0 0 0,0-1 1 0 0,7 16-1 0 0,-5-15 94 0 0,-1 1 1 0 0,0 0-1 0 0,-1 0 0 0 0,3 18 1 0 0,-2-13-35 0 0,-2-3 72 0 0,0 0-1 0 0,-1 29 1 0 0,-1-32-138 0 0,3 7 48 0 0,-2-16-148 0 0,-1-1-1 0 0,1 1 1 0 0,-1-1-1 0 0,0 1 1 0 0,1-1 0 0 0,-1 1-1 0 0,0-1 1 0 0,0 1 0 0 0,0 0-1 0 0,0-1 1 0 0,0 1 0 0 0,-1-1-1 0 0,1 1 1 0 0,0-1-1 0 0,-1 1 1 0 0,0 1 0 0 0,-4 3 507 0 0,4-13-372 0 0,3-15-79 0 0,-2 19-60 0 0,0 0 0 0 0,0-1 1 0 0,0 1-1 0 0,0 0 0 0 0,-1 0 1 0 0,-1-5-1 0 0,2 5-23 0 0,-1 0 0 0 0,0 0 0 0 0,1 0 0 0 0,0-1 0 0 0,0 1 0 0 0,0-5 0 0 0,0 6-27 0 0,0-1 0 0 0,0 1-1 0 0,0-1 1 0 0,-1 0 0 0 0,1 1-1 0 0,-1-1 1 0 0,1 1 0 0 0,-1-1 0 0 0,0 1-1 0 0,-1-3 1 0 0,1 3 24 0 0,0 1 0 0 0,0-1 0 0 0,1 0 0 0 0,-1 1 0 0 0,1-1 0 0 0,-1 0 0 0 0,1 1 0 0 0,0-1-1 0 0,-1 0 1 0 0,1 0 0 0 0,0 1 0 0 0,0-1 0 0 0,0 0 0 0 0,1-2 0 0 0,0 2 7 0 0,0 1 0 0 0,-1-1-1 0 0,1 1 1 0 0,-1-1 0 0 0,1 0 0 0 0,-1 1-1 0 0,1-1 1 0 0,-1 0 0 0 0,0 1 0 0 0,0-1-1 0 0,0 0 1 0 0,0 1 0 0 0,0-1 0 0 0,-1-3-1 0 0,2 2 1 0 0,0-1 0 0 0,-1 1-1 0 0,2-1 1 0 0,-1 1-1 0 0,0 0 1 0 0,1-1 0 0 0,-1 1-1 0 0,1 0 1 0 0,0 0-1 0 0,0 0 1 0 0,3-3-1 0 0,3-7 7 0 0,-4 7-10 0 0,-1 1-1 0 0,1 0 0 0 0,0 0 0 0 0,0 0 1 0 0,6-4-1 0 0,11-14-56 0 0,-18 19 60 0 0,0 1 0 0 0,0 0-1 0 0,0 0 1 0 0,1 0-1 0 0,-1 0 1 0 0,1 1-1 0 0,7-5 1 0 0,8-5-53 0 0,-13 8 51 0 0,-1 1 0 0 0,1 0 0 0 0,0-1 0 0 0,0 2 0 0 0,0-1 0 0 0,0 1 0 0 0,11-3 0 0 0,-13 4 1 0 0,1 0 1 0 0,-1 0-1 0 0,1 1 0 0 0,-1-1 1 0 0,0 1-1 0 0,1 0 1 0 0,-1 1-1 0 0,1-1 0 0 0,-1 1 1 0 0,0 0-1 0 0,8 2 1 0 0,2 3-14 0 0,-1 0 0 0 0,16 9 1 0 0,-14-7-3 0 0,21 9 0 0 0,-32-16 22 0 0,-1 0 0 0 0,-1 0 0 0 0,1 0 0 0 0,-1 0 0 0 0,0 0 0 0 0,1 0 0 0 0,-1 0 0 0 0,0 1 0 0 0,0-1 0 0 0,0 1 0 0 0,0-1 0 0 0,0 1 0 0 0,0 0 0 0 0,0 0 0 0 0,0 0 0 0 0,-1 0 0 0 0,1 0 0 0 0,1 3 0 0 0,11 14 0 0 0,-12-17 0 0 0,-1-1 0 0 0,1 1 0 0 0,-1-1 0 0 0,0 1 0 0 0,0-1 0 0 0,0 1 0 0 0,0 0 0 0 0,0 0 0 0 0,0 0 0 0 0,0 0 0 0 0,0 0 0 0 0,-1 0 0 0 0,1 0 0 0 0,-1 0 0 0 0,1 0 0 0 0,-1 0 0 0 0,0 3 0 0 0,1 17 1 0 0,0-15 1 0 0,-1-1 0 0 0,0 1 0 0 0,0 0 0 0 0,-2 11 0 0 0,-12 62 283 0 0,13-74-257 0 0,0-1-1 0 0,-1 0 0 0 0,0 0 1 0 0,0 0-1 0 0,0 0 0 0 0,-1 0 1 0 0,1 0-1 0 0,-6 6 0 0 0,-8 17 135 0 0,9-14-20 0 0,-1-1 0 0 0,0 0 0 0 0,-16 19-1 0 0,15-20-36 0 0,6-10-84 0 0,1 1-1 0 0,-1-1 1 0 0,0 1-1 0 0,0-1 1 0 0,0 0-1 0 0,0 0 1 0 0,0 0-1 0 0,0-1 1 0 0,0 1-1 0 0,-6 1 1 0 0,3-1 13 0 0,0 0 1 0 0,0-1-1 0 0,0 0 0 0 0,-1 0 1 0 0,-8 0-1 0 0,9-1 2 0 0,0-1-1 0 0,0-1 0 0 0,0 1 1 0 0,-1-1-1 0 0,2 0 1 0 0,-1-1-1 0 0,-7-3 0 0 0,-2-1 26 0 0,9 4-52 0 0,1 0 0 0 0,-1 0 0 0 0,1-1 0 0 0,-1 0 0 0 0,1 0 0 0 0,1 0 0 0 0,-1-1-1 0 0,0 1 1 0 0,1-1 0 0 0,0 0 0 0 0,0 0 0 0 0,1-1 0 0 0,-1 1 0 0 0,1-1 0 0 0,0 0 0 0 0,1 0-1 0 0,-3-8 1 0 0,4 11-42 0 0,0 1 0 0 0,0-1 0 0 0,0 0 0 0 0,0 0 0 0 0,-1 1 0 0 0,-3-5-1 0 0,-6-14-470 0 0,10 16 196 0 0,-2-5-550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3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56 5064 0 0,'0'0'389'0'0,"-2"-2"60"0"0,-44-31 8759 0 0,33 23-8048 0 0,13 9-1062 0 0,-1 0 1 0 0,0 0-1 0 0,0 1 1 0 0,0-1 0 0 0,0 0-1 0 0,0 0 1 0 0,0 1-1 0 0,0-1 1 0 0,0 0-1 0 0,0 1 1 0 0,0-1-1 0 0,0 1 1 0 0,0 0-1 0 0,-1-1 1 0 0,1 1-1 0 0,-2 0 1 0 0,-16 4 331 0 0,13-1-315 0 0,-9 10 18 0 0,13-12-129 0 0,-1 1 0 0 0,1-1 0 0 0,0 1 0 0 0,0 0 0 0 0,0 0 0 0 0,1-1 0 0 0,-1 2 0 0 0,0-1 0 0 0,-2 4 0 0 0,-12 20-4 0 0,10-18 0 0 0,1-1 0 0 0,-6 15 0 0 0,5-8 11 0 0,4-11-16 0 0,0 0 0 0 0,0 1 0 0 0,1-1 0 0 0,0 1 0 0 0,-1 0-1 0 0,1 0 1 0 0,1-1 0 0 0,-1 1 0 0 0,0 0 0 0 0,1 0-1 0 0,0 0 1 0 0,0 0 0 0 0,0-1 0 0 0,0 1 0 0 0,2 5-1 0 0,-2-7 6 0 0,1 1 0 0 0,-1 0 0 0 0,1-1 0 0 0,0 1 0 0 0,0-1 0 0 0,0 1 0 0 0,0-1 0 0 0,1 0 0 0 0,-1 1 0 0 0,0-1 0 0 0,1 0 0 0 0,0 0 0 0 0,-1 0 0 0 0,1 0 0 0 0,2 2 0 0 0,8 8 0 0 0,-9-10 0 0 0,-1 1 0 0 0,1 0 0 0 0,0-1 0 0 0,0 0 0 0 0,0 1 0 0 0,0-1 0 0 0,0 0 0 0 0,6 2 0 0 0,-1-1 0 0 0,-3-1 0 0 0,-1 0 0 0 0,1 0 0 0 0,1 0 0 0 0,-1-1 0 0 0,0 0 0 0 0,0 0 0 0 0,9 0 0 0 0,-4 0 0 0 0,-1 0 0 0 0,1 0 0 0 0,0 1 0 0 0,17 7 0 0 0,-19-7 0 0 0,37 18 0 0 0,-39-18 1 0 0,-1 0 0 0 0,0 0 0 0 0,0 1-1 0 0,0 0 1 0 0,0 0 0 0 0,0 0-1 0 0,0 1 1 0 0,-1 0 0 0 0,1 0 0 0 0,-1 0-1 0 0,0 0 1 0 0,-1 0 0 0 0,1 1-1 0 0,5 10 1 0 0,-7-13 6 0 0,-1 1 0 0 0,1 0-1 0 0,-1 0 1 0 0,0 0 0 0 0,0 0 0 0 0,0 0-1 0 0,0 1 1 0 0,-1-1 0 0 0,1 0-1 0 0,-1 0 1 0 0,0 1 0 0 0,0-1 0 0 0,0 0-1 0 0,0 0 1 0 0,0 1 0 0 0,-1-1 0 0 0,1 0-1 0 0,-2 3 1 0 0,0-3-3 0 0,1-1 0 0 0,0 0 0 0 0,0 0-1 0 0,0 0 1 0 0,0 1 0 0 0,1-1 0 0 0,-1 0 0 0 0,0 1-1 0 0,1-1 1 0 0,0 0 0 0 0,-1 1 0 0 0,1-1 0 0 0,1 4-1 0 0,-2-1 26 0 0,0-1-1 0 0,-1 1 0 0 0,1-1 0 0 0,-1 0 0 0 0,1 0 0 0 0,-1 0 0 0 0,-1 0 0 0 0,-2 5 0 0 0,-1 2 63 0 0,2-6 2 0 0,1 0 0 0 0,-1 0-1 0 0,0-1 1 0 0,0 1-1 0 0,0-1 1 0 0,-1 0 0 0 0,1 0-1 0 0,-1-1 1 0 0,0 1 0 0 0,0-1-1 0 0,0 0 1 0 0,-1-1-1 0 0,1 1 1 0 0,-1-1 0 0 0,0 0-1 0 0,1 0 1 0 0,-1-1-1 0 0,0 1 1 0 0,0-1 0 0 0,0-1-1 0 0,0 1 1 0 0,0-1 0 0 0,0 0-1 0 0,0 0 1 0 0,-9-2-1 0 0,-3-2 164 0 0,11 3-229 0 0,1 0 0 0 0,0-1 0 0 0,-1 0 0 0 0,1 0 0 0 0,0 0 0 0 0,0 0 0 0 0,0-1 0 0 0,-9-6 0 0 0,-2-2-80 0 0,14 9 52 0 0,0 1 0 0 0,0-1 0 0 0,0 0 0 0 0,0-1-1 0 0,0 1 1 0 0,0 0 0 0 0,1-1 0 0 0,-1 1 0 0 0,1-1 0 0 0,-1 0-1 0 0,-2-4 1 0 0,-1-5-111 0 0,-10-19-87 0 0,15 29 72 0 0,0 0 0 0 0,1 0 1 0 0,-1-1-1 0 0,1 1 0 0 0,-1 0 0 0 0,1-1 1 0 0,0 1-1 0 0,0 0 0 0 0,0-1 1 0 0,0 1-1 0 0,0-3 0 0 0,0-7-1126 0 0,-4-1-54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6448 0 0,'25'0'834'0'0,"-29"19"2373"0"0,4-16-3041 0 0,-1-1 0 0 0,1 1 0 0 0,0-1 0 0 0,0 1 0 0 0,0 0 0 0 0,0-1 0 0 0,0 1 0 0 0,0 0 0 0 0,1-1 0 0 0,-1 1 0 0 0,1-1 0 0 0,0 1 0 0 0,-1-1 0 0 0,1 1 1 0 0,1-1-1 0 0,1 5 0 0 0,-1-3-53 0 0,-1-1 0 0 0,0 1 0 0 0,0 0 0 0 0,-1 0 0 0 0,1 0 0 0 0,-1 4 0 0 0,3 15 286 0 0,2-1 137 0 0,-2-1 0 0 0,0 36 0 0 0,3 15 585 0 0,-6-66-972 0 0,1 1-1 0 0,-1 0 0 0 0,-1-1 0 0 0,-1 14 1 0 0,-2 11 315 0 0,4-10-175 0 0,-1 0 0 0 0,-4 24-1 0 0,0 14 175 0 0,4-40-226 0 0,-5 31-1 0 0,3-37-148 0 0,1 0 0 0 0,0 1 0 0 0,1-1 0 0 0,0 1 0 0 0,1 0 0 0 0,0-1 0 0 0,3 15 0 0 0,-2-22-43 0 0,0 1-1 0 0,-1 0 1 0 0,0-1-1 0 0,-1 1 0 0 0,1-1 1 0 0,-4 12-1 0 0,4-15-18 0 0,0 1-1 0 0,0-1 0 0 0,0 1 1 0 0,0-1-1 0 0,1 1 1 0 0,-1-1-1 0 0,1 0 1 0 0,0 1-1 0 0,0-1 1 0 0,0 0-1 0 0,0 0 1 0 0,1 1-1 0 0,3 4 1 0 0,-2-3 10 0 0,0 1 0 0 0,1-1 0 0 0,0 0 0 0 0,0-1 0 0 0,0 1 0 0 0,8 6 0 0 0,-4-6-8 0 0,0 0 0 0 0,0-1 0 0 0,0 0 0 0 0,0 0 0 0 0,15 3 0 0 0,-7-1-36 0 0,-8-4 8 0 0,1-1 0 0 0,-1 1 0 0 0,1-2 0 0 0,-1 1 0 0 0,1-1 0 0 0,-1 0 0 0 0,1-1 0 0 0,-1 0 0 0 0,10-2 0 0 0,-9 1 9 0 0,0 0 1 0 0,0-1-1 0 0,0 1 0 0 0,0-2 0 0 0,-1 1 0 0 0,13-8 0 0 0,-4 0-1975 0 0,31-26-1 0 0,-31 23-4715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4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67 11976 0 0,'-3'4'6729'0'0,"11"-9"-6605"0"0,1 2 0 0 0,0-1 0 0 0,-1 1-1 0 0,1 0 1 0 0,13-2 0 0 0,-7 2-120 0 0,23-9-1 0 0,30-9-1200 0 0,-45 10 498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5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14280 0 0,'0'0'2615'0'0,"3"7"-1351"0"0,2 6 1336 0 0,0-7-2344 0 0,3-1-256 0 0,2 3 0 0 0,3-8-2640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5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10568 0 0,'0'1'54'0'0,"-1"-1"0"0"0,1 1 0 0 0,0-1 0 0 0,-1 1 0 0 0,1-1 0 0 0,-1 1 0 0 0,1-1 0 0 0,0 1 0 0 0,-1-1 0 0 0,1 1 0 0 0,0 0 0 0 0,0-1 0 0 0,0 1 0 0 0,-1-1 0 0 0,1 1 0 0 0,0 0 0 0 0,0-1 0 0 0,0 1 1 0 0,0 0-1 0 0,0-1 0 0 0,0 1 0 0 0,0 0 0 0 0,0 1 0 0 0,6 18 61 0 0,-3-10 210 0 0,4 19 155 0 0,17 88 243 0 0,6 111 842 0 0,14 57 1104 0 0,-44-284-2638 0 0,0 1-1 0 0,0 0 1 0 0,0-1-1 0 0,0 1 1 0 0,0 0-1 0 0,-1 0 1 0 0,1-1-1 0 0,0 1 1 0 0,-2 1-1 0 0,2-1 546 0 0,-2-3-480 0 0,-2-1-95 0 0,0 0 1 0 0,0-1-1 0 0,0 0 0 0 0,0 0 0 0 0,0 0 0 0 0,1 0 0 0 0,-1-1 0 0 0,1 0 0 0 0,-5-7 0 0 0,8 11-5 0 0,-1-1-14 0 0,0-1-1 0 0,0 1 1 0 0,0-1 0 0 0,1 1-1 0 0,-1-1 1 0 0,1 0 0 0 0,-1 1-1 0 0,1-1 1 0 0,0 1 0 0 0,-1-1 0 0 0,1 0-1 0 0,0 1 1 0 0,0-1 0 0 0,0 0-1 0 0,1 1 1 0 0,-1-1 0 0 0,1-2-1 0 0,8-27-139 0 0,-6 23 175 0 0,1 1-22 0 0,-1 1-1 0 0,1 0 1 0 0,0 0-1 0 0,0 0 1 0 0,1 0-1 0 0,9-10 0 0 0,-2 3-57 0 0,2 0 78 0 0,0 0 0 0 0,0 0 0 0 0,18-10 0 0 0,0-1-123 0 0,-15 10 19 0 0,1 1 0 0 0,0 1-1 0 0,2 0 1 0 0,-1 2 0 0 0,27-11 0 0 0,-41 19 79 0 0,0 1-1 0 0,0 0 1 0 0,0 0-1 0 0,0 0 0 0 0,1 1 1 0 0,-1 0-1 0 0,0 0 1 0 0,1 0-1 0 0,-1 1 1 0 0,0-1-1 0 0,0 1 1 0 0,0 0-1 0 0,0 1 1 0 0,0-1-1 0 0,0 1 1 0 0,0 0-1 0 0,0 1 1 0 0,0-1-1 0 0,5 4 0 0 0,-7-4 6 0 0,0 0 0 0 0,0 1-1 0 0,0-1 1 0 0,-1 0 0 0 0,1 1-1 0 0,0 0 1 0 0,-1 0 0 0 0,0-1-1 0 0,0 1 1 0 0,0 1 0 0 0,2 2-1 0 0,3 7 6 0 0,-3-7 1 0 0,0 1 0 0 0,-1 0 1 0 0,0 0-1 0 0,0 0 0 0 0,-1 0 0 0 0,1 0 0 0 0,-2 1 0 0 0,1-1 0 0 0,0 8 0 0 0,-1 1 32 0 0,0 0 1 0 0,-1-1 0 0 0,-3 23 0 0 0,0-24 63 0 0,0 0 0 0 0,-9 21 1 0 0,7-20-20 0 0,0-4 31 0 0,0-1 0 0 0,-1 0 0 0 0,0 0 0 0 0,-1 0 0 0 0,0 0 0 0 0,-1-1 0 0 0,0-1 0 0 0,-17 15-1 0 0,21-19-52 0 0,-1 0-1 0 0,0 0 1 0 0,0-1-1 0 0,0 1 1 0 0,-1-1-1 0 0,1-1 1 0 0,-1 1-1 0 0,0-1 1 0 0,-9 3-1 0 0,3-3 81 0 0,-1 0-1 0 0,0-1 0 0 0,-21 0 0 0 0,27-2-86 0 0,-1 1-1 0 0,0-2 0 0 0,1 1 1 0 0,-1-1-1 0 0,1 0 0 0 0,-10-4 1 0 0,-2-2 16 0 0,-21-13 1 0 0,33 16-162 0 0,-1 1 0 0 0,1-1-1 0 0,0 0 1 0 0,0-1 0 0 0,-7-8 0 0 0,11 11-318 0 0,0-1-1 0 0,0 0 1 0 0,0 0-1 0 0,1 0 1 0 0,-1-1-1 0 0,1 1 1 0 0,0 0-1 0 0,0-1 1 0 0,1 0-1 0 0,-3-8 1 0 0,3-7-1295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6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18 152 5064 0 0,'1'2'389'0'0,"15"39"854"0"0,12 18 3769 0 0,-27-57-4913 0 0,1-1 1 0 0,-1 1 0 0 0,1 0 0 0 0,-1-1 0 0 0,1 1 0 0 0,0 0 0 0 0,2 1-1 0 0,10 9 501 0 0,-12-9-495 0 0,1-1-1 0 0,-1 1 0 0 0,1-1 1 0 0,0 0-1 0 0,3 3 0 0 0,7 4 224 0 0,-9-5-198 0 0,1-1 1 0 0,0 0 0 0 0,0-1-1 0 0,0 1 1 0 0,0-1 0 0 0,1 0-1 0 0,-1 0 1 0 0,7 1 0 0 0,-4 0-27 0 0,-4-2-51 0 0,0-1 1 0 0,0 1-1 0 0,0 0 1 0 0,0-1-1 0 0,1 0 1 0 0,-1 0 0 0 0,6-1-1 0 0,11 0 179 0 0,-17 1-208 0 0,0 0 0 0 0,-1-1 0 0 0,1 1 0 0 0,0-1 0 0 0,-1 0 0 0 0,1 1 0 0 0,0-2 0 0 0,-1 1 0 0 0,1 0 0 0 0,-1-1 0 0 0,1 0 0 0 0,-1 1 0 0 0,0-1 0 0 0,0-1 0 0 0,0 1 0 0 0,0 0 0 0 0,3-3 0 0 0,2-3 47 0 0,-7 7-60 0 0,1 0 1 0 0,-1 0-1 0 0,0 0 0 0 0,0-1 0 0 0,1 1 0 0 0,-1 0 1 0 0,0-1-1 0 0,0 1 0 0 0,0-1 0 0 0,0 1 0 0 0,-1-1 1 0 0,2-2-1 0 0,-2-5 50 0 0,0 8-52 0 0,0 0 0 0 0,0 0-1 0 0,0-1 1 0 0,0 1 0 0 0,0 0 0 0 0,0 0 0 0 0,1-1 0 0 0,-1 1 0 0 0,0 0 0 0 0,2-2-1 0 0,-1 0 4 0 0,1 0 0 0 0,-1 0 0 0 0,0 0 0 0 0,0 0 0 0 0,0 0 0 0 0,-1 0-1 0 0,1 0 1 0 0,-1-1 0 0 0,1 1 0 0 0,-1 0 0 0 0,0 0 0 0 0,0 0 0 0 0,-1 0-1 0 0,1-1 1 0 0,-1 1 0 0 0,1 0 0 0 0,-3-6 0 0 0,-1-20 38 0 0,4 24-37 0 0,0 0 0 0 0,-1 0 0 0 0,1 1 0 0 0,-1-1 0 0 0,0 0 0 0 0,-3-6 0 0 0,1 4 57 0 0,0 0 1 0 0,-1 0-1 0 0,0 0 0 0 0,0 1 1 0 0,-1-1-1 0 0,1 1 0 0 0,-1 1 1 0 0,-1-1-1 0 0,1 1 0 0 0,-9-7 0 0 0,1 3 100 0 0,6 4-39 0 0,1 0-1 0 0,-1 0 1 0 0,0 1-1 0 0,0 0 1 0 0,-1 1-1 0 0,1 0 1 0 0,-1 0-1 0 0,1 0 1 0 0,-1 1-1 0 0,-11-2 1 0 0,14 4-92 0 0,0 0-1 0 0,0 0 1 0 0,0 0 0 0 0,0 1 0 0 0,0-1 0 0 0,0 1 0 0 0,1 1-1 0 0,-1-1 1 0 0,0 0 0 0 0,0 1 0 0 0,1 0 0 0 0,-1 0 0 0 0,1 1 0 0 0,0-1-1 0 0,-1 1 1 0 0,1 0 0 0 0,-6 6 0 0 0,6-5-40 0 0,-1 1-1 0 0,0 1 1 0 0,1-1 0 0 0,0 1 0 0 0,1 0-1 0 0,-1 0 1 0 0,1 0 0 0 0,0 0-1 0 0,0 0 1 0 0,1 1 0 0 0,0-1 0 0 0,-2 10-1 0 0,-16 73 2 0 0,16-71 33 0 0,1-1 0 0 0,1 1 0 0 0,1 0 0 0 0,0 0 0 0 0,2 1 0 0 0,4 33 0 0 0,-4-44-19 0 0,1-1 0 0 0,0 0 0 0 0,0 1 0 0 0,0-1 0 0 0,1 0 0 0 0,0 0 0 0 0,1 0 0 0 0,-1-1 0 0 0,1 1 0 0 0,1-1 0 0 0,-1 0 0 0 0,1 0 0 0 0,0-1 0 0 0,0 1 0 0 0,7 4 0 0 0,-5-4-29 0 0,0-1 0 0 0,0 0 1 0 0,1 0-1 0 0,-1-1 0 0 0,1 0 0 0 0,0 0 1 0 0,1-1-1 0 0,-1 0 0 0 0,1 0 0 0 0,-1-1 1 0 0,1 0-1 0 0,13 0 0 0 0,14-1-2947 0 0,-22-1 195 0 0,15 0-3574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6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291 121 4144 0 0,'-3'-3'39'0'0,"0"1"-2"0"0,0-1 0 0 0,0 1 0 0 0,1-1 0 0 0,-1 1 0 0 0,1-1-1 0 0,-1 0 1 0 0,1 0 0 0 0,0 0 0 0 0,-2-5 0 0 0,2 2 740 0 0,-1 0 1 0 0,0 1-1 0 0,0-1 1 0 0,-1 1-1 0 0,1-1 1 0 0,-1 1-1 0 0,0 0 1 0 0,0 1-1 0 0,-1-1 1 0 0,1 1-1 0 0,-1 0 1 0 0,0 0-1 0 0,-9-5 518 0 0,13 8-904 0 0,-15-9 762 0 0,7 17-852 0 0,6-4-258 0 0,1-1-1 0 0,-1 0 1 0 0,0 1-1 0 0,1-1 0 0 0,0 1 1 0 0,-1 0-1 0 0,1 0 1 0 0,0 0-1 0 0,-2 4 0 0 0,-4 7 50 0 0,7-13-88 0 0,0 0-1 0 0,1 0 1 0 0,-1 1-1 0 0,0-1 1 0 0,1 0 0 0 0,-1 0-1 0 0,1 0 1 0 0,-1 0-1 0 0,1 1 1 0 0,0-1-1 0 0,-1 0 1 0 0,1 0-1 0 0,0 0 1 0 0,0 1-1 0 0,0-1 1 0 0,0 0-1 0 0,0 1 1 0 0,0-1 0 0 0,0 2-1 0 0,1-1 6 0 0,-1 0 0 0 0,-1 0 0 0 0,1 0 0 0 0,0 0 0 0 0,0 0-1 0 0,-1 0 1 0 0,1-1 0 0 0,-2 4 0 0 0,1-4 3 0 0,1 1 0 0 0,-1 0-1 0 0,1 0 1 0 0,-1 0 0 0 0,1 0-1 0 0,0 0 1 0 0,0 0 0 0 0,0 0 0 0 0,0 3-1 0 0,1 2 22 0 0,1 1-1 0 0,0 0 0 0 0,0-1 0 0 0,4 9 0 0 0,-4-13-27 0 0,-1 0-1 0 0,1 0 1 0 0,0 1 0 0 0,0-1-1 0 0,0-1 1 0 0,0 1-1 0 0,1 0 1 0 0,-1 0 0 0 0,1-1-1 0 0,0 1 1 0 0,3 1-1 0 0,49 27-4 0 0,-49-28 14 0 0,0 0-1 0 0,0 0 0 0 0,13 4 1 0 0,-3-1-3 0 0,-13-4-12 0 0,1 2 1 0 0,3 0-7 0 0,1 1 26 0 0,-1-1 1 0 0,0 1-1 0 0,-1 0 0 0 0,1 1 1 0 0,-1 0-1 0 0,11 13 0 0 0,-8-10-18 0 0,-8-9-1 0 0,0 1 0 0 0,-1-1 1 0 0,1 1-1 0 0,0-1 0 0 0,-1 1 1 0 0,1-1-1 0 0,-1 1 0 0 0,1-1 0 0 0,-1 1 1 0 0,1-1-1 0 0,-1 1 0 0 0,1 0 1 0 0,-1-1-1 0 0,1 1 0 0 0,-1 0 0 0 0,0 0 1 0 0,1-1-1 0 0,-1 1 0 0 0,0 0 1 0 0,0 0-1 0 0,0-1 0 0 0,1 1 0 0 0,-1 0 1 0 0,0 0-1 0 0,0-1 0 0 0,0 1 1 0 0,0 0-1 0 0,0 0 0 0 0,-1 0 0 0 0,1-1 1 0 0,0 1-1 0 0,0 0 0 0 0,0 0 1 0 0,-1-1-1 0 0,0 2 0 0 0,1-1 7 0 0,0 0-1 0 0,-1 0 1 0 0,1 0-1 0 0,0 0 1 0 0,-1 0-1 0 0,1 0 1 0 0,0 0-1 0 0,0 0 1 0 0,0 0-1 0 0,0 0 1 0 0,0 0-1 0 0,0 2 1 0 0,0-2 0 0 0,0 0 0 0 0,0 0 1 0 0,0 0-1 0 0,0 0 1 0 0,0 0-1 0 0,0 0 1 0 0,0 0-1 0 0,-1 0 1 0 0,1 0-1 0 0,0 0 1 0 0,-1 0-1 0 0,1 1 0 0 0,-5 5 101 0 0,1-1 0 0 0,-1 1-1 0 0,0-1 1 0 0,-1 0-1 0 0,1 0 1 0 0,-1-1-1 0 0,0 0 1 0 0,-1 0-1 0 0,1 0 1 0 0,-1-1 0 0 0,-9 5-1 0 0,-3 1 234 0 0,0-1 1 0 0,-1-1-1 0 0,-24 6 0 0 0,36-12-293 0 0,-1 0-1 0 0,0-1 0 0 0,0 0 0 0 0,0-1 0 0 0,0 0 1 0 0,-1 0-1 0 0,1-1 0 0 0,0 0 0 0 0,-9-3 0 0 0,2 0 36 0 0,14 4-81 0 0,0 0 0 0 0,0 0 0 0 0,1 0 0 0 0,-1-1 0 0 0,0 1 0 0 0,0-1 0 0 0,0 1 0 0 0,1-1 0 0 0,-1 0 0 0 0,0 0 0 0 0,1 0 0 0 0,-1 0 0 0 0,0 0 0 0 0,1 0 0 0 0,0 0 0 0 0,-1 0 0 0 0,1-1 0 0 0,0 1 0 0 0,-1-1 0 0 0,1 1 1 0 0,0-1-1 0 0,0 1 0 0 0,0-1 0 0 0,-1-2 0 0 0,-9-23-308 0 0,7 20-361 0 0,1-1 0 0 0,0 1 0 0 0,-1-10 0 0 0,3 5-757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7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0 9672 0 0,'-17'4'874'0'0,"12"-2"-718"0"0,2 0-129 0 0,-10 9 446 0 0,12-10-373 0 0,0-1 0 0 0,1 1 1 0 0,-1-1-1 0 0,1 1 0 0 0,-1-1 0 0 0,1 1 1 0 0,0-1-1 0 0,-1 1 0 0 0,1 0 0 0 0,-1-1 1 0 0,1 1-1 0 0,0 0 0 0 0,0-1 0 0 0,-1 1 1 0 0,1 0-1 0 0,0-1 0 0 0,0 2 0 0 0,4 5 914 0 0,-4-6-915 0 0,1 0-1 0 0,-1-1 0 0 0,1 1 0 0 0,-1 0 0 0 0,1 0 1 0 0,-1 0-1 0 0,1 0 0 0 0,-1 0 0 0 0,0 0 1 0 0,0 0-1 0 0,1-1 0 0 0,-1 1 0 0 0,0 2 1 0 0,-1 10 327 0 0,1-9-367 0 0,0 1 0 0 0,0-1-1 0 0,0 1 1 0 0,1 0 0 0 0,0 6-1 0 0,6 13 69 0 0,-4-16-93 0 0,-1 1 1 0 0,0-1 0 0 0,2 13 0 0 0,-3-7 65 0 0,1 0 1 0 0,1 0 0 0 0,0 0 0 0 0,10 23-1 0 0,-10-27 73 0 0,-1 0 0 0 0,1 0-1 0 0,1 20 1 0 0,3 15 350 0 0,0-22-288 0 0,-5-15-115 0 0,1 0-1 0 0,-1 0 1 0 0,2 15-1 0 0,-4-5 139 0 0,-2 20 0 0 0,0-25-137 0 0,2 0-1 0 0,-1 0 1 0 0,2 0 0 0 0,2 16 0 0 0,-2-24-95 0 0,1 5 47 0 0,0 1-1 0 0,0-1 1 0 0,-1 1-1 0 0,0 0 1 0 0,-2 18-1 0 0,1-24-62 0 0,0 0 0 0 0,1 0-1 0 0,-1 1 1 0 0,1-1 0 0 0,0 0 0 0 0,1 0-1 0 0,2 8 1 0 0,5 22 58 0 0,-9-33-100 0 0,1 1 1 0 0,-1-1-1 0 0,1 1 1 0 0,-1-1 0 0 0,1 1-1 0 0,0-1 1 0 0,0 0-1 0 0,0 1 1 0 0,0-1-1 0 0,0 0 1 0 0,1 0 0 0 0,-1 0-1 0 0,1 1 1 0 0,-1-2-1 0 0,1 1 1 0 0,0 0-1 0 0,0 0 1 0 0,0 0 0 0 0,0-1-1 0 0,2 2 1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7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0 133 13160 0 0,'0'0'1186'0'0,"1"-1"-915"0"0,3-3-80 0 0,0-1 0 0 0,0 2 0 0 0,0-1 0 0 0,1 0 0 0 0,0 1 0 0 0,6-4 1 0 0,5-4 77 0 0,-4 4-438 0 0,0-1 1 0 0,1 1 0 0 0,0 1 0 0 0,1 0-1 0 0,23-6 1 0 0,-14 8-3558 0 0,2 4-1218 0 0</inkml:trace>
  <inkml:trace contextRef="#ctx0" brushRef="#br0" timeOffset="1">466 0 3680 0 0,'-1'2'284'0'0,"-11"44"2434"0"0,11-43-2151 0 0,0-1-1 0 0,1 1 0 0 0,0-1 1 0 0,-1 1-1 0 0,1-1 0 0 0,0 1 0 0 0,1 0 1 0 0,-1 3-1 0 0,0 18 3193 0 0,-2-12-3357 0 0,0-1 1 0 0,1 1-1 0 0,0 0 0 0 0,1-1 0 0 0,0 1 0 0 0,1 0 1 0 0,0-1-1 0 0,4 15 0 0 0,-4-19-288 0 0,0-1-1 0 0,0 0 1 0 0,-1 13 0 0 0,2 14 283 0 0,5 20 75 0 0,-6-39-364 0 0,1 0 0 0 0,0-1 0 0 0,8 26 0 0 0,-6-23-34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1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10 744 2760 0 0,'-5'-50'1350'0'0,"3"18"2817"0"0,0-1 375 0 0,2-16-2250 0 0,1 9-1854 0 0,1 13-326 0 0,1 0 1 0 0,2 1-1 0 0,13-47 1 0 0,-9 36 4 0 0,-2 9-24 0 0,2 0 0 0 0,0 1 0 0 0,25-48 1 0 0,-25 58-68 0 0,4-7 5 0 0,0 1 1 0 0,2 1 0 0 0,17-21 0 0 0,-27 37-12 0 0,0 1-1 0 0,0 0 0 0 0,1-1 1 0 0,0 2-1 0 0,0-1 0 0 0,0 1 1 0 0,0 0-1 0 0,1 0 0 0 0,0 1 1 0 0,0-1-1 0 0,0 2 0 0 0,0-1 1 0 0,0 1-1 0 0,1 0 0 0 0,8-1 1 0 0,-13 3-9 0 0,1-1 0 0 0,-1 1 0 0 0,0 0 0 0 0,0 1 0 0 0,1-1 0 0 0,-1 1 0 0 0,0-1 0 0 0,0 1 0 0 0,0 0 0 0 0,0 0 0 0 0,0 1 0 0 0,4 1 0 0 0,1 2 12 0 0,1 1 0 0 0,11 10-1 0 0,-13-11-26 0 0,0 3 23 0 0,0 0 0 0 0,0 0 0 0 0,-1 1 0 0 0,0 0 0 0 0,0 0 0 0 0,-1 0 0 0 0,4 10 0 0 0,-6-12-13 0 0,0 0 11 0 0,0 0-1 0 0,-1 0 1 0 0,4 16 0 0 0,3 8-18 0 0,3 0 14 0 0,-6-15 4 0 0,0 0 0 0 0,5 19 0 0 0,2 23-12 0 0,10 46 54 0 0,23 146-59 0 0,-35-185-88 0 0,5 36-433 0 0,-8-53 91 0 0,-5-31-47 0 0,2 25 0 0 0,-4-3-129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7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12264 0 0,'0'0'1328'0'0,"0"-8"-1328"0"0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8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3224 0 0,'0'2'2064'0'0,"11"15"1283"0"0,-9-14-2687 0 0,1 1 0 0 0,-1-1 0 0 0,0 1 0 0 0,0 0 0 0 0,2 5 1 0 0,3 10 909 0 0,-4-11-1183 0 0,0-1 1 0 0,-1 1-1 0 0,0-1 0 0 0,0 1 0 0 0,-1 0 1 0 0,1 9-1 0 0,-2-10-188 0 0,1-1 0 0 0,-1 0 0 0 0,1 1 0 0 0,1-1 0 0 0,-1 0 0 0 0,1 0 0 0 0,4 11 0 0 0,-4-13-47 0 0,0 1-1 0 0,-1-1 1 0 0,0 1 0 0 0,0-1 0 0 0,0 1-1 0 0,0 6 1 0 0,3 18 451 0 0,-3-26-576 0 0,-1-1 1 0 0,0 1-1 0 0,1-1 1 0 0,-1 0-1 0 0,0 1 0 0 0,0-1 1 0 0,-1 0-1 0 0,1 1 1 0 0,-2 3-1 0 0,0 13 852 0 0,0-19-815 0 0,-4 0 6 0 0,4 0 15 0 0,-5-14 12 0 0,5 9-71 0 0,1 3-27 0 0,0 1 7 0 0,1 1 0 0 0,-1-1 1 0 0,1 0-1 0 0,-1 0 0 0 0,0 0 1 0 0,1 0-1 0 0,0 0 1 0 0,-1 0-1 0 0,1 0 0 0 0,0 0 1 0 0,-1 0-1 0 0,1 0 0 0 0,0 0 1 0 0,0 0-1 0 0,0-1 0 0 0,0 1 1 0 0,0 0-1 0 0,0 0 0 0 0,0 0 1 0 0,0 0-1 0 0,1 0 1 0 0,-1 0-1 0 0,0 0 0 0 0,1 0 1 0 0,-1 0-1 0 0,1-2 0 0 0,0 3 5 0 0,-1-1-1 0 0,0 0 0 0 0,0 0 0 0 0,1 0 0 0 0,-1 0 1 0 0,0 0-1 0 0,0 0 0 0 0,0 0 0 0 0,0 0 0 0 0,0 0 1 0 0,0 0-1 0 0,0 0 0 0 0,0 0 0 0 0,0 0 0 0 0,-1 0 1 0 0,1 0-1 0 0,0 0 0 0 0,-1 0 0 0 0,1 0 0 0 0,-1-1 0 0 0,0 1-17 0 0,1 0-1 0 0,-1 0 0 0 0,1 0 0 0 0,0 0 0 0 0,-1 0 0 0 0,1 0 0 0 0,0 0 1 0 0,0-1-1 0 0,0 1 0 0 0,0 0 0 0 0,0 0 0 0 0,0 0 0 0 0,0-2 0 0 0,1 0-82 0 0,-1 0 0 0 0,1 0-1 0 0,-1 0 1 0 0,0 0 0 0 0,0 0-1 0 0,-1-4 1 0 0,1-5-132 0 0,4-4-30 0 0,-3 14 220 0 0,0 0-1 0 0,-1 1 0 0 0,1-1 1 0 0,-1 1-1 0 0,1-1 0 0 0,-1 0 1 0 0,0 0-1 0 0,1 1 0 0 0,-1-1 1 0 0,0-3-1 0 0,0 3 1 0 0,0 1-1 0 0,1-1 1 0 0,-1 1-1 0 0,1-1 1 0 0,-1 1-1 0 0,1-1 1 0 0,0 1 0 0 0,0-1-1 0 0,0 1 1 0 0,0-1-1 0 0,0 1 1 0 0,0 0-1 0 0,0 0 1 0 0,1-2 0 0 0,19-16-377 0 0,0 8 69 0 0,-18 10 295 0 0,-1 0 0 0 0,1 0 1 0 0,-1 0-1 0 0,1 0 0 0 0,-1-1 1 0 0,0 1-1 0 0,0-1 0 0 0,0 0 1 0 0,0 1-1 0 0,2-3 0 0 0,0 0-41 0 0,-1 1 0 0 0,1 0-1 0 0,0 1 1 0 0,0-1-1 0 0,0 0 1 0 0,1 1-1 0 0,-1 0 1 0 0,1 0-1 0 0,-1 1 1 0 0,1-1-1 0 0,-1 1 1 0 0,8-2-1 0 0,-10 3 70 0 0,0 0 0 0 0,0 0 0 0 0,-1 1 0 0 0,1-1 0 0 0,0 0 0 0 0,0 0-1 0 0,-1 1 1 0 0,1-1 0 0 0,0 1 0 0 0,-1 0 0 0 0,1-1 0 0 0,0 1 0 0 0,-1 0 0 0 0,3 2-1 0 0,21 16-27 0 0,-22-16 55 0 0,0 0 19 0 0,-1 0 0 0 0,0 0-1 0 0,0 0 1 0 0,0 0 0 0 0,0 0-1 0 0,-1 0 1 0 0,1 0 0 0 0,-1 1-1 0 0,0-1 1 0 0,2 7 0 0 0,8 19 303 0 0,2 4 99 0 0,0 0 40 0 0,-11-30-418 0 0,-1 0 0 0 0,0 0-1 0 0,1 0 1 0 0,-1 1 0 0 0,-1-1 0 0 0,1 0 0 0 0,0 1 0 0 0,-1-1 0 0 0,1 1 0 0 0,-1-1 0 0 0,-1 5-1 0 0,2-6-17 0 0,-1 0 0 0 0,0 1 0 0 0,0-1 0 0 0,1 0 0 0 0,0 0 0 0 0,-1 0 0 0 0,1 0 0 0 0,0 0 0 0 0,0 0 0 0 0,0 0 0 0 0,0 0 0 0 0,2 2-1 0 0,-1 1 1296 0 0,-2-24-1111 0 0,0 9-177 0 0,0 9-41 0 0,0-1 0 0 0,-1 0 0 0 0,1 0-1 0 0,0 0 1 0 0,0 1 0 0 0,1-1-1 0 0,-1 0 1 0 0,0 0 0 0 0,1 0-1 0 0,-1 1 1 0 0,1-1 0 0 0,-1 0-1 0 0,1 1 1 0 0,0-1 0 0 0,1-2-1 0 0,-2 4 0 0 0,1-1 0 0 0,-1 1 0 0 0,1-1 0 0 0,-1 1 0 0 0,1-1 0 0 0,-1 0 0 0 0,0 1 0 0 0,1-1 0 0 0,-1 0 0 0 0,0 1 0 0 0,0-1 0 0 0,0 0 0 0 0,1 1 0 0 0,-1-1 0 0 0,0 0 0 0 0,0 0 0 0 0,0 1 0 0 0,0-1 0 0 0,0 0 0 0 0,0 0 0 0 0,0 1 0 0 0,0-1 0 0 0,-1 0 0 0 0,1 1 0 0 0,0-1 0 0 0,-1-1 0 0 0,1 1 0 0 0,0 0 0 0 0,0 0 0 0 0,1-1 0 0 0,-1 1 0 0 0,0 0 0 0 0,0 0 0 0 0,1-1 0 0 0,-1 1 0 0 0,1 0 0 0 0,-1 0 0 0 0,1 0 0 0 0,-1-1 0 0 0,1 1 0 0 0,0 0 0 0 0,0 0 0 0 0,0-1 0 0 0,8-13 0 0 0,-6 4-62 0 0,0 0-1 0 0,1 0 0 0 0,1 1 1 0 0,-1-1-1 0 0,12-15 0 0 0,-9 14-15 0 0,-5 9 59 0 0,-1 1 1 0 0,1-1-1 0 0,0 0 1 0 0,0 1-1 0 0,0 0 1 0 0,0-1-1 0 0,0 1 1 0 0,4-2-1 0 0,12-13-61 0 0,-15 14 63 0 0,0-1 0 0 0,1 1 1 0 0,-1 0-1 0 0,1 0 0 0 0,-1 1 0 0 0,1-1 0 0 0,0 1 0 0 0,0-1 0 0 0,0 1 0 0 0,1 1 0 0 0,5-3 0 0 0,-9 3 15 0 0,-1 1 0 0 0,1 0-1 0 0,0 0 1 0 0,0-1-1 0 0,0 1 1 0 0,-1 0 0 0 0,1 0-1 0 0,0 0 1 0 0,0 0 0 0 0,0 0-1 0 0,0 0 1 0 0,-1 0-1 0 0,1 0 1 0 0,0 0 0 0 0,0 0-1 0 0,0 1 1 0 0,0-1 0 0 0,-1 0-1 0 0,1 0 1 0 0,0 1-1 0 0,0-1 1 0 0,1 1 0 0 0,0 1-10 0 0,0-1 4 0 0,0 0 0 0 0,0 0-1 0 0,0 0 1 0 0,0 1 0 0 0,0-1 0 0 0,-1 1 0 0 0,1-1 0 0 0,0 1 0 0 0,-1-1 0 0 0,1 1 0 0 0,-1 0 0 0 0,1 0 0 0 0,-1 0 0 0 0,0 0 0 0 0,2 3-1 0 0,0 4-22 0 0,1 0-1 0 0,3 14 1 0 0,1 2 25 0 0,-5-12-9 0 0,1-1 0 0 0,2 20-1 0 0,1 8-2 0 0,5 20 310 0 0,-5-23-6454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9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12896 0 0,'0'0'1172'0'0,"0"2"-967"0"0,0 7 409 0 0,0-1 0 0 0,3 17 0 0 0,-1-10 974 0 0,1 1-876 0 0,1 0-1 0 0,8 22 0 0 0,-1 1-365 0 0,-8-29-251 0 0,0 1 34 0 0,0-1-1 0 0,0-1 0 0 0,6 14 0 0 0,17 42 556 0 0,-25-64-360 0 0,8-34 108 0 0,-13-67-317 0 0,1 72-346 0 0,2 24 156 0 0,0 0-1 0 0,0 0 1 0 0,1 0 0 0 0,0-1-1 0 0,0 1 1 0 0,0 0 0 0 0,2-8 0 0 0,0 4-67 0 0,0-1 1 0 0,1 1-1 0 0,0 0 1 0 0,1 1-1 0 0,0-1 1 0 0,7-10-1 0 0,-9 15 100 0 0,0 0 0 0 0,1 0 0 0 0,-1 0 0 0 0,1 0-1 0 0,0 0 1 0 0,0 0 0 0 0,0 1 0 0 0,1 0 0 0 0,-1-1-1 0 0,1 1 1 0 0,-1 0 0 0 0,1 1 0 0 0,-1-1 0 0 0,1 1 0 0 0,8-3-1 0 0,-3 2-23 0 0,-6 2 57 0 0,-1-1 1 0 0,0 0-1 0 0,0 1 0 0 0,0 0 0 0 0,0-1 0 0 0,1 1 1 0 0,-1 0-1 0 0,0 0 0 0 0,0 1 0 0 0,0-1 0 0 0,1 0 1 0 0,-1 1-1 0 0,0-1 0 0 0,0 1 0 0 0,0 0 0 0 0,0-1 0 0 0,0 1 1 0 0,0 0-1 0 0,0 0 0 0 0,0 1 0 0 0,2 1 0 0 0,0-2-3 0 0,-3 0 9 0 0,0-1 0 0 0,0 1 0 0 0,0 0 0 0 0,0-1 0 0 0,0 1 0 0 0,-1 0 0 0 0,1 0 0 0 0,0 0 0 0 0,0 0 0 0 0,-1-1 0 0 0,1 1 0 0 0,0 0 0 0 0,-1 0 0 0 0,1 0 0 0 0,0 2 0 0 0,10 15 108 0 0,-1 1 0 0 0,-1 0-1 0 0,12 34 1 0 0,-20-49-113 0 0,4 16-64 0 0,-3-14 105 0 0,0-3 2 0 0,-1-1 1 0 0,0 1-1 0 0,-1 0 1 0 0,1 0-1 0 0,0 6 0 0 0,-1-8 229 0 0,0 1-120 0 0,0 6-10 0 0,0-6 279 0 0,1-4-400 0 0,0 1 0 0 0,-1-1 0 0 0,1 1 0 0 0,0-1 1 0 0,-1 1-1 0 0,0-1 0 0 0,1 1 0 0 0,-1-1 0 0 0,0 1 0 0 0,0-1 0 0 0,0-1 0 0 0,1-5-35 0 0,0 0 0 0 0,1 0-1 0 0,0 0 1 0 0,0 1 0 0 0,1-1-1 0 0,0 1 1 0 0,0-1-1 0 0,6-8 1 0 0,14-17-425 0 0,-20 27 321 0 0,2 0-1 0 0,-1 0 0 0 0,1 1 0 0 0,0-1 0 0 0,0 1 0 0 0,11-8 0 0 0,-8 7 22 0 0,-7 5 75 0 0,1-1 1 0 0,0 1-1 0 0,0 0 1 0 0,0 0 0 0 0,0 0-1 0 0,0 0 1 0 0,0 1-1 0 0,0-1 1 0 0,3 0-1 0 0,-4 1 19 0 0,0 0 1 0 0,1 0-1 0 0,-1 0 0 0 0,0 1 0 0 0,0-1 0 0 0,1 1 0 0 0,-1-1 0 0 0,0 1 0 0 0,0-1 0 0 0,0 1 0 0 0,0 0 0 0 0,1-1 0 0 0,-1 1 0 0 0,0 0 0 0 0,0 0 0 0 0,1 1 0 0 0,-2-1 5 0 0,3 2 6 0 0,0 1 0 0 0,0 0 0 0 0,0 0 0 0 0,0 0 0 0 0,-1 0 0 0 0,0 0 0 0 0,0 1 0 0 0,0-1 0 0 0,0 1 0 0 0,-1-1 0 0 0,2 6 0 0 0,0 7 0 0 0,3 27 0 0 0,-3-18 0 0 0,1 12 11 0 0,-3-28 18 0 0,0 0 0 0 0,1 0 0 0 0,4 18 1 0 0,3 11 62 0 0,-9-37-84 0 0,1 0-1 0 0,0 0 0 0 0,0 1 1 0 0,0-1-1 0 0,0 0 0 0 0,0 0 0 0 0,1 2 1 0 0,0-2-59 0 0,-1-1 1 0 0,0 1-1 0 0,-1-1 1 0 0,1 1-1 0 0,0 0 1 0 0,0 0-1 0 0,-1-1 1 0 0,1 1-1 0 0,-1 0 1 0 0,1 3-1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9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7832 0 0,'0'0'705'0'0,"0"2"-577"0"0,0 6 415 0 0,1 0 0 0 0,5 17 0 0 0,0 7 4580 0 0,8 38-980 0 0,-1 0-3212 0 0,8 55 192 0 0,10 30-186 0 0,-10-68-561 0 0,-12-58-304 0 0,6 42 0 0 0,-10-47 254 0 0,0-3-1534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40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14168 0 0,'0'0'1282'0'0,"1"0"-1054"0"0,4-1-20 0 0,1 1 0 0 0,-1-1-1 0 0,0-1 1 0 0,0 1 0 0 0,0-1 0 0 0,0 0-1 0 0,9-4 1 0 0,-6 2 203 0 0,-1 1 0 0 0,1 0 0 0 0,10-3-1 0 0,9-1-132 0 0,0-1 0 0 0,35-17-1 0 0,-59 24-286 0 0,18-6-344 0 0,36-8 1 0 0,-47 13-380 0 0,15-3-5846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42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0 3224 0 0,'0'0'143'0'0,"-1"4"26"0"0,-1-1 890 0 0,0-1 1 0 0,0 2-1 0 0,0-1 1 0 0,1 0-1 0 0,-3 6 0 0 0,-3 6 3850 0 0,5-10-4587 0 0,0 1-1 0 0,0-1 1 0 0,0 0 0 0 0,1 1-1 0 0,-1-1 1 0 0,1 8 0 0 0,-2 0-56 0 0,-14 75-63 0 0,-6 101 0 0 0,14-84-37 0 0,2-47-6 0 0,3 0 0 0 0,5 70 0 0 0,-1-123-135 0 0,1-1-1 0 0,-1 0 0 0 0,1 1 0 0 0,1-1 0 0 0,-1 0 0 0 0,1 1 0 0 0,-1-1 0 0 0,1 0 0 0 0,0 0 0 0 0,1-1 1 0 0,-1 1-1 0 0,1 0 0 0 0,-1-1 0 0 0,1 1 0 0 0,0-1 0 0 0,1 0 0 0 0,3 4 0 0 0,-1-3 27 0 0,-1-1 0 0 0,1 1 1 0 0,0-1-1 0 0,0 0 0 0 0,0-1 0 0 0,0 1 0 0 0,1-1 0 0 0,-1 0 0 0 0,1-1 0 0 0,11 2 0 0 0,7-2 166 0 0,0-1 0 0 0,0-1 0 0 0,34-6 0 0 0,-19 3-127 0 0,6 3-2 0 0,-28 1-154 0 0,-2-4-1384 0 0,-3 3 552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42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83 240 5984 0 0,'2'2'3377'0'0,"2"3"-2755"0"0,0 1-1 0 0,0 1 1 0 0,-1-1 0 0 0,5 12-1 0 0,-6-13-317 0 0,0 1-1 0 0,1-1 0 0 0,-1 0 1 0 0,1 0-1 0 0,0 0 0 0 0,1 0 1 0 0,-1-1-1 0 0,7 8 1 0 0,-8-11 10 0 0,14 11 396 0 0,-14-11-682 0 0,0-1 0 0 0,-1 0 1 0 0,1 0-1 0 0,0 1 1 0 0,0-1-1 0 0,0 0 1 0 0,-1-1-1 0 0,1 1 0 0 0,0 0 1 0 0,0 0-1 0 0,-1-1 1 0 0,1 1-1 0 0,0-1 1 0 0,-1 1-1 0 0,1-1 0 0 0,0 0 1 0 0,-1 0-1 0 0,1 0 1 0 0,-1 0-1 0 0,1 0 1 0 0,-1 0-1 0 0,0 0 1 0 0,1 0-1 0 0,-1 0 0 0 0,0-1 1 0 0,2-2-1 0 0,2-3 87 0 0,0 0-1 0 0,-1-1 0 0 0,0 0 0 0 0,3-10 1 0 0,-3 9-5 0 0,-1 1-55 0 0,-1 0 0 0 0,0 0 0 0 0,0 0 0 0 0,-1 0 0 0 0,0 0 0 0 0,-1-1 0 0 0,1 1 0 0 0,-2 0 0 0 0,-1-14 0 0 0,-11-32 289 0 0,13 51-317 0 0,-1 0 0 0 0,-1 0 0 0 0,1 0 0 0 0,0 0 0 0 0,-1 0 0 0 0,0 0 0 0 0,0 0 1 0 0,-3-4-1 0 0,-8-13 97 0 0,9 14-35 0 0,0 0 0 0 0,0 0-1 0 0,0 0 1 0 0,-1 1-1 0 0,0-1 1 0 0,0 1-1 0 0,-1 0 1 0 0,0 0 0 0 0,1 1-1 0 0,-1 0 1 0 0,-1 0-1 0 0,1 0 1 0 0,-8-2-1 0 0,12 5-66 0 0,0 0 0 0 0,-1 1 0 0 0,1 0 0 0 0,0-1 0 0 0,-1 1 0 0 0,1 0 0 0 0,-1 0 0 0 0,1 0 0 0 0,-1 1 0 0 0,1-1 0 0 0,-1 0 0 0 0,1 1 0 0 0,0 0 0 0 0,-1 0 0 0 0,1-1 0 0 0,0 1 0 0 0,0 1 0 0 0,0-1 0 0 0,-1 0 0 0 0,1 0 0 0 0,0 1 0 0 0,1-1 0 0 0,-1 1 0 0 0,-2 2 0 0 0,-1 1-12 0 0,0 0 1 0 0,1 1-1 0 0,-1 0 0 0 0,1 0 1 0 0,1 0-1 0 0,-1 0 0 0 0,-2 7 0 0 0,1 0-10 0 0,1-1 0 0 0,1 0 0 0 0,0 1 0 0 0,-2 21-1 0 0,2 50 13 0 0,3-65 22 0 0,0-1 0 0 0,2 1-1 0 0,0-1 1 0 0,1 1 0 0 0,1-1 0 0 0,1 0-1 0 0,0 0 1 0 0,2-1 0 0 0,0 0 0 0 0,0 0 0 0 0,12 18-1 0 0,-14-28-33 0 0,-3-2 0 0 0,0-1 0 0 0,1 0 0 0 0,0 0 0 0 0,0 0 0 0 0,0 0 0 0 0,0-1 0 0 0,1 1 0 0 0,-1-1 0 0 0,1 0 0 0 0,0 0 0 0 0,0 0 0 0 0,0 0 0 0 0,8 3 0 0 0,-3-2 0 0 0,0-1-1 0 0,0 0 1 0 0,0-1-1 0 0,18 3 1 0 0,-22-4-14 0 0,1-1 1 0 0,0 0-1 0 0,-1-1 0 0 0,1 1 1 0 0,0-1-1 0 0,-1 0 1 0 0,1 0-1 0 0,-1-1 0 0 0,1 0 1 0 0,5-2-1 0 0,-1 0-2 0 0,7-4-938 0 0,-1 0 0 0 0,19-11 0 0 0,-8-3-608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43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7832 0 0,'-5'6'705'0'0,"-3"3"-573"0"0,7-8-76 0 0,-1 0 0 0 0,1 0 0 0 0,1 0-1 0 0,-1 0 1 0 0,0 0 0 0 0,0 0-1 0 0,0 0 1 0 0,0 0 0 0 0,1 1 0 0 0,-1-1-1 0 0,1 0 1 0 0,-1 0 0 0 0,1 1 0 0 0,-1-1-1 0 0,1 3 1 0 0,-1 5 500 0 0,1 0 0 0 0,0 1 0 0 0,1-1 0 0 0,0 0 0 0 0,1 0 0 0 0,4 15 0 0 0,0 6-177 0 0,26 205 2595 0 0,-15-88-1335 0 0,-10-94-943 0 0,-1 65 1 0 0,-9-94-225 0 0,3-24-470 0 0,0 0 1 0 0,0 0-1 0 0,0-1 1 0 0,0 1-1 0 0,0 0 1 0 0,0 0-1 0 0,0 0 0 0 0,0 0 1 0 0,0 0-1 0 0,0 0 1 0 0,0 0-1 0 0,0 0 1 0 0,0 0-1 0 0,0 0 0 0 0,0 0 1 0 0,0-1-1 0 0,0 1 1 0 0,0 0-1 0 0,0 0 0 0 0,0 0 1 0 0,0 0-1 0 0,0 0 1 0 0,0 0-1 0 0,0 0 1 0 0,0 0-1 0 0,0 0 0 0 0,0 0 1 0 0,0 0-1 0 0,0 0 1 0 0,0-1-1 0 0,0 1 0 0 0,-1 0 1 0 0,1 0-1 0 0,0 0 1 0 0,0 0-1 0 0,0 0 1 0 0,0 0-1 0 0,0 0 0 0 0,0 0 1 0 0,0 0-1 0 0,0 0 1 0 0,0 0-1 0 0,0 0 1 0 0,0 0-1 0 0,0 0 0 0 0,0 0 1 0 0,-1 0-1 0 0,1 0 1 0 0,0 0-1 0 0,0 0 0 0 0,0 0 1 0 0,0 0-1 0 0,0 0 1 0 0,0 0-1 0 0,0 0 1 0 0,0 0-1 0 0,0 0 0 0 0,0 0 1 0 0,0 0-1 0 0,-1 0 1 0 0,1 0-1 0 0,0 0 1 0 0,-7-1 39 0 0,6-1-38 0 0,0 1 1 0 0,0 0-1 0 0,0-1 0 0 0,0 1 0 0 0,1-1 0 0 0,-1 1 1 0 0,0-1-1 0 0,1 1 0 0 0,-1-1 0 0 0,0-2 0 0 0,0 1-4 0 0,1 0-1 0 0,-1 0 0 0 0,1 0 0 0 0,0 1 1 0 0,0-1-1 0 0,0 0 0 0 0,0 0 0 0 0,0 0 1 0 0,1 0-1 0 0,-1 0 0 0 0,1 0 0 0 0,0 0 1 0 0,0 0-1 0 0,0 1 0 0 0,2-5 0 0 0,2-2-21 0 0,0 0 0 0 0,1 0 0 0 0,8-8 0 0 0,-6 8-40 0 0,0 1 0 0 0,14-12 0 0 0,11-9-76 0 0,-26 21 102 0 0,2 0 0 0 0,-1 1 0 0 0,1 1 0 0 0,15-10 0 0 0,-18 13 29 0 0,-1 0 0 0 0,1 0 0 0 0,0 0 0 0 0,0 1 0 0 0,0 0 0 0 0,0 0 0 0 0,0 1 0 0 0,0 0 0 0 0,10-1 0 0 0,-7 3-2 0 0,1 1 1 0 0,-1 0-1 0 0,1 0 1 0 0,-1 1-1 0 0,14 5 0 0 0,4 2-3 0 0,-18-7 4 0 0,0 0 1 0 0,0 1-1 0 0,-1 0 0 0 0,1 0 1 0 0,-1 1-1 0 0,10 7 0 0 0,-11-6 21 0 0,1 0-1 0 0,-1 1 0 0 0,0 0 1 0 0,-1 0-1 0 0,1 0 1 0 0,-1 1-1 0 0,-1 0 0 0 0,1 0 1 0 0,-2 1-1 0 0,7 12 0 0 0,-10-17-13 0 0,-1-1 0 0 0,1 1 0 0 0,0-1 0 0 0,-1 1 0 0 0,0-1 0 0 0,0 1 0 0 0,0 0 0 0 0,0-1 0 0 0,-1 6 0 0 0,-1 12 86 0 0,2-15-64 0 0,-1-1-1 0 0,0 1 1 0 0,0 0-1 0 0,0-1 1 0 0,-1 0-1 0 0,0 1 1 0 0,0-1-1 0 0,0 0 1 0 0,-6 9-1 0 0,1-2 120 0 0,-1-1 0 0 0,0-1 0 0 0,-10 11 0 0 0,13-15-62 0 0,0-1-1 0 0,0 0 0 0 0,-1 0 0 0 0,1-1 0 0 0,-1 0 0 0 0,0 0 1 0 0,0 0-1 0 0,0-1 0 0 0,-1 0 0 0 0,1 0 0 0 0,-1 0 0 0 0,0-1 1 0 0,0 0-1 0 0,0 0 0 0 0,0-1 0 0 0,-9 1 0 0 0,3-2 101 0 0,0-1 0 0 0,-23-3 0 0 0,30 3-152 0 0,0-1 0 0 0,0 0 0 0 0,0 0 0 0 0,1 0 0 0 0,-1-1 0 0 0,1 0 0 0 0,0 0 0 0 0,-7-5 0 0 0,2 2-26 0 0,8 5-16 0 0,0 1 0 0 0,1-1 0 0 0,-1 0 0 0 0,1 0-1 0 0,-1 0 1 0 0,1 0 0 0 0,0 0 0 0 0,-1-1 0 0 0,1 1-1 0 0,0 0 1 0 0,0-1 0 0 0,0 1 0 0 0,-1-2 0 0 0,-5-9-319 0 0,6 10 169 0 0,-1 0 0 0 0,1 0 1 0 0,0 0-1 0 0,0 0 1 0 0,0 0-1 0 0,0-1 0 0 0,0 1 1 0 0,1 0-1 0 0,-1-1 1 0 0,1 1-1 0 0,-1 0 0 0 0,1-4 1 0 0,0-8-1641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44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1 195 10480 0 0,'0'0'1210'0'0,"4"16"596"0"0,-3-13-1634 0 0,0-1 1 0 0,0 1 0 0 0,1-1 0 0 0,-1 0 0 0 0,1 1 0 0 0,2 3 0 0 0,-2-4-26 0 0,0 0 1 0 0,0 1-1 0 0,0-1 1 0 0,-1 1-1 0 0,0-1 1 0 0,3 6-1 0 0,-3-4-88 0 0,1 0 0 0 0,0 0-1 0 0,0 0 1 0 0,0 0 0 0 0,1 0 0 0 0,-1-1-1 0 0,1 1 1 0 0,0-1 0 0 0,0 0 0 0 0,0 0-1 0 0,0 0 1 0 0,0 0 0 0 0,1 0 0 0 0,5 3-1 0 0,1-1 1 0 0,-8-4-48 0 0,-1 0 0 0 0,1 0 0 0 0,-1-1 0 0 0,1 1 0 0 0,-1-1-1 0 0,1 1 1 0 0,-1-1 0 0 0,1 1 0 0 0,0-1 0 0 0,-1 0 0 0 0,1 0 0 0 0,0 0 0 0 0,-1 0 0 0 0,1 0-1 0 0,0 0 1 0 0,-1 0 0 0 0,1-1 0 0 0,-1 1 0 0 0,1-1 0 0 0,-1 1 0 0 0,1-1 0 0 0,0 1 0 0 0,-1-1-1 0 0,2-1 1 0 0,1-1 18 0 0,0 0-1 0 0,-1-1 1 0 0,0 1-1 0 0,0-1 1 0 0,0 0-1 0 0,4-6 1 0 0,-3 3-14 0 0,0 0 31 0 0,0 1 0 0 0,-1-1 0 0 0,0 0 0 0 0,-1 0 0 0 0,0 0 0 0 0,0-1 1 0 0,0 1-1 0 0,1-12 0 0 0,-2 3 92 0 0,0-1 0 0 0,-2-30 0 0 0,0 47-131 0 0,-5-44 396 0 0,6 40-342 0 0,-1 1 1 0 0,0 0-1 0 0,0 0 0 0 0,-1 0 1 0 0,1 0-1 0 0,0 0 1 0 0,-1 0-1 0 0,0 0 1 0 0,0 0-1 0 0,-3-3 0 0 0,-3-3 162 0 0,4 5-48 0 0,1 0-1 0 0,-1 1 1 0 0,0-1-1 0 0,-1 1 1 0 0,-7-6-1 0 0,10 9-154 0 0,1-1-1 0 0,-1 0 0 0 0,0 1 0 0 0,1-1 0 0 0,-1 1 1 0 0,1 0-1 0 0,-1 0 0 0 0,0-1 0 0 0,1 1 0 0 0,-1 0 1 0 0,0 1-1 0 0,1-1 0 0 0,-1 0 0 0 0,0 0 0 0 0,1 1 0 0 0,-1-1 1 0 0,0 1-1 0 0,1-1 0 0 0,-1 1 0 0 0,1-1 0 0 0,-1 1 1 0 0,1 0-1 0 0,-2 1 0 0 0,0 0-16 0 0,1-1 0 0 0,-1 1 0 0 0,1 0 1 0 0,-1 0-1 0 0,1 0 0 0 0,0 0 0 0 0,0 0 0 0 0,0 0 0 0 0,0 0 0 0 0,0 1 1 0 0,1-1-1 0 0,-1 1 0 0 0,1 0 0 0 0,-1-1 0 0 0,1 1 0 0 0,-2 5 0 0 0,-2 10-3 0 0,3-11 0 0 0,0 1 0 0 0,-2 13 0 0 0,-2 11 0 0 0,4-23 4 0 0,0 1 0 0 0,0 18 0 0 0,-1 32 131 0 0,1 18 83 0 0,2-67-151 0 0,1 1 0 0 0,1-1 0 0 0,0 0 0 0 0,6 20 0 0 0,14 31 185 0 0,-19-56-244 0 0,0 1 0 0 0,1-1 0 0 0,0 0 0 0 0,0 0 0 0 0,0-1 0 0 0,1 1 0 0 0,0-1 0 0 0,0 0 0 0 0,0 0 0 0 0,1 0 0 0 0,-1-1 0 0 0,1 0 0 0 0,0 0 0 0 0,1 0 0 0 0,-1-1 0 0 0,1 0 0 0 0,9 3 0 0 0,-10-5-116 0 0,0 0-1 0 0,0 0 0 0 0,0-1 0 0 0,0 1 0 0 0,0-2 0 0 0,0 1 1 0 0,0-1-1 0 0,0 1 0 0 0,0-2 0 0 0,0 1 0 0 0,0-1 1 0 0,0 0-1 0 0,-1 0 0 0 0,1 0 0 0 0,-1-1 0 0 0,1 0 1 0 0,8-6-1 0 0,3-2-1069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44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 14744 0 0,'0'0'1618'0'0,"-1"2"-1099"0"0,-1 5-286 0 0,0 0-1 0 0,1 0 1 0 0,0 0 0 0 0,1 0 0 0 0,0 0-1 0 0,0 1 1 0 0,0-1 0 0 0,1 0 0 0 0,1 8-1 0 0,2 25 73 0 0,-3-24-181 0 0,0 0-1 0 0,2 0 1 0 0,5 20 0 0 0,0-4-87 0 0,6 10 281 0 0,-6-22-42 0 0,-4-7-226 0 0,2 1 1200 0 0,-3-15-720 0 0,1-9-493 0 0,-4 10-36 0 0,1-1 1 0 0,-1 0-1 0 0,0 1 1 0 0,0-1-1 0 0,0 1 0 0 0,0-1 1 0 0,0 1-1 0 0,0-1 1 0 0,0 1-1 0 0,0-1 0 0 0,0 1 1 0 0,0-1-1 0 0,0 1 1 0 0,0-1-1 0 0,-1 1 0 0 0,1-1 1 0 0,0 1-1 0 0,0-1 1 0 0,0 1-1 0 0,-1-1 0 0 0,1 1 1 0 0,0-1-1 0 0,-1 1 1 0 0,1 0-1 0 0,-1-1 0 0 0,0 0 0 0 0,1 0 0 0 0,-1 1 0 0 0,1-1 1 0 0,-1 0-1 0 0,1 0 0 0 0,0 1 0 0 0,-1-1 0 0 0,1 0 0 0 0,-1 0 0 0 0,1 0 0 0 0,0 1 0 0 0,0-1 0 0 0,0 0 0 0 0,0 0 0 0 0,-1-1 0 0 0,6-21-1 0 0,-4 18 0 0 0,0 1 0 0 0,0-1 0 0 0,0 1 0 0 0,0-7 0 0 0,-1 9 1 0 0,1-1-1 0 0,-1 1 1 0 0,1-1-1 0 0,0 1 1 0 0,-1-1-1 0 0,1 1 1 0 0,2-3-1 0 0,4-14-20 0 0,-7 18 15 0 0,1 0 0 0 0,-1-1 0 0 0,0 1 1 0 0,1 0-1 0 0,-1 0 0 0 0,1 0 0 0 0,0 0 0 0 0,-1 0 0 0 0,1 0 0 0 0,0 0 0 0 0,0 0 0 0 0,0 1 0 0 0,0-2 0 0 0,0 1-2 0 0,0 1 0 0 0,0-1 1 0 0,0 0-1 0 0,0 0 0 0 0,-1 0 0 0 0,1 0 1 0 0,0 0-1 0 0,-1 0 0 0 0,1 0 0 0 0,-1 0 1 0 0,1-1-1 0 0,-1 1 0 0 0,1 0 0 0 0,-1 0 1 0 0,1-2-1 0 0,-1-2-19 0 0,1 0 1 0 0,0 0-1 0 0,0 0 0 0 0,1 0 0 0 0,-1 0 1 0 0,1 1-1 0 0,0-1 0 0 0,1 0 1 0 0,-1 1-1 0 0,1-1 0 0 0,0 1 0 0 0,0 0 1 0 0,4-5-1 0 0,16-14-191 0 0,-9 8 140 0 0,0 1-1 0 0,24-18 1 0 0,-36 30 72 0 0,1 0 1 0 0,-1 0-1 0 0,1 1 1 0 0,-1 0-1 0 0,1-1 1 0 0,0 1-1 0 0,0 0 1 0 0,-1 0 0 0 0,1 0-1 0 0,0 0 1 0 0,0 1-1 0 0,0-1 1 0 0,0 1-1 0 0,0 0 1 0 0,0 0-1 0 0,0 0 1 0 0,0 0-1 0 0,0 0 1 0 0,0 1-1 0 0,0-1 1 0 0,0 1 0 0 0,0 0-1 0 0,0 0 1 0 0,-1 0-1 0 0,1 0 1 0 0,0 1-1 0 0,-1-1 1 0 0,1 1-1 0 0,0-1 1 0 0,-1 1-1 0 0,0 0 1 0 0,1 0-1 0 0,-1 0 1 0 0,2 3-1 0 0,4 5-3 0 0,0-1 0 0 0,-1 2 0 0 0,0-1 0 0 0,-1 1 0 0 0,0 0 0 0 0,8 22-1 0 0,13 27 9 0 0,-10-26 0 0 0,-8-16 3 0 0,17 22 0 0 0,-8-13 45 0 0,-14-20 27 0 0,0 0 1 0 0,1-1 0 0 0,0 0 0 0 0,0 0-1 0 0,0-1 1 0 0,12 10 0 0 0,-14-13-265 0 0,1 0-1 0 0,0 1 1 0 0,-1-1-1 0 0,1-1 1 0 0,0 1 0 0 0,0 0-1 0 0,6 0 1 0 0,-6-1-631 0 0,-1 0 0 0 0,1-1 0 0 0,0 1 0 0 0,0-1 1 0 0,5-1-1 0 0,8-1-5841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2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106 363 3224 0 0,'-4'-7'288'0'0,"-4"-33"3642"0"0,7 36-3297 0 0,1 0-1 0 0,1 0 0 0 0,-1 0 1 0 0,0 0-1 0 0,1 0 0 0 0,1-5 1 0 0,2-5 96 0 0,10-21 1 0 0,-11 28-537 0 0,24-43 310 0 0,-25 46-481 0 0,0 0 0 0 0,0 1 0 0 0,1-1 1 0 0,-1 1-1 0 0,1 0 0 0 0,5-6 0 0 0,9-9 33 0 0,-7 5 3 0 0,1 1 0 0 0,1 0-1 0 0,0 0 1 0 0,0 2 0 0 0,1-1-1 0 0,0 2 1 0 0,20-12 0 0 0,-24 17-61 0 0,1-1 0 0 0,-1 1 1 0 0,0 1-1 0 0,1 0 1 0 0,0 0-1 0 0,0 1 1 0 0,-1 0-1 0 0,2 1 1 0 0,-1 0-1 0 0,13 0 1 0 0,-14 2-3 0 0,-1-1 0 0 0,1 1 1 0 0,-1 1-1 0 0,1-1 0 0 0,-1 1 1 0 0,0 1-1 0 0,0 0 1 0 0,0 0-1 0 0,0 0 0 0 0,-1 1 1 0 0,1 0-1 0 0,10 9 1 0 0,-11-8-9 0 0,0 0 0 0 0,-1 1 1 0 0,0-1-1 0 0,0 2 1 0 0,0-1-1 0 0,-1 0 0 0 0,0 1 1 0 0,0 0-1 0 0,-1 1 1 0 0,5 8-1 0 0,-4-3 9 0 0,0 0 0 0 0,0 1 0 0 0,-2-1 0 0 0,1 1 1 0 0,-2 0-1 0 0,0-1 0 0 0,0 1 0 0 0,-2 0 0 0 0,1 0 0 0 0,-4 26 0 0 0,1-24 77 0 0,-1 0 0 0 0,-1 0-1 0 0,0 0 1 0 0,-1 0 0 0 0,-1-1-1 0 0,-1 0 1 0 0,0 0 0 0 0,0 0-1 0 0,-2-1 1 0 0,0 0 0 0 0,0-1-1 0 0,-1 0 1 0 0,-1 0 0 0 0,0-1-1 0 0,-25 21 1 0 0,20-21 227 0 0,-1 0 1 0 0,-1-1-1 0 0,-32 16 0 0 0,42-24-197 0 0,0 0 0 0 0,1-1 0 0 0,-1 0 0 0 0,0 0 1 0 0,-1 0-1 0 0,1-1 0 0 0,0-1 0 0 0,0 1 0 0 0,0-1 0 0 0,-1-1 0 0 0,1 1 0 0 0,-10-3 0 0 0,5 0 6 0 0,0-1 0 0 0,1 0 0 0 0,0-1 0 0 0,0 0 0 0 0,0-1 0 0 0,0 0 0 0 0,1-1 0 0 0,0 0 0 0 0,0 0-1 0 0,-10-11 1 0 0,8 6-66 0 0,1-1-1 0 0,0-1 1 0 0,1 0-1 0 0,1 0 1 0 0,0-1 0 0 0,-14-30-1 0 0,23 44-34 0 0,-5-11-226 0 0,0 1 0 0 0,1-1 1 0 0,0 0-1 0 0,1 0 0 0 0,1 0 0 0 0,0-1 0 0 0,-3-18 0 0 0,6-1-674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44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10136 0 0,'0'9'918'0'0,"-5"213"5174"0"0,5-178-5521 0 0,-1 12 29 0 0,12 96 0 0 0,-9-134-520 0 0,13 59-834 0 0,-12-67-333 0 0,0 0-1 0 0,8 18 1 0 0,-1-14-382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4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10136 0 0,'0'0'896'0'0,"5"31"8663"0"0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16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864 202 5064 0 0,'0'0'5968'0'0,"0"2"-5643"0"0,5 30 475 0 0,-5-30-770 0 0,1 1 0 0 0,-1-1-1 0 0,0 0 1 0 0,1 0 0 0 0,0 1 0 0 0,-1-1-1 0 0,1 0 1 0 0,0 0 0 0 0,2 4 0 0 0,-1-3 3 0 0,-1-1 0 0 0,1 1 0 0 0,-1 0 0 0 0,0 0 0 0 0,1 5 0 0 0,0 20 124 0 0,-2-23-40 0 0,0 0 1 0 0,0 0 0 0 0,1 0 0 0 0,0 0-1 0 0,-1 0 1 0 0,2 0 0 0 0,1 6 0 0 0,-1-6-72 0 0,0 0 1 0 0,1 1-1 0 0,-1-1 1 0 0,1 0-1 0 0,1 0 1 0 0,-1-1-1 0 0,0 1 1 0 0,1-1 0 0 0,0 1-1 0 0,0-1 1 0 0,6 4-1 0 0,47 45 348 0 0,-3-12-50 0 0,-53-39-281 0 0,1 0 0 0 0,0 1 0 0 0,-1-1 0 0 0,1 1 0 0 0,-1 0 0 0 0,0-1 0 0 0,0 1 0 0 0,0 0 0 0 0,0 0 0 0 0,-1 0 0 0 0,1 0 0 0 0,-1 0 0 0 0,1 0 0 0 0,-1 0 0 0 0,0-1 0 0 0,0 1 0 0 0,-1 0 0 0 0,1 0 0 0 0,-1 0 0 0 0,1 0 0 0 0,-1 0 0 0 0,0 0 0 0 0,0 0 0 0 0,-2 4 0 0 0,-6 4 124 0 0,0 0-1 0 0,0-1 1 0 0,-1 0-1 0 0,0-1 0 0 0,0 0 1 0 0,-17 10-1 0 0,-7 7-79 0 0,29-22-82 0 0,0-1-1 0 0,0 0 1 0 0,0 0-1 0 0,-8 3 1 0 0,7-4 4 0 0,1 0 0 0 0,0 1 0 0 0,0 0 0 0 0,-6 4 0 0 0,-88 62 478 0 0,58-43-383 0 0,-40 35 0 0 0,-32 24 47 0 0,21-9 29 0 0,39-34-147 0 0,-69 70 0 0 0,108-96-53 0 0,1 1 0 0 0,-12 20 0 0 0,-2 4 0 0 0,14-21 116 0 0,-15 30 0 0 0,12-20 4 0 0,6-9-62 0 0,-10 25-1 0 0,1 0-60 0 0,-14 38 3 0 0,23-54 0 0 0,-1 6-11 0 0,1 1 0 0 0,2 0-1 0 0,1 0 1 0 0,3 0-1 0 0,0 1 1 0 0,3 40-1 0 0,3-57 12 0 0,0 0 0 0 0,10 37 0 0 0,-9-45 0 0 0,2 7 0 0 0,1 1 0 0 0,1 0 0 0 0,1-1 0 0 0,18 33 0 0 0,-9-25 0 0 0,1-1 0 0 0,30 35 0 0 0,-34-45 0 0 0,-2-2 0 0 0,1 0 0 0 0,25 22 0 0 0,129 102 0 0 0,-141-118 0 0 0,51 37 0 0 0,-23-20 0 0 0,14 9 0 0 0,19 1 96 0 0,34 21 88 0 0,-78-46-216 0 0,0-2 0 0 0,74 26 0 0 0,-41-17 32 0 0,174 54 0 0 0,5-21 0 0 0,244 9 264 0 0,-277-59-186 0 0,-173-13-39 0 0,0-2 1 0 0,76-14-1 0 0,-70 6-25 0 0,139-34 211 0 0,-115 20-155 0 0,104-35-71 0 0,-150 45 16 0 0,-1-1-1 0 0,0-2 1 0 0,-1-1-1 0 0,44-34 0 0 0,-38 22-14 0 0,52-57 0 0 0,-36 32 0 0 0,-40 41 13 0 0,0-1-1 0 0,-1-1 1 0 0,-1 0 0 0 0,14-27-1 0 0,-11 19-11 0 0,23-31-1 0 0,74-94 139 0 0,-89 116-85 0 0,-2-1-1 0 0,27-61 0 0 0,-32 61-6 0 0,-2 0 0 0 0,-1 0 0 0 0,-2-2 0 0 0,7-41 0 0 0,-10 5 47 0 0,-3 0 1 0 0,-2 0 0 0 0,-15-126-1 0 0,8 153-94 0 0,4 22 21 0 0,-2 1 1 0 0,-6-27-1 0 0,2 24 8 0 0,-1 1 0 0 0,-1 0-1 0 0,-15-28 1 0 0,17 39-1 0 0,-1 1 0 0 0,1 0 0 0 0,-2 0 0 0 0,0 1 0 0 0,0 0 0 0 0,-1 1 0 0 0,-14-11 0 0 0,-56-46 134 0 0,-88-64-143 0 0,94 74-105 0 0,49 36 88 0 0,-1 2 0 0 0,-49-29 0 0 0,40 28-3 0 0,19 11 22 0 0,0 0 1 0 0,-32-11 0 0 0,-5 4 21 0 0,-55-20 46 0 0,41 13-71 0 0,-24-12 40 0 0,48 16-57 0 0,18 8-50 0 0,-34-20 0 0 0,-43-23-117 0 0,66 36 157 0 0,17 11 9 0 0,0 0 0 0 0,0 0 0 0 0,-1 2 0 0 0,-38-5 0 0 0,23 4 0 0 0,14 3-15 0 0,-39 0-1 0 0,1 0-77 0 0,55 3 87 0 0,3 0 7 0 0,0 0-1 0 0,0 0 0 0 0,0-1 1 0 0,0 1-1 0 0,0 0 0 0 0,0-1 1 0 0,0 1-1 0 0,0-1 0 0 0,0 1 1 0 0,0-1-1 0 0,0 1 0 0 0,0-1 1 0 0,-1-1-1 0 0,1 2-28 0 0,0-1-1 0 0,0 1 1 0 0,1-1 0 0 0,-1 1-1 0 0,0-1 1 0 0,0 1 0 0 0,1-1-1 0 0,-1 1 1 0 0,0-1 0 0 0,1 0-1 0 0,-1 1 1 0 0,1-1 0 0 0,-2-1 0 0 0,2 1-7 0 0,1 1 0 0 0,-1-1 0 0 0,0 1 1 0 0,1 0-1 0 0,-1-1 0 0 0,1 1 0 0 0,-1-1 1 0 0,0 1-1 0 0,1 0 0 0 0,-1-1 0 0 0,1 1 1 0 0,-1 0-1 0 0,1 0 0 0 0,-1-1 1 0 0,1 1-1 0 0,-1 0 0 0 0,2 0 0 0 0,5-4 198 0 0,4-1-167 0 0,0 0 0 0 0,13-4 0 0 0,-15 7-9 0 0,0-2 0 0 0,0 1 0 0 0,15-9 0 0 0,-15 5 13 0 0,9-4 0 0 0,-1 3-12 0 0,-1 0-1 0 0,0-1 0 0 0,0 0 0 0 0,18-16 0 0 0,-17 12 13 0 0,5-4 0 0 0,24-23 0 0 0,-43 39 0 0 0,0 0 0 0 0,7-9 0 0 0,-6 6 4 0 0,3-7 4 0 0,0-1 34 0 0,-1 5-32 0 0,1 2 1 0 0,-3-3 32 0 0,-2-3-33 0 0,1 4 1 0 0,-2 5 32 0 0,-1-4-6 0 0,0 5 92 0 0,-2-1-83 0 0,0 0 0 0 0,1 0 0 0 0,-1 1-1 0 0,-1-1 1 0 0,1 1 0 0 0,0-1 0 0 0,0 1 0 0 0,-4-2-1 0 0,-19-7-78 0 0,-40-11 0 0 0,1 1 38 0 0,51 17 20 0 0,0-1 0 0 0,0 2 0 0 0,-21-3 0 0 0,-2 1 3 0 0,-80-9 36 0 0,51 7-9 0 0,30 3-56 0 0,-60-12 0 0 0,78 11 1 0 0,-35-10 0 0 0,-1 3 0 0 0,-77-7 0 0 0,-8 2 0 0 0,75 7 0 0 0,-32-5 0 0 0,-55-6 0 0 0,129 19 1 0 0,-1-1 1 0 0,0 0-1 0 0,0 2 1 0 0,0 1 0 0 0,-1 0-1 0 0,-35 8 1 0 0,53-7 5 0 0,-27 6 40 0 0,1 1 1 0 0,-45 21-1 0 0,67-26-49 0 0,1 1-1 0 0,-1-1 1 0 0,1 2 0 0 0,0-1 0 0 0,1 1-1 0 0,-1 0 1 0 0,1 1 0 0 0,1 0 0 0 0,-1 0-1 0 0,1 1 1 0 0,0-1 0 0 0,1 1 0 0 0,-6 10-1 0 0,9-16 1 0 0,0 1 5 0 0,1 9-76 0 0,1-10 61 0 0,0-1 0 0 0,0 1 1 0 0,0-1-1 0 0,0 1 0 0 0,0-1 0 0 0,0 0 0 0 0,0 1 0 0 0,1-1 0 0 0,-1 1 0 0 0,0-1 0 0 0,1 1 0 0 0,-1-1 0 0 0,1 0 0 0 0,0 1 0 0 0,1 2 0 0 0,1 0-35 0 0,2 8-40 0 0,-2-10 71 0 0,-2-1 17 0 0,0-1-1 0 0,0 1 0 0 0,0 0 1 0 0,0-1-1 0 0,0 1 0 0 0,0 0 0 0 0,-1-1 1 0 0,1 1-1 0 0,0 0 0 0 0,0 0 1 0 0,-1 0-1 0 0,1-1 0 0 0,0 1 0 0 0,-1 0 1 0 0,1 0-1 0 0,0 1 0 0 0,0 0 0 0 0,-1 0 0 0 0,1 0 0 0 0,0 0 0 0 0,0 0 0 0 0,-1 0 0 0 0,1 0 0 0 0,-1 0 0 0 0,1 0 0 0 0,-1 4 0 0 0,3 9 0 0 0,2-7 0 0 0,-2-5-15 0 0,0-1 0 0 0,0 0 0 0 0,0 1 0 0 0,0-1-1 0 0,0 0 1 0 0,1 0 0 0 0,-1-1 0 0 0,1 1 0 0 0,-1-1-1 0 0,1 0 1 0 0,0 0 0 0 0,-1 0 0 0 0,1 0-1 0 0,0-1 1 0 0,7 1 0 0 0,6-1-331 0 0,0-1 0 0 0,23-3 0 0 0,-27 3-35 0 0,14-4-534 0 0,-11 3-359 0 0,24-2-1 0 0,-18 4-6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16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14624 0 0,'0'0'1601'0'0,"2"1"-1393"0"0,-1 0-184 0 0,6 2 106 0 0,-1 1-1 0 0,1-1 0 0 0,0 0 1 0 0,0-1-1 0 0,0 0 1 0 0,0 0-1 0 0,0 0 1 0 0,1-1-1 0 0,7 1 0 0 0,30 1 98 0 0,-32-2-231 0 0,0 0-1 0 0,0-1 0 0 0,15-1 0 0 0,114-14-979 0 0,-118 11 632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16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10592 0 0,'0'0'818'0'0,"2"0"-532"0"0,61 4 2044 0 0,-11 6-2132 0 0,-44-9-269 0 0,0 0 1 0 0,-1-1-1 0 0,1 0 1 0 0,0 0-1 0 0,-1-1 1 0 0,1 0-1 0 0,9-3 1 0 0,-8 0-270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17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604 29 1840 0 0,'0'0'3040'0'0,"-11"0"742"0"0,-1 4-3305 0 0,8-3-306 0 0,0 1 1 0 0,0-1-1 0 0,0 1 0 0 0,0-1 0 0 0,0 1 0 0 0,-5 4 0 0 0,-18 16 1281 0 0,-26 30 0 0 0,4-5-487 0 0,-69 70 518 0 0,57-54-735 0 0,5-3-323 0 0,-67 90 0 0 0,119-144-412 0 0,0 1-1 0 0,1 0 0 0 0,0 0 1 0 0,0 0-1 0 0,0 0 0 0 0,-2 13 0 0 0,1-4 349 0 0,2-12-172 0 0,1 0 0 0 0,-1 0 1 0 0,0 0-1 0 0,0-1 0 0 0,-4 6 0 0 0,4-7-245 0 0,0 0-1 0 0,1 0 1 0 0,-1 0-1 0 0,1 0 1 0 0,0 1 0 0 0,0-1-1 0 0,0 0 1 0 0,0 1-1 0 0,0-1 1 0 0,0 0 0 0 0,1 1-1 0 0,-1-1 1 0 0,1 1-1 0 0,0-1 1 0 0,-1 1 0 0 0,2 4-1 0 0,-2 2-350 0 0,1-6 386 0 0,-1 0 0 0 0,1 0 0 0 0,0 0 1 0 0,0 0-1 0 0,0 0 0 0 0,1 0 1 0 0,-1-1-1 0 0,1 1 0 0 0,0 3 0 0 0,9 11-45 0 0,-9-14 57 0 0,0-2 2 0 0,0 1 1 0 0,0-1-1 0 0,1 1 0 0 0,-1-1 0 0 0,0 0 0 0 0,0 1 0 0 0,1-1 1 0 0,-1 0-1 0 0,1 0 0 0 0,-1 0 0 0 0,1 0 0 0 0,1 1 0 0 0,2 2-17 0 0,20 7-65 0 0,-19-9 79 0 0,0-1 1 0 0,0 0-1 0 0,0 0 0 0 0,0 0 0 0 0,0-1 1 0 0,0 1-1 0 0,1-2 0 0 0,-1 1 1 0 0,0-1-1 0 0,0 0 0 0 0,7-1 0 0 0,3-3-40 0 0,0 0-1 0 0,0 0 0 0 0,15-9 0 0 0,-23 9 9 0 0,1 0 0 0 0,-1-1-1 0 0,0 0 1 0 0,-1-1 0 0 0,0 0 0 0 0,0 0-1 0 0,0 0 1 0 0,6-10 0 0 0,2-1-59 0 0,1-1-22 0 0,-1 0 0 0 0,19-34 0 0 0,-15 21 112 0 0,-7 12-20 0 0,0-1 0 0 0,15-37 0 0 0,-6 5-91 0 0,-11 30-145 0 0,11-39 0 0 0,-18 49 157 0 0,0 4 15 0 0,-1-1 0 0 0,0 1 0 0 0,0-1 0 0 0,-1-9 1 0 0,0-1-83 0 0,5-26 1 0 0,-3 19 121 0 0,-1 20 55 0 0,0 0 0 0 0,0 0 0 0 0,0 0 0 0 0,5-9 0 0 0,-1 1 0 0 0,-5 13 3 0 0,0-1 1 0 0,1 1 0 0 0,-1 0 0 0 0,1-1-1 0 0,-1 1 1 0 0,1 0 0 0 0,-1 0 0 0 0,1 0-1 0 0,0 0 1 0 0,0 0 0 0 0,0 0 0 0 0,0 1 0 0 0,1-1-1 0 0,-1 1 1 0 0,0-1 0 0 0,5-1 0 0 0,15-13 60 0 0,-5 6-278 0 0,1 1-36 0 0,31-9 314 0 0,3 4-135 0 0,-45 12 20 0 0,-4 1 18 0 0,0 1 0 0 0,0-1 0 0 0,0 1 0 0 0,0 0 0 0 0,1-1 0 0 0,-1 2 0 0 0,4-1 0 0 0,1 0 31 0 0,0 0-1 0 0,0 1 1 0 0,1 0-1 0 0,-1 1 1 0 0,0 0-1 0 0,0 0 1 0 0,0 0 0 0 0,0 1-1 0 0,-1 1 1 0 0,1-1-1 0 0,-1 1 1 0 0,8 5-1 0 0,-4-2 167 0 0,-7-5-121 0 0,0 0 0 0 0,0 0 0 0 0,-1 1 0 0 0,0-1 0 0 0,1 1 0 0 0,-1 0 0 0 0,0-1 0 0 0,0 2 1 0 0,0-1-1 0 0,3 6 0 0 0,-4-5-34 0 0,10 12 63 0 0,45 41 227 0 0,-54-54-284 0 0,0-1 0 0 0,0 0 0 0 0,0 0 1 0 0,1-1-1 0 0,-1 1 0 0 0,7 2 0 0 0,10 4 33 0 0,-14-5-29 0 0,0-1 1 0 0,1 0-1 0 0,-1 0 0 0 0,10 1 0 0 0,3 1 13 0 0,30 4 22 0 0,-35-6-32 0 0,0 0 0 0 0,15 5 0 0 0,-23-5-8 0 0,-1-1 0 0 0,1 0 0 0 0,0 0-1 0 0,-1 0 1 0 0,1-1 0 0 0,0 0 0 0 0,0 0-1 0 0,0-1 1 0 0,9-1 0 0 0,1-2-61 0 0,-1-1-1 0 0,17-6 1 0 0,-27 9-1 0 0,17-7-1380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18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6 516 5984 0 0,'-1'-2'464'0'0,"-1"-10"-208"0"0,1 0 1 0 0,0 0-1 0 0,0 0 1 0 0,1 0-1 0 0,3-20 1 0 0,0-15 1356 0 0,2-73 3931 0 0,-5 116-5430 0 0,0 0 0 0 0,1 0 1 0 0,0 0-1 0 0,0 0 0 0 0,0 0 1 0 0,1 1-1 0 0,-1-1 0 0 0,1 0 1 0 0,0 1-1 0 0,3-6 0 0 0,28-34 340 0 0,-26 35-342 0 0,1-1 6 0 0,1 0-1 0 0,0 1 1 0 0,11-8-1 0 0,10-8 229 0 0,-23 18-321 0 0,1 0 0 0 0,1 0-1 0 0,-1 1 1 0 0,1 1 0 0 0,0 0-1 0 0,0 0 1 0 0,16-5-1 0 0,72-13 28 0 0,-69 17 58 0 0,103-14-242 0 0,-120 19 137 0 0,1 0-1 0 0,-1 0 1 0 0,0 1 0 0 0,0 0-1 0 0,0 1 1 0 0,0 1 0 0 0,-1-1-1 0 0,15 7 1 0 0,-10-3 20 0 0,0 1 1 0 0,-1 0-1 0 0,0 1 1 0 0,0 0-1 0 0,14 12 1 0 0,37 32 93 0 0,92 76-44 0 0,-153-125-75 0 0,0 1 0 0 0,0 0 0 0 0,-1 0 0 0 0,0 0 0 0 0,1 0 0 0 0,-2 1 0 0 0,1-1 0 0 0,4 9 0 0 0,-3-2 0 0 0,-1 1 0 0 0,5 21 0 0 0,-7-25-6 0 0,0 0 0 0 0,-1-1 0 0 0,0 1-1 0 0,0-1 1 0 0,-1 1 0 0 0,0-1-1 0 0,-2 11 1 0 0,-19 53-12 0 0,12-41 22 0 0,-2 3-1 0 0,-1-1 0 0 0,-2 0-1 0 0,-1-1 1 0 0,-25 38 0 0 0,2-14-90 0 0,-57 62 0 0 0,84-106-373 0 0,-21 18 0 0 0,29-26 31 0 0,-17 14-5597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18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2760 0 0,'1'-2'207'0'0,"35"-26"3523"0"0,-19 21 494 0 0,5 5-3249 0 0,-20 2-594 0 0,-1 0-281 0 0,1 0 1 0 0,0 0-1 0 0,-1 0 1 0 0,1 1 0 0 0,-1-1-1 0 0,1 1 1 0 0,0-1-1 0 0,-1 1 1 0 0,1-1-1 0 0,-1 1 1 0 0,0 0-1 0 0,3 2 1 0 0,5 16 531 0 0,-9-17-592 0 0,1 1 0 0 0,-1 0 0 0 0,0-1 0 0 0,0 1 0 0 0,0-1 1 0 0,0 1-1 0 0,0-1 0 0 0,-1 1 0 0 0,1 0 0 0 0,-1-1 1 0 0,0 1-1 0 0,1-1 0 0 0,-1 0 0 0 0,0 1 0 0 0,-1-1 0 0 0,1 0 1 0 0,0 1-1 0 0,-1-1 0 0 0,1 0 0 0 0,-1 0 0 0 0,1 0 0 0 0,-3 2 1 0 0,-6 6-313 0 0,-1 0 1 0 0,-20 14 0 0 0,26-20-105 0 0,-8 8-4630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19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90 7424 0 0,'0'0'674'0'0,"-1"-7"-540"0"0,-4-2 79 0 0,4 6 21 0 0,-1-1-1 0 0,0 1 0 0 0,0-1 1 0 0,0 1-1 0 0,0 0 1 0 0,-1-1-1 0 0,1 1 1 0 0,-1 0-1 0 0,0 1 0 0 0,0-1 1 0 0,-5-4-1 0 0,-5-1 560 0 0,10 6-585 0 0,0 0 1 0 0,0 0-1 0 0,0 0 0 0 0,-1 1 1 0 0,1-1-1 0 0,0 1 1 0 0,-6-2-1 0 0,7 2-106 0 0,-21-6 1935 0 0,20 8-1489 0 0,-47 8 857 0 0,34-6-1260 0 0,0 0 1 0 0,0 1-1 0 0,-19 7 0 0 0,21-5-109 0 0,0 0 0 0 0,1 2 0 0 0,0-1 0 0 0,0 2 0 0 0,1 0 0 0 0,0 0 0 0 0,-15 16 0 0 0,20-18 11 0 0,1-2-4 0 0,1 0 1 0 0,0 1 0 0 0,1 0 0 0 0,-1 0 0 0 0,1 0-1 0 0,0 0 1 0 0,0 0 0 0 0,1 1 0 0 0,-4 10-1 0 0,3-5 19 0 0,2-6-44 0 0,0-1-1 0 0,1 1 0 0 0,0-1 0 0 0,0 1 1 0 0,0 0-1 0 0,0-1 0 0 0,1 1 1 0 0,0 0-1 0 0,1 6 0 0 0,0 0-21 0 0,1-1 1 0 0,0 1-1 0 0,1 0 1 0 0,0 0-1 0 0,1-1 1 0 0,1 0-1 0 0,0 0 0 0 0,0 0 1 0 0,1 0-1 0 0,0-1 1 0 0,1 0-1 0 0,13 15 0 0 0,-9-15-8 0 0,0 0 0 0 0,0-1-1 0 0,1-1 1 0 0,0 0 0 0 0,1 0-1 0 0,22 9 1 0 0,-16-8-25 0 0,28 9 1 0 0,-40-16-4 0 0,1 0 0 0 0,-1-1 0 0 0,1 1 0 0 0,-1-1 0 0 0,0-1 0 0 0,1 0 1 0 0,9 0-1 0 0,-4-1-255 0 0,1-1 0 0 0,0-1 0 0 0,-1 0 0 0 0,1 0 0 0 0,-1-1 0 0 0,0-1 0 0 0,18-9 0 0 0,-1-2-1184 0 0,-17 4 681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20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89 8288 0 0,'-1'2'381'0'0,"1"0"-255"0"0,-12 9 1915 0 0,32-14-60 0 0,-14 1-1961 0 0,0-1-1 0 0,-1 1 1 0 0,0-1-1 0 0,0 0 1 0 0,0-1 0 0 0,6-4-1 0 0,9-6 91 0 0,5-6-43 0 0,-22 16-67 0 0,0 1-1 0 0,1 0 1 0 0,-1 1 0 0 0,1-1-1 0 0,0 1 1 0 0,0-1 0 0 0,-1 1-1 0 0,1 0 1 0 0,1 0 0 0 0,7-2 0 0 0,-8 4 0 0 0,-3 0 1 0 0,0 0-1 0 0,0 0 0 0 0,-1 0 1 0 0,1 0-1 0 0,0 0 1 0 0,0 0-1 0 0,0-1 0 0 0,-1 1 1 0 0,1 0-1 0 0,0 0 1 0 0,-1-1-1 0 0,1 1 0 0 0,0 0 1 0 0,0-1-1 0 0,-1 1 0 0 0,1-1 1 0 0,-1 1-1 0 0,1-1 1 0 0,0 1-1 0 0,-1-1 0 0 0,1 0 1 0 0,-1 1-1 0 0,1-1 0 0 0,-1 0 1 0 0,1-1-1 0 0,0 1 54 0 0,0 2-45 0 0,-1-1 1 0 0,1 0 0 0 0,-1 1 0 0 0,1-1-1 0 0,0 0 1 0 0,-1 1 0 0 0,1-1 0 0 0,-1 1 0 0 0,1-1-1 0 0,-1 1 1 0 0,1-1 0 0 0,-1 1 0 0 0,1-1-1 0 0,-1 1 1 0 0,1-1 0 0 0,-1 1 0 0 0,0 0 0 0 0,1-1-1 0 0,-1 1 1 0 0,0 0 0 0 0,0-1 0 0 0,0 1-1 0 0,1 0 1 0 0,-1 0 0 0 0,0 0 0 0 0,4 25 205 0 0,-3-21-140 0 0,0 13 473 0 0,-1 33 1 0 0,-1-17-102 0 0,0-13-240 0 0,1-13-143 0 0,-1 1-1 0 0,3 14 0 0 0,2 31-151 0 0,-3-44-1057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2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8 354 8288 0 0,'-2'-5'80'0'0,"1"0"0"0"0,-1 0 0 0 0,1 0 0 0 0,1-1 0 0 0,-1 1 0 0 0,1 0 0 0 0,0 0 0 0 0,0-1 0 0 0,1 1 0 0 0,-1 0 0 0 0,1-1 0 0 0,2-4 0 0 0,2-4 534 0 0,1 1 0 0 0,0 0 0 0 0,1 0 0 0 0,1 0 0 0 0,0 1 0 0 0,16-19 0 0 0,-12 15-610 0 0,0 1 33 0 0,1 0 1 0 0,0 1-1 0 0,2 1 0 0 0,-1 0 0 0 0,2 0 0 0 0,0 2 0 0 0,19-11 1 0 0,-21 15-16 0 0,1 1 1 0 0,0 0 0 0 0,1 1-1 0 0,-1 1 1 0 0,26-3 0 0 0,-36 6-21 0 0,3-1 22 0 0,0 1 0 0 0,0 1-1 0 0,0 0 1 0 0,0 0 0 0 0,0 0-1 0 0,1 1 1 0 0,-1 0 0 0 0,0 0 0 0 0,-1 1-1 0 0,1 0 1 0 0,0 1 0 0 0,0 0-1 0 0,-1 0 1 0 0,0 0 0 0 0,1 1-1 0 0,-1 0 1 0 0,8 7 0 0 0,-8-4-4 0 0,1 1 0 0 0,-2 0 0 0 0,1 0 0 0 0,-1 1-1 0 0,0 0 1 0 0,-1 0 0 0 0,0 0 0 0 0,0 1 0 0 0,-1 0 0 0 0,-1-1 0 0 0,1 1 0 0 0,-2 1 0 0 0,1-1 0 0 0,-1 0 0 0 0,1 20 0 0 0,-3-15 55 0 0,0 1 0 0 0,-1-1 0 0 0,0 0 1 0 0,-1 0-1 0 0,-1 0 0 0 0,0-1 0 0 0,-1 1 1 0 0,-1-1-1 0 0,0 0 0 0 0,-11 21 1 0 0,13-29-36 0 0,-42 72 719 0 0,38-69-606 0 0,0 0 1 0 0,-1 0-1 0 0,1-1 1 0 0,-2 0-1 0 0,-15 13 0 0 0,13-13-36 0 0,-1-1 0 0 0,1 0 0 0 0,-1-1 0 0 0,0-1 0 0 0,0 1 0 0 0,-1-2 0 0 0,0 0-1 0 0,0 0 1 0 0,0-1 0 0 0,-19 1 0 0 0,24-3-101 0 0,1-1-1 0 0,-1 0 1 0 0,1 0-1 0 0,-1-1 1 0 0,1 0-1 0 0,-1 0 1 0 0,1-1-1 0 0,0 0 1 0 0,0 0-1 0 0,0-1 1 0 0,0 0-1 0 0,0 0 1 0 0,0 0-1 0 0,1-1 1 0 0,-1 0-1 0 0,1-1 1 0 0,0 1-1 0 0,1-1 1 0 0,-11-11-1 0 0,11 10-199 0 0,1 1 0 0 0,-1-1-1 0 0,1 0 1 0 0,1 0-1 0 0,-1 0 1 0 0,1-1-1 0 0,0 1 1 0 0,1-1-1 0 0,-1 0 1 0 0,1 0 0 0 0,1 0-1 0 0,-1 0 1 0 0,1 0-1 0 0,0-8 1 0 0,1-8-1629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20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0 227 7368 0 0,'0'0'1905'0'0,"0"2"-1297"0"0,1 0-560 0 0,-1 0-1 0 0,1 0 1 0 0,-1 0-1 0 0,1 0 1 0 0,0 0 0 0 0,-1 0-1 0 0,1 0 1 0 0,0 0-1 0 0,0-1 1 0 0,0 1-1 0 0,1 0 1 0 0,-1-1 0 0 0,0 1-1 0 0,1-1 1 0 0,1 2-1 0 0,6 12 258 0 0,-8-14-273 0 0,-1 0-1 0 0,1 1 1 0 0,0-1 0 0 0,0 0-1 0 0,0 1 1 0 0,0-1 0 0 0,0 0-1 0 0,0 0 1 0 0,2 2 0 0 0,3 3 142 0 0,0-2 0 0 0,1 1 1 0 0,0 0-1 0 0,0-1 1 0 0,0-1-1 0 0,0 1 0 0 0,1-1 1 0 0,-1 0-1 0 0,1-1 1 0 0,0 1-1 0 0,0-2 0 0 0,0 1 1 0 0,0-1-1 0 0,12 0 1 0 0,-17 0-166 0 0,1-1 1 0 0,-1 0 0 0 0,0-1-1 0 0,0 1 1 0 0,0 0 0 0 0,0-1-1 0 0,1 0 1 0 0,-1 0 0 0 0,0 0-1 0 0,0 0 1 0 0,0 0 0 0 0,-1 0-1 0 0,1-1 1 0 0,0 1 0 0 0,3-4-1 0 0,17-10 52 0 0,-17 11-42 0 0,1-1-1 0 0,-1 1 0 0 0,0-1 0 0 0,0-1 1 0 0,7-6-1 0 0,-6 3 52 0 0,0 0 0 0 0,-1-1 0 0 0,0 0 0 0 0,0 0 0 0 0,5-16 0 0 0,-2 4 71 0 0,-5 11-8 0 0,0 0 0 0 0,3-12 0 0 0,-7 19-64 0 0,1 0 0 0 0,-1 0 0 0 0,1 0 0 0 0,-1 0 1 0 0,0 0-1 0 0,-1 0 0 0 0,1-1 0 0 0,-1 1 1 0 0,-1-5-1 0 0,-1-3 3 0 0,2 8-49 0 0,0 0 0 0 0,-1 0 1 0 0,1 0-1 0 0,-1 0 0 0 0,1 0 0 0 0,-6-7 1 0 0,5 8 55 0 0,1 0 1 0 0,-1 0 0 0 0,0 1 0 0 0,-1-1 0 0 0,1 1 0 0 0,0-1-1 0 0,-1 1 1 0 0,1 0 0 0 0,-1 0 0 0 0,-3-2 0 0 0,3 3 34 0 0,0 0 0 0 0,0 0 0 0 0,0 0 0 0 0,0 1 0 0 0,-1-1 0 0 0,1 1 0 0 0,0 0 0 0 0,0 0 0 0 0,0 0 0 0 0,0 0 0 0 0,-6 1 0 0 0,-3 1 54 0 0,10-2-142 0 0,0 0 1 0 0,0 0 0 0 0,0 0-1 0 0,0 0 1 0 0,-1 1 0 0 0,1-1-1 0 0,0 1 1 0 0,0-1 0 0 0,0 1 0 0 0,0 0-1 0 0,1 0 1 0 0,-1 0 0 0 0,0 0-1 0 0,0 0 1 0 0,-2 3 0 0 0,-12 7 47 0 0,14-9-53 0 0,-1-1-1 0 0,1 1 1 0 0,0 0-1 0 0,0-1 0 0 0,0 1 1 0 0,0 0-1 0 0,0 0 0 0 0,0 0 1 0 0,0 0-1 0 0,1 1 1 0 0,-1-1-1 0 0,1 0 0 0 0,-2 4 1 0 0,-6 16 50 0 0,6-15-26 0 0,0 0 1 0 0,0 1-1 0 0,1-1 1 0 0,0 0-1 0 0,0 1 1 0 0,1 0-1 0 0,-1 9 0 0 0,1 14 47 0 0,0-20-52 0 0,0 1-1 0 0,1-1 0 0 0,1 1 1 0 0,0-1-1 0 0,4 21 0 0 0,-1-18-38 0 0,0-1-1 0 0,1 1 0 0 0,1-1 1 0 0,-1 0-1 0 0,2-1 0 0 0,0 1 0 0 0,1-1 1 0 0,13 16-1 0 0,-17-24-7 0 0,1 1-1 0 0,0-2 1 0 0,0 1 0 0 0,1-1-1 0 0,-1 1 1 0 0,1-1-1 0 0,-1-1 1 0 0,1 1 0 0 0,0-1-1 0 0,11 3 1 0 0,15 5 1 0 0,-29-9-18 0 0,0 0 0 0 0,1 0-1 0 0,-1-1 1 0 0,0 1-1 0 0,1-1 1 0 0,-1 0-1 0 0,0 0 1 0 0,1 0 0 0 0,-1 0-1 0 0,0-1 1 0 0,1 1-1 0 0,-1-1 1 0 0,4-1-1 0 0,6-3-2095 0 0,23-11-1 0 0,-28 12-149 0 0,10-4-3384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21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10680 0 0,'0'0'970'0'0,"0"9"-602"0"0,1 4 58 0 0,1-1 0 0 0,0 1 1 0 0,0-1-1 0 0,6 16 0 0 0,-4-13 166 0 0,0-1 1 0 0,2 22-1 0 0,5 108 1217 0 0,-5-99-1496 0 0,-3-27-141 0 0,0 29-1 0 0,5 50 119 0 0,-2-43-233 0 0,-4-38-114 0 0,0-1 0 0 0,8 27 0 0 0,1-14-5136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21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354 824 7344 0 0,'-1'0'14'0'0,"1"0"0"0"0,0 0 0 0 0,-1 0 0 0 0,1 0 0 0 0,0 0 0 0 0,-1-1 0 0 0,1 1 0 0 0,0 0 1 0 0,-1 0-1 0 0,1 0 0 0 0,0 0 0 0 0,-1 0 0 0 0,1 0 0 0 0,0-1 0 0 0,0 1 0 0 0,-1 0 0 0 0,1 0 0 0 0,0 0 0 0 0,-1-1 0 0 0,1 1 1 0 0,0 0-1 0 0,0 0 0 0 0,0-1 0 0 0,-1 1 0 0 0,1 0 0 0 0,0 0 0 0 0,0-1 0 0 0,0 1 0 0 0,0 0 0 0 0,0-1 0 0 0,-1 1 0 0 0,1 0 0 0 0,0-1 1 0 0,0 1-1 0 0,0 0 0 0 0,0-1 0 0 0,0 1 0 0 0,0 0 0 0 0,0-1 0 0 0,0 1 0 0 0,0 0 0 0 0,0-1 0 0 0,0 1 0 0 0,0 0 0 0 0,1-1 1 0 0,-2-8 129 0 0,-1-2 504 0 0,0-1 1 0 0,0-12-1 0 0,-2-12 893 0 0,-2 4-619 0 0,-5-37 588 0 0,10 64-1363 0 0,-1 0 0 0 0,1 0 0 0 0,-1 0 0 0 0,0 0 0 0 0,0 0 0 0 0,0 0 0 0 0,0 1 1 0 0,-1-1-1 0 0,0 1 0 0 0,-5-7 0 0 0,-11-19 635 0 0,16 26-665 0 0,1 0 0 0 0,-1 0 1 0 0,1 0-1 0 0,-1 0 0 0 0,0 1 0 0 0,0-1 0 0 0,-1 1 0 0 0,1 0 0 0 0,-1 0 1 0 0,-5-3-1 0 0,1 1 89 0 0,-1 0 0 0 0,0 0 0 0 0,-16-5 0 0 0,22 9-187 0 0,-1 0-1 0 0,0 0 1 0 0,1 1-1 0 0,-1-1 1 0 0,0 1-1 0 0,0 0 1 0 0,1 0-1 0 0,-1 1 0 0 0,0-1 1 0 0,0 1-1 0 0,1-1 1 0 0,-1 1-1 0 0,0 0 1 0 0,1 1-1 0 0,-1-1 0 0 0,1 1 1 0 0,0-1-1 0 0,-1 1 1 0 0,1 0-1 0 0,-4 3 1 0 0,-2 2 15 0 0,-1 1 1 0 0,1 1-1 0 0,0-1 1 0 0,-14 19-1 0 0,17-17-7 0 0,1-1-1 0 0,0 1 1 0 0,0 0-1 0 0,1 0 0 0 0,0 1 1 0 0,1-1-1 0 0,0 1 0 0 0,-1 13 1 0 0,2-2-9 0 0,2 1 1 0 0,0-1 0 0 0,7 45-1 0 0,-4-48-28 0 0,1 1-1 0 0,1 0 0 0 0,1-1 1 0 0,15 34-1 0 0,-19-48 4 0 0,1 0 1 0 0,0-1-1 0 0,1 1 0 0 0,-1-1 0 0 0,1 1 0 0 0,0-1 1 0 0,0 0-1 0 0,0 0 0 0 0,0-1 0 0 0,9 6 0 0 0,10 3-47 0 0,-12-11 44 0 0,-1 0 10 0 0,-7-1-12 0 0,-1 0 0 0 0,1 1 0 0 0,0-1 0 0 0,0 0 0 0 0,0-1 0 0 0,-1 1 0 0 0,1 0 0 0 0,0-1 0 0 0,0 0 0 0 0,-1 1 0 0 0,1-1 0 0 0,0 0 0 0 0,-1 0 0 0 0,1-1 0 0 0,-1 1 0 0 0,0-1 0 0 0,1 1 0 0 0,-1-1 0 0 0,0 0 0 0 0,0 1 0 0 0,0-1 0 0 0,0 0 0 0 0,0-1 0 0 0,0 1 0 0 0,2-4 0 0 0,4-9-65 0 0,6-13-134 0 0,11-40-68 0 0,-11 31 175 0 0,13-52-1 0 0,-8 18 110 0 0,-12 48-20 0 0,-1-1-1 0 0,0 0 1 0 0,-2 0 0 0 0,2-33-1 0 0,2-63 83 0 0,-8 89-24 0 0,-1-30 14 0 0,11-85 0 0 0,-5 110 433 0 0,-1-53 0 0 0,-17 113-342 0 0,9-11-136 0 0,1 0-1 0 0,0 1 1 0 0,1-1-1 0 0,-1 26 1 0 0,5 57 64 0 0,-2-89-70 0 0,3 43 37 0 0,2 51 44 0 0,-3-45-45 0 0,3 0 1 0 0,14 63 0 0 0,-8-66-271 0 0,3 0 1 0 0,1-1-1 0 0,3 0 1 0 0,42 84-1 0 0,-42-104-432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6376 1094 6912 0 0,'0'0'528'0'0,"-8"-11"1725"0"0,-13-5 1619 0 0,19 15-3585 0 0,-1-1 0 0 0,1 1-1 0 0,0 0 1 0 0,0 0 0 0 0,0-1 0 0 0,0 1 0 0 0,-3-4 0 0 0,-7-5 301 0 0,-3-1 456 0 0,-25-23 1 0 0,38 32-971 0 0,-17-13 710 0 0,-24-16 0 0 0,35 26-742 0 0,-89-56 440 0 0,47 31-355 0 0,13 9-94 0 0,-42-26 91 0 0,-36-23 59 0 0,91 55-176 0 0,-41-19 1 0 0,-14-8-44 0 0,44 22 434 0 0,-61-27 1 0 0,-12-6-544 0 0,-69-37 52 0 0,90 48 232 0 0,-3 3 67 0 0,-143-42 1 0 0,201 71-236 0 0,-306-69 9 0 0,189 49 152 0 0,-103-12-132 0 0,202 34 0 0 0,-391-39 128 0 0,354 39-128 0 0,-17-1 0 0 0,-62 0 0 0 0,-86-1 0 0 0,98 16 0 0 0,-3 1 0 0 0,-294 28 0 0 0,319-16 0 0 0,-27 4 0 0 0,117-16 0 0 0,-463 111 0 0 0,476-109 0 0 0,-219 72 0 0 0,224-72 0 0 0,-65 28 0 0 0,-1 5 0 0 0,38-18 0 0 0,-61 36 0 0 0,1 3 5 0 0,45-26 65 0 0,-75 41 175 0 0,80-48-116 0 0,42-21-74 0 0,1 0 1 0 0,0 2 0 0 0,-22 15 0 0 0,28-17 4 0 0,-24 13 0 0 0,11-8 12 0 0,-91 51 88 0 0,115-64-252 0 0,0 1-1 0 0,0-1 1 0 0,0 0 0 0 0,0 0-1 0 0,-1 0 1 0 0,1-1 0 0 0,-1 1-1 0 0,1-1 1 0 0,-3 1-1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40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0 1840 0 0,'-1'2'4989'0'0,"-8"24"2347"0"0,2-14-6593 0 0,1 0 0 0 0,1 0 0 0 0,-6 17 0 0 0,-8 17 207 0 0,7-26-683 0 0,0-1-1 0 0,-2 0 0 0 0,0-1 1 0 0,-1-1-1 0 0,-28 26 0 0 0,-17 21 336 0 0,19-21-255 0 0,-7 8 66 0 0,33-32-266 0 0,-60 82 920 0 0,66-81-928 0 0,7-14-95 0 0,0-1-1 0 0,0 0 1 0 0,-6 10-1 0 0,8-15-33 0 0,-2 3 47 0 0,0 12 5 0 0,1-7 2 0 0,1-6-58 0 0,0 1 1 0 0,0-1 0 0 0,0 0 0 0 0,-1 0-1 0 0,1 0 1 0 0,-1 1 0 0 0,-1 2 0 0 0,2-5-33 0 0,-4 7 214 0 0,3-7-156 0 0,1 1 1 0 0,0-1 0 0 0,0 0-1 0 0,0 0 1 0 0,0 1-1 0 0,0-1 1 0 0,0 0 0 0 0,-1 0-1 0 0,1 1 1 0 0,0-1-1 0 0,0 0 1 0 0,0 1 0 0 0,0-1-1 0 0,0 0 1 0 0,0 0-1 0 0,0 1 1 0 0,0-1 0 0 0,0 0-1 0 0,0 1 1 0 0,0-1-1 0 0,1 0 1 0 0,-1 0 0 0 0,0 1-1 0 0,0-1 1 0 0,0 0-1 0 0,0 0 1 0 0,0 1 0 0 0,0-1-1 0 0,1 0 1 0 0,-1 0-1 0 0,0 1 1 0 0,0-1 0 0 0,1 0-1 0 0,-1 1-31 0 0,1-1-1 0 0,0 1 0 0 0,0-1 0 0 0,-1 1 1 0 0,1-1-1 0 0,0 1 0 0 0,0-1 1 0 0,0 0-1 0 0,-1 1 0 0 0,1-1 0 0 0,0 0 1 0 0,0 0-1 0 0,0 0 0 0 0,0 0 1 0 0,0 0-1 0 0,0 1 0 0 0,-1-2 0 0 0,1 1 1 0 0,1 0-1 0 0,2-1-8 0 0,-2 2-6 0 0,1-1 0 0 0,-1 0 1 0 0,0 0-1 0 0,1 0 1 0 0,-1-1-1 0 0,0 1 0 0 0,1 0 1 0 0,-1-1-1 0 0,4-1 1 0 0,1 1 22 0 0,33 0-46 0 0,48-6-1 0 0,-69 6 38 0 0,33 1 0 0 0,-24 0 0 0 0,-8 2 0 0 0,-17-2 0 0 0,0 0 0 0 0,1 0 0 0 0,-1 0 0 0 0,1 0 0 0 0,4-1 0 0 0,-5 1 0 0 0,1 0 0 0 0,-1 0 0 0 0,0 0 0 0 0,0 0 0 0 0,0 1 0 0 0,0-1 0 0 0,0 1 0 0 0,0 0 0 0 0,6 2 0 0 0,-5-2 0 0 0,0 1 0 0 0,0-1 0 0 0,0 0 0 0 0,0-1 0 0 0,6 1 0 0 0,46 3 27 0 0,-34-2-35 0 0,36-2 0 0 0,-9-7-4 0 0,-32 5 13 0 0,30-3-1 0 0,-46 5 0 0 0,1 1 0 0 0,0-1 0 0 0,0-1 0 0 0,-1 1 0 0 0,1 0 0 0 0,0 0 0 0 0,-1-1 0 0 0,1 1 0 0 0,2-1 0 0 0,30-9 0 0 0,-26 9 12 0 0,-8 1 4 0 0,1 0 1 0 0,0 0-1 0 0,0 0 0 0 0,-1 0 0 0 0,1 0 0 0 0,0 0 0 0 0,0 0 0 0 0,0 0 1 0 0,-1-1-1 0 0,1 1 0 0 0,0 0 0 0 0,-1 0 0 0 0,1-1 0 0 0,0 1 0 0 0,-1-1 1 0 0,1 1-1 0 0,0-1 0 0 0,-1 1 0 0 0,1-1 0 0 0,-1 1 0 0 0,1-1 0 0 0,0 1 1 0 0,-1-1-1 0 0,1-1 0 0 0,0 1-6 0 0,-1-1 0 0 0,1 0 0 0 0,-1 1-1 0 0,0-1 1 0 0,1 1 0 0 0,-1-1 0 0 0,0 0 0 0 0,0 1 0 0 0,0-1 0 0 0,0 0 0 0 0,-1-1 0 0 0,0-4 0 0 0,-1 1 1 0 0,1-1 0 0 0,-1 1 0 0 0,-5-11-1 0 0,1 6 26 0 0,1 1 0 0 0,-2 0 0 0 0,-11-16 0 0 0,-3 3 13 0 0,-29-24 0 0 0,7 6 31 0 0,17 16-65 0 0,-27-29 24 0 0,47 47-36 0 0,1-1 1 0 0,-1 0-1 0 0,1-1 0 0 0,0 1 1 0 0,-6-18-1 0 0,5 8 21 0 0,0 0 0 0 0,-5-34 0 0 0,3-19-77 0 0,3 48 42 0 0,-4 14 12 0 0,-7-4-12 0 0,15 12-43 0 0,-1 3-110 0 0,0 1 155 0 0,1 0 0 0 0,-1 0-1 0 0,1 0 1 0 0,0 1 0 0 0,0-1 0 0 0,0 0-1 0 0,1 0 1 0 0,-1 0 0 0 0,1 1-1 0 0,-1-1 1 0 0,1 0 0 0 0,1 5 0 0 0,-3 14 5 0 0,-2 2-8 0 0,-1 0-1 0 0,-1 0 1 0 0,0 0-1 0 0,-2-1 1 0 0,-20 41 0 0 0,7-23-2 0 0,-5 9-26 0 0,-4 3 40 0 0,19-32 0 0 0,-20 29 0 0 0,27-40-2 0 0,3-8 3 0 0,0 0 0 0 0,1-1 0 0 0,-1 1 0 0 0,0 0 0 0 0,0 0 0 0 0,0-1 0 0 0,0 1 0 0 0,0-1 0 0 0,-1 1 0 0 0,1-1 0 0 0,0 1 0 0 0,-3 1 0 0 0,3-2 52 0 0,9-20 22 0 0,-3-7-30 0 0,2 0 1 0 0,1 0-1 0 0,12-28 0 0 0,-16 47-46 0 0,0-1-1 0 0,0 1 1 0 0,0 1-1 0 0,1-1 1 0 0,0 1-1 0 0,0 0 1 0 0,1 0-1 0 0,7-6 1 0 0,-11 10-2 0 0,-2 1-71 0 0,1 23-6 0 0,0-14 42 0 0,-1 0 1 0 0,0 0 0 0 0,-2 14-1 0 0,-1-10 24 0 0,-2 22-44 0 0,0 44 58 0 0,5-67 0 0 0,0-10 0 0 0,0 0 0 0 0,0 0 0 0 0,0 0 0 0 0,0-1 0 0 0,0 1 0 0 0,0 0 0 0 0,0 0 0 0 0,0-1 0 0 0,0 1 0 0 0,0 0 0 0 0,1 0 0 0 0,-1-1 0 0 0,0 1 0 0 0,0 0 0 0 0,1-1 0 0 0,-1 1 0 0 0,0 0 0 0 0,1-1 0 0 0,-1 1 0 0 0,1 0 0 0 0,-1-1 0 0 0,1 1 0 0 0,0 0 0 0 0,1 1 0 0 0,-2-1 2 0 0,1-1-1 0 0,-1 1 0 0 0,0 0 1 0 0,0-1-1 0 0,1 1 1 0 0,-1 0-1 0 0,1-1 0 0 0,-1 1 1 0 0,1-1-1 0 0,-1 1 1 0 0,1-1-1 0 0,-1 1 0 0 0,1-1 1 0 0,-1 1-1 0 0,1-1 1 0 0,-1 1-1 0 0,1-1 0 0 0,0 0 1 0 0,-1 1-1 0 0,1-1 1 0 0,0 0-1 0 0,0 0 0 0 0,-1 0 1 0 0,1 1-1 0 0,0-1 1 0 0,0 0-1 0 0,2 0 15 0 0,1 2-10 0 0,1 0 0 0 0,-1-1 0 0 0,1 0 0 0 0,0 0 1 0 0,-1 0-1 0 0,1 0 0 0 0,0-1 0 0 0,0 0 1 0 0,-1 0-1 0 0,1 0 0 0 0,7-1 0 0 0,-10 1-6 0 0,-1-1 0 0 0,1 1 0 0 0,0 0 0 0 0,-1 0 0 0 0,1-1 0 0 0,-1 1 0 0 0,1-1 0 0 0,0 0 0 0 0,-1 1 0 0 0,1-1 0 0 0,-1 0 0 0 0,1 0 0 0 0,-1 0 0 0 0,0 0 0 0 0,2-1 0 0 0,-2 1 0 0 0,1-1 0 0 0,-1 1 0 0 0,1 0 0 0 0,-1 0 0 0 0,1 0 0 0 0,0 0 0 0 0,0 0 0 0 0,-1 0 0 0 0,1 1 0 0 0,0-1 0 0 0,0 1 0 0 0,0-1 0 0 0,2 0 0 0 0,9-3 0 0 0,-8 1 0 0 0,1 1 0 0 0,-2 8 0 0 0,2 5 0 0 0,8 16 0 0 0,-4-11 0 0 0,-2-8 0 0 0,1 0 0 0 0,-1 0 0 0 0,-1-2-12 0 0,-7-5 11 0 0,0-1 0 0 0,1 0 0 0 0,-1 0-1 0 0,0 0 1 0 0,1 0 0 0 0,-1 0 0 0 0,0 0-1 0 0,0 0 1 0 0,1 0 0 0 0,-1 0 0 0 0,0 0-1 0 0,1 0 1 0 0,-1 0 0 0 0,0 0 0 0 0,0 0 0 0 0,1 0-1 0 0,-1 0 1 0 0,0 0 0 0 0,1 0 0 0 0,-1 0-1 0 0,0 0 1 0 0,0 0 0 0 0,1 0 0 0 0,-1-1-1 0 0,0 1 1 0 0,0 0 0 0 0,1 0 0 0 0,-1 0 0 0 0,0-1-1 0 0,0 1 1 0 0,0 0 0 0 0,1 0 0 0 0,-1 0-1 0 0,0-1 1 0 0,0 1 0 0 0,6-9 60 0 0,-6 7-54 0 0,0 1 0 0 0,0-1 1 0 0,0 1-1 0 0,0-1 0 0 0,0 0 0 0 0,0 1 1 0 0,-1-1-1 0 0,1 1 0 0 0,-1-1 1 0 0,1 0-1 0 0,-1 1 0 0 0,0-1 0 0 0,1 1 1 0 0,-1 0-1 0 0,0-1 0 0 0,0 1 0 0 0,0 0 1 0 0,-2-3-1 0 0,-23-22 70 0 0,24 24-65 0 0,-62-56 77 0 0,63 58-85 0 0,1-1 1 0 0,-1 1-1 0 0,1 0 1 0 0,0-1-1 0 0,-1 1 1 0 0,1-1-1 0 0,-1 1 1 0 0,1-1-1 0 0,0 1 1 0 0,0-1-1 0 0,-1 0 1 0 0,1 1-1 0 0,0-1 1 0 0,0 1-1 0 0,-1-1 1 0 0,1 0-1 0 0,0 1 1 0 0,0-1-1 0 0,0 0 1 0 0,-4-16 0 0 0,3 12-20 0 0,1 4-63 0 0,1 2 71 0 0,1 0-1 0 0,-1 0 1 0 0,1 0-1 0 0,-1 0 1 0 0,1 0-1 0 0,-1 0 1 0 0,0 1 0 0 0,0-1-1 0 0,0 0 1 0 0,0 1-1 0 0,2 1 1 0 0,2 4-13 0 0,30 28 22 0 0,-29-31 0 0 0,1 0 0 0 0,-1 0 0 0 0,0-1 0 0 0,1 0 0 0 0,14 5 0 0 0,0 0 0 0 0,-1 0 0 0 0,28 6 0 0 0,-41-12 0 0 0,2-1 0 0 0,-2-1 11 0 0,-5 0 42 0 0,-2 0-46 0 0,0 0 0 0 0,1 0 0 0 0,-1 0 0 0 0,0 0 0 0 0,1 0-1 0 0,-1 0 1 0 0,0 0 0 0 0,1 0 0 0 0,-1 0 0 0 0,0 0 0 0 0,1 0-1 0 0,-1 0 1 0 0,0-1 0 0 0,1 1 0 0 0,-1 0 0 0 0,0 0 0 0 0,1 0 0 0 0,-1 0-1 0 0,0-1 1 0 0,1 1 0 0 0,-1 0 0 0 0,0 0 0 0 0,0-1 0 0 0,1 1 0 0 0,-1 0-1 0 0,0 0 1 0 0,0-1 0 0 0,0 1 0 0 0,1 0 0 0 0,-1-1 0 0 0,0 1 0 0 0,0 0-1 0 0,0-1 1 0 0,0 1 0 0 0,0 0 0 0 0,0-1 0 0 0,0 1 0 0 0,1 0 0 0 0,-1-1-1 0 0,0 1 1 0 0,0 0 0 0 0,0-1 0 0 0,-1 1 0 0 0,1-1 0 0 0,0 1 0 0 0,0 0-1 0 0,0-1 1 0 0,0 1 0 0 0,0 0 0 0 0,0-1 0 0 0,0 1 0 0 0,-1 0-1 0 0,1-1 1 0 0,-12-20 47 0 0,10 19-11 0 0,-1-3-23 0 0,-1 2 0 0 0,0-1 1 0 0,1 0-1 0 0,-10-6 0 0 0,-5-5 31 0 0,-1-2 28 0 0,15 14-56 0 0,-1 0 1 0 0,1-1 0 0 0,0 0 0 0 0,1 0 0 0 0,-1 0-1 0 0,-3-4 1 0 0,6 6-26 0 0,-10-5-40 0 0,10 7-190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19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1399 54 5984 0 0,'-14'-5'213'0'0,"-1"1"1"0"0,-27-4-1 0 0,-10-3 29 0 0,20 4 1737 0 0,1 2-1 0 0,-47-3 1 0 0,30 4-812 0 0,6 2-801 0 0,0 2 1 0 0,0 2-1 0 0,0 2 1 0 0,0 1-1 0 0,-70 19 1 0 0,73-12-271 0 0,-66 29 1 0 0,59-22-45 0 0,-7 5-72 0 0,1 3 1 0 0,2 1 0 0 0,-66 50 0 0 0,97-64 19 0 0,2 2 0 0 0,-1 0 0 0 0,2 0 0 0 0,-22 29 0 0 0,8-4-32 0 0,-25 46 0 0 0,39-56 43 0 0,1 1 1 0 0,-11 35-1 0 0,8-19 29 0 0,11-27-21 0 0,0 0-1 0 0,2 1 1 0 0,0-1-1 0 0,-1 29 1 0 0,0 88 17 0 0,7-92-21 0 0,2 0 0 0 0,2 0 0 0 0,20 83 0 0 0,-15-94-4 0 0,1-1 0 0 0,1-1-1 0 0,2 0 1 0 0,1-1 0 0 0,31 47 0 0 0,-37-66-11 0 0,1-1-1 0 0,0 0 1 0 0,1-1 0 0 0,23 18 0 0 0,54 33 0 0 0,-43-35 116 0 0,85 37-1 0 0,-63-41 54 0 0,-17-6-25 0 0,1-1 51 0 0,0-2 0 0 0,81 11-1 0 0,-83-19-149 0 0,0-1 0 0 0,1-3 0 0 0,0-2 0 0 0,-1-2 0 0 0,1-2 0 0 0,-1-3 0 0 0,92-23 0 0 0,-114 21 6 0 0,-1-2 0 0 0,0 0 0 0 0,41-25 0 0 0,67-54 123 0 0,-17-3-26 0 0,-36 26-26 0 0,-65 55-83 0 0,-1-1-1 0 0,-1-1 0 0 0,-1 0 0 0 0,0-1 0 0 0,0-1 0 0 0,-2 0 1 0 0,15-25-1 0 0,-22 32-15 0 0,0 1 0 0 0,-1 0 0 0 0,0-1 1 0 0,-1 0-1 0 0,0 1 0 0 0,0-1 0 0 0,-1 0 1 0 0,1-15-1 0 0,-3-5 172 0 0,-4-38 0 0 0,3 47-118 0 0,-3-15 211 0 0,-1 0 1 0 0,-21-63 0 0 0,-34-64 611 0 0,26 74-486 0 0,21 56-310 0 0,-26-44 0 0 0,5 12-58 0 0,27 49-254 0 0,0-1-1 0 0,0 2 1 0 0,-2-1-1 0 0,0 2 0 0 0,0-1 1 0 0,-2 1-1 0 0,1 1 1 0 0,-24-19-1 0 0,10 15-810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0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5528 0 0,'0'0'10070'0'0,"1"-1"-9892"0"0,2-3-152 0 0,0 1 1 0 0,0-1 0 0 0,0 1 0 0 0,1 0 0 0 0,-1 0 0 0 0,1 0 0 0 0,0 0 0 0 0,0 1 0 0 0,0-1 0 0 0,0 1-1 0 0,0 0 1 0 0,0 0 0 0 0,1 0 0 0 0,4 0 0 0 0,25-13 2 0 0,-32 14-29 0 0,0 0 0 0 0,0 0 0 0 0,0 0 0 0 0,0 0 0 0 0,0 1 0 0 0,0-1 0 0 0,0 1 0 0 0,0 0 0 0 0,0-1 0 0 0,0 1 0 0 0,0 0 0 0 0,0 0 0 0 0,0 0 0 0 0,0 1 0 0 0,4 0 0 0 0,3 1 0 0 0,0 2 0 0 0,15 6 0 0 0,-13-6 0 0 0,-7-2 8 0 0,-1 1 1 0 0,1-1 0 0 0,-1 0 0 0 0,1 1 0 0 0,-1 0 0 0 0,0 0 0 0 0,0 0 0 0 0,0 0 0 0 0,-1 0 0 0 0,1 1-1 0 0,-1-1 1 0 0,0 1 0 0 0,3 4 0 0 0,-1 2 67 0 0,1 0 0 0 0,-2 0 0 0 0,1 1 0 0 0,1 11-1 0 0,-5-21-66 0 0,8 33 314 0 0,-2-1-1 0 0,3 63 0 0 0,-5 176 942 0 0,8-109-689 0 0,-11-154-550 0 0,0 23 43 0 0,-1-23-42 0 0,0-1-1 0 0,0 1 0 0 0,1-1 1 0 0,1 1-1 0 0,3 12 0 0 0,-4-17-33 0 0,0-2 0 0 0,-1 0 0 0 0,1 0 0 0 0,0 1 0 0 0,-1-1-1 0 0,0 0 1 0 0,1 1 0 0 0,-1-1 0 0 0,0 1 0 0 0,-1 3 0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0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13880 0 0,'0'0'1253'0'0,"1"-1"-1028"0"0,2-3-131 0 0,0-1 0 0 0,0 1-1 0 0,1 0 1 0 0,0 0 0 0 0,0 1 0 0 0,0-1 0 0 0,0 1-1 0 0,1 0 1 0 0,5-4 0 0 0,9-3 112 0 0,21-7 0 0 0,-29 12-215 0 0,5 0 38 0 0,0 0-1 0 0,1 1 1 0 0,0 0-1 0 0,0 2 0 0 0,23-1 1 0 0,-14 0 4 0 0,-17 3-31 0 0,1 0 0 0 0,0 1 0 0 0,0 0 0 0 0,-1 0-1 0 0,12 4 1 0 0,-14-3 15 0 0,-1 1 0 0 0,1 0 0 0 0,-1 1-1 0 0,1-1 1 0 0,-1 1 0 0 0,5 5 0 0 0,9 5 49 0 0,-12-9-29 0 0,-1 0 0 0 0,-1 1 0 0 0,1 0 0 0 0,-1 0 0 0 0,0 0 0 0 0,0 1 0 0 0,-1 0 0 0 0,0 0 0 0 0,0 0 0 0 0,6 15 1 0 0,-5-11 26 0 0,-2 1 0 0 0,0-1 0 0 0,0 1 1 0 0,-1 1-1 0 0,0-1 0 0 0,1 24 0 0 0,-3-32-47 0 0,1 34 287 0 0,-3 53 1 0 0,1-91-303 0 0,-28 233 356 0 0,16-111-318 0 0,8-73-6 0 0,4-39-83 0 0,0 0-1 0 0,0 0 1 0 0,1-1 0 0 0,1 1-1 0 0,3 14 1 0 0,0-3-1076 0 0,-4-8 306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0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13 14800 0 0,'0'0'117'0'0,"0"-1"-92"0"0,-1 1 1 0 0,1 0 0 0 0,0 0-1 0 0,0 0 1 0 0,0 0 0 0 0,0 0-1 0 0,0 0 1 0 0,0 0 0 0 0,0 0-1 0 0,0 0 1 0 0,0 0 0 0 0,-1 0 0 0 0,1 0-1 0 0,0 0 1 0 0,0 0 0 0 0,0 0-1 0 0,0 0 1 0 0,0 0 0 0 0,0 0-1 0 0,0 0 1 0 0,0 0 0 0 0,0 0-1 0 0,-1 0 1 0 0,1 0 0 0 0,0 1-1 0 0,0-1 1 0 0,0 0 0 0 0,0 0-1 0 0,0 0 1 0 0,0 0 0 0 0,0 0-1 0 0,0 0 1 0 0,0 0 0 0 0,0 0 0 0 0,0 0-1 0 0,0 0 1 0 0,0 0 0 0 0,-1 0-1 0 0,1 1 1 0 0,0-1 0 0 0,0 0-1 0 0,0 0 1 0 0,0 0 0 0 0,0 0-1 0 0,0 0 1 0 0,0 0 0 0 0,0 0-1 0 0,0 0 1 0 0,0 0 0 0 0,0 1-1 0 0,0-1 1 0 0,0 0 0 0 0,0 0-1 0 0,0 0 1 0 0,0 1 356 0 0,3 0-230 0 0,4 1-125 0 0,0 0 0 0 0,0 0 0 0 0,0-1-1 0 0,0 0 1 0 0,1 0 0 0 0,-1-1 0 0 0,14-1-1 0 0,3-1-2 0 0,26-7 0 0 0,-31 4 29 0 0,0 2 1 0 0,31-2-1 0 0,-26 5 2 0 0,49 2 17 0 0,-65-2-69 0 0,-1 1 0 0 0,0 0 1 0 0,0 1-1 0 0,0 0 0 0 0,0 0 1 0 0,0 0-1 0 0,9 5 0 0 0,-10-3 57 0 0,-1 0 0 0 0,0 0 0 0 0,0 0 0 0 0,0 0 0 0 0,4 6 0 0 0,-7-8-51 0 0,0 1 0 0 0,0-1-1 0 0,0 1 1 0 0,0-1 0 0 0,-1 1-1 0 0,1-1 1 0 0,-1 1 0 0 0,1 0-1 0 0,-1 0 1 0 0,0-1 0 0 0,0 1-1 0 0,-1 0 1 0 0,1 3-1 0 0,-4 41 3 0 0,2-44-7 0 0,0 0 0 0 0,0 0 1 0 0,-1-1-1 0 0,1 1 0 0 0,0 0 0 0 0,-1 0 0 0 0,0-1 0 0 0,0 1 0 0 0,0-1 1 0 0,0 1-1 0 0,0-1 0 0 0,-4 4 0 0 0,-2 3 11 0 0,-3 1 25 0 0,1-1 0 0 0,-1 0 0 0 0,-1 0 0 0 0,1-1 0 0 0,-2 0-1 0 0,1-1 1 0 0,-15 6 0 0 0,7-5 28 0 0,0-1 0 0 0,-40 9-1 0 0,59-16-65 0 0,-20 4 44 0 0,-29 2 0 0 0,17-3-14 0 0,17-1-240 0 0,1 0 0 0 0,-1-2 0 0 0,1 1 0 0 0,-1-2 0 0 0,1 0 0 0 0,-1-1 0 0 0,1-1 0 0 0,0 0 0 0 0,0-1 0 0 0,-16-6 1 0 0,8 2-1649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1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0 165 8288 0 0,'0'0'638'0'0,"2"-1"-414"0"0,83-48 3088 0 0,-57 32-2240 0 0,0 0 1 0 0,48-19 0 0 0,20-2-476 0 0,-92 36-574 0 0,1 1 1 0 0,0 0 0 0 0,0 0-1 0 0,-1 0 1 0 0,1 1-1 0 0,0 0 1 0 0,9 0 0 0 0,-3 0 255 0 0,-9 13 273 0 0,-2-10-486 0 0,0 0 0 0 0,-1-1 1 0 0,1 1-1 0 0,-1 0 0 0 0,1 0 0 0 0,-1-1 1 0 0,0 1-1 0 0,0-1 0 0 0,-1 1 0 0 0,1-1 1 0 0,-1 1-1 0 0,1-1 0 0 0,-1 0 1 0 0,-2 4-1 0 0,-13 10-1015 0 0,-1-1-3353 0 0,-3-2-1298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3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19 434 14336 0 0,'-1'-1'661'0'0,"-2"-3"-536"0"0,1-1 1 0 0,0 0-1 0 0,0 0 1 0 0,0 0-1 0 0,0 0 1 0 0,1 0-1 0 0,0 0 1 0 0,0 0-1 0 0,0 0 1 0 0,1 0-1 0 0,-1-1 1 0 0,1 1-1 0 0,1 0 1 0 0,1-11-1 0 0,1 6 68 0 0,1-4 47 0 0,1 0 0 0 0,8-17-1 0 0,4 0-180 0 0,1 1 0 0 0,36-46-1 0 0,-40 61-58 0 0,1 1 0 0 0,0 0 0 0 0,2 1 0 0 0,20-14 0 0 0,-22 17 0 0 0,-5 4 1 0 0,0 0-1 0 0,1 0 0 0 0,0 1 0 0 0,0 0 0 0 0,0 1 0 0 0,0 0 0 0 0,20-4 1 0 0,-24 7-2 0 0,-1 0 0 0 0,1 0 0 0 0,0 1 0 0 0,-1 0 0 0 0,1 0 0 0 0,-1 0 0 0 0,1 1 0 0 0,0 0 0 0 0,-1 0 1 0 0,1 0-1 0 0,-1 1 0 0 0,0 0 0 0 0,1 1 0 0 0,-1-1 0 0 0,8 6 0 0 0,-10-5-13 0 0,1 1 0 0 0,-1 0-1 0 0,0 0 1 0 0,0 1 0 0 0,0-1 0 0 0,0 1-1 0 0,-1 0 1 0 0,0 0 0 0 0,0 0-1 0 0,0 0 1 0 0,-1 1 0 0 0,1-1 0 0 0,-1 1-1 0 0,-1-1 1 0 0,3 10 0 0 0,-2-4 45 0 0,-1 1 0 0 0,1-1 0 0 0,-2 0 1 0 0,0 0-1 0 0,0 0 0 0 0,-1 1 0 0 0,-3 13 0 0 0,-27 99 135 0 0,25-109-96 0 0,1-1 0 0 0,-1 0 0 0 0,-1 0 0 0 0,-1-1 0 0 0,0 0 0 0 0,-13 16 0 0 0,11-16 88 0 0,-1-1 0 0 0,0 0-1 0 0,-14 10 1 0 0,20-18-72 0 0,-1 0 1 0 0,1-1 0 0 0,-1 1-1 0 0,1-1 1 0 0,-1-1-1 0 0,0 1 1 0 0,0-1-1 0 0,0 0 1 0 0,0 0-1 0 0,-10 1 1 0 0,12-3-34 0 0,0 0 1 0 0,0 0-1 0 0,0 0 0 0 0,0-1 0 0 0,0 0 1 0 0,0 0-1 0 0,0 0 0 0 0,1 0 0 0 0,-1 0 1 0 0,0-1-1 0 0,1 0 0 0 0,-1 0 0 0 0,1 0 1 0 0,0 0-1 0 0,-1 0 0 0 0,-4-5 1 0 0,1 0 91 0 0,0 0 1 0 0,0 0-1 0 0,1 0 1 0 0,0-1-1 0 0,-8-13 1 0 0,10 12-290 0 0,0 0 1 0 0,0-1 0 0 0,1 0-1 0 0,1 0 1 0 0,0 0 0 0 0,0 0-1 0 0,1 0 1 0 0,0 0 0 0 0,0 0-1 0 0,1 0 1 0 0,3-19 0 0 0,-2 19-2003 0 0,1-1 0 0 0,7-18 1 0 0,-1 2-3827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2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93 6448 0 0,'-15'-6'390'0'0,"0"0"-1"0"0,0 0 1 0 0,-17-12 0 0 0,15 9 1442 0 0,-31-13 1 0 0,30 15-1136 0 0,7 2-107 0 0,-1 1 1 0 0,-15-3-1 0 0,24 6-494 0 0,0 0-1 0 0,0 1 1 0 0,0 0 0 0 0,0 0-1 0 0,-1 0 1 0 0,1 0 0 0 0,0 0-1 0 0,0 0 1 0 0,0 1 0 0 0,0 0-1 0 0,-1 0 1 0 0,1-1 0 0 0,-5 4 0 0 0,1 0-59 0 0,1 1 0 0 0,-1 0 0 0 0,1 0 1 0 0,-1 1-1 0 0,2 0 0 0 0,-1 0 0 0 0,1 0 1 0 0,0 1-1 0 0,0-1 0 0 0,0 1 1 0 0,1 1-1 0 0,0-1 0 0 0,1 0 0 0 0,-4 11 1 0 0,-1 5-46 0 0,2-1 0 0 0,0 1 0 0 0,-5 42 1 0 0,10-43 7 0 0,0 0 0 0 0,1 1 0 0 0,1-1 0 0 0,7 38 0 0 0,-5-43 0 0 0,-1 3 0 0 0,2 0 0 0 0,0-1 0 0 0,1 1 0 0 0,1-1 0 0 0,15 33 0 0 0,-5-22-28 0 0,1 1 0 0 0,26 31 0 0 0,-34-50 28 0 0,1 0-1 0 0,1-1 1 0 0,0 0-1 0 0,0-1 0 0 0,1-1 1 0 0,0 1-1 0 0,20 10 1 0 0,-22-15 15 0 0,0 0 0 0 0,1 0 0 0 0,-1-1 1 0 0,1 0-1 0 0,0-1 0 0 0,0 0 0 0 0,0-1 1 0 0,0-1-1 0 0,0 1 0 0 0,0-1 0 0 0,1-1 1 0 0,-1 0-1 0 0,0-1 0 0 0,0 0 0 0 0,1-1 1 0 0,-1 0-1 0 0,0-1 0 0 0,0 0 0 0 0,-1-1 1 0 0,1 0-1 0 0,-1 0 0 0 0,0-1 0 0 0,0-1 1 0 0,16-10-1 0 0,0-7 112 0 0,0 0 1 0 0,-2-1-1 0 0,0-2 1 0 0,-2 0 0 0 0,30-46-1 0 0,-36 46 98 0 0,-1 0 0 0 0,17-43-1 0 0,-26 54-167 0 0,-1 0-1 0 0,0 0 1 0 0,-1-1-1 0 0,-1 1 1 0 0,0-1-1 0 0,0-24 0 0 0,-5 23 69 0 0,0-1 0 0 0,-1 1-1 0 0,-1-1 1 0 0,-1 1-1 0 0,0 0 1 0 0,-10-20-1 0 0,8 23 27 0 0,-1 0 0 0 0,0 0 0 0 0,-1 0 0 0 0,-1 1 0 0 0,0 1 0 0 0,0-1 0 0 0,-22-18 0 0 0,26 26-339 0 0,0 0-1 0 0,0 1 0 0 0,-1-1 0 0 0,0 1 0 0 0,1 1 0 0 0,-1-1 1 0 0,0 1-1 0 0,-1 0 0 0 0,1 1 0 0 0,-1 0 0 0 0,1 0 1 0 0,-13-2-1 0 0,7 8-1029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3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0 368 4144 0 0,'0'0'191'0'0,"2"2"-11"0"0,0 2-105 0 0,1-1 1 0 0,0-1 0 0 0,0 1 0 0 0,0 0 0 0 0,6 4 0 0 0,39 19 4750 0 0,-41-23-4129 0 0,-3-1-475 0 0,0-1 0 0 0,1 1 1 0 0,-1-1-1 0 0,0-1 0 0 0,1 1 0 0 0,-1 0 1 0 0,9-1-1 0 0,32-3 865 0 0,-19-1-697 0 0,0-2-1 0 0,0 0 1 0 0,30-13-1 0 0,-22 8-175 0 0,57-24 129 0 0,114-60 0 0 0,-152 69-306 0 0,85-49 29 0 0,-85 45 53 0 0,-1 2-35 0 0,57-35-894 0 0,-84 49-2913 0 0,1 0-1258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4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1545 202 7832 0 0,'-20'13'714'0'0,"-42"28"920"0"0,49-32-1035 0 0,1-1 1 0 0,-1 0-1 0 0,0-1 0 0 0,-1-1 1 0 0,0 0-1 0 0,-27 8 1 0 0,-1-4 604 0 0,-48 5-1 0 0,36-9 33 0 0,-66-2 0 0 0,87-6-651 0 0,-59-9-1 0 0,31 1-154 0 0,-153-29 293 0 0,52 8-669 0 0,120 20-54 0 0,29 7 0 0 0,-24-4 0 0 0,17 4-10 0 0,1 0 0 0 0,0-2 0 0 0,1 0 0 0 0,-20-9 0 0 0,37 14 7 0 0,-5-2-11 0 0,0 0-1 0 0,1 0 1 0 0,-1-1 0 0 0,1 0 0 0 0,0 0-1 0 0,0 0 1 0 0,0 0 0 0 0,1-1 0 0 0,-6-7-1 0 0,10 12 13 0 0,0 0 1 0 0,-1-1 1 0 0,1 0-1 0 0,-1 1 0 0 0,1-1 0 0 0,0 1 0 0 0,-1-1 1 0 0,1 0-1 0 0,0 1 0 0 0,0-1 0 0 0,-1 0 0 0 0,1 0 1 0 0,0 1-1 0 0,0-1 0 0 0,0 0 0 0 0,0 1 1 0 0,0-1-1 0 0,0 0 0 0 0,0 0 0 0 0,0 1 0 0 0,0-2 1 0 0,1-13-151 0 0,-1 14 87 0 0,0 1-158 0 0,0 0 220 0 0,1 0-1 0 0,-1 0 0 0 0,0 0 0 0 0,1 0 1 0 0,-1 0-1 0 0,0 0 0 0 0,0 0 0 0 0,1 0 0 0 0,-1 0 1 0 0,0-1-1 0 0,0 1 0 0 0,1 0 0 0 0,-1 0 1 0 0,0 0-1 0 0,0 0 0 0 0,1 0 0 0 0,-1-1 0 0 0,0 1 1 0 0,0 0-1 0 0,0 0 0 0 0,1 0 0 0 0,-1-1 1 0 0,1 0-2 0 0,-1 1 1 0 0,1-1-1 0 0,0 1 1 0 0,0-1 0 0 0,-1 1-1 0 0,1-1 1 0 0,0 1-1 0 0,0 0 1 0 0,0-1 0 0 0,-1 1-1 0 0,1 0 1 0 0,0 0 0 0 0,0-1-1 0 0,0 1 1 0 0,0 0-1 0 0,0 0 1 0 0,0 0 0 0 0,-1 0-1 0 0,1 0 1 0 0,0 0-1 0 0,1 1 1 0 0,37-8-456 0 0,-39 6 451 0 0,0-1 0 0 0,0 0 0 0 0,0 1 0 0 0,-1-1 0 0 0,1 1 0 0 0,-1 0 0 0 0,1-1 0 0 0,-1 1 0 0 0,0-2 0 0 0,-3-5 8 0 0,-1 1 0 0 0,0 0 0 0 0,0 0 0 0 0,-8-7 0 0 0,-2-4 11 0 0,13 16-6 0 0,0 0-1 0 0,0 0 1 0 0,0 1-1 0 0,0-1 1 0 0,-1 0-1 0 0,1 1 1 0 0,0-1-1 0 0,-1 1 1 0 0,1 0-1 0 0,-1 0 1 0 0,0 0-1 0 0,-3-1 1 0 0,-36-4-15 0 0,30 4 14 0 0,2 2-4 0 0,-1 1 0 0 0,1 0 0 0 0,0 0 0 0 0,-17 5 0 0 0,16-4 0 0 0,7-1 0 0 0,1 0-1 0 0,-1 0 0 0 0,0 0 0 0 0,0 0 1 0 0,0 1-1 0 0,1-1 0 0 0,-1 1 0 0 0,1 0 1 0 0,-1 0-1 0 0,1 1 0 0 0,0-1 0 0 0,0 1 0 0 0,-3 3 1 0 0,4 1-59 0 0,2-4 49 0 0,1-1 0 0 0,-1 1 1 0 0,1-1-1 0 0,-1 0 0 0 0,1 0 0 0 0,0 1 0 0 0,0-1 0 0 0,0 0 1 0 0,0 0-1 0 0,0 0 0 0 0,0 0 0 0 0,1 0 0 0 0,-1 0 1 0 0,1 0-1 0 0,-1 0 0 0 0,1-1 0 0 0,0 1 0 0 0,-1-1 0 0 0,1 1 1 0 0,0-1-1 0 0,0 0 0 0 0,3 2 0 0 0,5 2-165 0 0,0 0-1 0 0,1 0 1 0 0,13 3-1 0 0,-20-7 48 0 0,21 7-628 0 0,1-4-19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4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0 128 7368 0 0,'2'0'1622'0'0,"12"0"-624"0"0,1-1-1 0 0,-1-1 0 0 0,0-1 0 0 0,0 0 0 0 0,19-7 0 0 0,70-32-716 0 0,-4 2-279 0 0,-74 28-347 0 0,-3 1-3636 0 0,-7 7-717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5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18 342 9760 0 0,'-14'-9'970'0'0,"14"9"-908"0"0,-1-1 0 0 0,1 0-1 0 0,-1 0 1 0 0,1 0-1 0 0,-1 0 1 0 0,1 0 0 0 0,0 1-1 0 0,0-1 1 0 0,-1 0-1 0 0,1 0 1 0 0,0 0 0 0 0,0 0-1 0 0,0 0 1 0 0,0 0-1 0 0,0 0 1 0 0,0 0 0 0 0,0 0-1 0 0,1 0 1 0 0,-1 0-1 0 0,0 0 1 0 0,0 0 0 0 0,1 0-1 0 0,-1 1 1 0 0,1-1-1 0 0,-1 0 1 0 0,1 0 0 0 0,-1 0-1 0 0,1 1 1 0 0,-1-1-1 0 0,1 0 1 0 0,-1 0 0 0 0,1 1-1 0 0,0-1 1 0 0,0 0-1 0 0,-1 1 1 0 0,3-1 0 0 0,-3 0 40 0 0,1 0-4 0 0,0 0 0 0 0,0 0 1 0 0,-1 0-1 0 0,1 0 0 0 0,0 0 1 0 0,-1 0-1 0 0,1 0 1 0 0,0 0-1 0 0,-1 0 0 0 0,0-1 1 0 0,1 1-1 0 0,-1 0 0 0 0,1-2 1 0 0,4-10 498 0 0,57-60 1796 0 0,-43 50-2259 0 0,0 1 0 0 0,1 1-1 0 0,2 1 1 0 0,0 0 0 0 0,0 2-1 0 0,2 1 1 0 0,33-19 0 0 0,-50 33-130 0 0,-1 0 0 0 0,0 0 0 0 0,1 0-1 0 0,0 1 1 0 0,-1 0 0 0 0,1 1 0 0 0,0-1 0 0 0,11 0 0 0 0,-15 2 3 0 0,1 0 0 0 0,0 1 1 0 0,0-1-1 0 0,0 1 0 0 0,-1-1 0 0 0,1 1 1 0 0,0 0-1 0 0,-1 0 0 0 0,1 1 0 0 0,-1-1 0 0 0,1 1 1 0 0,-1 0-1 0 0,0 0 0 0 0,0 0 0 0 0,0 0 1 0 0,0 1-1 0 0,4 2 0 0 0,-1 2 17 0 0,0 0 0 0 0,-1 0 0 0 0,0 1 0 0 0,0 0 0 0 0,0-1 0 0 0,-1 2 0 0 0,5 12 0 0 0,16 66 89 0 0,-16-53-85 0 0,4 25 12 0 0,-2 0-1 0 0,5 108 0 0 0,-8-31-1381 0 0,-4-89-5057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5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1 158 11344 0 0,'0'0'1133'0'0,"3"7"-1026"0"0,2-2 1366 0 0,-5-5-1445 0 0,0 0 0 0 0,0 0 0 0 0,0 1 0 0 0,0-1 0 0 0,0 0 0 0 0,0 0 0 0 0,0 1 0 0 0,0-1 0 0 0,0 0 0 0 0,0 0 0 0 0,0 0 0 0 0,0 1 0 0 0,0-1 0 0 0,0 0 0 0 0,0 0 0 0 0,1 1 0 0 0,-1-1 0 0 0,0 0 0 0 0,0 0 0 0 0,0 0 0 0 0,0 1 0 0 0,0-1 0 0 0,1 0 0 0 0,-1 0 0 0 0,0 0 0 0 0,0 0 0 0 0,0 0 0 0 0,1 1 0 0 0,-1-1 0 0 0,0 0 0 0 0,0 0 0 0 0,1 0 0 0 0,-1 0 0 0 0,0 0 0 0 0,0 0 1 0 0,1 0-1 0 0,-1 0 0 0 0,0 0 0 0 0,0 0 0 0 0,0 0 0 0 0,1 0 0 0 0,-1 0 0 0 0,0 0 0 0 0,1 0 0 0 0,9 2 334 0 0,-8-1-303 0 0,0-1 1 0 0,0 1 0 0 0,0 0 0 0 0,0 0 0 0 0,0 0 0 0 0,0 0 0 0 0,0 0 0 0 0,0 0 0 0 0,-1 0 0 0 0,1 1 0 0 0,0-1-1 0 0,2 3 1 0 0,-3-2-32 0 0,0-1 0 0 0,1 0 0 0 0,0 1 0 0 0,-1-1 0 0 0,1 0 0 0 0,0 0 0 0 0,-1 0 0 0 0,1 0 0 0 0,0 0 0 0 0,0 0 0 0 0,0 0 0 0 0,3 0 0 0 0,11 7 322 0 0,-14-7-326 0 0,-1 0-1 0 0,0 0 1 0 0,1-1-1 0 0,-1 1 1 0 0,1 0 0 0 0,-1-1-1 0 0,1 1 1 0 0,-1 0-1 0 0,1-1 1 0 0,2 1-1 0 0,-2-2-4 0 0,-1 0 0 0 0,1 0 0 0 0,0 0-1 0 0,0 0 1 0 0,-1 0 0 0 0,1-1-1 0 0,2-2 1 0 0,-2 2-2 0 0,1-1 7 0 0,1 0 1 0 0,-1 0-1 0 0,-1-1 0 0 0,1 1 0 0 0,0-1 1 0 0,-1 0-1 0 0,0 0 0 0 0,0 0 1 0 0,0 0-1 0 0,0 0 0 0 0,-1 0 0 0 0,1-5 1 0 0,1-1-3 0 0,-1-1 0 0 0,0 1 0 0 0,-1 0-1 0 0,0-11 1 0 0,-1 16-1 0 0,-1 1-1 0 0,1 0 0 0 0,-1 0 0 0 0,1-1 1 0 0,-2 1-1 0 0,1 0 0 0 0,0 0 0 0 0,-1 0 0 0 0,1 0 1 0 0,-1 0-1 0 0,-4-6 0 0 0,0-6 250 0 0,5 14-210 0 0,1 0 1 0 0,-1 0-1 0 0,1 1 1 0 0,-1-1-1 0 0,0 0 1 0 0,0 0-1 0 0,0 1 0 0 0,-1-3 1 0 0,1 3-18 0 0,0 1 1 0 0,1-1-1 0 0,-1 1 0 0 0,0-1 0 0 0,0 1 1 0 0,0-1-1 0 0,1 1 0 0 0,-1 0 1 0 0,0-1-1 0 0,0 1 0 0 0,0 0 1 0 0,0 0-1 0 0,0 0 0 0 0,1-1 1 0 0,-1 1-1 0 0,0 0 0 0 0,0 0 1 0 0,0 0-1 0 0,0 1 0 0 0,0-1 0 0 0,0 0 1 0 0,0 0-1 0 0,-1 1 0 0 0,-2 0 122 0 0,1-1-77 0 0,1 0-1 0 0,-1 1 0 0 0,1 0 0 0 0,-1-1 0 0 0,0 1 0 0 0,1 0 0 0 0,-1 0 0 0 0,1 1 1 0 0,0-1-1 0 0,-1 0 0 0 0,1 1 0 0 0,0-1 0 0 0,0 1 0 0 0,-4 4 0 0 0,-12 13 321 0 0,15-16-397 0 0,0-1 0 0 0,1 1 0 0 0,-1 0 0 0 0,1-1-1 0 0,-1 1 1 0 0,1 0 0 0 0,0 1 0 0 0,-2 3 0 0 0,0 4-4 0 0,0 0 0 0 0,0 1 1 0 0,1-1-1 0 0,1 1 0 0 0,0 0 1 0 0,0 0-1 0 0,2 0 0 0 0,-1 0 1 0 0,1 0-1 0 0,1 0 0 0 0,2 14 1 0 0,-2-23-12 0 0,0-1 0 0 0,0 1 0 0 0,0-1 1 0 0,0 1-1 0 0,0-1 0 0 0,0 1 0 0 0,1-1 1 0 0,-1 0-1 0 0,3 3 0 0 0,1 2-101 0 0,-4-6 89 0 0,-1-1 0 0 0,1 0 0 0 0,-1 1-1 0 0,1-1 1 0 0,-1 0 0 0 0,1 1 0 0 0,-1-1 0 0 0,1 0 0 0 0,-1 0 0 0 0,1 0-1 0 0,-1 0 1 0 0,1 0 0 0 0,-1 1 0 0 0,1-1 0 0 0,0 0 0 0 0,-1 0 0 0 0,1 0-1 0 0,-1 0 1 0 0,1-1 0 0 0,-1 1 0 0 0,1 0 0 0 0,0 0 0 0 0,1 0-122 0 0,12-2-1176 0 0,-1-5-402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6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8 257 12960 0 0,'-1'0'107'0'0,"1"-1"1"0"0,-1 1 0 0 0,1 0 0 0 0,0 0 0 0 0,-1-1 0 0 0,1 1-1 0 0,-1 0 1 0 0,1-1 0 0 0,-1 1 0 0 0,1 0 0 0 0,0-1 0 0 0,-1 1 0 0 0,1-1-1 0 0,0 1 1 0 0,-1-1 0 0 0,1 0 0 0 0,-1-1 0 0 0,1 0-1 0 0,0 0 1 0 0,0 0-1 0 0,0 0 1 0 0,1 0 0 0 0,-1 0-1 0 0,0 0 1 0 0,1 0 0 0 0,-1 0-1 0 0,1 0 1 0 0,0 0 0 0 0,1-2-1 0 0,11-22 498 0 0,21-13-49 0 0,-27 32-541 0 0,0 1-1 0 0,1-1 1 0 0,0 2 0 0 0,1-1-1 0 0,-1 1 1 0 0,1 0 0 0 0,9-3 0 0 0,-5 2-23 0 0,30-12 8 0 0,-28 12 0 0 0,28-14 0 0 0,-20 8 0 0 0,0 1 0 0 0,1 1 0 0 0,29-8 0 0 0,-44 16 17 0 0,0 1 0 0 0,0-1 0 0 0,1 1 0 0 0,10 1-1 0 0,-9 2 74 0 0,-9 1-79 0 0,-1-1 2 0 0,2 5-1 0 0,0-1 1 0 0,0 1 0 0 0,-1 0-1 0 0,0 0 1 0 0,0 0-1 0 0,0 1 1 0 0,-1-1 0 0 0,0 0-1 0 0,-1 0 1 0 0,0 15-1 0 0,1 3-54 0 0,-1 34-1144 0 0,0-25 455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7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1 185 5984 0 0,'1'-1'3422'0'0,"32"-37"1036"0"0,-20 24-3895 0 0,1 1-1 0 0,17-14 1 0 0,-16 14-354 0 0,-13 10-179 0 0,1 0 0 0 0,0 0 0 0 0,0 0 0 0 0,7-3 1 0 0,13-9 70 0 0,-17 11-80 0 0,0 0-1 0 0,1 0 1 0 0,-1 1-1 0 0,1 0 1 0 0,-1 0-1 0 0,15-4 1 0 0,0 0-10 0 0,-18 6-11 0 0,1-1 0 0 0,-1 1 0 0 0,1 0 0 0 0,-1 0 0 0 0,1 0 0 0 0,-1 0 0 0 0,6 0 0 0 0,17 0 18 0 0,-16 0-3 0 0,0 1 0 0 0,19 2 1 0 0,-17-1-16 0 0,-9-1 1 0 0,-1 0 0 0 0,1 0 0 0 0,0 0 0 0 0,-1 1 0 0 0,1-1 1 0 0,-1 1-1 0 0,1 0 0 0 0,2 1 0 0 0,31 12 190 0 0,-28-11-118 0 0,1 0 0 0 0,-1 1 1 0 0,1 0-1 0 0,8 6 0 0 0,24 17 269 0 0,-18-15-248 0 0,-19-10-79 0 0,0 0 1 0 0,0 0-1 0 0,-1 0 0 0 0,1 1 1 0 0,0-1-1 0 0,-1 1 0 0 0,1 0 0 0 0,4 5 1 0 0,-5-3-11 0 0,0-1 0 0 0,0 1 0 0 0,0 0 1 0 0,-1 0-1 0 0,0 0 0 0 0,0 0 0 0 0,0 0 0 0 0,0 1 1 0 0,-1-1-1 0 0,0 0 0 0 0,1 11 0 0 0,-1 1-459 0 0,-2 1-1 0 0,-2 22 0 0 0,3-38 373 0 0,-1 22-1235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29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5064 0 0,'0'0'9312'0'0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0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11344 0 0,'0'0'1528'0'0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3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232 365 13448 0 0,'0'-1'15'0'0,"-6"-1"203"0"0,0-1 0 0 0,1 1 0 0 0,-10-8 0 0 0,13 9-174 0 0,0-1 0 0 0,1 0-1 0 0,-1 1 1 0 0,0-1 0 0 0,1 0 0 0 0,-1 0-1 0 0,1-1 1 0 0,0 1 0 0 0,-1 0-1 0 0,1 0 1 0 0,0-1 0 0 0,-1-3 0 0 0,-4-10-6 0 0,5 13-21 0 0,0 0 0 0 0,-1 0-1 0 0,1 0 1 0 0,0 0 0 0 0,1 0 0 0 0,-1 0 0 0 0,1 0 0 0 0,-1-4 0 0 0,1-7 73 0 0,1 1 0 0 0,1-1-1 0 0,0 0 1 0 0,0 1 0 0 0,9-24 0 0 0,-9 30-103 0 0,1 0 1 0 0,0 1-1 0 0,0-1 1 0 0,1 1 0 0 0,0-1-1 0 0,0 1 1 0 0,0 0-1 0 0,1 1 1 0 0,0-1 0 0 0,0 1-1 0 0,0 0 1 0 0,10-7 0 0 0,3 0-4 0 0,1 1 1 0 0,1 1-1 0 0,-1 1 1 0 0,1 1-1 0 0,1 0 1 0 0,30-6 0 0 0,-40 11 12 0 0,0 1 1 0 0,0 1-1 0 0,0 0 1 0 0,0 0 0 0 0,0 1-1 0 0,0 1 1 0 0,0 0-1 0 0,0 0 1 0 0,0 1 0 0 0,0 1-1 0 0,-1 0 1 0 0,1 0-1 0 0,-1 1 1 0 0,15 7 0 0 0,-18-6 20 0 0,0-1 0 0 0,0 1 0 0 0,-1 1 1 0 0,0-1-1 0 0,0 1 0 0 0,-1 0 0 0 0,0 0 1 0 0,0 1-1 0 0,0-1 0 0 0,-1 1 0 0 0,0 0 1 0 0,0 1-1 0 0,3 8 0 0 0,-1-1 21 0 0,-1 1 0 0 0,0 1 0 0 0,-1-1 0 0 0,-1 1 0 0 0,2 23 0 0 0,-4-22 62 0 0,-2 0 1 0 0,0 0-1 0 0,0 0 1 0 0,-2 0 0 0 0,0 0-1 0 0,-1 0 1 0 0,-1-1-1 0 0,-11 27 1 0 0,1-11 353 0 0,-1-1 0 0 0,-1-1 0 0 0,-30 40 0 0 0,26-46-194 0 0,0 0 0 0 0,-2-1 0 0 0,-1-1 0 0 0,-43 31-1 0 0,52-44-157 0 0,0 0-1 0 0,-1-1 0 0 0,0-1 0 0 0,-1 0 1 0 0,-23 7-1 0 0,31-12-61 0 0,3-1 6 0 0,-1 0 0 0 0,0 0 0 0 0,0 0 0 0 0,0-1 0 0 0,0 0 0 0 0,-1-1 0 0 0,1 1 0 0 0,0-1 0 0 0,0-1 0 0 0,0 0 1 0 0,0 1-1 0 0,0-2 0 0 0,0 1 0 0 0,-13-6 0 0 0,11 3 8 0 0,-1 0 0 0 0,2-1 0 0 0,-1 0 0 0 0,0-1 1 0 0,1 0-1 0 0,0 0 0 0 0,0-1 0 0 0,1 0 0 0 0,-13-16 0 0 0,11 12-294 0 0,1-1-1 0 0,-14-25 1 0 0,4-7-5120 0 0,5 5-1379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6:30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4144 0 0,'2'1'1512'0'0,"23"17"2130"0"0,-21-14-3441 0 0,0 0-1 0 0,1-1 1 0 0,-1 0-1 0 0,1 0 0 0 0,0 0 1 0 0,0-1-1 0 0,0 1 0 0 0,0-1 1 0 0,0-1-1 0 0,1 1 1 0 0,-1-1-1 0 0,1 1 0 0 0,6-1 1 0 0,-8-1-161 0 0,0-1 0 0 0,1 0 1 0 0,-1 0-1 0 0,0 0 0 0 0,0-1 1 0 0,0 1-1 0 0,0-1 1 0 0,0 0-1 0 0,6-4 0 0 0,10-6-2390 0 0,-16 9 1270 0 0,17-10-2821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42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104 114 2760 0 0,'4'-3'15'0'0,"1"-1"0"0"0,-1 1-1 0 0,0 0 1 0 0,0-1 0 0 0,-1 0 0 0 0,5-4 0 0 0,-5 3 801 0 0,1 1 1 0 0,0 0 0 0 0,0 0 0 0 0,7-5 0 0 0,1 0 2651 0 0,-11 8-3267 0 0,0 0 0 0 0,0-1 0 0 0,1 1 0 0 0,-1 0 0 0 0,1 0 0 0 0,-1 1 0 0 0,1-1 1 0 0,-1 0-1 0 0,1 0 0 0 0,-1 1 0 0 0,4-2 0 0 0,20-9 1228 0 0,-3 0-587 0 0,-18 10-749 0 0,-1 0 0 0 0,1 0 0 0 0,0 1 0 0 0,7-1 1 0 0,-7 1-10 0 0,-1 0 1 0 0,1-1 0 0 0,0 1-1 0 0,7-3 1 0 0,-6 1 12 0 0,0 1 0 0 0,0 0 1 0 0,0 0-1 0 0,9 0 0 0 0,0 0 33 0 0,-11 1-109 0 0,-1 0 0 0 0,1 1 0 0 0,0-1 0 0 0,-1 1 0 0 0,1 0 0 0 0,-1 0 0 0 0,0 0 0 0 0,1 0 0 0 0,-1 0 0 0 0,0 0 0 0 0,1 1 0 0 0,2 2 0 0 0,4 1-4 0 0,-6-3-8 0 0,0 0-1 0 0,-1 0 0 0 0,1 0 0 0 0,-1 0 0 0 0,1 0 0 0 0,-1 0 0 0 0,0 1 1 0 0,0-1-1 0 0,0 1 0 0 0,0-1 0 0 0,-1 1 0 0 0,1 0 0 0 0,-1 0 0 0 0,1 0 0 0 0,-1 0 1 0 0,0 0-1 0 0,0 0 0 0 0,1 5 0 0 0,0 4 50 0 0,-1 1 0 0 0,0-1 0 0 0,-2 19 0 0 0,1-12-10 0 0,-1-11-26 0 0,-1-1 0 0 0,0 1-1 0 0,0 0 1 0 0,-1-1 0 0 0,0 1 0 0 0,0-1-1 0 0,-1 0 1 0 0,-5 9 0 0 0,6-10-7 0 0,-4 4 54 0 0,-1-1 1 0 0,0 1 0 0 0,0-1-1 0 0,-1-1 1 0 0,0 1-1 0 0,-19 12 1 0 0,19-14-8 0 0,-7 4 43 0 0,0 0-1 0 0,0 0 0 0 0,-1-2 1 0 0,-1 0-1 0 0,-23 8 1 0 0,31-13-61 0 0,-1-1 1 0 0,0 0 0 0 0,0 0-1 0 0,-1-2 1 0 0,1 1-1 0 0,0-1 1 0 0,0-1 0 0 0,-1 0-1 0 0,1-1 1 0 0,-18-3-1 0 0,27 3-14 0 0,-1 0-1 0 0,1 0 1 0 0,-1 0-1 0 0,1-1 0 0 0,-1 1 1 0 0,1-1-1 0 0,0 1 1 0 0,0-1-1 0 0,0 0 1 0 0,0 0-1 0 0,0 0 0 0 0,0 0 1 0 0,1-1-1 0 0,-1 1 1 0 0,1 0-1 0 0,-1-1 0 0 0,1 1 1 0 0,0-1-1 0 0,0 1 1 0 0,0-1-1 0 0,0 1 1 0 0,1-1-1 0 0,-1 0 0 0 0,1 1 1 0 0,-1-1-1 0 0,1 0 1 0 0,0 0-1 0 0,0 0 0 0 0,0 1 1 0 0,0-1-1 0 0,1 0 1 0 0,1-4-1 0 0,6-19 27 0 0,-7 21-57 0 0,0 0 1 0 0,1 0 0 0 0,-1 1 0 0 0,1-1-1 0 0,0 1 1 0 0,0-1 0 0 0,6-6-1 0 0,44-67 1 0 0,-38 63 0 0 0,0 1 0 0 0,1 0 0 0 0,0 1 0 0 0,1 0 0 0 0,0 1 0 0 0,1 1 0 0 0,21-10 0 0 0,-32 18-5 0 0,0 0-1 0 0,0 0 1 0 0,0 1-1 0 0,1 0 1 0 0,-1 1-1 0 0,0-1 1 0 0,1 1-1 0 0,-1 0 1 0 0,1 1-1 0 0,0 0 0 0 0,-1 0 1 0 0,14 2-1 0 0,-2 2 6 0 0,-13-3 0 0 0,1 0 0 0 0,0 1 0 0 0,-1-1 0 0 0,1 1 0 0 0,-1 1 0 0 0,1-1 0 0 0,7 6 0 0 0,-11-7 2 0 0,4 3-3 0 0,0 1 0 0 0,0-1-1 0 0,0 1 1 0 0,-1 0 0 0 0,7 8 0 0 0,-9-9 6 0 0,-1-1-1 0 0,0 1 1 0 0,0 0 0 0 0,0 0-1 0 0,-1 0 1 0 0,1 0 0 0 0,-1 1-1 0 0,0-1 1 0 0,0 0 0 0 0,0 0-1 0 0,-1 1 1 0 0,1-1 0 0 0,-1 6-1 0 0,-1-5-3 0 0,1-1 0 0 0,-1 1 0 0 0,0-1 0 0 0,0 1 0 0 0,-1-1 0 0 0,1 0 0 0 0,-1 0 0 0 0,0 0 0 0 0,0 0 0 0 0,-1 0 0 0 0,1 0 0 0 0,-1 0-1 0 0,0 0 1 0 0,-5 5 0 0 0,-1 0 16 0 0,-1 0 0 0 0,0-1-1 0 0,0 0 1 0 0,-12 7 0 0 0,5-4 51 0 0,-1-1-1 0 0,0-1 1 0 0,0 0 0 0 0,-1-2 0 0 0,0 0 0 0 0,0-1 0 0 0,-1-1 0 0 0,-32 5-1 0 0,47-10-32 0 0,0 0 0 0 0,0 0 0 0 0,0-1 0 0 0,0 1 1 0 0,0-1-1 0 0,0 0 0 0 0,0-1 0 0 0,0 1 0 0 0,1-1 0 0 0,-9-4 0 0 0,0 0 47 0 0,8 4-45 0 0,1 0 0 0 0,0-1 0 0 0,0 0 0 0 0,1 0 0 0 0,-1 0-1 0 0,1 0 1 0 0,-1-1 0 0 0,1 1 0 0 0,0-1 0 0 0,0 0 0 0 0,1 1 0 0 0,-1-1-1 0 0,-2-6 1 0 0,3 3-107 0 0,1 7 75 0 0,1-1 0 0 0,0 1-1 0 0,-1-1 1 0 0,1 1 0 0 0,0-1-1 0 0,0 0 1 0 0,0 1 0 0 0,0-1-1 0 0,0 1 1 0 0,0-1 0 0 0,0 0 0 0 0,0 1-1 0 0,0-1 1 0 0,0 0 0 0 0,0 1-1 0 0,0-1 1 0 0,0 1 0 0 0,0-1-1 0 0,0 0 1 0 0,0 1 0 0 0,1-1-1 0 0,-1 1 1 0 0,0-1 0 0 0,1 1 0 0 0,-1-1-1 0 0,0 1 1 0 0,1-1 0 0 0,-1 1-1 0 0,0-1 1 0 0,1 1 0 0 0,0-1-1 0 0,3-3 1 0 0,-1 0-1 0 0,1 0 0 0 0,0 0 0 0 0,0 1 1 0 0,1 0-1 0 0,-1 0 0 0 0,1 0 0 0 0,-1 0 0 0 0,1 1 1 0 0,0 0-1 0 0,0 0 0 0 0,0 0 0 0 0,0 1 1 0 0,1-1-1 0 0,-1 1 0 0 0,10-1 0 0 0,76-4-316 0 0,-77 6 287 0 0,-1 1-1 0 0,1 1 1 0 0,-1 0-1 0 0,26 8 0 0 0,-22-4 26 0 0,-14-3 0 0 0,-2-1 0 0 0,4 7 0 0 0,-5-7 1 0 0,1 0-1 0 0,-1 1 1 0 0,0-1-1 0 0,0 0 1 0 0,0 1 0 0 0,0-1-1 0 0,0 0 1 0 0,-1 1-1 0 0,1-1 1 0 0,-1 0-1 0 0,1 1 1 0 0,-1-1-1 0 0,0 0 1 0 0,0 0-1 0 0,-2 4 1 0 0,-3 8 68 0 0,5-12-60 0 0,0 0 0 0 0,0 0 0 0 0,-1 0 0 0 0,1 0 1 0 0,0 0-1 0 0,-1 0 0 0 0,0 0 0 0 0,1-1 0 0 0,-1 1 0 0 0,0-1 1 0 0,-4 3-1 0 0,-26 14 135 0 0,16-10-50 0 0,4 0 16 0 0,0-2 1 0 0,-1 1-1 0 0,0-2 0 0 0,-1 0 1 0 0,1 0-1 0 0,-1-1 1 0 0,1-1-1 0 0,-1 0 0 0 0,-1-1 1 0 0,-17 1-1 0 0,32-3-105 0 0,0-1-1 0 0,-1 1 1 0 0,1 0 0 0 0,0 0-1 0 0,-1 0 1 0 0,1 0-1 0 0,0 0 1 0 0,-1-1-1 0 0,1 1 1 0 0,0 0-1 0 0,0 0 1 0 0,-1 0 0 0 0,1-1-1 0 0,0 1 1 0 0,0 0-1 0 0,-1 0 1 0 0,1-1-1 0 0,0 1 1 0 0,0 0-1 0 0,0-1 1 0 0,0 1-1 0 0,-1 0 1 0 0,1-1 0 0 0,0 1-1 0 0,0 0 1 0 0,0-1-1 0 0,0 1 1 0 0,0 0-1 0 0,0-1 1 0 0,0 1-1 0 0,0 0 1 0 0,0-1 0 0 0,0 1-1 0 0,1-11 20 0 0,1 5-13 0 0,1-1 1 0 0,0 1-1 0 0,0 0 1 0 0,1 0-1 0 0,-1 0 0 0 0,1 0 1 0 0,1 0-1 0 0,-1 1 0 0 0,1 0 1 0 0,10-9-1 0 0,6-5-4 0 0,-4 3-156 0 0,0 0 0 0 0,25-15 0 0 0,-29 23-1537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8:55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9736 3680 0 0,'0'0'8041'0'0,"3"1"-7516"0"0,21 7 875 0 0,-17-5-1108 0 0,0-1-1 0 0,0 0 1 0 0,12 2 0 0 0,29 0 466 0 0,0-3 0 0 0,85-9 0 0 0,11 0 1036 0 0,-76 6-2126 0 0,0-3 1 0 0,84-17-1 0 0,-91 11 269 0 0,37-8 119 0 0,126-8 0 0 0,-212 27-56 0 0,168-12 0 0 0,114-16 54 0 0,-130 14-38 0 0,-51 5-75 0 0,22 2 47 0 0,-38 3 28 0 0,56-5 199 0 0,-102 6-285 0 0,1 3 0 0 0,66 7 0 0 0,-49-2 82 0 0,117 11-14 0 0,-78-5-60 0 0,208 0 81 0 0,-210-7-28 0 0,112 20-1 0 0,-109-8 78 0 0,126 15-136 0 0,-153-23 68 0 0,76 3 0 0 0,15 1 0 0 0,-101-5 0 0 0,27 2 0 0 0,193 18 0 0 0,-198-16 0 0 0,89 8 0 0 0,-47-10 21 0 0,66 3 84 0 0,-10 2-95 0 0,-100-6-10 0 0,80 12 64 0 0,-10-1-64 0 0,-49-8 54 0 0,226 10 104 0 0,-262-20-215 0 0,61-1 121 0 0,144 11-50 0 0,-99 1-15 0 0,3 1 1 0 0,40 1 0 0 0,-46-7 0 0 0,-110-2 0 0 0,-19-2-6 0 0,140 4 76 0 0,139-10 5 0 0,-165-5-22 0 0,8-1-15 0 0,31 1 42 0 0,336 8-59 0 0,-317-11 86 0 0,-33-9 28 0 0,-111 9-92 0 0,61-8-7 0 0,70-8-8 0 0,49 3 26 0 0,-203 18-46 0 0,204-34-6 0 0,-228 33-8 0 0,143-37 76 0 0,0-1-11 0 0,-66 17-54 0 0,140-29 48 0 0,-152 36-42 0 0,198-47-11 0 0,-135 25 0 0 0,-96 25 0 0 0,16-3 0 0 0,58-18 0 0 0,-67 18 22 0 0,1 2-1 0 0,77-10 0 0 0,-9 13-21 0 0,-87 10 33 0 0,55 1 0 0 0,-8 1-35 0 0,-87 4 13 0 0,1 0 0 0 0,-1 1 0 0 0,0 0-1 0 0,14 4 1 0 0,22 2 127 0 0,-24-4-146 0 0,0 1-1 0 0,43 13 0 0 0,-63-15 3 0 0,0-1 0 0 0,1 0 0 0 0,11 0 0 0 0,-13-1 7 0 0,1 0-1 0 0,0 1 0 0 0,-1-1 1 0 0,1 1-1 0 0,-1 0 0 0 0,6 2 0 0 0,8 5 16 0 0,1-2 0 0 0,1 0 0 0 0,20 3 0 0 0,-21-1-16 0 0,-16-7 0 0 0,0 1 0 0 0,0-1 0 0 0,0 1 0 0 0,0-1 0 0 0,1 0 0 0 0,-1 0 0 0 0,0-1 0 0 0,0 1 0 0 0,1-1 0 0 0,6 1 0 0 0,-3-2 2 0 0,-6 1 3 0 0,1 0 0 0 0,-1 0 0 0 0,1 0 0 0 0,0 0 0 0 0,-1 0 0 0 0,1 0 0 0 0,0 0 0 0 0,-1 1 0 0 0,1-1 0 0 0,-1 1 0 0 0,1-1 0 0 0,1 2 0 0 0,5 0 84 0 0,-5-1-68 0 0,0 1 0 0 0,1-1 0 0 0,-1-1 0 0 0,1 1 0 0 0,-1 0 0 0 0,1-1 0 0 0,6 0 0 0 0,-8 0-40 0 0,0 0 1 0 0,1 0-1 0 0,-1 0 0 0 0,0 1 0 0 0,1-1 0 0 0,-1 0 0 0 0,4 2 0 0 0,0-4 20 0 0,-6 2-1 0 0,2-1 64 0 0,0 2 2 0 0,12 5-5 0 0,-6-4-60 0 0,7 0 55 0 0,-2-1-36 0 0,1 3-171 0 0,-7-3 151 0 0,-6-1 127 0 0,6 1-46 0 0,-7 0-71 0 0,1-1 0 0 0,0 1 0 0 0,0-1 0 0 0,0 0 0 0 0,0 1 0 0 0,0-1 0 0 0,0 0 0 0 0,0 0 0 0 0,0 0 0 0 0,0 0 0 0 0,0 0 0 0 0,0 0 0 0 0,0 0 0 0 0,0 0 0 0 0,0 0-1 0 0,0-1 1 0 0,0 1 0 0 0,1-1 0 0 0,16-6-10 0 0,-9 3 0 0 0,-1 0 0 0 0,11-15 0 0 0,-6 4 11 0 0,7-5 42 0 0,51-31-53 0 0,-18 13 0 0 0,-5-1 0 0 0,-22 18 0 0 0,71-64-64 0 0,17-8 64 0 0,-78 62 1 0 0,8-4-14 0 0,-29 25-2 0 0,-1-1 0 0 0,0-1 0 0 0,19-19 0 0 0,-22 21 15 0 0,0 1 0 0 0,1 0 0 0 0,0 0 0 0 0,1 1 0 0 0,16-7 0 0 0,13-10 0 0 0,33-18 0 0 0,29-19 0 0 0,-48 24-21 0 0,2 2 0 0 0,123-53-1 0 0,-84 44 22 0 0,-45 20 0 0 0,70-24 0 0 0,132-16 0 0 0,-157 50 0 0 0,-64 10 0 0 0,0 1 0 0 0,60 2 0 0 0,-82 2 0 0 0,15 1 0 0 0,27 5 0 0 0,-28-3 0 0 0,25 0 0 0 0,-32-2 0 0 0,25 4 0 0 0,-29-3 0 0 0,0 0 0 0 0,0-1 0 0 0,21-1 0 0 0,-26-1 0 0 0,12 0 0 0 0,0-1 0 0 0,1-1 0 0 0,-2 0 0 0 0,1-2 0 0 0,27-10 0 0 0,92-39 0 0 0,-125 48 13 0 0,1-1 0 0 0,-1-1 0 0 0,-1-1 0 0 0,19-13-1 0 0,70-44-12 0 0,-18 13 0 0 0,26-40 0 0 0,-69 55 0 0 0,31-35 0 0 0,-10 7 54 0 0,99-86 10 0 0,-83 74-53 0 0,-30 28-12 0 0,77-83 1 0 0,-43 43 0 0 0,1 0 0 0 0,-37 43 0 0 0,35-34 0 0 0,150-138 0 0 0,-160 156 0 0 0,-46 42 0 0 0,27-29 0 0 0,-18 11 0 0 0,16-18 0 0 0,34-26 0 0 0,119-111 0 0 0,-54 54 0 0 0,10-8 0 0 0,2 0 0 0 0,-92 88 0 0 0,36-28 0 0 0,19-2 0 0 0,85-67 0 0 0,419-303 0 0 0,-526 391 0 0 0,155-101 0 0 0,38-25 0 0 0,-288 190 0 0 0,417-240 0 0 0,-320 190 0 0 0,150-88 0 0 0,69-35 0 0 0,-196 111 0 0 0,337-162 0 0 0,-248 145 0 0 0,-39 16 0 0 0,-28 7 0 0 0,163-43 0 0 0,-225 78 0 0 0,-41 12 0 0 0,57-12 0 0 0,192-33 0 0 0,-224 38 0 0 0,-31 10 0 0 0,68-29 0 0 0,-57 20 0 0 0,-47 18 0 0 0,0 0 0 0 0,0 0 0 0 0,0-1 0 0 0,0 0 0 0 0,0 0 0 0 0,0 0 0 0 0,0 0 0 0 0,7-8 0 0 0,56-51 64 0 0,-26 27-64 0 0,115-118 0 0 0,-99 84 0 0 0,7-7 0 0 0,11-6 11 0 0,37-37 42 0 0,74-80 11 0 0,55-66-64 0 0,-169 185 0 0 0,4-4 0 0 0,81-63 0 0 0,-83 68 0 0 0,-1 0 0 0 0,-41 44 0 0 0,10-8 0 0 0,-18 20 0 0 0,-6 7 0 0 0,0 0 0 0 0,31-21 0 0 0,-29 24 0 0 0,-1 0 0 0 0,0-2 0 0 0,24-23 0 0 0,-21 18 0 0 0,1 1 0 0 0,1 0 0 0 0,0 2 0 0 0,2 1 0 0 0,55-25 0 0 0,15-6-25 0 0,25-11-14 0 0,10-1 39 0 0,40-18 0 0 0,-28 13 0 0 0,76-41 0 0 0,-97 48 0 0 0,-81 45 0 0 0,2-1 0 0 0,97-41 0 0 0,-119 46 0 0 0,33-16 0 0 0,13-6 0 0 0,-42 20 0 0 0,34-19 0 0 0,-35 17 0 0 0,39-16 0 0 0,54-18 0 0 0,-101 40 9 0 0,0-1-1 0 0,18-10 1 0 0,-18 8 10 0 0,30-11 0 0 0,44-16-19 0 0,-17 6 0 0 0,-31 14 0 0 0,33-11 0 0 0,-47 17 0 0 0,-23 7 0 0 0,0 1 0 0 0,0 0 0 0 0,0 0 0 0 0,11-1 0 0 0,4 0 0 0 0,29-8 0 0 0,-23 5 0 0 0,-15 2 0 0 0,0 0 0 0 0,-1 0 0 0 0,20-11 0 0 0,-18 9 0 0 0,0-1 0 0 0,22-5 0 0 0,39-16 0 0 0,-8 2 0 0 0,-57 24 0 0 0,-1 1 0 0 0,1-1 0 0 0,0 1 0 0 0,13 1 0 0 0,-13 0 0 0 0,0 0 0 0 0,-1-1 0 0 0,1 0 0 0 0,13-3 0 0 0,-11 1 0 0 0,0 1 0 0 0,0 0 0 0 0,14 0 0 0 0,-13 1 0 0 0,0 0 0 0 0,16-4 0 0 0,-24 4 0 0 0,0 0 0 0 0,0 0 0 0 0,0 0 0 0 0,0 1 0 0 0,1 0 0 0 0,-1-1 0 0 0,0 1 0 0 0,0 1 0 0 0,1-1 0 0 0,-1 1 0 0 0,0 0 0 0 0,7 2 0 0 0,-8-2 0 0 0,1 0 0 0 0,-1 0 0 0 0,0 0 0 0 0,1-1 0 0 0,-1 1 0 0 0,0-1 0 0 0,1 0 0 0 0,-1 1 0 0 0,6-2 0 0 0,31-6 0 0 0,-23 4 0 0 0,23-4 0 0 0,-38 6 0 0 0,0 0 0 0 0,1 0 0 0 0,-1 0 0 0 0,0 0 0 0 0,0 0 0 0 0,4-3 0 0 0,10-5 0 0 0,-4 4-4 0 0,-5 2 18 0 0,0 0-1 0 0,0 1 1 0 0,1 0 0 0 0,13-2-1 0 0,27-8-13 0 0,-32 8 1 0 0,-13 3 0 0 0,1 1 0 0 0,0-1 0 0 0,-1-1 0 0 0,1 1 0 0 0,-1 0 0 0 0,0-1 0 0 0,1 0 0 0 0,-1 1 0 0 0,4-4 0 0 0,-3 4 14 0 0,-3 1-14 0 0,0 0 1 0 0,-1 0 0 0 0,1 0 0 0 0,0 0 0 0 0,0 0 0 0 0,0 0 0 0 0,0-1 0 0 0,-1 1 0 0 0,1 0 0 0 0,0 0 0 0 0,0-1 0 0 0,0 1 0 0 0,-1-1 0 0 0,1 1 0 0 0,0-1 0 0 0,-1 1 0 0 0,1-1-1 0 0,0 1 1 0 0,0-2 0 0 0,16-10-2 0 0,-12 7 0 0 0,1 1 0 0 0,0 0 0 0 0,0 0 0 0 0,0 1 0 0 0,0-1 0 0 0,12-3 0 0 0,-17 6 0 0 0,1 1 0 0 0,-1-1 0 0 0,1 0 0 0 0,-1 0 0 0 0,0 0 0 0 0,1 1 0 0 0,-1-2 0 0 0,0 1 0 0 0,2-2 0 0 0,8-5 11 0 0,-3 4 3 0 0,-1 0-1 0 0,1 0 1 0 0,8-7 0 0 0,11-8-28 0 0,-26 18-111 0 0,3-7-1298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0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2064 5064 0 0,'-2'-1'4138'0'0,"0"-1"-4002"0"0,0 1 0 0 0,0-1 0 0 0,1 0 0 0 0,-1 0-1 0 0,1 0 1 0 0,-1 0 0 0 0,1 0 0 0 0,0 0 0 0 0,-1 0 0 0 0,1 0-1 0 0,0-1 1 0 0,0 1 0 0 0,1 0 0 0 0,-2-4 0 0 0,-3-6 248 0 0,0-4 23 0 0,0 0-1 0 0,1 0 1 0 0,0 0 0 0 0,-2-29 0 0 0,0-2 151 0 0,-8-48 467 0 0,-1-152 1 0 0,13 187-943 0 0,20-538 649 0 0,13 391-625 0 0,-18 128-54 0 0,-5 31-51 0 0,3 0-1 0 0,1 0 1 0 0,3 1 0 0 0,1 1-1 0 0,3 1 1 0 0,2 0 0 0 0,26-41-1 0 0,-34 66 10 0 0,1 0 0 0 0,2 1-1 0 0,0 1 1 0 0,0 0 0 0 0,36-28-1 0 0,-47 44-8 0 0,-1-1-1 0 0,0 0 0 0 0,1 1 0 0 0,-1 0 0 0 0,1 0 1 0 0,0 1-1 0 0,0-1 0 0 0,0 1 0 0 0,0 0 0 0 0,0 0 0 0 0,0 1 1 0 0,0-1-1 0 0,0 1 0 0 0,0 0 0 0 0,0 1 0 0 0,0-1 0 0 0,0 1 1 0 0,0 0-1 0 0,0 0 0 0 0,0 1 0 0 0,-1-1 0 0 0,6 3 1 0 0,2 1 11 0 0,0 1 0 0 0,0 1 1 0 0,0-1-1 0 0,-1 2 1 0 0,-1-1-1 0 0,1 2 1 0 0,12 11-1 0 0,-11-6 47 0 0,1 1 0 0 0,-2 0-1 0 0,0 0 1 0 0,-1 1 0 0 0,-1 0-1 0 0,10 22 1 0 0,34 108-46 0 0,-47-129-13 0 0,15 50-72 0 0,-4 0-1 0 0,16 115 1 0 0,-19-72 40 0 0,4 42 260 0 0,8 327-21 0 0,-9 67 464 0 0,-17-534-745 0 0,4 91-627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0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0 7888 0 0,'-1'1'362'0'0,"-5"5"-229"0"0,3-2-61 0 0,-2 0 0 0 0,1 0 0 0 0,0-1 1 0 0,-7 5-1 0 0,2-2 39 0 0,1-1 0 0 0,0 1 0 0 0,1 0 0 0 0,0 1 1 0 0,0 0-1 0 0,-10 12 0 0 0,-31 52 1112 0 0,31-45-992 0 0,8-11 37 0 0,0 1 0 0 0,2 0 1 0 0,-12 33-1 0 0,-8 53 415 0 0,19-70-469 0 0,1 6 248 0 0,-4 65 0 0 0,7-52-127 0 0,2-9 147 0 0,1 0-1 0 0,8 75 1 0 0,25 82 144 0 0,-32-194-622 0 0,21 93 173 0 0,32 98 0 0 0,-39-155-123 0 0,1-1 0 0 0,1 0 0 0 0,3-1 0 0 0,36 57-1 0 0,-49-87-28 0 0,1 0 0 0 0,0 0 0 0 0,1 0 0 0 0,0-1-1 0 0,14 12 1 0 0,-16-17-12 0 0,-1 1 0 0 0,1-1 0 0 0,0 0 0 0 0,-1 0 0 0 0,1 0 0 0 0,1-1 0 0 0,-1 0 0 0 0,0 0 0 0 0,0-1 0 0 0,1 0 0 0 0,8 1-1 0 0,-7-1-12 0 0,0-1-1 0 0,1 0 1 0 0,-1-1-1 0 0,0 0 1 0 0,0 0-1 0 0,15-5 1 0 0,-19 5 5 0 0,1-1 0 0 0,-1 0 0 0 0,0 0 0 0 0,0-1 0 0 0,0 1 0 0 0,0-1 0 0 0,0 0 0 0 0,0 0 0 0 0,-1 0 0 0 0,1 0 0 0 0,-1-1 0 0 0,0 1 0 0 0,3-6 0 0 0,24-34 47 0 0,-3-3 0 0 0,-1 0-1 0 0,-2-1 1 0 0,23-66 0 0 0,-32 63 3 0 0,-2-1 0 0 0,-2 0 0 0 0,-2 0 0 0 0,-3-1 0 0 0,-1 0 0 0 0,-4-54 0 0 0,-3 66 0 0 0,-1 0 0 0 0,-3 1 1 0 0,-1-1-1 0 0,-2 2 0 0 0,-1-1 1 0 0,-2 1-1 0 0,-2 1 0 0 0,-29-55 0 0 0,19 46-331 0 0,-60-83-1 0 0,56 94 21 0 0,-39-36-1 0 0,53 58 477 0 0,0 0-1 0 0,-1 1 0 0 0,-1 1 0 0 0,0 0 1 0 0,-24-11-1 0 0,33 19-162 0 0,0 0 0 0 0,0 0 0 0 0,0 1 0 0 0,0 0 0 0 0,0 1 0 0 0,-1 0 1 0 0,1 0-1 0 0,-1 0 0 0 0,1 1 0 0 0,0 0 0 0 0,-1 0 0 0 0,1 1 0 0 0,-1 0 0 0 0,1 1 1 0 0,0-1-1 0 0,-1 1 0 0 0,1 1 0 0 0,0-1 0 0 0,1 1 0 0 0,-1 1 0 0 0,-10 6 0 0 0,4-2-289 0 0,1 1 0 0 0,1 1-1 0 0,-1 0 1 0 0,2 1-1 0 0,-1 0 1 0 0,2 1-1 0 0,-1 0 1 0 0,2 0-1 0 0,-13 23 1 0 0,-6 19-6141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3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3037 499 7280 0 0,'-7'-9'159'0'0,"1"1"-1"0"0,-2 0 1 0 0,1 1 0 0 0,-16-12 0 0 0,12 9-131 0 0,-18-18 0 0 0,1-3 691 0 0,-2 2 0 0 0,-1 2 0 0 0,-1 0 0 0 0,-57-36 0 0 0,39 34 189 0 0,-1 1-1 0 0,-95-35 1 0 0,117 52-616 0 0,-78-25 640 0 0,100 33-867 0 0,-34-8 412 0 0,-56-9-1 0 0,-148-8 351 0 0,181 25-619 0 0,-117 7 1 0 0,62 9-58 0 0,0 5-1 0 0,-140 40 1 0 0,229-50-132 0 0,-213 70 79 0 0,170-49-74 0 0,-70 40-1 0 0,103-46-18 0 0,1 1-1 0 0,1 2 0 0 0,-40 36 0 0 0,67-52-4 0 0,-153 144 0 0 0,137-125 0 0 0,1 1 0 0 0,2 1 0 0 0,-36 59 0 0 0,14 1 0 0 0,-52 142 0 0 0,85-193 0 0 0,2 1 0 0 0,-9 72 0 0 0,11-56 0 0 0,-1 44-24 0 0,2-14-24 0 0,2-23 48 0 0,2-1 0 0 0,7 75 0 0 0,-1-111 0 0 0,2 0 0 0 0,1 0 0 0 0,11 33 0 0 0,-5-17 0 0 0,0-7 17 0 0,2-1 0 0 0,1-1-1 0 0,1 0 1 0 0,33 50-1 0 0,-24-37 34 0 0,-16-30-31 0 0,1 0 0 0 0,16 23 0 0 0,-1-6-2 0 0,3-2 0 0 0,0-1 0 0 0,2-1 0 0 0,61 49 0 0 0,-79-71 4 0 0,0 0-13 0 0,0 0 0 0 0,0-1 0 0 0,23 11 0 0 0,-21-13-13 0 0,1 1 16 0 0,1 0 1 0 0,0-1 0 0 0,0-1-1 0 0,0 0 1 0 0,27 2-1 0 0,-18-4 8 0 0,0-2 0 0 0,0-1-1 0 0,43-7 1 0 0,16-6 34 0 0,-70 11-53 0 0,0 2 0 0 0,24-1 0 0 0,11-1 0 0 0,7-4 102 0 0,78 3-1 0 0,-132 4-92 0 0,-1 0-7 0 0,0 0-1 0 0,1 0 1 0 0,-1 0-1 0 0,0 0 1 0 0,0 0-1 0 0,1 0 1 0 0,-1 0-1 0 0,0 0 1 0 0,0 0-1 0 0,1 0 1 0 0,-1 0-1 0 0,0 0 0 0 0,0 0 1 0 0,1 0-1 0 0,-1 0 1 0 0,0-1-1 0 0,0 1 1 0 0,0 0-1 0 0,1 0 1 0 0,-1 0-1 0 0,0 0 1 0 0,0 0-1 0 0,0 0 1 0 0,1-1-1 0 0,-1 1 1 0 0,0 0-1 0 0,0 0 1 0 0,0 0-1 0 0,0-1 1 0 0,1 1-1 0 0,-1 0 1 0 0,0 0-1 0 0,0-1 1 0 0,0 1-1 0 0,0 0 1 0 0,0-1-1 0 0,1 1 187 0 0,-1 20 85 0 0,5 34-409 0 0,6 111 55 0 0,-4-96 144 0 0,-4 51 95 0 0,-2-108-107 0 0,-1 0 0 0 0,-2 20 0 0 0,0-20 8 0 0,1-1 0 0 0,1 1 0 0 0,1 12-1 0 0,6 75 404 0 0,-7-98 68 0 0,-7-20-466 0 0,2-2-46 0 0,3 12-9 0 0,0-1 0 0 0,0 1 1 0 0,1-1-1 0 0,-1-10 0 0 0,-7-100-41 0 0,9 89 45 0 0,1 0 0 0 0,2 0 0 0 0,2 0 0 0 0,14-54-1 0 0,11-5-12 0 0,-23 74 0 0 0,-6 14 0 0 0,0 1 0 0 0,0-1 0 0 0,-1 1 0 0 0,1-1 0 0 0,0 1 0 0 0,-1-1 0 0 0,1 1 0 0 0,0-3 0 0 0,-1-1 0 0 0,-1 4-1 0 0,2 0 1 0 0,-1 0-1 0 0,0 0 0 0 0,0 0 1 0 0,0-1-1 0 0,0 1 1 0 0,1 0-1 0 0,-1 0 1 0 0,1 0-1 0 0,-1 0 1 0 0,1 0-1 0 0,-1 0 1 0 0,1 0-1 0 0,0 0 1 0 0,-1 0-1 0 0,1 0 0 0 0,0 0 1 0 0,0 0-1 0 0,-1 1 1 0 0,2-2-1 0 0,0-2-57 0 0,12 4-61 0 0,-5 2 108 0 0,11-3 11 0 0,5 1-26 0 0,-8 1 14 0 0,-1-1-1 0 0,18-3 0 0 0,26-5-47 0 0,-1 2-1 0 0,112 4 1 0 0,-83 1 49 0 0,-26-1 11 0 0,-18 0 0 0 0,0-2 0 0 0,57-14 0 0 0,-36 6 0 0 0,69-14-35 0 0,38-6 6 0 0,-87 12 29 0 0,-24 5 0 0 0,-8 2 0 0 0,0-2 0 0 0,-1-2 0 0 0,57-28 0 0 0,-49 17 0 0 0,108-69 0 0 0,-114 54 0 0 0,-11 8 0 0 0,102-96 0 0 0,-88 77 0 0 0,47-45 0 0 0,-93 87 3 0 0,-1 0 0 0 0,0-2 0 0 0,15-24 0 0 0,-6 8 39 0 0,-9 14-27 0 0,-1 1 1 0 0,-1-2-1 0 0,-1 1 1 0 0,10-29-1 0 0,-13 32 0 0 0,-1 0 1 0 0,0 0-1 0 0,-1-1 0 0 0,-1 1 1 0 0,0 0-1 0 0,0-1 0 0 0,-3-13 1 0 0,0 6-8 0 0,0 13-8 0 0,1-1 0 0 0,0 1 1 0 0,1 0-1 0 0,0-1 0 0 0,0 1 0 0 0,1 0 1 0 0,0-1-1 0 0,0 1 0 0 0,3-9 0 0 0,-2 11 6 0 0,0-1-1 0 0,-1 1 0 0 0,0 0 1 0 0,0-1-1 0 0,-1 1 0 0 0,1-1 1 0 0,-1 1-1 0 0,-1-1 0 0 0,0-6 1 0 0,0 2 3 0 0,1 0 1 0 0,0 0-1 0 0,1 0 1 0 0,0 0 0 0 0,1 0-1 0 0,4-16 1 0 0,-3 15-7 0 0,0 0 1 0 0,-1 1 0 0 0,-1-2-1 0 0,1-21 1 0 0,-13-36 49 0 0,10 49-53 0 0,1 12 0 0 0,0 1 0 0 0,-1 0 0 0 0,0-1 0 0 0,-3-10 0 0 0,-24-54 54 0 0,18 49-32 0 0,-2 0 1 0 0,0 0 0 0 0,-1 1-1 0 0,-2 1 1 0 0,-33-41 0 0 0,26 34-6 0 0,3 5 20 0 0,-25-27-1 0 0,-156-142-2078 0 0,155 151 124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3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0 237 7832 0 0,'0'0'868'0'0,"3"0"-547"0"0,19 0 369 0 0,-1 0 1 0 0,1-2-1 0 0,0 0 1 0 0,32-8-1 0 0,-43 7-491 0 0,1 1 0 0 0,0 0-1 0 0,0 0 1 0 0,12 1 0 0 0,-12 0-131 0 0,1 0 0 0 0,22-4 1 0 0,14-7 31 0 0,-24 6-70 0 0,-1 0 1 0 0,41-17 0 0 0,-44 14-944 0 0,0 2 1 0 0,38-10-1 0 0,-48 16 151 0 0,-1-1 0 0 0,19 2 0 0 0,9-2-362 0 0,-9-1 853 0 0,-16 1 228 0 0,0 1 1 0 0,-1-1-1 0 0,1-1 0 0 0,17-6 1 0 0,-18 5 42 0 0,23-5 0 0 0,-23 7 0 0 0,0-1 0 0 0,15-6 0 0 0,-22 7-3 0 0,0 1 0 0 0,0 0 0 0 0,0-1 0 0 0,0 2-1 0 0,0-1 1 0 0,1 1 0 0 0,6 0 0 0 0,38 5-32 0 0,-32-3 31 0 0,44 13 100 0 0,-21-6 268 0 0,-30-6 5 0 0,0 0 1 0 0,1-1 0 0 0,-1-1 0 0 0,0 0 0 0 0,19-1-1 0 0,-7-1 189 0 0,-15 1-334 0 0,0 0-1 0 0,0-1 1 0 0,0 0 0 0 0,12-4-1 0 0,0-1 11 0 0,-4 1-5 0 0,0 0 0 0 0,16-9 1 0 0,-11 6-82 0 0,0-1 0 0 0,26-5 0 0 0,-5 1-90 0 0,46-10 13 0 0,-77 22-534 0 0,0 0-1 0 0,17 0 1 0 0,-27 1 348 0 0,14 0-4053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4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9416 0 0,'0'2'40'0'0,"-1"-1"0"0"0,1 0-1 0 0,0 0 1 0 0,0 1 0 0 0,0-1 0 0 0,0 0 0 0 0,0 1 0 0 0,0-1 0 0 0,1 0 0 0 0,-1 0 0 0 0,0 1 0 0 0,1-1 0 0 0,-1 0 0 0 0,1 0 0 0 0,-1 1-1 0 0,1-1 1 0 0,-1 0 0 0 0,1 0 0 0 0,0 0 0 0 0,0 0 0 0 0,0 0 0 0 0,-1 0 0 0 0,1 0 0 0 0,0 0 0 0 0,2 1 0 0 0,0 0-45 0 0,-1 1 1 0 0,1-1 0 0 0,0 0 0 0 0,0-1 0 0 0,0 1-1 0 0,0 0 1 0 0,0-1 0 0 0,1 0 0 0 0,3 1 0 0 0,15 2 194 0 0,0 0 1 0 0,1-2-1 0 0,29-2 1 0 0,68-8 634 0 0,-109 6-816 0 0,26-1-9 0 0,35-4 0 0 0,77-12-136 0 0,39-6-236 0 0,-157 18 24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4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5264 0 0,'0'0'520'0'0,"17"0"-520"0"0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5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5984 0 0,'0'2'464'0'0,"-19"43"-138"0"0,14-34-185 0 0,0-1 0 0 0,1 1 0 0 0,0 0 0 0 0,-2 12-1 0 0,2 9 69 0 0,1-1-1 0 0,1 1 0 0 0,2-1 1 0 0,1 1-1 0 0,2-1 0 0 0,1 0 1 0 0,10 38-1 0 0,-7-30 81 0 0,-5-26-149 0 0,0 0 0 0 0,1 1-1 0 0,6 15 1 0 0,30 53 385 0 0,-34-73-420 0 0,1 0-1 0 0,0-1 0 0 0,0 1 0 0 0,1-1 0 0 0,0 0 0 0 0,13 11 1 0 0,-10-12 24 0 0,-6-4-68 0 0,-1-1 0 0 0,0 1 1 0 0,0-1-1 0 0,0 1 0 0 0,0 0 0 0 0,0 0 0 0 0,4 6 0 0 0,-4-7 41 0 0,3-1-81 0 0,-1 0 0 0 0,0-1 0 0 0,1 0 0 0 0,-1 0 0 0 0,0 0 0 0 0,1-1 0 0 0,-1 0 0 0 0,0 0 0 0 0,1 0 0 0 0,-1-1 0 0 0,0 1 0 0 0,0-1 0 0 0,0 0 0 0 0,0-1 0 0 0,-1 1 0 0 0,1-1 0 0 0,-1 0 0 0 0,1 0 0 0 0,-1-1 0 0 0,0 1 0 0 0,0-1 0 0 0,0 0 0 0 0,-1 0 1 0 0,1 0-1 0 0,-1 0 0 0 0,3-6 0 0 0,4-9 25 0 0,-1-1 0 0 0,13-41 1 0 0,-11 29-8 0 0,-1-3-5 0 0,-1-1 0 0 0,4-40-1 0 0,-10 60-40 0 0,0-7 29 0 0,0 0 1 0 0,0-33 0 0 0,-4 47-10 0 0,1 1-1 0 0,-1-1 0 0 0,-1 1 1 0 0,1 0-1 0 0,-2 0 0 0 0,1-1 1 0 0,-1 1-1 0 0,0 1 0 0 0,-8-16 1 0 0,6 15 36 0 0,0 1 0 0 0,0-1 0 0 0,0 1 0 0 0,-1 0 1 0 0,0 1-1 0 0,0 0 0 0 0,-1-1 0 0 0,0 2 0 0 0,0-1 1 0 0,0 1-1 0 0,-1 0 0 0 0,1 1 0 0 0,-1 0 0 0 0,0 0 1 0 0,0 0-1 0 0,-1 1 0 0 0,1 1 0 0 0,-1-1 0 0 0,-17-1 1 0 0,21 4-20 0 0,-1 0 1 0 0,1 0 0 0 0,0 1 0 0 0,-1-1 0 0 0,1 1 0 0 0,0 1 0 0 0,0-1 0 0 0,0 1 0 0 0,0 0 0 0 0,0 0 0 0 0,-8 5 0 0 0,5-2-28 0 0,0 0 1 0 0,0 1 0 0 0,0 0-1 0 0,0 0 1 0 0,-9 11 0 0 0,4-1-149 0 0,2 0 0 0 0,-1 0 0 0 0,-10 22 0 0 0,-8 23-3664 0 0,12-14-491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5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365 652 10136 0 0,'-3'2'117'0'0,"-1"-1"0"0"0,1 0 0 0 0,-1 1 0 0 0,0-1 0 0 0,1-1 0 0 0,-1 1 1 0 0,0-1-1 0 0,1 1 0 0 0,-1-1 0 0 0,0 0 0 0 0,1 0 0 0 0,-1-1 0 0 0,0 1 0 0 0,-5-2 1 0 0,4 0 113 0 0,0 0 1 0 0,1 0 0 0 0,-1 0 0 0 0,0-1 0 0 0,1 1-1 0 0,-1-1 1 0 0,1 0 0 0 0,0 0 0 0 0,-5-6-1 0 0,0-1 180 0 0,0 0-1 0 0,1-1 1 0 0,0-1-1 0 0,0 1 1 0 0,1-1-1 0 0,-10-25 0 0 0,-22-73 165 0 0,28 78-528 0 0,9 24-39 0 0,-1-1 1 0 0,-1 0 0 0 0,1 1-1 0 0,-1 0 1 0 0,-1 0-1 0 0,-7-11 1 0 0,3 6 17 0 0,-1-2 0 0 0,-8-17 0 0 0,10 16 8 0 0,-14-20 0 0 0,16 27-34 0 0,0 0 0 0 0,1 0 0 0 0,-6-18 0 0 0,5 14 0 0 0,5 10-7 0 0,0 0 0 0 0,0-1 0 0 0,1 1 0 0 0,-1 0 0 0 0,1 0 0 0 0,0 0 0 0 0,0 0 0 0 0,0 0 0 0 0,0 0 0 0 0,0-1 0 0 0,1 1-1 0 0,-1 0 1 0 0,1 0 0 0 0,0 0 0 0 0,0 0 0 0 0,0 0 0 0 0,0 0 0 0 0,0 0 0 0 0,1 1 0 0 0,0-1 0 0 0,-1 0 0 0 0,1 1-1 0 0,0-1 1 0 0,0 1 0 0 0,0 0 0 0 0,0-1 0 0 0,1 1 0 0 0,-1 0 0 0 0,1 0 0 0 0,-1 1 0 0 0,1-1 0 0 0,0 0 0 0 0,0 1 0 0 0,5-2-1 0 0,92-21-424 0 0,-53 17 211 0 0,-1 2-1 0 0,67 2 0 0 0,71 11-578 0 0,1 0 299 0 0,79 5 216 0 0,0 17-94 0 0,14 1 194 0 0,-81-17 121 0 0,-78-8 64 0 0,-72-1-1 0 0,21 1 12 0 0,-52-5 49 0 0,30 5-1 0 0,-25-2-7 0 0,4 1-41 0 0,-23-5-7 0 0,1 0 0 0 0,-1 0 1 0 0,1 0-1 0 0,-1 0 0 0 0,0-1 1 0 0,1 1-1 0 0,-1-1 0 0 0,1 1 1 0 0,2-2-1 0 0,10-2 41 0 0,-8 3 39 0 0,5-5-100 0 0,-12 6 13 0 0,0 0 1 0 0,1 0-1 0 0,-1 0 1 0 0,1 0-1 0 0,-1 0 1 0 0,0 0-1 0 0,1 0 1 0 0,-1 0 0 0 0,1 0-1 0 0,-1 0 1 0 0,0 1-1 0 0,1-1 1 0 0,-1 0-1 0 0,0 0 1 0 0,1 0-1 0 0,-1 1 1 0 0,0-1-1 0 0,1 0 1 0 0,-1 1 0 0 0,0-1-1 0 0,0 0 1 0 0,1 0-1 0 0,-1 1 1 0 0,0-1-1 0 0,0 0 1 0 0,1 1-1 0 0,-1-1 1 0 0,0 1 0 0 0,0-1-1 0 0,0 1 1 0 0,4 11-36 0 0,-1 8 36 0 0,-2 0-1 0 0,0 0 0 0 0,-4 34 1 0 0,3 34-62 0 0,-2-48 64 0 0,7 67 0 0 0,1-3 0 0 0,11 297 0 0 0,9-191 0 0 0,-19-145 0 0 0,5 30 0 0 0,1-30 0 0 0,35 148 0 0 0,-26-121 2 0 0,30 99-79 0 0,14 28-115 0 0,-26-56 123 0 0,-27-125-129 0 0,-10-30 204 0 0,-3-7 72 0 0,0-1-70 0 0,-1 0 0 0 0,1 0 0 0 0,-1 0 0 0 0,1 0 0 0 0,0 0 0 0 0,-1 0 0 0 0,1 0 0 0 0,-1 0 0 0 0,1 0-1 0 0,0 0 1 0 0,-1-1 0 0 0,1 1 0 0 0,-1 0 0 0 0,1 0 0 0 0,0 0 0 0 0,-1 0 0 0 0,1-1 0 0 0,0 1 0 0 0,-1 0 0 0 0,1 0 0 0 0,0-1-1 0 0,-1 1 1 0 0,1 0 0 0 0,0-1 0 0 0,-10-10 36 0 0,7 7-20 0 0,-7-6 96 0 0,0 1 1 0 0,-1 0-1 0 0,-15-9 1 0 0,4 2 111 0 0,12 9-90 0 0,0 1-1 0 0,-1 0 1 0 0,0 1-1 0 0,0 0 1 0 0,0 1-1 0 0,0 0 1 0 0,-1 0-1 0 0,-20-2 0 0 0,-7 1 314 0 0,-53 0-1 0 0,28 3-152 0 0,-15 0 483 0 0,-86 10 0 0 0,48-1-12 0 0,-5 0-113 0 0,-55 1 160 0 0,134-7-776 0 0,15 0-137 0 0,-33-2 0 0 0,52 0 84 0 0,-20-3-2083 0 0,16 0 985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6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51 8464 0 0,'0'0'190'0'0,"-8"3"256"0"0,0-2-375 0 0,7-1-64 0 0,0 0 0 0 0,0 0 0 0 0,0 0 1 0 0,-1 0-1 0 0,1 1 0 0 0,0-1 0 0 0,0 1 0 0 0,0-1 1 0 0,0 0-1 0 0,0 1 0 0 0,0 0 0 0 0,0-1 0 0 0,0 1 1 0 0,0 0-1 0 0,0-1 0 0 0,0 1 0 0 0,0 0 1 0 0,0 0-1 0 0,1 0 0 0 0,-1 0 0 0 0,0 0 0 0 0,1 0 1 0 0,-2 2-1 0 0,-2 3 51 0 0,1 1 1 0 0,0-1 0 0 0,0 1-1 0 0,1 0 1 0 0,0 0 0 0 0,0 0 0 0 0,0 0-1 0 0,1 0 1 0 0,0 0 0 0 0,0 13-1 0 0,2 9 442 0 0,5 41-1 0 0,-1-32-314 0 0,26 185 830 0 0,-14-119-555 0 0,-14-86-316 0 0,0 0 0 0 0,2-1 0 0 0,0 0 0 0 0,0 0 0 0 0,13 24 0 0 0,-12-28 14 0 0,-4-10-122 0 0,-1 0 1 0 0,0 0-1 0 0,1-1 1 0 0,0 1-1 0 0,-1-1 0 0 0,1 1 1 0 0,3 2-1 0 0,-3-4-22 0 0,-1 0-1 0 0,0 0 0 0 0,1 0 1 0 0,-1-1-1 0 0,1 1 1 0 0,-1 0-1 0 0,1-1 0 0 0,-1 0 1 0 0,1 1-1 0 0,0-1 1 0 0,-1 0-1 0 0,1 0 0 0 0,-1 0 1 0 0,1 0-1 0 0,0 0 0 0 0,-1 0 1 0 0,3-1-1 0 0,-2 1-1 0 0,1-1-1 0 0,-1 1 1 0 0,0-1-1 0 0,-1 0 1 0 0,1 0-1 0 0,0 1 1 0 0,0-1 0 0 0,0-1-1 0 0,0 1 1 0 0,-1 0-1 0 0,1 0 1 0 0,0-1-1 0 0,-1 1 1 0 0,2-3-1 0 0,19-27 81 0 0,-16 21-67 0 0,9-14 6 0 0,-2 0 0 0 0,-1-1 0 0 0,-1-1 0 0 0,-2 0 0 0 0,0 0 0 0 0,6-33 0 0 0,-5-19 37 0 0,-2 8-3 0 0,-1 18-4 0 0,0-72 0 0 0,-5 78-41 0 0,-1 31-40 0 0,-1 1 1 0 0,-3-20 0 0 0,3 29 16 0 0,-1 1 0 0 0,0-1 0 0 0,0 1-1 0 0,-1-1 1 0 0,1 1 0 0 0,-1-1 0 0 0,0 1-1 0 0,0 0 1 0 0,-1 0 0 0 0,1 0 0 0 0,-5-6 0 0 0,3 6 3 0 0,0 0 1 0 0,0 1-1 0 0,0-1 1 0 0,0 1-1 0 0,0 0 1 0 0,-9-5-1 0 0,11 7-2 0 0,1 0-1 0 0,-1 1 1 0 0,0-1-1 0 0,1 0 1 0 0,-1 1-1 0 0,0 0 1 0 0,0-1-1 0 0,1 1 0 0 0,-1 0 1 0 0,0 0-1 0 0,0 0 1 0 0,0 0-1 0 0,0 0 1 0 0,1 0-1 0 0,-1 1 1 0 0,0-1-1 0 0,0 1 0 0 0,0-1 1 0 0,1 1-1 0 0,-1-1 1 0 0,0 1-1 0 0,1 0 1 0 0,-1 0-1 0 0,-1 1 1 0 0,-2 2-23 0 0,1 0 0 0 0,0 0 0 0 0,0 1 0 0 0,0 0 1 0 0,1-1-1 0 0,-1 1 0 0 0,-4 9 0 0 0,-16 41-459 0 0,23-54 475 0 0,-13 37-1186 0 0,1 1-3498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6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0 9728 0 0,'-8'19'253'0'0,"1"-1"0"0"0,1 2 0 0 0,-4 21 0 0 0,-6 63-174 0 0,10-64 79 0 0,-1 9 52 0 0,-3 14 328 0 0,-3 93 1 0 0,13-124-363 0 0,-1-13-159 0 0,1 0 1 0 0,5 36 0 0 0,-4-45-663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6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0 12440 0 0,'0'0'281'0'0,"-1"2"40"0"0,-5 22-124 0 0,1 0-1 0 0,1 1 0 0 0,-2 33 1 0 0,4 80 440 0 0,3-74-390 0 0,8 52 139 0 0,-1-30-215 0 0,-8-81-171 0 0,10 109 121 0 0,-7-100-60 0 0,0 0 1 0 0,0 0-1 0 0,1 0 0 0 0,1 0 1 0 0,12 24-1 0 0,-15-35-171 0 0,0 0 0 0 0,0 0 0 0 0,0 0 1 0 0,0 0-1 0 0,0 0 0 0 0,4 3 0 0 0,2 0-375 0 0</inkml:trace>
  <inkml:trace contextRef="#ctx0" brushRef="#br0" timeOffset="1">1 572 8288 0 0,'0'0'638'0'0,"0"2"-275"0"0,0 0-62 0 0,0-1 0 0 0,0 0 0 0 0,0 1-1 0 0,0-1 1 0 0,0 0 0 0 0,1 1 0 0 0,-1-1 0 0 0,1 0 0 0 0,-1 1-1 0 0,1-1 1 0 0,-1 0 0 0 0,1 0 0 0 0,1 2 0 0 0,-2-2-274 0 0,1-1 1 0 0,0 1 0 0 0,-1-1-1 0 0,1 1 1 0 0,-1-1 0 0 0,1 0-1 0 0,0 1 1 0 0,-1-1 0 0 0,1 0-1 0 0,0 1 1 0 0,-1-1 0 0 0,1 0-1 0 0,0 0 1 0 0,0 0 0 0 0,-1 0-1 0 0,1 0 1 0 0,0 0 0 0 0,0 0-1 0 0,-1 0 1 0 0,1 0 0 0 0,0 0-1 0 0,-1 0 1 0 0,1 0 0 0 0,0-1-1 0 0,0 1 1 0 0,-1 0 0 0 0,1 0-1 0 0,0-1 1 0 0,-1 1 0 0 0,2-1-1 0 0,9-6 58 0 0,0-1 1 0 0,0 0-1 0 0,0 0 0 0 0,-1-1 0 0 0,-1-1 0 0 0,10-10 1 0 0,20-20-1189 0 0,-16 21-3877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7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9216 0 0,'5'13'816'0'0,"-10"2"-656"0"0,5 4-160 0 0,-3 6 0 0 0,3-3 632 0 0,-5 9 88 0 0,5-3 16 0 0,-5 7 8 0 0,-3-4-512 0 0,3 5-104 0 0,15-2-16 0 0,-10 2-8 0 0,3-1-104 0 0,-3-1 0 0 0,5-1 0 0 0,0-6-3616 0 0,-2-4-736 0 0</inkml:trace>
  <inkml:trace contextRef="#ctx0" brushRef="#br0" timeOffset="1">98 996 15752 0 0,'0'0'1727'0'0,"0"-8"-1727"0"0,0 0 0 0 0,0-4 0 0 0,0-4-632 0 0,3 5-135 0 0,2-4-33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7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35 6448 0 0,'-1'-1'46'0'0,"0"1"-1"0"0,1-1 1 0 0,-1 1 0 0 0,0-1 0 0 0,1 0-1 0 0,-1 1 1 0 0,1-1 0 0 0,0 0 0 0 0,-1 1-1 0 0,1-1 1 0 0,-1 0 0 0 0,1 0 0 0 0,0 1-1 0 0,-1-2 1 0 0,-4-6 25 0 0,4 0 655 0 0,-1 0 2120 0 0,-1 13-2266 0 0,-3 5-336 0 0,6-9-225 0 0,-1-1-1 0 0,0 1 1 0 0,1 0-1 0 0,-1 0 1 0 0,1 0 0 0 0,-1 0-1 0 0,1 0 1 0 0,-1 0-1 0 0,1 0 1 0 0,0 0-1 0 0,-1 0 1 0 0,1 0 0 0 0,0 0-1 0 0,0 0 1 0 0,0 1-1 0 0,-7 86 1446 0 0,1-3-666 0 0,6-51-526 0 0,1-6-75 0 0,-6 54 0 0 0,4-78-204 0 0,1 1 0 0 0,0 0 0 0 0,0-1 0 0 0,1 1 0 0 0,-1 0 0 0 0,1 0 0 0 0,0-1 0 0 0,2 6 0 0 0,0 0-100 0 0,-2 5-992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7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98 10592 0 0,'0'0'1040'0'0,"-10"5"-928"0"0,5-5-112 0 0,2-8 2944 0 0,3-1-1304 0 0,0 1 15 0 0,0-3-1911 0 0,0-5-384 0 0,0-10-79 0 0,3 2-17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8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11600 0 0,'-4'3'256'0'0,"4"2"48"0"0,-4-5 408 0 0,4 8-712 0 0,0-2 0 0 0,4 2-64 0 0,-4 1-32 0 0,0-1-8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8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9672 0 0,'0'0'3072'0'0,"-10"4"-600"0"0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09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7368 0 0,'0'0'568'0'0,"3"-8"-270"0"0,13-16 1611 0 0,-10 14-1303 0 0,0 1-1 0 0,0 1 1 0 0,14-15 0 0 0,-18 21-588 0 0,1-1-1 0 0,-1 1 1 0 0,1 0-1 0 0,0 0 1 0 0,0 1-1 0 0,0-1 1 0 0,0 0-1 0 0,0 1 1 0 0,1 0-1 0 0,-1 0 1 0 0,0 0-1 0 0,1 0 1 0 0,-1 0-1 0 0,1 1 1 0 0,-1-1-1 0 0,4 1 1 0 0,8 0 0 0 0,-4 0 46 0 0,0 0 0 0 0,0 0 0 0 0,20 5 0 0 0,14 10 36 0 0,-35-11-101 0 0,-8-4-88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10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2760 0 0,'0'0'5262'0'0,"0"2"-4508"0"0,2 2-550 0 0,0 0 1 0 0,0 0-1 0 0,0-1 0 0 0,1 1 1 0 0,-1-1-1 0 0,1 1 1 0 0,0-1-1 0 0,0 0 0 0 0,5 4 1 0 0,-3-2 75 0 0,1 1 0 0 0,-1 0 1 0 0,5 7-1 0 0,55 83 748 0 0,-49-65-574 0 0,-12-21-274 0 0,1-1-1 0 0,0 0 0 0 0,1 0 0 0 0,6 8 1 0 0,-5-8 32 0 0,-1-1 0 0 0,7 12 0 0 0,10 14 305 0 0,43 29 114 0 0,-58-55-608 0 0,0-1 1 0 0,1 0 0 0 0,0 0 0 0 0,1-1 0 0 0,-1 0 0 0 0,17 6-1 0 0,18 12 56 0 0,-42-23-78 0 0,0 1 0 0 0,1-1 0 0 0,-1 0 0 0 0,1 0 0 0 0,-1 0 0 0 0,1 0 0 0 0,-1 0 0 0 0,5 0 0 0 0,20 5 65 0 0,-25-5-65 0 0,1-1 0 0 0,0 1 1 0 0,-1-1-1 0 0,1 1 1 0 0,-1-1-1 0 0,1 0 1 0 0,-1 0-1 0 0,1-1 1 0 0,2 1-1 0 0,3-2 27 0 0,-1 0 0 0 0,0-1-1 0 0,8-4 1 0 0,-8 6-18 0 0,-6 1-10 0 0,1 0 0 0 0,-1 0 0 0 0,1 0 0 0 0,0-1 0 0 0,-1 1 0 0 0,1 0 0 0 0,-1-1 0 0 0,1 1 0 0 0,-1-1 0 0 0,0 0 0 0 0,3-1 0 0 0,4-3 0 0 0,-6 4 6 0 0,0 0 0 0 0,0 0-1 0 0,0-1 1 0 0,0 1 0 0 0,0 1 0 0 0,0-1 0 0 0,0 0 0 0 0,1 0 0 0 0,-1 1 0 0 0,4-1-1 0 0,-3 0-5 0 0,-1 1 0 0 0,1-1 0 0 0,-1 1 0 0 0,0-1 0 0 0,0 0 0 0 0,1 0 0 0 0,-1 0 0 0 0,0 0 0 0 0,0 0 0 0 0,0-1 0 0 0,2-2 0 0 0,2 1 0 0 0,1-1 0 0 0,-4 2 0 0 0,0 0 0 0 0,0 0 0 0 0,0-1 0 0 0,0 1 0 0 0,-1 0 0 0 0,1-1 0 0 0,-1 0 0 0 0,4-5 0 0 0,7-4-4 0 0,27-14 72 0 0,-32 22-68 0 0,0 0 11 0 0,-6 3 32 0 0,0-1-22 0 0,8 9 32 0 0,-7-5-53 0 0,8 11 0 0 0,-11-12 0 0 0,12 12 0 0 0,-1-4 0 0 0,-4-4 0 0 0,2-1 0 0 0,-1 3 0 0 0,-3 1 0 0 0,-4-5 19 0 0,-1 0-1 0 0,1 0 1 0 0,-1-1-1 0 0,0 1 1 0 0,1 0-1 0 0,-1 0 0 0 0,0 0 1 0 0,-1 0-1 0 0,1 0 1 0 0,0-1-1 0 0,-1 1 1 0 0,0 0-1 0 0,0 0 0 0 0,1-1 1 0 0,-2 1-1 0 0,1 0 1 0 0,0-1-1 0 0,0 1 1 0 0,-3 2-1 0 0,1-1 102 0 0,0 1-1 0 0,0-1 1 0 0,0 0 0 0 0,-1 0-1 0 0,0 0 1 0 0,0 0 0 0 0,0-1-1 0 0,0 1 1 0 0,-7 3 0 0 0,7-5-58 0 0,1 0-1 0 0,-1-1 1 0 0,1 0 0 0 0,-1 1 0 0 0,0-1 0 0 0,0 0 0 0 0,1-1-1 0 0,-1 1 1 0 0,0-1 0 0 0,0 0 0 0 0,0 0 0 0 0,0 0-1 0 0,0 0 1 0 0,0-1 0 0 0,1 1 0 0 0,-1-1 0 0 0,0 0 0 0 0,0 0-1 0 0,1-1 1 0 0,-6-1 0 0 0,4 0-172 0 0,1 1-1 0 0,-1-1 1 0 0,1 0-1 0 0,0-1 1 0 0,0 1-1 0 0,-5-6 1 0 0,5 5-739 0 0,0-1 1 0 0,0 0 0 0 0,1 0-1 0 0,0-1 1 0 0,-4-6 0 0 0,-2-8-5088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6:0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6248 0 0,'0'0'3840'0'0,"20"5"-1986"0"0,79 3-850 0 0,-90-9-883 0 0,-1 0 0 0 0,0-1 0 0 0,1 0 1 0 0,12-4-1 0 0,-18 4-42 0 0,5-1 221 0 0,14 4-58 0 0,-11 2-204 0 0,4-3-1 0 0,-1 1-11 0 0,11-3 76 0 0,-8-2-100 0 0,-14 3 10 0 0,0 0-1 0 0,0 1 1 0 0,1-1-1 0 0,-1 1 0 0 0,0 0 1 0 0,0 0-1 0 0,1 0 0 0 0,-1 0 1 0 0,0 1-1 0 0,5 1 1 0 0,10-4 148 0 0,-11 1-59 0 0,0-2-106 0 0,-2 3 5 0 0,0 1-15 0 0,-4 0-44 0 0,3 3 37 0 0,-4-4 26 0 0,1 0-1 0 0,-1 1 1 0 0,0-1-1 0 0,0 0 1 0 0,1 0-1 0 0,-1 0 1 0 0,0 0-1 0 0,0 0 1 0 0,0 0-1 0 0,1 1 1 0 0,-1-1-1 0 0,0 0 0 0 0,0 0 1 0 0,0 0-1 0 0,0 1 1 0 0,1-1-1 0 0,-1 0 1 0 0,0 0-1 0 0,0 0 1 0 0,0 1-1 0 0,0-1 1 0 0,0 0-1 0 0,0 0 0 0 0,0 1 1 0 0,0-1-1 0 0,0 0 1 0 0,0 0-1 0 0,0 1 1 0 0,0-1-1 0 0,0 0 1 0 0,0 0-1 0 0,0 1 1 0 0,0-1-1 0 0,0 0 0 0 0,0 0 1 0 0,0 1-1 0 0,0-1 1 0 0,0 0-1 0 0,0 0 1 0 0,0 1-1 0 0,1 0 19 0 0,0 1-9 0 0,-5 12 82 0 0,2-11-95 0 0,-3 5 10 0 0,4-6-4 0 0,-1 0-1 0 0,1 0 0 0 0,0 0 1 0 0,-1 0-1 0 0,1 0 0 0 0,-1 0 1 0 0,1-1-1 0 0,-1 1 0 0 0,0-1 1 0 0,0 1-1 0 0,0-1 0 0 0,-3 3 1 0 0,-30 10-6 0 0,31-14 0 0 0,-1 1 0 0 0,-19 2 28 0 0,6 1 8 0 0,16-3-26 0 0,2-1 2 0 0,-19-1 48 0 0,18 1 304 0 0,-12 0 75 0 0,0-2-1387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39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1 302 6448 0 0,'0'0'3158'0'0,"6"-10"-1940"0"0,18-22-57 0 0,-11 15-692 0 0,-1 0 0 0 0,20-36 0 0 0,-30 49-443 0 0,6-14 246 0 0,10-27 0 0 0,0 6-168 0 0,-1-20 24 0 0,-14 52-74 0 0,-2 6 402 0 0,-2 2-499 0 0,-1 5 37 0 0,0-1 0 0 0,1 0 1 0 0,-1 1-1 0 0,1 0 0 0 0,1-1 0 0 0,-1 1 1 0 0,1-1-1 0 0,0 10 0 0 0,-2 20-27 0 0,1-25 32 0 0,0-1 1 0 0,1 21 0 0 0,0 15 11 0 0,-3-13 79 0 0,1 0 0 0 0,1 1 1 0 0,2-1-1 0 0,9 55 0 0 0,-10-74-81 0 0,0-9-2 0 0,-1-1 0 0 0,1 0-1 0 0,0 1 1 0 0,0-1 0 0 0,1 0 0 0 0,-1 1 0 0 0,1 3 0 0 0,2 0-66 0 0,-3-6-305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11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695 1 7800 0 0,'-36'59'848'0'0,"21"-25"-450"0"0,11-25-173 0 0,1 0-1 0 0,-1-1 0 0 0,-10 14 1 0 0,-48 68 1047 0 0,-29 37-530 0 0,52-76-619 0 0,-6 7 424 0 0,-77 80 1 0 0,106-120-397 0 0,11-12-66 0 0,0-1 0 0 0,-1 1 0 0 0,1-1 0 0 0,-12 8 0 0 0,-68 37 1269 0 0,83-48-1190 0 0,3-10-466 0 0,1 2 291 0 0,-1 4 3 0 0,-1 0 0 0 0,1 0-1 0 0,-1 0 1 0 0,0 0 0 0 0,1 0 0 0 0,-1 0 0 0 0,0 0 0 0 0,-1-4 0 0 0,2 0-26 0 0,-1 5 24 0 0,1-1 0 0 0,-1 0 0 0 0,0 0 0 0 0,0 1 0 0 0,0-1 1 0 0,0 0-1 0 0,0 0 0 0 0,0 1 0 0 0,0-1 0 0 0,-1 0 0 0 0,1 1 0 0 0,-1-1 0 0 0,1 0 0 0 0,-1 1 0 0 0,1-1 0 0 0,-1 1 0 0 0,-1-3 1 0 0,-2-3 8 0 0,4 6 2 0 0,-1 0 0 0 0,1 0 0 0 0,0 0 1 0 0,-1 0-1 0 0,1 0 0 0 0,-1 1 0 0 0,1-1 0 0 0,-1 0 1 0 0,0 0-1 0 0,1 0 0 0 0,-1 1 0 0 0,0-1 0 0 0,-1-1 1 0 0,1 2 12 0 0,0 0 1 0 0,0-1 0 0 0,0 1 0 0 0,0 0 0 0 0,0 0 0 0 0,0 0 0 0 0,0 0-1 0 0,0 0 1 0 0,0 0 0 0 0,0 0 0 0 0,0 0 0 0 0,-2 0 0 0 0,-1 1 12 0 0,1-1-22 0 0,-1 0-1 0 0,1 0 1 0 0,-1 1 0 0 0,1-1 0 0 0,0 1 0 0 0,-1 0 0 0 0,1 0 0 0 0,0 0 0 0 0,0 1 0 0 0,0-1 0 0 0,0 1 0 0 0,0-1 0 0 0,0 1 0 0 0,0 0 0 0 0,1 0 0 0 0,-1 1 0 0 0,0-1 0 0 0,1 0 0 0 0,0 1 0 0 0,-3 3 0 0 0,2-2 60 0 0,1 1 1 0 0,-1-1-1 0 0,1 1 1 0 0,-1 0-1 0 0,1 0 1 0 0,1 0-1 0 0,-1 1 1 0 0,1-1-1 0 0,0 0 1 0 0,0 1-1 0 0,0-1 1 0 0,1 8 0 0 0,0-9-66 0 0,0 0 0 0 0,0 0 0 0 0,0 0 0 0 0,1 0 0 0 0,-1 0 0 0 0,1 0 0 0 0,0 0 0 0 0,0 0 0 0 0,4 7 0 0 0,-1 2 0 0 0,6 9 0 0 0,-10-21 0 0 0,1 0 0 0 0,0 0 0 0 0,-1 0 0 0 0,1 0 0 0 0,0 0 0 0 0,-1 0 0 0 0,1 0 0 0 0,0-1 0 0 0,0 1 0 0 0,0 0 0 0 0,0-1 0 0 0,0 1 0 0 0,0-1 0 0 0,0 1 0 0 0,0-1 0 0 0,0 1 0 0 0,0-1 0 0 0,1 1 0 0 0,-1-1-3 0 0,0 0 1 0 0,0 1 0 0 0,-1-1 0 0 0,1 0-1 0 0,0 0 1 0 0,0 0 0 0 0,0 0 0 0 0,-1 0 0 0 0,1 0-1 0 0,0 0 1 0 0,0 0 0 0 0,0 0 0 0 0,0 0 0 0 0,-1 0-1 0 0,1 0 1 0 0,0 0 0 0 0,0-1 0 0 0,0 1 0 0 0,-1 0-1 0 0,1-1 1 0 0,0 1 0 0 0,0-1 0 0 0,2-1-59 0 0,2-1-135 0 0,0 0 1 0 0,0 0 0 0 0,0-1 0 0 0,-1 1 0 0 0,1-1 0 0 0,-1 0 0 0 0,0-1 0 0 0,0 1 0 0 0,0-1 0 0 0,4-7 0 0 0,-5 9 123 0 0,20-29-774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47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1448 8608 0 0,'0'0'3997'0'0,"-9"-15"-2260"0"0,6 13-1478 0 0,1-1 0 0 0,-1 0 0 0 0,1 1 0 0 0,-1-1 0 0 0,0 1 0 0 0,0 0 0 0 0,-6-4 0 0 0,6 4-90 0 0,-71-44 1622 0 0,51 33-1509 0 0,-10-5 45 0 0,-59-54 399 0 0,77 60-644 0 0,1-1 1 0 0,1-1 0 0 0,-20-24-1 0 0,14 14-91 0 0,1 2-36 0 0,-26-41 1 0 0,36 49 29 0 0,1 0 0 0 0,0 0 1 0 0,0-1-1 0 0,2 0 0 0 0,0 0 1 0 0,0 0-1 0 0,-3-23 0 0 0,-3-50-49 0 0,10 64 52 0 0,0 0-1 0 0,2 0 0 0 0,1 1 0 0 0,10-45 0 0 0,-9 54 2 0 0,7-30-28 0 0,2 0 0 0 0,27-68 0 0 0,-26 85 39 0 0,33-67 0 0 0,-39 82 0 0 0,0 0 0 0 0,1 1 0 0 0,1 0 0 0 0,0 0 0 0 0,15-13 0 0 0,9-10-33 0 0,-25 25 19 0 0,0 0 1 0 0,18-14-1 0 0,-19 18-5 0 0,8-8 10 0 0,2 1 1 0 0,0 1-1 0 0,36-18 0 0 0,-49 28 17 0 0,-1 0-1 0 0,1 0 1 0 0,0 0-1 0 0,-1 0 0 0 0,1 1 1 0 0,0-1-1 0 0,0 1 1 0 0,-1 0-1 0 0,1 0 0 0 0,0 1 1 0 0,0-1-1 0 0,-1 1 1 0 0,1-1-1 0 0,0 1 0 0 0,-1 1 1 0 0,1-1-1 0 0,-1 0 1 0 0,1 1-1 0 0,-1-1 0 0 0,1 1 1 0 0,3 3-1 0 0,14 8 216 0 0,-16-9-190 0 0,1-1-1 0 0,-1 1 1 0 0,1 0 0 0 0,5 5 0 0 0,-11-8-32 0 0,9 5 9 0 0,7 1-11 0 0,-13-5-24 0 0,1-1 0 0 0,-1-1-1 0 0,0 1 1 0 0,1 0 0 0 0,-1-1 0 0 0,0 1-1 0 0,1-1 1 0 0,-1 0 0 0 0,5-1-1 0 0,2 1-63 0 0,-9 0 88 0 0,-1 0 1 0 0,1 0-1 0 0,-1 0 1 0 0,1 1-1 0 0,-1-1 1 0 0,0 0 0 0 0,1 0-1 0 0,-1 0 1 0 0,1 0-1 0 0,-1 0 1 0 0,1 0-1 0 0,-1-1 1 0 0,1 1-1 0 0,-1 0 1 0 0,0 0-1 0 0,1 0 1 0 0,-1 0-1 0 0,1 0 1 0 0,-1-1 0 0 0,0 1-1 0 0,1 0 1 0 0,-1 0-1 0 0,0-1 1 0 0,1 1-1 0 0,-1 0 1 0 0,0 0-1 0 0,1-1 1 0 0,-1 1-1 0 0,0 0 1 0 0,1-1 0 0 0,-1 1-1 0 0,0-1 1 0 0,0 1-1 0 0,1-1 1 0 0,-1 0-2 0 0,6-3-6 0 0,-1 0 0 0 0,1 1 0 0 0,0-1 0 0 0,0 2 0 0 0,1-1 0 0 0,-1 1 0 0 0,0-1 0 0 0,8 0 0 0 0,19 1 8 0 0,-27 2 0 0 0,0 0 0 0 0,0 0 0 0 0,11-2 0 0 0,2-3 16 0 0,-4 2 111 0 0,-1-1 0 0 0,18-8-1 0 0,-19 6-231 0 0,-2-1 0 0 0,1 0-1 0 0,14-12 1 0 0,-12 10 82 0 0,-10 6 10 0 0,1-1 0 0 0,0 1-1 0 0,7-9 1 0 0,-7 8 11 0 0,0-1 0 0 0,0 1 0 0 0,0 1-1 0 0,9-5 1 0 0,8-6 2 0 0,-20 12 0 0 0,1 0 0 0 0,0 0 0 0 0,0 1 0 0 0,0-1 0 0 0,-1 1 0 0 0,1 0 0 0 0,1-1 0 0 0,-1 2 0 0 0,0-1 0 0 0,0 0 0 0 0,0 1 0 0 0,0-1 0 0 0,1 1 0 0 0,3 0 0 0 0,2 1 0 0 0,0 0 0 0 0,-1 1 0 0 0,16 5 0 0 0,-9-3 0 0 0,-6-2 37 0 0,0 0-1 0 0,18 0 0 0 0,-2 1 239 0 0,-15-2-250 0 0,-1 1 0 0 0,1 1 0 0 0,10 3 0 0 0,-17-5-56 0 0,1 0 0 0 0,-1 1 0 0 0,0 0-1 0 0,0-1 1 0 0,0 1 0 0 0,0 0-1 0 0,-1 0 1 0 0,1 1 0 0 0,-1-1 0 0 0,1 1-1 0 0,-1-1 1 0 0,3 4 0 0 0,2 5 8 0 0,-3-6 33 0 0,-1-1 1 0 0,1 1-1 0 0,-1 0 0 0 0,0 0 1 0 0,-1 0-1 0 0,1 0 1 0 0,-1 1-1 0 0,0-1 0 0 0,-1 0 1 0 0,1 1-1 0 0,-1-1 1 0 0,0 1-1 0 0,0 7 0 0 0,-2 14 2 0 0,0-19-1 0 0,1 1-1 0 0,0-1 1 0 0,0 0-1 0 0,2 13 0 0 0,-1-16-6 0 0,0 1 1 0 0,-1 0-1 0 0,0 11 0 0 0,0-12 5 0 0,0 0 1 0 0,0 0-1 0 0,0 1 1 0 0,3 8-1 0 0,-2-9-4 0 0,-1 0 0 0 0,1-1 0 0 0,-1 1 0 0 0,0 0 0 0 0,0 6-1 0 0,-1-6 2 0 0,1-1 0 0 0,0 1 0 0 0,1 0 0 0 0,-1 0 0 0 0,2 9-1 0 0,1-7-5 0 0,-1 1 0 0 0,-1 0 0 0 0,0 0 0 0 0,1 14 0 0 0,-2-9 18 0 0,0 1-6 0 0,0 0-1 0 0,-1-1 1 0 0,-3 15-1 0 0,-3 9 40 0 0,3-13 47 0 0,-14 43-1 0 0,9-36-14 0 0,6-21-47 0 0,0 0 0 0 0,-9 18 1 0 0,9-21-8 0 0,-1 1 1 0 0,-3 15 0 0 0,-6 12 19 0 0,8-24-33 0 0,1 1-1 0 0,0-1 0 0 0,-4 22 0 0 0,3-9-12 0 0,-5 2-3 0 0,7-20 0 0 0,0 0 0 0 0,1 1 0 0 0,-3 11 0 0 0,3-9 33 0 0,-1 0 0 0 0,-1 0 0 0 0,0 0 0 0 0,-6 11 0 0 0,3-7 16 0 0,4-7-13 0 0,2-5-23 0 0,-1 1-1 0 0,1 0 1 0 0,1 0-1 0 0,-1 0 1 0 0,0 0-1 0 0,0 0 1 0 0,1 0-1 0 0,-1 0 1 0 0,1 0-1 0 0,0 0 1 0 0,-1 0-1 0 0,1 0 1 0 0,0 0-1 0 0,0 3 1 0 0,3 3 55 0 0,-3-7-32 0 0,0 1-1 0 0,0 0 1 0 0,0 0 0 0 0,0-1 0 0 0,0 1 0 0 0,0 0 0 0 0,0 0-1 0 0,-1-1 1 0 0,1 1 0 0 0,-1 0 0 0 0,0 1 0 0 0,-1 3 94 0 0,-4 9 220 0 0,1 2-350 0 0,3-12 1 0 0,1-4 0 0 0,0 1 0 0 0,1 0 0 0 0,-1 0 0 0 0,1-1 1 0 0,0 1-1 0 0,-1 0 0 0 0,1 0 0 0 0,0 0 0 0 0,0 3 0 0 0,0-4 58 0 0,-7 14 197 0 0,5-13-168 0 0,-1 0-9 0 0,1-1-58 0 0,0 0 0 0 0,-1 0 0 0 0,1 0 0 0 0,0 0 1 0 0,0-1-1 0 0,-5 2 0 0 0,1-1-23 0 0,1 0 0 0 0,0 1 0 0 0,0 0 0 0 0,-6 3 0 0 0,-2 8 2 0 0,7-8 0 0 0,-2-2 0 0 0,-6 1 0 0 0,9-6 0 0 0,2 1 0 0 0,-15 0 64 0 0,9 0-46 0 0,8 1 9 0 0,1 0-1 0 0,-1 0 1 0 0,0 0-1 0 0,1 0 1 0 0,-1 0-1 0 0,0 0 1 0 0,1 0-1 0 0,-1 0 1 0 0,0 0-1 0 0,1 0 1 0 0,-1 0-1 0 0,0 0 0 0 0,1 0 1 0 0,-1 0-1 0 0,0 1 1 0 0,1-1-1 0 0,-1 0 1 0 0,1 0-1 0 0,-1 1 1 0 0,0-1-1 0 0,1 1 1 0 0,-1-1-1 0 0,1 0 1 0 0,-2 2-1 0 0,-8 8 155 0 0,7-8-141 0 0,0 1 0 0 0,0-1 0 0 0,1 1 0 0 0,-1 0 0 0 0,1 0-1 0 0,0 0 1 0 0,0 0 0 0 0,0 1 0 0 0,-2 3 0 0 0,3-5-32 0 0,0 0 0 0 0,0 0 0 0 0,-1-1 0 0 0,1 1 0 0 0,-1 0 0 0 0,1-1 0 0 0,-4 3 0 0 0,2-1 0 0 0,-6 1 40 0 0,1 0-3 0 0,2-2-16 0 0,-1 1 0 0 0,1 0 0 0 0,0 0-1 0 0,0 1 1 0 0,0-1 0 0 0,0 1-1 0 0,-5 6 1 0 0,-2 3-45 0 0,10-11 17 0 0,1 0 1 0 0,0 0-1 0 0,0 1 0 0 0,0-1 1 0 0,0 1-1 0 0,0-1 0 0 0,0 1 1 0 0,-2 4-1 0 0,2-3 10 0 0,0-1-1 0 0,0 1 1 0 0,0-1 0 0 0,-5 6-1 0 0,-6 7 1 0 0,10-12-5 0 0,-1 0 0 0 0,1 0-1 0 0,-1-1 1 0 0,0 0 0 0 0,-1 1 0 0 0,1-1 0 0 0,0-1-1 0 0,-1 1 1 0 0,0-1 0 0 0,-5 3 0 0 0,7-4 2 0 0,0-1 1 0 0,1 1-1 0 0,-1-1 1 0 0,0 1-1 0 0,0-1 1 0 0,0 0-1 0 0,1 0 1 0 0,-1 0-1 0 0,-3-1 1 0 0,-7 0 34 0 0,-53-7 234 0 0,60 8-257 0 0,1 0 0 0 0,-1 0 0 0 0,0 0 0 0 0,0 0 0 0 0,0 1 0 0 0,1 0 0 0 0,-1 1 0 0 0,0-1 0 0 0,1 1 0 0 0,-1 0 0 0 0,1 0 0 0 0,0 1 0 0 0,-6 3 0 0 0,-11 9 20 0 0,16-12-39 0 0,1 0 0 0 0,0 1 1 0 0,0 0-1 0 0,0-1 1 0 0,1 2-1 0 0,-5 4 1 0 0,4-4-132 0 0,0 0 1 0 0,-1 0 0 0 0,1 0-1 0 0,-1 0 1 0 0,-1-1 0 0 0,-10 6-1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48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575 489 12896 0 0,'-12'-8'458'0'0,"-24"-10"1"0"0,-5-3 24 0 0,-300-229 4580 0 0,341 250-5063 0 0,-14-13-16 0 0,1 1 0 0 0,-18-23 0 0 0,6 6-146 0 0,17 20-162 0 0,1 0 1 0 0,0-1-1 0 0,0 0 1 0 0,1-1-1 0 0,-7-14 0 0 0,0-3-1507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48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224 139 5064 0 0,'-38'-4'475'0'0,"33"4"-195"0"0,0 0-1 0 0,-1 0 0 0 0,1-1 1 0 0,0 1-1 0 0,0-2 0 0 0,0 1 0 0 0,-1 0 1 0 0,-7-4-1 0 0,6 1 1898 0 0,-1 1-1 0 0,-13-5 1 0 0,15 7-1713 0 0,0-1 1 0 0,0-1 0 0 0,0 1-1 0 0,0-1 1 0 0,0 0 0 0 0,-5-4-1 0 0,-2-1-300 0 0,11 7-161 0 0,0 0 0 0 0,0 0 1 0 0,0 0-1 0 0,0 0 0 0 0,0 0 0 0 0,0-1 1 0 0,0 1-1 0 0,0-1 0 0 0,1 1 0 0 0,-1-1 1 0 0,1 0-1 0 0,-1 1 0 0 0,1-1 0 0 0,0 0 1 0 0,0 0-1 0 0,-2-4 0 0 0,1 1-418 0 0,1 0-1 0 0,0 0 1 0 0,1 0-1 0 0,-1-8 1 0 0,1-6-858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49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10592 0 0,'5'5'944'0'0,"3"-2"-752"0"0,-3 0-192 0 0,8 2 0 0 0,0-5 1680 0 0,0 0 304 0 0,0 0 55 0 0,5-5 9 0 0,0 2-1816 0 0,-1 0-360 0 0,-4-2-80 0 0,8-6-16 0 0,-3 2-1056 0 0,0-2-223 0 0,-5 0-33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1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7424 0 0,'0'0'6933'0'0,"2"1"-6466"0"0,21 16 1303 0 0,-3-2-962 0 0,-5-4-311 0 0,9 4 77 0 0,28 10 46 0 0,-5-8-272 0 0,-29-9-170 0 0,1-1 0 0 0,30 6 0 0 0,279 30 804 0 0,-261-31-912 0 0,-6-1 20 0 0,127 12-8 0 0,-136-22 5 0 0,0-1 0 0 0,80-12-1 0 0,-69 2 154 0 0,76-23 0 0 0,-45 10-450 0 0,44-17 99 0 0,-53 14 183 0 0,72-22 87 0 0,-138 42-325 0 0,26-11 0 0 0,-8 2-120 0 0,-17 6-767 0 0,0-1 0 0 0,21-14 0 0 0,-17 10-1110 0 0,4 1-3818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2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34 8552 0 0,'0'0'389'0'0,"-3"-11"150"0"0,4-7 174 0 0,-1 18-666 0 0,1 0-1 0 0,-1 0 0 0 0,0-1 1 0 0,0 1-1 0 0,0 0 0 0 0,0 0 1 0 0,0 0-1 0 0,0-1 0 0 0,0 1 0 0 0,0 0 1 0 0,0 0-1 0 0,0 0 0 0 0,0 0 1 0 0,1 0-1 0 0,-1-1 0 0 0,0 1 1 0 0,0 0-1 0 0,0 0 0 0 0,0 0 1 0 0,1 0-1 0 0,-1 0 0 0 0,0 0 1 0 0,0-1-1 0 0,0 1 0 0 0,0 0 0 0 0,1 0 1 0 0,-1 0-1 0 0,0 0 0 0 0,0 0 1 0 0,0 0-1 0 0,1 0 0 0 0,-1 0 1 0 0,0 0-1 0 0,2 1 148 0 0,-1 0 1 0 0,0 0 0 0 0,0-1-1 0 0,0 1 1 0 0,1 0-1 0 0,-1 1 1 0 0,0-1-1 0 0,0 0 1 0 0,-1 0-1 0 0,1 0 1 0 0,1 3-1 0 0,1 0-135 0 0,1 1 12 0 0,-1 0-1 0 0,1 0 1 0 0,-1 0 0 0 0,0 1 0 0 0,-1 0 0 0 0,1-1 0 0 0,-1 1 0 0 0,0 0 0 0 0,1 10 0 0 0,1 6 51 0 0,-3-16-68 0 0,1 1-1 0 0,-1-1 0 0 0,-1 1 0 0 0,0 12 0 0 0,-3 15 131 0 0,-23 161 711 0 0,-3-50-521 0 0,24-129-305 0 0,-8 21-1 0 0,-2 4 3 0 0,5-10 202 0 0,-15 34 0 0 0,-1-10 200 0 0,25-52-430 0 0,1-2-43 0 0,1-1 1 0 0,-1 1-1 0 0,0 0 1 0 0,0-1-1 0 0,0 1 1 0 0,0 0-1 0 0,0-1 1 0 0,0 1-1 0 0,0 0 1 0 0,0 0-1 0 0,0-1 1 0 0,0 1-1 0 0,-1 0 1 0 0,1-1-1 0 0,0 1 1 0 0,0 0-1 0 0,-1-1 1 0 0,1 1-1 0 0,0-1 1 0 0,-1 2-1 0 0,-1 0 0 0 0,3 5 0 0 0,5 0 11 0 0,-4-6 42 0 0,-1 1 11 0 0,1 0-72 0 0,-1 0 0 0 0,1 1 0 0 0,0-1 0 0 0,0 0 0 0 0,0 0 0 0 0,0 0 0 0 0,0-1 0 0 0,0 1-1 0 0,1-1 1 0 0,-1 1 0 0 0,0-1 0 0 0,1 1 0 0 0,-1-1 0 0 0,1 0 0 0 0,-1 0 0 0 0,1-1 0 0 0,0 1-1 0 0,3 0 1 0 0,8 3 10 0 0,-1 0-6 0 0,-1 0 0 0 0,15 3 0 0 0,9 2-74 0 0,49 20-17 0 0,27 8 8 0 0,107 45-30 0 0,-165-61 82 0 0,80 17 1 0 0,-126-35 28 0 0,56 10 33 0 0,88 8 0 0 0,-41-12 43 0 0,-96-8-48 0 0,0-1-1 0 0,29-3 0 0 0,-9 1 5 0 0,229-22 209 0 0,-233 21-244 0 0,88-7 9 0 0,-49 6 0 0 0,15-2 0 0 0,-76 5 0 0 0,110-17 0 0 0,-71 11 60 0 0,-33 6-10 0 0,0-2 1 0 0,0 1-1 0 0,20-8 1 0 0,6-3-41 0 0,-27 9 7 0 0,-1 0 0 0 0,1-1-1 0 0,14-7 1 0 0,-8 1 24 0 0,-9 6 6 0 0,-1-1 0 0 0,14-9 1 0 0,-12 6-19 0 0,-7 5-3 0 0,1 0 0 0 0,-1 0 0 0 0,0-1 0 0 0,0 0 0 0 0,6-6 0 0 0,3-5 51 0 0,-11 14-63 0 0,-1 0 0 0 0,1-1 0 0 0,-1 1 0 0 0,0 0 1 0 0,0-1-1 0 0,0 0 0 0 0,0 1 0 0 0,0-1 0 0 0,-1 0 0 0 0,1 0 0 0 0,-1 0 0 0 0,0 0 0 0 0,0 0 1 0 0,0-1-1 0 0,1-5 0 0 0,0-14 63 0 0,-2 19-60 0 0,1 0 0 0 0,-1 0-1 0 0,0 0 1 0 0,0 0 0 0 0,0 0 0 0 0,0 0-1 0 0,-1 0 1 0 0,-2-8 0 0 0,0-1 6 0 0,0 0 1 0 0,-2-15-1 0 0,3 14-11 0 0,-5-23 0 0 0,1 14 20 0 0,-5-42-1 0 0,0 0-34 0 0,8 45 3 0 0,0 0 0 0 0,1-36 0 0 0,2 30 0 0 0,-4-27 0 0 0,-10-52-157 0 0,14 102 172 0 0,-21-146-4287 0 0,17 118-1289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3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83 10160 0 0,'-1'-1'464'0'0,"-3"-7"-223"0"0,2 6-184 0 0,1-1 0 0 0,-1 0 0 0 0,1 0 0 0 0,-1 0 0 0 0,0 1 0 0 0,-5-5 0 0 0,-7-7 509 0 0,10 11-229 0 0,1-1-1 0 0,-1 1 1 0 0,0 0-1 0 0,-7-5 1 0 0,6 6-106 0 0,1 0-1 0 0,-1 0 1 0 0,0 0-1 0 0,0 0 1 0 0,0 1 0 0 0,0-1-1 0 0,-1 1 1 0 0,1 1 0 0 0,0-1-1 0 0,-7 1 1 0 0,2 0 15 0 0,0 1-1 0 0,1 1 1 0 0,-1-1 0 0 0,-15 7-1 0 0,22-7-188 0 0,0 1 0 0 0,0-1 0 0 0,0 1 0 0 0,0 0 0 0 0,0 0 0 0 0,1 1 0 0 0,-1-1 0 0 0,1 0 0 0 0,0 1 1 0 0,-1 0-1 0 0,-1 3 0 0 0,-12 12 219 0 0,7-8-194 0 0,0 0-1 0 0,0 1 1 0 0,1 0-1 0 0,1 0 1 0 0,0 1 0 0 0,-9 20-1 0 0,12-23-69 0 0,1-1 0 0 0,0 1-1 0 0,1-1 1 0 0,-1 1 0 0 0,2 0 0 0 0,-1 0 0 0 0,2 0-1 0 0,-1 0 1 0 0,1 1 0 0 0,0-1 0 0 0,2 9-1 0 0,1 1 8 0 0,2-1-1 0 0,0 0 1 0 0,12 31-1 0 0,-13-40 16 0 0,1 0 1 0 0,-1-1-1 0 0,1 0 0 0 0,1 0 0 0 0,0 0 0 0 0,0 0 1 0 0,0-1-1 0 0,1 0 0 0 0,11 8 0 0 0,-6-6 4 0 0,0-2 0 0 0,0 0 0 0 0,1 0 0 0 0,0-1-1 0 0,0-1 1 0 0,1 0 0 0 0,0-1 0 0 0,0 0 0 0 0,22 3-1 0 0,-15-5 20 0 0,0 0 0 0 0,0-2 0 0 0,0 0 0 0 0,1-2 0 0 0,39-7 0 0 0,-31 3-439 0 0,0-2 0 0 0,-1-2-1 0 0,0-1 1 0 0,0 0 0 0 0,-1-3-1 0 0,-1 0 1 0 0,50-35 0 0 0,-63 36-981 0 0,-1-2-47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3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18 253 12320 0 0,'0'0'564'0'0,"-2"1"-10"0"0,1 2-450 0 0,-14 8 84 0 0,35-17 3759 0 0,40-12-3727 0 0,-26 8 138 0 0,36-9-121 0 0,-27 8-173 0 0,-1-2 1 0 0,68-30-1 0 0,-60 20-58 0 0,23-13-146 0 0,-69 34 3 0 0,79-44-363 0 0,-27 17-4980 0 0,-30 17 126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4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1 261 13680 0 0,'0'0'1238'0'0,"1"0"-1020"0"0,21-9-190 0 0,-1-1 0 0 0,0-1 1 0 0,23-16-1 0 0,-4 3 23 0 0,222-101-1586 0 0,-193 95 56 0 0,-9 5 297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39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4608 0 0,'0'0'4162'0'0,"-5"15"-1254"0"0,4 22-1586 0 0,0-23-1069 0 0,0-1 0 0 0,1 1 0 0 0,1 0-1 0 0,0-1 1 0 0,5 23 0 0 0,-3-24-142 0 0,-1 0 0 0 0,0 0 0 0 0,0 13 0 0 0,2 11 145 0 0,0 6 57 0 0,5 21-27 0 0,21 70-286 0 0,-29-112-710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4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73 707 8288 0 0,'-1'-1'638'0'0,"-17"-25"-350"0"0,13 21-101 0 0,1-1 0 0 0,0 1 0 0 0,0-1 0 0 0,1 0 0 0 0,-1-1-1 0 0,-1-6 1 0 0,-17-57 1959 0 0,21 64-1996 0 0,0 1 0 0 0,1-1 0 0 0,-1 1 0 0 0,1 0 0 0 0,1-1 1 0 0,-1 1-1 0 0,2-7 0 0 0,1-20 569 0 0,-2 21-516 0 0,0-1 1 0 0,0 1-1 0 0,1 0 1 0 0,1 0-1 0 0,0 0 1 0 0,4-11-1 0 0,2 0 226 0 0,22-39 0 0 0,-17 39-397 0 0,0 0 0 0 0,2 1 0 0 0,1 1 1 0 0,0 1-1 0 0,1 0 0 0 0,2 1 0 0 0,-1 1 0 0 0,2 1 0 0 0,0 0 0 0 0,1 2 0 0 0,1 1 0 0 0,40-18 0 0 0,-43 22-32 0 0,66-26 0 0 0,-74 31 0 0 0,0 1 0 0 0,1 0 0 0 0,-1 1 0 0 0,1 0 0 0 0,16 0 0 0 0,-11 2-10 0 0,0 1-1 0 0,-1 0 0 0 0,1 2 0 0 0,-1 0 0 0 0,1 1 0 0 0,-1 0 0 0 0,0 1 1 0 0,-1 1-1 0 0,1 1 0 0 0,-1 1 0 0 0,-1 0 0 0 0,1 1 0 0 0,19 15 0 0 0,-10-5 11 0 0,-14-11 0 0 0,0 1 0 0 0,0 0 0 0 0,-1 0 0 0 0,0 2 0 0 0,8 10 0 0 0,-4-3 0 0 0,-3-4 0 0 0,0 0 0 0 0,-1 1 0 0 0,-1 0 0 0 0,13 29 0 0 0,9 52-2 0 0,-27-81 13 0 0,-1-1 0 0 0,-1 1 0 0 0,0-1 1 0 0,0 27-1 0 0,-5-11 4 0 0,1-17 10 0 0,1 25-1 0 0,2-17-5 0 0,-1-1-1 0 0,-1 0 1 0 0,-1 0 0 0 0,-5 21 0 0 0,-25 77 114 0 0,29-107-118 0 0,-7 15 15 0 0,0-1 0 0 0,-2 0 0 0 0,-20 33 0 0 0,9-17 32 0 0,14-25-13 0 0,0-1 1 0 0,-1-1-1 0 0,-1 0 1 0 0,0 0-1 0 0,-1-1 1 0 0,-26 23-1 0 0,18-20 60 0 0,0 0-1 0 0,-2-1 0 0 0,1-1 1 0 0,-2-1-1 0 0,-40 16 0 0 0,49-23-35 0 0,0-2-1 0 0,0 0 1 0 0,-1 0-1 0 0,1-1 1 0 0,-1-1-1 0 0,0 0 1 0 0,0-2-1 0 0,0 1 1 0 0,1-2-1 0 0,-1 0 1 0 0,-22-4-1 0 0,23 2 0 0 0,0-1-1 0 0,0 0 0 0 0,0-1 0 0 0,1-1 1 0 0,-1 0-1 0 0,2-1 0 0 0,-1 0 0 0 0,1-1 1 0 0,0 0-1 0 0,0-1 0 0 0,1 0 0 0 0,0-1 0 0 0,-13-15 1 0 0,15 13-29 0 0,-1 0-1 0 0,2 0 1 0 0,-1-1 0 0 0,2 0 0 0 0,0 0 0 0 0,0-1 0 0 0,1 0 0 0 0,1 0 0 0 0,0 0 0 0 0,1-1-1 0 0,-2-15 1 0 0,-3-12-66 0 0,5 28-21 0 0,1 0 0 0 0,1-1 0 0 0,0 1 0 0 0,1-1 1 0 0,1-16-1 0 0,2-22-371 0 0,0-2-5218 0 0,3 20-696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5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2291 10736 0 0,'-18'22'404'0'0,"13"-16"-295"0"0,0 0 0 0 0,0 0 0 0 0,1 0 0 0 0,0 0 0 0 0,0 1 1 0 0,-4 9-1 0 0,6-11-53 0 0,0-1 0 0 0,-1 0 1 0 0,1-1-1 0 0,-1 1 0 0 0,0 0 1 0 0,0-1-1 0 0,0 1 0 0 0,-1-1 1 0 0,-5 4-1 0 0,-1 2 69 0 0,8-8-33 0 0,0 0 0 0 0,1 0 0 0 0,-1 0 0 0 0,0 0 0 0 0,0 0 0 0 0,1 0 0 0 0,-1-1 1 0 0,0 1-1 0 0,0-1 0 0 0,0 1 0 0 0,0-1 0 0 0,0 0 0 0 0,0 0 0 0 0,0 0 0 0 0,0 0 1 0 0,0 0-1 0 0,0 0 0 0 0,0 0 0 0 0,0-1 0 0 0,0 1 0 0 0,0-1 0 0 0,0 1 0 0 0,0-1 1 0 0,1 0-1 0 0,-1 0 0 0 0,0 0 0 0 0,0 0 0 0 0,1 0 0 0 0,-1 0 0 0 0,0 0 0 0 0,-1-2 1 0 0,-4-7 230 0 0,-1-1 0 0 0,1 0 1 0 0,1 0-1 0 0,0 0 1 0 0,1 0-1 0 0,-5-15 0 0 0,-8-37 34 0 0,2-1 0 0 0,3-1-1 0 0,-5-73 1 0 0,14-141-436 0 0,5 176 20 0 0,3-33 54 0 0,27-74 3 0 0,-10 87-49 0 0,35-131 30 0 0,-34 174-23 0 0,-3 13 34 0 0,33-83 0 0 0,-7 42-42 0 0,-11 25 46 0 0,53-93 0 0 0,-67 139-28 0 0,-13 23 14 0 0,0 1 0 0 0,1 0 0 0 0,1 0 0 0 0,12-14 0 0 0,-6 9-27 0 0,2 2-1 0 0,30-24 0 0 0,-41 35 22 0 0,1 1 1 0 0,0 0-1 0 0,0 0 1 0 0,15-5-1 0 0,-19 8 16 0 0,1 0 1 0 0,0 0-1 0 0,0 0 0 0 0,-1 1 0 0 0,1-1 0 0 0,0 1 0 0 0,0 0 0 0 0,0 0 1 0 0,0 1-1 0 0,0-1 0 0 0,4 2 0 0 0,-2-1-1 0 0,1 1 1 0 0,-1 0-1 0 0,1 0 0 0 0,-1 1 1 0 0,0-1-1 0 0,0 1 0 0 0,0 1 1 0 0,-1-1-1 0 0,1 1 0 0 0,-1 0 1 0 0,0 1-1 0 0,0-1 0 0 0,0 1 1 0 0,0 0-1 0 0,-1 0 0 0 0,0 0 1 0 0,0 1-1 0 0,4 7 0 0 0,7 21-4 0 0,-2 1-1 0 0,-1 0 1 0 0,12 64-1 0 0,-13-53 14 0 0,-4-6 4 0 0,-1 1 0 0 0,0 42 0 0 0,2 14 52 0 0,0-41-36 0 0,4 48 54 0 0,-8 18 19 0 0,2 25 12 0 0,45 398 135 0 0,-46-489-190 0 0,-3 61 1 0 0,1 10 11 0 0,-4 41-6 0 0,-3-62-593 0 0,4-97 486 0 0,0 1-830 0 0,0-1 1 0 0,0 0-1 0 0,-1 0 1 0 0,0 0-1 0 0,-3 10 1 0 0,-8 9-4719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5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649 146 15344 0 0,'-1'0'704'0'0,"-5"-2"-508"0"0,1 0 1 0 0,-1 1 0 0 0,0 0 0 0 0,-6 0 0 0 0,-18-4-139 0 0,-37-8 1478 0 0,31 7-698 0 0,0-2 1 0 0,-42-16 0 0 0,-77-34 40 0 0,135 52-857 0 0,0 1 1 0 0,0 0 0 0 0,-30-2-1 0 0,43 6-32 0 0,-1 1 0 0 0,0 0 0 0 0,0 0 0 0 0,0 0 0 0 0,1 1 0 0 0,-1 0 0 0 0,0 1 0 0 0,-9 3 0 0 0,15-4-54 0 0,1-1 8 0 0,0 1 0 0 0,-1-1 0 0 0,1 1 0 0 0,-1-1 1 0 0,1 0-1 0 0,0 0 0 0 0,-1 0 0 0 0,1 1 0 0 0,-1-1 0 0 0,1 0 0 0 0,-3-1 0 0 0,14 6-795 0 0,10-2-722 0 0,-1-3-442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6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4608 0 0,'19'7'112'0'0,"-1"0"0"0"0,0 1 0 0 0,27 17 0 0 0,-29-17 705 0 0,1 0-1 0 0,-1-1 1 0 0,34 8 0 0 0,55 8 3185 0 0,-92-21-3883 0 0,50 5 692 0 0,-14-3-317 0 0,-5 0 454 0 0,79-3-1 0 0,-57-2-419 0 0,-54 1-479 0 0,-1-1 0 0 0,0 0 1 0 0,0-1-1 0 0,0 0 0 0 0,0 0 1 0 0,15-6-1 0 0,-20 5-960 0 0,-1 0 0 0 0,1 0 0 0 0,0 0 0 0 0,5-4 0 0 0,2-5-4219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6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17 672 9648 0 0,'-15'-7'438'0'0,"15"7"-431"0"0,0 0 0 0 0,0 0-1 0 0,0 0 1 0 0,0 0 0 0 0,0 0 0 0 0,0 0-1 0 0,0 0 1 0 0,0 0 0 0 0,0 0-1 0 0,0 0 1 0 0,0 0 0 0 0,1 0 0 0 0,-1 0-1 0 0,0-1 1 0 0,0 1 0 0 0,0 0-1 0 0,0 0 1 0 0,0 0 0 0 0,0 0 0 0 0,0 0-1 0 0,0 0 1 0 0,0 0 0 0 0,0 0-1 0 0,0 0 1 0 0,0 0 0 0 0,0 0-1 0 0,0 0 1 0 0,0-1 0 0 0,0 1 0 0 0,0 0-1 0 0,0 0 1 0 0,0 0 0 0 0,0 0-1 0 0,0 0 1 0 0,0 0 0 0 0,0 0 0 0 0,0 0-1 0 0,0 0 1 0 0,0 0 0 0 0,0 0-1 0 0,-1 0 1 0 0,1 0 0 0 0,0-1 0 0 0,0 1-1 0 0,0 0 1 0 0,0 0 0 0 0,0 0-1 0 0,0 0 1 0 0,0 0 0 0 0,0 0-1 0 0,0 0 1 0 0,0 0 0 0 0,0 0 0 0 0,0 0-1 0 0,0 0 1 0 0,0 0 0 0 0,0 0-1 0 0,-1 0 1 0 0,1 0 0 0 0,0 0 0 0 0,0 0-1 0 0,0 0 1 0 0,0 0 0 0 0,5-4 59 0 0,0 0 1 0 0,0-1 0 0 0,0 0 0 0 0,-1 0-1 0 0,0 0 1 0 0,0 0 0 0 0,0 0 0 0 0,0-1-1 0 0,-1 0 1 0 0,0 0 0 0 0,0 0 0 0 0,-1 0-1 0 0,0 0 1 0 0,0 0 0 0 0,0-1 0 0 0,1-10-1 0 0,-2 13-16 0 0,-1 1-1 0 0,1 0 0 0 0,0-1 1 0 0,1 1-1 0 0,-1 0 1 0 0,0-1-1 0 0,1 1 0 0 0,0 0 1 0 0,0 0-1 0 0,0 0 0 0 0,4-4 1 0 0,9-16 239 0 0,-6 1 14 0 0,4-6 30 0 0,12-12 109 0 0,-4 8-87 0 0,26-56 0 0 0,16-48-43 0 0,-56 123-296 0 0,0 1 0 0 0,1 0 0 0 0,12-13 1 0 0,-10 12-7 0 0,-1 0 0 0 0,9-15 1 0 0,-16 23 20 0 0,-1 3-19 0 0,0 0 1 0 0,0 0-1 0 0,0 1 1 0 0,0-1-1 0 0,0 1 1 0 0,0-1-1 0 0,1 1 1 0 0,-1-1-1 0 0,0 1 1 0 0,1 0-1 0 0,-1 0 1 0 0,1-1-1 0 0,-1 1 1 0 0,4-1-1 0 0,-3 1 391 0 0,-2 3-327 0 0,1-1 0 0 0,0 1 1 0 0,0 0-1 0 0,0-1 0 0 0,0 1 1 0 0,0-1-1 0 0,0 1 0 0 0,3 2 0 0 0,-1-1-35 0 0,0 1 22 0 0,0 0 1 0 0,-1 0-1 0 0,1 0 1 0 0,0 0-1 0 0,-1 1 0 0 0,0-1 1 0 0,3 10-1 0 0,-4-12-37 0 0,0 1 0 0 0,0 0 0 0 0,0-1 0 0 0,1 1 0 0 0,-1-1 0 0 0,1 0 0 0 0,0 1 0 0 0,-1-1 0 0 0,4 3 0 0 0,-3-3-6 0 0,0 0 1 0 0,0 1-1 0 0,0-1 0 0 0,0 1 1 0 0,0-1-1 0 0,-1 1 1 0 0,2 3-1 0 0,0 2 44 0 0,1 1 1 0 0,0-1-1 0 0,1 0 0 0 0,0 0 1 0 0,8 10-1 0 0,-7-10-25 0 0,-1 0 13 0 0,-1-1 0 0 0,0 1 0 0 0,5 16 0 0 0,5 9 76 0 0,5 10 26 0 0,-15-33-127 0 0,0-1 0 0 0,0 0-1 0 0,1 0 1 0 0,0 0 0 0 0,10 14 0 0 0,-6-12 1 0 0,-1 1 0 0 0,9 17 0 0 0,-10-16-5 0 0,1 0-1 0 0,13 17 1 0 0,-14-20 8 0 0,0 0 0 0 0,-1 1-1 0 0,0-1 1 0 0,4 13 0 0 0,10 18-1057 0 0,-9-22-112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6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552 79 8752 0 0,'-3'-1'398'0'0,"-39"-8"1901"0"0,-61-25 0 0 0,53 17 2024 0 0,31 12-3728 0 0,1 1-1 0 0,-23-2 0 0 0,36 5-522 0 0,-5 0 2 0 0,-1 1 0 0 0,0 0-1 0 0,0 0 1 0 0,1 1 0 0 0,-1 0 0 0 0,0 1 0 0 0,1 1 0 0 0,-1-1-1 0 0,1 2 1 0 0,0-1 0 0 0,0 1 0 0 0,0 1 0 0 0,-15 9-1 0 0,22-12-68 0 0,1 0-1 0 0,-1 0 0 0 0,1 0 0 0 0,-1 0 0 0 0,1 0 1 0 0,-4 5-1 0 0,4-4 2 0 0,0 0-1 0 0,-1 0 1 0 0,1-1 0 0 0,-1 1 0 0 0,-5 3-1 0 0,-2 0-5 0 0,7-5 0 0 0,0 1 0 0 0,0 0 0 0 0,-1 0 0 0 0,1 1 0 0 0,0-1 0 0 0,1 1 0 0 0,-1-1 0 0 0,0 1 0 0 0,1 0 0 0 0,-1 0 0 0 0,-2 4 0 0 0,-12 17-10 0 0,13-16-48 0 0,6-2-24 0 0,-1-5 72 0 0,0-1 1 0 0,0 1 0 0 0,0 0-1 0 0,0 0 1 0 0,0-1-1 0 0,1 1 1 0 0,-1 0 0 0 0,0-1-1 0 0,0 1 1 0 0,0-1 0 0 0,1 0-1 0 0,-1 1 1 0 0,0-1-1 0 0,0 0 1 0 0,1 0 0 0 0,0 0-1 0 0,4 1-34 0 0,3 1-15 0 0,-1-1 1 0 0,1 0 0 0 0,0-1-1 0 0,0 0 1 0 0,14-2 0 0 0,45-10-131 0 0,-59 10 156 0 0,38-11-793 0 0,-1-1 0 0 0,70-33-1 0 0,-35 13-1471 0 0,-42 18 746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7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8752 0 0,'15'9'398'0'0,"-13"-7"-3"0"0,0 1-377 0 0,-1 0-1 0 0,1-1 1 0 0,0 1 0 0 0,-1-1-1 0 0,1 0 1 0 0,0 1-1 0 0,0-1 1 0 0,3 2 0 0 0,82 89 3886 0 0,-69-76-3899 0 0,1 0 0 0 0,1-1 1 0 0,0-1-1 0 0,1-1 0 0 0,26 13 1 0 0,-12-7-24 0 0,-21-11-17 0 0,1 0-1 0 0,21 8 1 0 0,-14-9-73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7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6 171 13792 0 0,'0'0'314'0'0,"0"-8"428"0"0,-1 7-696 0 0,-3-25 370 0 0,3 24-413 0 0,1 1 0 0 0,0-1 0 0 0,0 0 0 0 0,0 1 0 0 0,0-1 0 0 0,1 1-1 0 0,-1-1 1 0 0,0 1 0 0 0,1-1 0 0 0,-1 1 0 0 0,1-1 0 0 0,-1 1 0 0 0,1-1 0 0 0,0 1 0 0 0,1-2 0 0 0,1-2 33 0 0,1 1 0 0 0,-1 1 0 0 0,1-1 0 0 0,0 1-1 0 0,0-1 1 0 0,0 1 0 0 0,0 0 0 0 0,1 0 0 0 0,0 1 0 0 0,-1-1 0 0 0,1 1 0 0 0,0 0 0 0 0,0 1 0 0 0,6-2 0 0 0,57-21-71 0 0,-49 16 22 0 0,0 1 1 0 0,37-8 0 0 0,-46 13 31 0 0,8-1-3 0 0,0 1-1 0 0,26-1 1 0 0,-40 3 1 0 0,0 0-1 0 0,1 0 1 0 0,-1 0 0 0 0,0 1 0 0 0,0 0 0 0 0,1 0 0 0 0,-1 0 0 0 0,0 1-1 0 0,0-1 1 0 0,0 1 0 0 0,0 0 0 0 0,-1 0 0 0 0,1 0 0 0 0,0 1 0 0 0,5 4 0 0 0,-8-6 5 0 0,0 0 0 0 0,0 0 0 0 0,0 0 0 0 0,0 1 0 0 0,0-1 0 0 0,0 0 0 0 0,0 1 0 0 0,-1-1 0 0 0,1 0 0 0 0,-1 1 0 0 0,1-1 1 0 0,-1 1-1 0 0,1-1 0 0 0,-1 1 0 0 0,0-1 0 0 0,0 1 0 0 0,1 0 0 0 0,-1-1 0 0 0,0 1 0 0 0,0-1 0 0 0,-1 1 0 0 0,1-1 0 0 0,0 1 1 0 0,-1-1-1 0 0,1 1 0 0 0,0-1 0 0 0,-1 1 0 0 0,0-1 0 0 0,1 1 0 0 0,-1-1 0 0 0,0 0 0 0 0,0 1 0 0 0,0-1 0 0 0,0 0 0 0 0,0 0 1 0 0,-1 2-1 0 0,-4 3 71 0 0,0 0 0 0 0,0-1 0 0 0,-1 1 0 0 0,0-1 0 0 0,-8 5 0 0 0,6-5-47 0 0,0-1 0 0 0,-1 1 0 0 0,0-1 0 0 0,0-1 0 0 0,0 0 0 0 0,0 0-1 0 0,-17 1 1 0 0,4-1-635 0 0,0-2 0 0 0,-33-2 1 0 0,26-1-420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8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550 236 5528 0 0,'-2'-1'81'0'0,"-1"-1"0"0"0,1 1 0 0 0,0-1 0 0 0,0 1 0 0 0,-1-1 0 0 0,1 0 0 0 0,1 1-1 0 0,-1-1 1 0 0,0 0 0 0 0,0 0 0 0 0,1-1 0 0 0,-1 1 0 0 0,1 0 0 0 0,-1 0 0 0 0,1-1 0 0 0,0 1 0 0 0,0-1 0 0 0,0 1 0 0 0,-1-6 0 0 0,2 6 137 0 0,-16-29 3494 0 0,5 12-2096 0 0,8 15-1370 0 0,1 0-1 0 0,-1 0 1 0 0,0 1-1 0 0,-1-1 1 0 0,1 1 0 0 0,0-1-1 0 0,-1 1 1 0 0,-4-2 0 0 0,-11-11 666 0 0,9 7-551 0 0,0 2 0 0 0,-1-1 0 0 0,0 1 0 0 0,0 1 0 0 0,-1 0 0 0 0,-17-6 0 0 0,9 4-1 0 0,11 4-179 0 0,1 1 0 0 0,-1 1-1 0 0,-14-3 1 0 0,-3-1 191 0 0,17 4-292 0 0,0 1 1 0 0,-1 0-1 0 0,1 0 1 0 0,-1 0-1 0 0,1 1 0 0 0,0 1 1 0 0,-1 0-1 0 0,1 0 1 0 0,0 0-1 0 0,-1 1 0 0 0,1 1 1 0 0,0 0-1 0 0,0 0 1 0 0,1 1-1 0 0,-1 0 0 0 0,-11 7 1 0 0,15-8-82 0 0,-1 1 0 0 0,1 0 0 0 0,0 1 0 0 0,1-1 0 0 0,-1 1 1 0 0,1 0-1 0 0,0 0 0 0 0,0 1 0 0 0,0-1 0 0 0,-4 9 0 0 0,4-6-33 0 0,1 0-1 0 0,-1 0 1 0 0,1 1-1 0 0,1-1 1 0 0,-1 1-1 0 0,1-1 1 0 0,0 12-1 0 0,1-12-61 0 0,0 7-95 0 0,0 0 0 0 0,3 24 1 0 0,-1-32-396 0 0,0-1 1 0 0,1 1-1 0 0,0-1 1 0 0,0 1 0 0 0,4 6-1 0 0,1 2-5576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9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21 697 10736 0 0,'0'0'978'0'0,"-1"-1"-807"0"0,-8-10 52 0 0,8 11-164 0 0,0-1 1 0 0,1 0-1 0 0,-1 0 1 0 0,0 0 0 0 0,0 1-1 0 0,0-1 1 0 0,1 0-1 0 0,-1 0 1 0 0,1 0-1 0 0,-1 0 1 0 0,0 0-1 0 0,1 0 1 0 0,0 0-1 0 0,-1-1 1 0 0,1 1 0 0 0,0 0-1 0 0,-1 0 1 0 0,1 0-1 0 0,0 0 1 0 0,0 0-1 0 0,0-1 1 0 0,0 1-1 0 0,1-2 1 0 0,-1-21 1131 0 0,0 21-1096 0 0,0 1 0 0 0,0-1 0 0 0,0 0 0 0 0,0 0 0 0 0,1 0 0 0 0,-1 1 0 0 0,1-1 0 0 0,-1 0 0 0 0,1 1 0 0 0,0-1 0 0 0,2-2 0 0 0,0-4 150 0 0,1 0 0 0 0,-1 0 0 0 0,3-16 0 0 0,3-8 209 0 0,-7 27-340 0 0,0 0-1 0 0,-1 1 0 0 0,1-11 1 0 0,2-11 168 0 0,12-42 219 0 0,-11 43-401 0 0,1 0 0 0 0,19-49 0 0 0,-11 40-100 0 0,-5 13 0 0 0,21-37 0 0 0,-9 23 0 0 0,-13 21 0 0 0,1 0 0 0 0,0 1 0 0 0,1 0 0 0 0,15-16 0 0 0,-23 26 0 0 0,-1 3 0 0 0,-1 0 0 0 0,1 0 0 0 0,0 0 0 0 0,-1 1 0 0 0,1-1 0 0 0,0 0 0 0 0,-1 0 0 0 0,1 1 0 0 0,0-1 0 0 0,0 1 0 0 0,-1-1 0 0 0,1 0 0 0 0,0 1 0 0 0,0-1 0 0 0,1 1 0 0 0,9-3-12 0 0,-9 3 8 0 0,-1 1 0 0 0,1 0-1 0 0,-1-1 1 0 0,0 1 0 0 0,1 0-1 0 0,-1 0 1 0 0,0 0-1 0 0,0 0 1 0 0,1 0 0 0 0,-1 0-1 0 0,0 1 1 0 0,0-1-1 0 0,1 3 1 0 0,14 20-38 0 0,-15-21 25 0 0,7 11-15 0 0,-1 1 0 0 0,-1 0 0 0 0,10 31 0 0 0,4 51-10 0 0,-7-29 48 0 0,8 77 137 0 0,-11-56 10 0 0,-5-37-83 0 0,3 12-248 0 0,-6-51-482 0 0,-1-1-1 0 0,1 23 0 0 0,-2-19-1224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39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8752 0 0,'1'-2'3936'0'0,"7"-3"-3559"0"0,0-1 0 0 0,0 1 1 0 0,1 1-1 0 0,10-5 1 0 0,-3 2-332 0 0,-8 3-8 0 0,0 2-1 0 0,-1-1 1 0 0,1 1 0 0 0,0 1 0 0 0,0-1-1 0 0,0 1 1 0 0,10 0 0 0 0,7-1-41 0 0,44-1-8 0 0,-16 1-370 0 0,-36 1 157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0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86 9672 0 0,'-34'-19'2949'0'0,"33"19"-2814"0"0,1-1 0 0 0,0 0 0 0 0,0 1 0 0 0,-1-1 0 0 0,1 1 0 0 0,0-1 1 0 0,0 0-1 0 0,0 1 0 0 0,0-1 0 0 0,0 0 0 0 0,0 1 0 0 0,0-1 0 0 0,0 1 0 0 0,0-1 0 0 0,0 0 0 0 0,0 1 0 0 0,1-1 0 0 0,-1 0 1 0 0,0 1-1 0 0,0-1 0 0 0,5-15 551 0 0,-5 16-670 0 0,1-1 0 0 0,-1 1 1 0 0,0-1-1 0 0,0 1 1 0 0,0-1-1 0 0,1 0 1 0 0,-1 1-1 0 0,0-1 1 0 0,1 1-1 0 0,-1-1 1 0 0,1 1-1 0 0,-1 0 1 0 0,1-1-1 0 0,-1 1 1 0 0,0-1-1 0 0,1 1 1 0 0,-1 0-1 0 0,1-1 1 0 0,0 1-1 0 0,-1 0 1 0 0,1-1-1 0 0,-1 1 1 0 0,1 0-1 0 0,0 0 1 0 0,18-9 40 0 0,-12 6-109 0 0,0 0 0 0 0,1 1 0 0 0,-1-1 0 0 0,0 2 0 0 0,14-3 1 0 0,5 2-4386 0 0,-4 1-660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0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175 193 10368 0 0,'-1'-3'82'0'0,"0"1"0"0"0,-1-1-1 0 0,1 1 1 0 0,1 0 0 0 0,-1-1 0 0 0,0 1 0 0 0,0-1 0 0 0,1 0 0 0 0,-1-2 0 0 0,-3-15 219 0 0,4 19-300 0 0,-7-19 1011 0 0,-9-18 1 0 0,12 31-683 0 0,0 1 0 0 0,0 0 0 0 0,0 0 0 0 0,-1 0 0 0 0,1 0 0 0 0,-9-7 0 0 0,3 3 477 0 0,5 5-227 0 0,-1 0 0 0 0,1 0-1 0 0,-7-4 1 0 0,11 8-475 0 0,-1 2 26 0 0,1-2-128 0 0,0 1 0 0 0,1 0-1 0 0,-1 0 1 0 0,0-1 0 0 0,0 1-1 0 0,1 0 1 0 0,-1 0 0 0 0,0 0-1 0 0,0 0 1 0 0,0 0 0 0 0,1 0-1 0 0,-1 0 1 0 0,0 0 0 0 0,0 1-1 0 0,1-1 1 0 0,-1 0-1 0 0,0 0 1 0 0,0 1 0 0 0,0 0-1 0 0,-1-1-3 0 0,1 1-1 0 0,0 0 0 0 0,-1 0 0 0 0,1 1 0 0 0,0-1 1 0 0,0 0-1 0 0,0 0 0 0 0,0 0 0 0 0,0 1 0 0 0,0-1 0 0 0,0 1 1 0 0,0-1-1 0 0,1 0 0 0 0,-1 1 0 0 0,0 0 0 0 0,1-1 1 0 0,-1 1-1 0 0,1-1 0 0 0,0 1 0 0 0,0 0 0 0 0,-1-1 0 0 0,1 1 1 0 0,0 2-1 0 0,0 5-43 0 0,1 1 0 0 0,2 16 0 0 0,-2-22 31 0 0,1 7-28 0 0,-2-7 27 0 0,1 0 0 0 0,-1 1 1 0 0,1-1-1 0 0,1 0 0 0 0,-1 1 1 0 0,0-1-1 0 0,5 7 0 0 0,-3-5 3 0 0,0 1 0 0 0,-1 0 0 0 0,1 0 0 0 0,2 14 0 0 0,-5-16 2 0 0,1 0 1 0 0,1 0-1 0 0,-1 0 0 0 0,1 0 1 0 0,0 0-1 0 0,0-1 1 0 0,0 1-1 0 0,0-1 1 0 0,7 9-1 0 0,-1-4 8 0 0,-5-5 5 0 0,-1-1-1 0 0,1 0 1 0 0,0 0 0 0 0,0 0 0 0 0,0-1-1 0 0,0 1 1 0 0,0-1 0 0 0,1 1 0 0 0,-1-1-1 0 0,1 0 1 0 0,-1 0 0 0 0,1-1 0 0 0,0 1-1 0 0,0-1 1 0 0,6 2 0 0 0,5 0 2 0 0,27 10 0 0 0,-21-6-5 0 0,-14-5-12 0 0,0 0 0 0 0,0 1 0 0 0,-1 0 0 0 0,0 0 0 0 0,1 1 0 0 0,-1 0 0 0 0,0 0 0 0 0,-1 0 0 0 0,1 1 0 0 0,-1-1 0 0 0,0 1 0 0 0,0 1 0 0 0,0-1 0 0 0,-1 1 0 0 0,0 0 0 0 0,0 0 0 0 0,0 0 0 0 0,-1 0 0 0 0,5 12 0 0 0,-7-15 12 0 0,0 1 0 0 0,0-1 0 0 0,0 1 0 0 0,0 0 0 0 0,0-1 0 0 0,-1 1 0 0 0,1 0 0 0 0,-1 0 0 0 0,0 0 0 0 0,0-1 0 0 0,-1 1 0 0 0,0 5 0 0 0,-1 6 17 0 0,2-12-2 0 0,0 0 0 0 0,-1-1 0 0 0,1 1 0 0 0,-1 0 0 0 0,0 0-1 0 0,0-1 1 0 0,-1 4 0 0 0,-4 6 34 0 0,5-7 12 0 0,-1-1 0 0 0,-1 1-1 0 0,1-1 1 0 0,-1 0 0 0 0,1 0 0 0 0,-1 0 0 0 0,0 0 0 0 0,-1 0 0 0 0,-4 4 0 0 0,1-1 138 0 0,-1-1 0 0 0,-1 0 0 0 0,1-1 1 0 0,-1 0-1 0 0,0 0 0 0 0,0-1 0 0 0,-1 0 1 0 0,1 0-1 0 0,-1-1 0 0 0,0 0 0 0 0,0-1 1 0 0,0 0-1 0 0,-16 0 0 0 0,-5-3 95 0 0,1-1 0 0 0,-31-7-1 0 0,59 9-503 0 0,-1-1 0 0 0,0 0 1 0 0,1-1-1 0 0,-1 1 0 0 0,1 0 0 0 0,-1-1 0 0 0,1 1 0 0 0,-3-3 0 0 0,-1-1-758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1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213 223 3224 0 0,'-5'-15'2362'0'0,"-7"-21"5753"0"0,8 25-7607 0 0,0 0 1 0 0,-1 1-1 0 0,0-1 1 0 0,-1 1-1 0 0,0 0 1 0 0,0 0-1 0 0,-8-9 0 0 0,-3-5 891 0 0,-13-15 321 0 0,28 38-1673 0 0,1 0 0 0 0,0-1-1 0 0,0 1 1 0 0,0 0 0 0 0,-1 0-1 0 0,1 0 1 0 0,0 0 0 0 0,-1 0-1 0 0,1 0 1 0 0,-1 0 0 0 0,1 0-1 0 0,-1 0 1 0 0,0 1 0 0 0,1-1-1 0 0,-1 1 1 0 0,0-1 0 0 0,1 1-1 0 0,-1 0 1 0 0,0 0 0 0 0,0 0-1 0 0,-1 0 1 0 0,2 0-44 0 0,0 0 1 0 0,0 1-1 0 0,0-1 1 0 0,0 1-1 0 0,1-1 0 0 0,-1 1 1 0 0,0-1-1 0 0,0 1 1 0 0,1-1-1 0 0,-1 1 0 0 0,0 0 1 0 0,1-1-1 0 0,-1 1 1 0 0,1 0-1 0 0,-1 0 0 0 0,0 1 1 0 0,-8 14-9 0 0,-16 59-80 0 0,19-42 13 0 0,2-8 24 0 0,2-17 34 0 0,0 1 1 0 0,1-1-1 0 0,0 0 1 0 0,1 1-1 0 0,0-1 0 0 0,0 0 1 0 0,1 1-1 0 0,0-1 1 0 0,3 14-1 0 0,-3-20 13 0 0,-1-1 0 0 0,0 0 1 0 0,0 0-1 0 0,1 0 0 0 0,-1 1 0 0 0,1-1 0 0 0,-1 0 1 0 0,1 0-1 0 0,-1 0 0 0 0,1 0 0 0 0,-1 0 1 0 0,3 2-1 0 0,-1-1 0 0 0,-1 0-2 0 0,-1-1-1 0 0,1 0 0 0 0,0 1 1 0 0,-1-1-1 0 0,1 0 0 0 0,0 1 1 0 0,0-1-1 0 0,0 0 0 0 0,0 0 1 0 0,0 0-1 0 0,1 0 0 0 0,-1 0 1 0 0,0 0-1 0 0,0 0 0 0 0,2 0 1 0 0,14 9-3 0 0,-7-3 6 0 0,0-1 0 0 0,20 8 0 0 0,-9-4 0 0 0,-1 0 2 0 0,30 17 188 0 0,19 24 60 0 0,-60-44-252 0 0,-7-4-30 0 0,1-1 0 0 0,-1 1 0 0 0,0 0 0 0 0,0 0 0 0 0,-1 0 0 0 0,1 0 0 0 0,0 0 0 0 0,-1 0-1 0 0,0 1 1 0 0,0-1 0 0 0,0 0 0 0 0,0 1 0 0 0,0-1 0 0 0,-1 7 0 0 0,5 11 49 0 0,-3-11-2 0 0,0 1 0 0 0,-1 1 0 0 0,0-1 0 0 0,-2 21 0 0 0,1-7-11 0 0,4 5 75 0 0,-3-26-67 0 0,0 1 1 0 0,-1-1 0 0 0,1 1-1 0 0,-1 0 1 0 0,0 0 0 0 0,0-1-1 0 0,-1 9 1 0 0,-2-4 74 0 0,0-1 0 0 0,0 1 0 0 0,-1-1 0 0 0,0 0 1 0 0,-1 0-1 0 0,0 0 0 0 0,0 0 0 0 0,-10 10 0 0 0,12-15-36 0 0,0 0-1 0 0,0 0 1 0 0,-1 0 0 0 0,1 0-1 0 0,0-1 1 0 0,-1 1 0 0 0,0-1 0 0 0,0 0-1 0 0,1 0 1 0 0,-1 0 0 0 0,0-1-1 0 0,-1 1 1 0 0,1-1 0 0 0,0 0-1 0 0,0 0 1 0 0,0-1 0 0 0,-1 1 0 0 0,1-1-1 0 0,0 0 1 0 0,-5 0 0 0 0,0-1 33 0 0,1 0 1 0 0,0-1 0 0 0,0 1 0 0 0,0-2-1 0 0,0 1 1 0 0,0-1 0 0 0,0-1-1 0 0,0 1 1 0 0,-9-7 0 0 0,16 10-83 0 0,-2-2-6 0 0,0 0 1 0 0,0 0-1 0 0,0 0 0 0 0,0-1 0 0 0,0 1 0 0 0,0-1 1 0 0,1 1-1 0 0,-5-7 0 0 0,-18-11-656 0 0,23 17 363 0 0,1 0 0 0 0,-1 0-1 0 0,1 0 1 0 0,0 0 0 0 0,0 0 0 0 0,0 0 0 0 0,-1-3 0 0 0,-1-3-1581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1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7368 0 0,'0'0'997'0'0,"0"8"1862"0"0,1 23 1675 0 0,2 16-2755 0 0,-2-31-1269 0 0,8 50 595 0 0,0 12-363 0 0,3 40 97 0 0,-3-34-331 0 0,-5-49-278 0 0,1 20-2939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1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10592 0 0,'0'0'1136'0'0,"5"-8"-1136"0"0,-5 0 2352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2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228 116 10856 0 0,'0'0'496'0'0,"-5"-8"164"0"0,-12-22-239 0 0,12 21 842 0 0,-1-1 1 0 0,-11-14 0 0 0,15 22-1015 0 0,0-1 0 0 0,-1 0 0 0 0,0 1 0 0 0,0 0 0 0 0,0-1 0 0 0,0 1 0 0 0,0 0 0 0 0,0 0 0 0 0,0 1 1 0 0,-1-1-1 0 0,-6-1 0 0 0,0-1 204 0 0,9 4-395 0 0,-1-1 0 0 0,1 1 0 0 0,0-1 0 0 0,-1 1 0 0 0,1-1 0 0 0,0 1 0 0 0,-1 0 0 0 0,1 0 0 0 0,0 0 0 0 0,-1 0 0 0 0,1 0 0 0 0,-1 0 0 0 0,1 0 0 0 0,0 0 0 0 0,-1 0 0 0 0,1 1 0 0 0,0-1 0 0 0,-1 1 0 0 0,-1 0 0 0 0,-7 3 159 0 0,8-3-179 0 0,0 0-1 0 0,-1 0 0 0 0,1 0 0 0 0,0 0 1 0 0,0 0-1 0 0,0 0 0 0 0,0 1 0 0 0,0-1 1 0 0,1 1-1 0 0,-1-1 0 0 0,0 1 0 0 0,1 0 1 0 0,-1-1-1 0 0,-1 4 0 0 0,-3 5-20 0 0,1-1 0 0 0,0 1 1 0 0,1 0-1 0 0,0 0 0 0 0,-4 20 0 0 0,-6 55-46 0 0,7-38-16 0 0,5-32 27 0 0,1 1-1 0 0,0 0 0 0 0,1-1 1 0 0,3 19-1 0 0,-2-23 13 0 0,1 0 1 0 0,0 0-1 0 0,1-1 1 0 0,0 1-1 0 0,0-1 1 0 0,11 20-1 0 0,-13-28 14 0 0,0 0-1 0 0,0 0 1 0 0,1 0-1 0 0,-1-1 1 0 0,0 1-1 0 0,1-1 0 0 0,-1 1 1 0 0,1-1-1 0 0,0 1 1 0 0,-1-1-1 0 0,1 0 1 0 0,0 0-1 0 0,0 0 0 0 0,0 0 1 0 0,0 0-1 0 0,3 1 1 0 0,2-1 11 0 0,-1 0 0 0 0,0 0 0 0 0,0-1 0 0 0,9 0 0 0 0,-6 0-17 0 0,31-8 58 0 0,41 7-60 0 0,-59 4 0 0 0,-18 0 0 0 0,-1 0 0 0 0,11 7 0 0 0,-7-6 0 0 0,-1 0 0 0 0,1 1 0 0 0,-1 0 0 0 0,0 0 0 0 0,-1 0 0 0 0,1 1 0 0 0,-1 0 0 0 0,7 10 0 0 0,-2 1 0 0 0,-8-14 0 0 0,1 0 0 0 0,-1 0 0 0 0,0 0 0 0 0,0 1 0 0 0,-1-1 0 0 0,1 1 0 0 0,-1-1 0 0 0,0 1 0 0 0,1 0 0 0 0,-2-1 0 0 0,1 1 0 0 0,0 0 0 0 0,-1 0 0 0 0,0 0 0 0 0,0-1 0 0 0,0 1 0 0 0,0 4 0 0 0,-3 2 45 0 0,0 0 0 0 0,0-1-1 0 0,-1 1 1 0 0,0-1 0 0 0,-1 0-1 0 0,-7 11 1 0 0,12-19-42 0 0,-2 1 23 0 0,0 0-1 0 0,0 0 0 0 0,0 0 0 0 0,-1-1 1 0 0,1 1-1 0 0,0 0 0 0 0,-1-1 0 0 0,1 0 1 0 0,-1 1-1 0 0,1-1 0 0 0,-1 0 1 0 0,1 0-1 0 0,-1-1 0 0 0,0 1 0 0 0,0 0 1 0 0,1-1-1 0 0,-5 0 0 0 0,-2 2 70 0 0,-1 0-30 0 0,0 0 1 0 0,0-1 0 0 0,1-1-1 0 0,-1 1 1 0 0,0-1-1 0 0,0-1 1 0 0,0 0 0 0 0,-12-3-1 0 0,8 1-91 0 0,0 1-306 0 0,0-1 0 0 0,0-1 1 0 0,0 0-1 0 0,-14-7 0 0 0,20 8-1119 0 0,-2 2-69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2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6912 0 0,'0'3'3840'0'0,"-2"6"-3008"0"0,0 0 0 0 0,0 1 0 0 0,1-1 0 0 0,1 1 1 0 0,0-1-1 0 0,1 14 0 0 0,11 61 367 0 0,-8-66-921 0 0,69 407 1907 0 0,-20-184-1522 0 0,-40-184-518 0 0,2-14-116 0 0,-4-13-2547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2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11600 0 0,'0'0'1136'0'0,"5"0"-1008"0"0,-2 0-128 0 0,7-5 0 0 0,-2 2 168 0 0,1 3 16 0 0,-1 3 0 0 0,2-6 0 0 0,3 3-272 0 0,0-3-48 0 0,0-2-16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3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36 297 5984 0 0,'0'0'273'0'0,"0"2"-5"0"0,2 7-172 0 0,4 0 75 0 0,1 0 433 0 0,0-1 1 0 0,0 0 0 0 0,1 0-1 0 0,0-1 1 0 0,0 0 0 0 0,1 0-1 0 0,0-1 1 0 0,0 0 0 0 0,17 8-1 0 0,2-2-136 0 0,-21-8-327 0 0,0-1-1 0 0,0 0 1 0 0,0-1-1 0 0,1 1 1 0 0,-1-1-1 0 0,1-1 1 0 0,13 2-1 0 0,-3-11 276 0 0,-14 6-336 0 0,0 0-1 0 0,0 0 0 0 0,-1 0 0 0 0,1 0 1 0 0,-1-1-1 0 0,0 1 0 0 0,0-1 1 0 0,0 0-1 0 0,0 0 0 0 0,0 0 1 0 0,0-1-1 0 0,-1 1 0 0 0,0 0 0 0 0,1-1 1 0 0,-1 0-1 0 0,-1 1 0 0 0,1-1 1 0 0,0 0-1 0 0,-1 0 0 0 0,1-6 0 0 0,7-16 404 0 0,-8 22-406 0 0,1 0 0 0 0,-1 0 1 0 0,0 0-1 0 0,0-1 1 0 0,0 1-1 0 0,1-9 0 0 0,-2 3 20 0 0,-1 0 0 0 0,1 0 0 0 0,-1 0 0 0 0,-1 0-1 0 0,0 0 1 0 0,-1 1 0 0 0,1-1 0 0 0,-2 0 0 0 0,-4-9-1 0 0,-10-14 172 0 0,13 23-106 0 0,0-1 1 0 0,-1 1-1 0 0,0 0 0 0 0,-1 0 0 0 0,0 0 0 0 0,-1 1 0 0 0,0 0 0 0 0,0 1 1 0 0,-10-8-1 0 0,7 8 44 0 0,7 4-92 0 0,-1 1-1 0 0,-1-1 1 0 0,1 1 0 0 0,0 0 0 0 0,-1 0 0 0 0,0 0 0 0 0,-8-2 0 0 0,5 3 44 0 0,1 0 1 0 0,-17-1-1 0 0,22 3-139 0 0,0-1 0 0 0,1 2-1 0 0,-1-1 1 0 0,0 0 0 0 0,1 0-1 0 0,-1 1 1 0 0,1 0 0 0 0,-1-1 0 0 0,0 1-1 0 0,1 0 1 0 0,0 0 0 0 0,-1 0 0 0 0,1 1-1 0 0,-3 1 1 0 0,1 0-15 0 0,-1 0 1 0 0,1 1-1 0 0,0 0 0 0 0,0 0 0 0 0,0 0 1 0 0,0 0-1 0 0,1 1 0 0 0,0 0 0 0 0,0-1 1 0 0,0 1-1 0 0,1 0 0 0 0,-1 0 0 0 0,1 1 1 0 0,-3 8-1 0 0,1 2-37 0 0,1-2-1 0 0,-1-1-1 0 0,2 0 1 0 0,-2 28-1 0 0,11 131-43 0 0,-5-148 116 0 0,2 0 1 0 0,1-1-1 0 0,1 1 0 0 0,1-1 1 0 0,11 25-1 0 0,-13-37-46 0 0,0 0 0 0 0,1 0 0 0 0,0 0 0 0 0,1-1 0 0 0,0 0 0 0 0,1 0 0 0 0,0-1 0 0 0,0 0 0 0 0,1-1 0 0 0,16 13 0 0 0,-13-13 1 0 0,1 2 52 0 0,30 16 0 0 0,-37-23-37 0 0,0-1 0 0 0,-1 0 0 0 0,2 0 1 0 0,-1 0-1 0 0,0-1 0 0 0,0 1 0 0 0,0-2 0 0 0,11 1 0 0 0,0 0-4 0 0,0-1-109 0 0,-1 0 0 0 0,20-4 1 0 0,-32 4-1 0 0,1-1 0 0 0,-1 0 0 0 0,0 0 0 0 0,1-1 0 0 0,-1 1 0 0 0,0-1 0 0 0,0 0 0 0 0,0 0 0 0 0,0 0 0 0 0,-1-1 0 0 0,1 1 0 0 0,-1-1 0 0 0,4-3 0 0 0,1-2-148 0 0,-3 2-61 0 0,1 1-1 0 0,-1-1 1 0 0,0-1-1 0 0,0 1 1 0 0,-1-1-1 0 0,1 0 1 0 0,4-11-1 0 0,4-19-86 0 0,-2 1 0 0 0,-1-1 0 0 0,-2-1 0 0 0,-2 0-1 0 0,-2 0 1 0 0,1-57 0 0 0,-5 80 426 0 0,1 11 312 0 0,-1-1 1 0 0,0 1-1 0 0,0 0 1 0 0,0-1-1 0 0,0 1 0 0 0,-2-5 1 0 0,2 9-311 0 0,0 0 0 0 0,0 0 0 0 0,0-1 1 0 0,0 1-1 0 0,0 0 0 0 0,0 0 0 0 0,0 0 1 0 0,-1 0-1 0 0,1 0 0 0 0,0 0 0 0 0,0-1 0 0 0,0 1 1 0 0,0 0-1 0 0,0 0 0 0 0,0 0 0 0 0,0 0 0 0 0,-1 0 1 0 0,1 0-1 0 0,0 0 0 0 0,0 0 0 0 0,0 0 1 0 0,0 0-1 0 0,0 0 0 0 0,-1 0 0 0 0,1 0 0 0 0,0 0 1 0 0,0 0-1 0 0,0 0 0 0 0,0 0 0 0 0,-1 0 0 0 0,1 0 1 0 0,0 0-1 0 0,0 0 0 0 0,0 0 0 0 0,0 0 1 0 0,0 0-1 0 0,-1 0 0 0 0,1 0 0 0 0,0 0 0 0 0,0 0 1 0 0,0 0-1 0 0,0 0 0 0 0,0 0 0 0 0,0 0 0 0 0,-1 1 1 0 0,1-1-1 0 0,0 0 0 0 0,0 0 0 0 0,0 0 1 0 0,0 0-1 0 0,0 0 0 0 0,0 0 0 0 0,0 0 0 0 0,0 1 1 0 0,-5 7 560 0 0,4-7-561 0 0,1 1 0 0 0,0-1 0 0 0,0 0 0 0 0,0 1 0 0 0,0-1 1 0 0,1 1-1 0 0,-1-1 0 0 0,0 1 0 0 0,1 1 0 0 0,2 11 135 0 0,-3-6-33 0 0,1 1 0 0 0,1 0 1 0 0,0-1-1 0 0,4 13 0 0 0,0 1 77 0 0,23 77 548 0 0,4 13 48 0 0,-22-84-615 0 0,-1-8-30 0 0,-7-12 663 0 0,-3-15-613 0 0,-3-14-194 0 0,-5-19 59 0 0,5 29-86 0 0,1 0 0 0 0,0 1-1 0 0,0-1 1 0 0,1-20 0 0 0,-1-7-211 0 0,1 27 187 0 0,0 0 0 0 0,2-1-1 0 0,-1 1 1 0 0,1 0 0 0 0,4-17-1 0 0,20-52-147 0 0,-23 73 171 0 0,0 2-1 0 0,1-1 0 0 0,0 0 1 0 0,0 0-1 0 0,1 1 0 0 0,-1 0 0 0 0,1 0 1 0 0,1 0-1 0 0,-1 0 0 0 0,0 0 1 0 0,1 1-1 0 0,10-8 0 0 0,-13 12 8 0 0,0-1-1 0 0,-1 1 1 0 0,1 0-1 0 0,0-1 0 0 0,-1 1 1 0 0,1 0-1 0 0,0 0 1 0 0,-1 0-1 0 0,1 0 0 0 0,0 0 1 0 0,-1 1-1 0 0,1-1 1 0 0,0 0-1 0 0,-1 1 0 0 0,1-1 1 0 0,-1 1-1 0 0,1 0 1 0 0,-1-1-1 0 0,1 1 0 0 0,-1 0 1 0 0,1 0-1 0 0,-1 0 1 0 0,2 2-1 0 0,3 1-20 0 0,-1 0 0 0 0,0 0 0 0 0,-1 0 0 0 0,1 1 0 0 0,4 5 0 0 0,-4-3 10 0 0,9 12-33 0 0,0 1 0 0 0,18 36-1 0 0,-25-42 53 0 0,15 20 0 0 0,-13-21 0 0 0,11 23 0 0 0,5 22-2421 0 0,-19-41 1082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4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0 137 5984 0 0,'1'-2'7232'0'0,"25"-35"-5624"0"0,-23 32-1445 0 0,1 2 1 0 0,0-1-1 0 0,0 0 1 0 0,0 1 0 0 0,0-1-1 0 0,1 1 1 0 0,-1 0 0 0 0,1 1-1 0 0,0-1 1 0 0,6-1-1 0 0,-1-1 166 0 0,1 0 76 0 0,0 0 0 0 0,16-3 0 0 0,32-9 95 0 0,-35 10-422 0 0,-16 4-63 0 0,0 0-1 0 0,0 1 0 0 0,0 1 0 0 0,0-1 0 0 0,1 1 1 0 0,11 0-1 0 0,-10 1 7 0 0,-9 1-17 0 0,0-1 0 0 0,0 0 0 0 0,0 1 0 0 0,0-1 0 0 0,-1 1 0 0 0,1 0 0 0 0,0-1 0 0 0,0 1 0 0 0,-1-1 0 0 0,1 1 1 0 0,0 0-1 0 0,-1 0 0 0 0,1-1 0 0 0,-1 1 0 0 0,1 0 0 0 0,-1 0 0 0 0,1 0 0 0 0,-1-1 0 0 0,1 1 0 0 0,-1 2 0 0 0,2 0 18 0 0,1 1-19 0 0,-1 0 1 0 0,0 0 0 0 0,0 0 0 0 0,0 0-1 0 0,-1 1 1 0 0,1-1 0 0 0,-1 0 0 0 0,0 1-1 0 0,0-1 1 0 0,-1 1 0 0 0,1-1 0 0 0,-1 1-1 0 0,0-1 1 0 0,0 1 0 0 0,-1-1-1 0 0,1 1 1 0 0,-1-1 0 0 0,0 1 0 0 0,-1 4-1 0 0,-3 13-3 0 0,-1 29 0 0 0,-1 4 0 0 0,1-16 393 0 0,-1 80 0 0 0,7-112-274 0 0,0-1 1 0 0,1 1-1 0 0,-1 0 1 0 0,2-1-1 0 0,-1 1 1 0 0,1-1-1 0 0,0 1 1 0 0,0-1-1 0 0,1 0 0 0 0,-1 0 1 0 0,2 0-1 0 0,-1 0 1 0 0,0 0-1 0 0,1-1 1 0 0,0 1-1 0 0,1-1 1 0 0,-1 0-1 0 0,1-1 1 0 0,0 1-1 0 0,0-1 1 0 0,0 0-1 0 0,1 0 1 0 0,0 0-1 0 0,-1-1 1 0 0,1 0-1 0 0,0 0 0 0 0,8 2 1 0 0,-2-1-71 0 0,14 4 36 0 0,33 7-1 0 0,-50-14-92 0 0,0 0 0 0 0,0 0 1 0 0,0-1-1 0 0,0 0 0 0 0,0-1 0 0 0,0 0 1 0 0,15-3-1 0 0,12-8-1404 0 0,-15 3-4541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0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99 2760 0 0,'0'0'125'0'0,"0"-1"226"0"0,-1-4 376 0 0,1 1 0 0 0,-1-1 0 0 0,0 1 1 0 0,0-1-1 0 0,0 1 0 0 0,0 0 0 0 0,-1 0 0 0 0,0-1 1 0 0,0 1-1 0 0,0 0 0 0 0,-5-7 0 0 0,5 9-536 0 0,0-1-1 0 0,0 1 1 0 0,0 0 0 0 0,0 0-1 0 0,-1-1 1 0 0,1 1 0 0 0,-1 1 0 0 0,1-1-1 0 0,-1 0 1 0 0,0 1 0 0 0,-4-2-1 0 0,-13-8 908 0 0,19 10-1050 0 0,0 1 1 0 0,0 0-1 0 0,-1-1 1 0 0,1 1-1 0 0,0 0 1 0 0,0 0-1 0 0,0 0 1 0 0,-1 0-1 0 0,1 0 1 0 0,0 0-1 0 0,0 0 1 0 0,0 0 0 0 0,-1 0-1 0 0,1 0 1 0 0,0 1-1 0 0,0-1 1 0 0,-2 2-1 0 0,-19 8 321 0 0,19-7-326 0 0,0-1 0 0 0,0 1 0 0 0,0-1 0 0 0,0 1 0 0 0,0 0 0 0 0,0 0-1 0 0,-3 5 1 0 0,-6 8-9 0 0,10-15-34 0 0,1 0 0 0 0,0 0 0 0 0,-1 1 0 0 0,1-1 0 0 0,0 1 0 0 0,0-1 0 0 0,0 1 0 0 0,0-1 0 0 0,0 1 0 0 0,-1 3 0 0 0,-1 2 0 0 0,1-5 0 0 0,0 1 0 0 0,0 0 0 0 0,1 0 0 0 0,-1 0 0 0 0,1 0 0 0 0,-1 0 0 0 0,1 0 0 0 0,-1 4 0 0 0,0 2 0 0 0,-4 23 0 0 0,5-28 0 0 0,0 0 0 0 0,0 0 0 0 0,0-1 0 0 0,1 1 0 0 0,0 0 0 0 0,-1 0 0 0 0,1 0 0 0 0,1 6 0 0 0,0-5 0 0 0,-1-1 0 0 0,0 1 0 0 0,0-1 0 0 0,-1 7 0 0 0,1-6 0 0 0,0 0 0 0 0,0-1 0 0 0,0 1 0 0 0,1 0 0 0 0,-1-1 0 0 0,1 1 0 0 0,3 6 0 0 0,0 4 0 0 0,-3-8 0 0 0,3 5 0 0 0,11 12 0 0 0,-7-12 0 0 0,1 3 0 0 0,-7-12 0 0 0,8 2 0 0 0,4 6 0 0 0,-11-10 0 0 0,9 2 0 0 0,-3-2 0 0 0,2-1 0 0 0,-9 0-3 0 0,0 0 0 0 0,0-1-1 0 0,0 1 1 0 0,0 0-1 0 0,0-1 1 0 0,0 1-1 0 0,0-1 1 0 0,0 1-1 0 0,-1-1 1 0 0,1 0-1 0 0,0 0 1 0 0,-1 0-1 0 0,1 0 1 0 0,0 0-1 0 0,-1 0 1 0 0,1 0 0 0 0,-1-1-1 0 0,3-2 1 0 0,0 0-17 0 0,-1 0-18 0 0,0 0 0 0 0,0 0 0 0 0,0 0 0 0 0,0-1 0 0 0,-1 1 0 0 0,0-1 0 0 0,0 0 0 0 0,0 0 0 0 0,1-5 0 0 0,7-16-88 0 0,-8 19 104 0 0,0 0 1 0 0,0 0 0 0 0,-1 0 0 0 0,0 0 0 0 0,0 0 0 0 0,-1 0 0 0 0,0 0 0 0 0,-1-11 0 0 0,1 1 27 0 0,0 11-6 0 0,-3-20 0 0 0,3 7 0 0 0,-1 11 0 0 0,2 15 0 0 0,0 0 0 0 0,-1 0 1 0 0,0 9-1 0 0,0-7-13 0 0,0 0 0 0 0,1 1 0 0 0,0-1 0 0 0,4 19 0 0 0,7 12-18 0 0,-8-26-22 0 0,0-1 1 0 0,11 25 0 0 0,-5-12-156 0 0,-10-23 120 0 0,1 0 0 0 0,0 0 0 0 0,0 0 0 0 0,1 0 0 0 0,-1 0 1 0 0,1 0-1 0 0,-1 0 0 0 0,1 0 0 0 0,2 2 0 0 0,-3-4-341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4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2304 0 0,'0'0'200'0'0,"8"0"-200"0"0,0 0 3040 0 0,10 0 4272 0 0,-9-3-3569 0 0,4 3-2767 0 0,0 0-552 0 0,0-5-104 0 0,0 2-32 0 0,5 3-200 0 0,-5-4-88 0 0,0 0 64 0 0,0 0-64 0 0,0-4-1128 0 0,5 0-271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8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4608 0 0,'0'0'11453'0'0,"10"-6"-11236"0"0,-3 0-1401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39:58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10736 0 0,'0'0'1168'0'0,"13"8"-744"0"0,-8 3 1360 0 0,-2-3-1544 0 0,7 3-8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5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2304 0 0,'0'0'4986'0'0,"6"-4"-2599"0"0,88-31 1673 0 0,-50 19-3375 0 0,-31 12-663 0 0,0 1 0 0 0,0 0 0 0 0,1 1 0 0 0,-1 0 0 0 0,1 1 0 0 0,13 1 0 0 0,33 4-1740 0 0,-42 0-2940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8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4608 0 0,'0'2'4404'0'0,"4"46"1443"0"0,11 27-4117 0 0,-3-17-1066 0 0,-4 6-168 0 0,2 12 1 0 0,-6-45-331 0 0,-4-23-258 0 0,1-1 0 0 0,0 0 0 0 0,0 0 0 0 0,1 1 0 0 0,0-1 0 0 0,4 10-1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9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7832 0 0,'0'0'760'0'0,"0"-3"-672"0"0,0-13 5904 0 0,3 5-5896 0 0,2 2-96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9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10736 0 0,'0'0'496'0'0,"0"9"157"0"0,1 15 614 0 0,8 40 0 0 0,-1-4 1121 0 0,-2-23-1321 0 0,-4-25-686 0 0,0 0-1 0 0,1 16 0 0 0,-3-21-145 0 0,1 0 1 0 0,0 1-1 0 0,0-1 0 0 0,4 12 0 0 0,-1-5 141 0 0,-4-14-348 0 0,0 0 0 0 0,0 0 0 0 0,0 0 0 0 0,0 0 0 0 0,0 0-1 0 0,0 0 1 0 0,1 0 0 0 0,-1 0 0 0 0,0 0 0 0 0,0 1 0 0 0,0-1 0 0 0,0 0-1 0 0,0 0 1 0 0,0 0 0 0 0,0 0 0 0 0,0 0 0 0 0,0 0 0 0 0,0 0-1 0 0,0 0 1 0 0,0 1 0 0 0,0-1 0 0 0,0 0 0 0 0,0 0 0 0 0,0 0 0 0 0,0 0-1 0 0,0 0 1 0 0,0 0 0 0 0,0 0 0 0 0,0 1 0 0 0,0-1 0 0 0,0 0-1 0 0,0 0 1 0 0,0 0 0 0 0,0 0 0 0 0,0 0 0 0 0,0 0 0 0 0,0 0 0 0 0,0 0-1 0 0,0 1 1 0 0,0-1 0 0 0,0 0 0 0 0,0 0 0 0 0,0 0 0 0 0,-1 0-1 0 0,1 0 1 0 0,0 0 0 0 0,0 0 0 0 0,0 0 0 0 0,0 0 0 0 0,0 0 0 0 0,0 0-1 0 0,0 0 1 0 0,0 0 0 0 0,0 1 0 0 0,-1-1 0 0 0,-4-7 347 0 0,-5-14-371 0 0,8 12 23 0 0,-1 0-68 0 0,2 0 1 0 0,-1 0-1 0 0,1 0 1 0 0,1 0-1 0 0,-1 0 0 0 0,2-9 1 0 0,12-26-1066 0 0,-10 31 852 0 0,1 1 0 0 0,1-1 0 0 0,9-20 0 0 0,-10 27 189 0 0,0-1 0 0 0,0 1-1 0 0,1 0 1 0 0,0 0-1 0 0,0 0 1 0 0,8-6 0 0 0,14-16-99 0 0,-18 17 66 0 0,-4 10 84 0 0,-3 1-1 0 0,1-1 9 0 0,0 1 1 0 0,0-1-1 0 0,0 1 0 0 0,1-1 0 0 0,-1 1 0 0 0,0 0 0 0 0,0 0 0 0 0,0 0 0 0 0,1 1 0 0 0,-1-1 0 0 0,0 1 0 0 0,0-1 0 0 0,0 1 0 0 0,0 0 0 0 0,0 0 0 0 0,0 1 0 0 0,0-1 0 0 0,0 1 0 0 0,-1-1 0 0 0,1 1 0 0 0,-1 0 1 0 0,1 0-1 0 0,-1 0 0 0 0,4 4 0 0 0,3 4 83 0 0,0 1 0 0 0,-2 0 0 0 0,1 0 0 0 0,8 19 0 0 0,-10-19 52 0 0,2 7 63 0 0,-1 0 1 0 0,0 1 0 0 0,-2-1-1 0 0,0 2 1 0 0,-1-1 0 0 0,2 22-1 0 0,-5-31-86 0 0,0 37 1166 0 0,-2-46-1220 0 0,-1-2 115 0 0,-5-10-74 0 0,6 8-97 0 0,-1 0 0 0 0,1 0 0 0 0,0 0 1 0 0,0 0-1 0 0,0-1 0 0 0,1 1 0 0 0,-1 0 0 0 0,1-1 0 0 0,0 1 0 0 0,-1 0 0 0 0,2-1 0 0 0,-1-3 0 0 0,2-7-52 0 0,6-22 0 0 0,-4 19 7 0 0,6-8-229 0 0,0 2 80 0 0,-5 13 154 0 0,-1-1-1 0 0,1 2 1 0 0,1-1-1 0 0,0 1 1 0 0,0-1-1 0 0,1 2 1 0 0,0-1-1 0 0,0 1 1 0 0,14-12-1 0 0,-18 18 35 0 0,-1 0 0 0 0,1 0 0 0 0,-1 0-1 0 0,1 1 1 0 0,0-1 0 0 0,-1 1 0 0 0,1 0 0 0 0,0 0 0 0 0,0 0 0 0 0,0 0 0 0 0,0 0-1 0 0,0 1 1 0 0,0-1 0 0 0,0 1 0 0 0,0 0 0 0 0,0 0 0 0 0,1 0 0 0 0,-1 0-1 0 0,0 0 1 0 0,0 1 0 0 0,0 0 0 0 0,0-1 0 0 0,0 1 0 0 0,0 0 0 0 0,0 0 0 0 0,-1 1-1 0 0,1-1 1 0 0,0 1 0 0 0,3 2 0 0 0,0 0 0 0 0,-1 1 0 0 0,-1 0 1 0 0,1-1-1 0 0,-1 2 0 0 0,1-1 0 0 0,-1 0 1 0 0,-1 1-1 0 0,6 10 0 0 0,-8-14 15 0 0,12 23-41 0 0,14 38 0 0 0,-4-6-396 0 0,-10-20-1984 0 0,-9-24 968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10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14568 0 0,'0'0'1457'0'0,"0"9"-1314"0"0,1-3 12 0 0,0 0 0 0 0,-1 0 1 0 0,2 0-1 0 0,1 7 0 0 0,4 16 764 0 0,5 34-127 0 0,-3-21-268 0 0,-5-20-164 0 0,-1-7 56 0 0,-1 1-1 0 0,1 20 1 0 0,-2-30-247 0 0,0 0 1 0 0,0 1-1 0 0,0-1 0 0 0,1 0 1 0 0,0 0-1 0 0,4 11 0 0 0,-3-11 129 0 0,-1 0 0 0 0,0 0 0 0 0,0 0 0 0 0,0 0 0 0 0,-1 0 0 0 0,1 12 0 0 0,-2-21-290 0 0,0-2-5 0 0,0-1 1 0 0,0 1-1 0 0,0-1 0 0 0,-1 1 1 0 0,0-1-1 0 0,0 1 1 0 0,0 0-1 0 0,-4-9 0 0 0,3 8-17 0 0,-1-1-1 0 0,1 0 1 0 0,0 1-1 0 0,0-1 0 0 0,1 0 1 0 0,0 0-1 0 0,1 0 1 0 0,-1 0-1 0 0,1 0 1 0 0,0 0-1 0 0,1 0 0 0 0,2-14 1 0 0,-2 20-24 0 0,-1-1 0 0 0,0 1-1 0 0,0 0 1 0 0,0-1 0 0 0,0 1 0 0 0,-1-1 0 0 0,1 1 0 0 0,0-1 0 0 0,-1-1-1 0 0,0 1-6 0 0,1 0-1 0 0,-1 1 1 0 0,1-1 0 0 0,0 0-1 0 0,0 1 1 0 0,0-1-1 0 0,0 0 1 0 0,0-2-1 0 0,4-10-158 0 0,-3 11 137 0 0,0-1 1 0 0,0 1-1 0 0,0 0 1 0 0,-1-1-1 0 0,1-4 0 0 0,-1 5 17 0 0,1 0 0 0 0,-1 0 0 0 0,1 0 0 0 0,-1 0 0 0 0,1 0 0 0 0,2-5 0 0 0,-1 5 12 0 0,-1 0 0 0 0,0-1 0 0 0,0 1 0 0 0,-1 0 0 0 0,1-1 0 0 0,0-5 0 0 0,-2-6-109 0 0,1 9 66 0 0,0 0 0 0 0,0 0-1 0 0,0 0 1 0 0,2-9-1 0 0,-1 13 66 0 0,-1 0 1 0 0,1 1-1 0 0,-1-1 0 0 0,1 1 0 0 0,0-1 0 0 0,-1 1 0 0 0,1 0 0 0 0,0-1 0 0 0,0 1 0 0 0,0 0 0 0 0,0-1 0 0 0,0 1 1 0 0,1 0-1 0 0,-1 0 0 0 0,0 0 0 0 0,0 0 0 0 0,1 0 0 0 0,-1 0 0 0 0,1 0 0 0 0,-1 1 0 0 0,3-2 0 0 0,1 0-8 0 0,-1 1 0 0 0,0 0 0 0 0,0 0 0 0 0,1 0 0 0 0,-1 1 0 0 0,0-1 0 0 0,1 1 0 0 0,-1 0-1 0 0,0 0 1 0 0,1 1 0 0 0,-1-1 0 0 0,6 2 0 0 0,0 2 12 0 0,-1-1 0 0 0,0 1 1 0 0,1 1-1 0 0,-1 0 0 0 0,9 6 0 0 0,-13-7 39 0 0,0-1 0 0 0,0 2 0 0 0,0-1 0 0 0,0 0 0 0 0,-1 1 0 0 0,0 0 0 0 0,0 0 0 0 0,0 0 0 0 0,4 8-1 0 0,-3-4 125 0 0,0 1 0 0 0,-1 0 0 0 0,-1 1 0 0 0,5 17 0 0 0,-5-14-29 0 0,-1-8-55 0 0,0 0 1 0 0,-1 1-1 0 0,0-1 0 0 0,0 0 0 0 0,-1 1 0 0 0,0 7 0 0 0,0 29 285 0 0,-1-30-261 0 0,1-10-65 0 0,0 0-1 0 0,0 0 1 0 0,-1 0-1 0 0,1 0 1 0 0,-1 0 0 0 0,1 0-1 0 0,-1 1 1 0 0,0-2-1 0 0,0 1 1 0 0,-1 0 0 0 0,1 0-1 0 0,-1 0 1 0 0,1 0-1 0 0,-4 4 1 0 0,4-6 211 0 0,1-1-232 0 0,-1 0 0 0 0,1 0 0 0 0,0 0-1 0 0,-1 0 1 0 0,1 0 0 0 0,0 0 0 0 0,0 0 0 0 0,-1 0-1 0 0,1 0 1 0 0,0 0 0 0 0,-1 0 0 0 0,1 0 0 0 0,0 0-1 0 0,0-1 1 0 0,-1 1 0 0 0,1 0 0 0 0,0 0 0 0 0,0 0-1 0 0,-1 0 1 0 0,1 0 0 0 0,0-1 0 0 0,0 1 0 0 0,0 0-1 0 0,-1 0 1 0 0,1 0 0 0 0,0 0 0 0 0,0-1 0 0 0,0 1-1 0 0,0 0 1 0 0,-1 0 0 0 0,1-1 0 0 0,0 1 0 0 0,0 0-1 0 0,0 0 1 0 0,0-1 0 0 0,0 1 0 0 0,-6-9 25 0 0,5 9-30 0 0,0-1 0 0 0,0 0 0 0 0,1 0 0 0 0,-1 0 0 0 0,0 1 0 0 0,0-1 0 0 0,1 0 0 0 0,-1 0 0 0 0,0 0 0 0 0,1 0 0 0 0,-1 0 0 0 0,1 0 0 0 0,0 0 0 0 0,-1 0 0 0 0,1-1 0 0 0,0 1 0 0 0,-1-2 0 0 0,-4-16 0 0 0,5 18 0 0 0,-1-1 0 0 0,1 1 0 0 0,0 0 0 0 0,0-1 0 0 0,0 1 0 0 0,1 0 0 0 0,-1-1 0 0 0,0 1 0 0 0,0 0 0 0 0,1 0 0 0 0,0-2 0 0 0,1-8 0 0 0,-3 5-16 0 0,1-1 0 0 0,0 0 0 0 0,1 0 0 0 0,0 1 0 0 0,0-1 0 0 0,0 0 0 0 0,0 1 0 0 0,1-1 0 0 0,1 1 0 0 0,-1-1 0 0 0,1 1 0 0 0,4-8 0 0 0,0 4 10 0 0,0-3-32 0 0,2 0-1 0 0,0 1 0 0 0,1 0 0 0 0,18-19 0 0 0,-23 27 28 0 0,0 0 0 0 0,0 0 0 0 0,0 0 1 0 0,0 1-1 0 0,1-1 0 0 0,-1 1 0 0 0,1 1 0 0 0,0-1 0 0 0,0 1 0 0 0,0 0 0 0 0,0 0 0 0 0,1 1 0 0 0,-1 0 0 0 0,0 0 0 0 0,1 0 0 0 0,-1 1 0 0 0,0 0 0 0 0,9 0 0 0 0,-15 0 11 0 0,1 0 0 0 0,0 0 0 0 0,0 0 0 0 0,-1 0 0 0 0,1 0 0 0 0,0 0 0 0 0,0 1 0 0 0,0-1 0 0 0,-1 0 0 0 0,1 0 0 0 0,0 0 0 0 0,0 1 0 0 0,-1-1 0 0 0,1 0 0 0 0,0 1 0 0 0,-1-1 0 0 0,1 1 0 0 0,0-1 0 0 0,-1 1 0 0 0,1 0 0 0 0,2 1 0 0 0,2 2 0 0 0,0-1 0 0 0,-1 0 0 0 0,1 1 0 0 0,-1 0 0 0 0,1 0 0 0 0,-1 0 0 0 0,0 0 0 0 0,-1 1 0 0 0,1 0 0 0 0,4 9 0 0 0,0 1 0 0 0,-1 1 0 0 0,6 22 0 0 0,-1-2 0 0 0,-5-17-255 0 0,5 33-1 0 0,-9-35-194 0 0,1 1-1 0 0,10 25 1 0 0,-6-21-1097 0 0,-2-5-76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11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66 140 12608 0 0,'0'0'4910'0'0,"1"2"-4695"0"0,2 4-186 0 0,0 1 0 0 0,1-1 1 0 0,0 0-1 0 0,0 0 0 0 0,0 0 1 0 0,1-1-1 0 0,0 1 0 0 0,0-1 1 0 0,0 0-1 0 0,1-1 0 0 0,0 1 1 0 0,0-1-1 0 0,0 0 0 0 0,11 5 1 0 0,-11-6-13 0 0,0 0 0 0 0,1 0 0 0 0,-1 1 0 0 0,7 5 0 0 0,-11-7 36 0 0,1-2-16 0 0,0 0 0 0 0,0 0-1 0 0,0 0 1 0 0,-1 0-1 0 0,1-1 1 0 0,0 1-1 0 0,0-1 1 0 0,-1 1 0 0 0,1-1-1 0 0,0 0 1 0 0,-1 0-1 0 0,1 0 1 0 0,-1-1 0 0 0,5-2-1 0 0,-5 2-4 0 0,-1 0 0 0 0,1 0 0 0 0,0-1-1 0 0,-1 1 1 0 0,1-1 0 0 0,-1 1 0 0 0,0-1 0 0 0,0 0 0 0 0,0 1-1 0 0,0-1 1 0 0,0-5 0 0 0,0 3 43 0 0,0 0 0 0 0,0 0 0 0 0,-1-1 0 0 0,0 1 0 0 0,0 0 0 0 0,-1-1 0 0 0,1 1 0 0 0,-1 0 0 0 0,0 0 0 0 0,-2-6 0 0 0,0 2 38 0 0,-1 0 1 0 0,0 0-1 0 0,0 0 1 0 0,-9-14-1 0 0,9 17-41 0 0,-1 0-1 0 0,0 0 1 0 0,0 0 0 0 0,0 0-1 0 0,0 1 1 0 0,-1 0 0 0 0,-12-9-1 0 0,6 5 133 0 0,10 8-166 0 0,0-1 0 0 0,0 1 0 0 0,0-1 0 0 0,0 1 0 0 0,0 0 1 0 0,0 0-1 0 0,0 0 0 0 0,0 0 0 0 0,0 0 0 0 0,0 1 1 0 0,0-1-1 0 0,-1 0 0 0 0,1 1 0 0 0,-5-1 0 0 0,0 1 29 0 0,3 0-54 0 0,1 0-1 0 0,0 0 0 0 0,-1 0 0 0 0,1 1 1 0 0,0-1-1 0 0,-1 1 0 0 0,1-1 0 0 0,0 1 1 0 0,0 0-1 0 0,0 1 0 0 0,-1-1 0 0 0,1 0 1 0 0,1 1-1 0 0,-1 0 0 0 0,0-1 0 0 0,0 1 1 0 0,1 0-1 0 0,-1 1 0 0 0,-2 1 0 0 0,3-2-12 0 0,-1 0 0 0 0,1 0 0 0 0,-1 0 0 0 0,1 0 0 0 0,0 0 0 0 0,0 1 0 0 0,0-1 0 0 0,0 1 0 0 0,0-1 0 0 0,1 1 0 0 0,-1 0 0 0 0,1-1 0 0 0,-1 1 0 0 0,-1 6 0 0 0,2-6-2 0 0,-12 52 21 0 0,12-49-2 0 0,0 0 1 0 0,1 1-1 0 0,0-1 0 0 0,0 0 0 0 0,0 0 1 0 0,1 0-1 0 0,1 6 0 0 0,6 23 101 0 0,-5-19-24 0 0,0-1 0 0 0,1 1-1 0 0,9 20 1 0 0,7 13 22 0 0,-11-27-25 0 0,18 35 0 0 0,-20-45-63 0 0,0-1 1 0 0,1 1-1 0 0,0-2 1 0 0,1 1 0 0 0,18 16-1 0 0,-23-24-18 0 0,-1 0 0 0 0,1 0 0 0 0,0-1 0 0 0,0 1 0 0 0,0-1 0 0 0,0 0 0 0 0,0 0 0 0 0,0 0 0 0 0,1-1-1 0 0,-1 1 1 0 0,1-1 0 0 0,-1 0 0 0 0,1 0 0 0 0,0-1 0 0 0,-1 1 0 0 0,1-1 0 0 0,-1 0 0 0 0,1 0 0 0 0,0-1 0 0 0,7-1 0 0 0,31-17 123 0 0,-27 13-94 0 0,-1-1 0 0 0,-1-1 0 0 0,24-16 0 0 0,-11 7 24 0 0,44-22 19 0 0,-66 37-81 0 0,-4 2 0 0 0,-1-1-1 0 0,1 1 1 0 0,0 0 0 0 0,0-1 0 0 0,0 1-1 0 0,0-1 1 0 0,-1 0 0 0 0,1 1-1 0 0,0-1 1 0 0,0 1 0 0 0,-1-1 0 0 0,1 0-1 0 0,1-1 1 0 0,-2 2 1 0 0,0-1 0 0 0,0 1 0 0 0,1-1 0 0 0,-1 1 1 0 0,1-1-1 0 0,-1 1 0 0 0,0-1 0 0 0,1 1 0 0 0,-1-1 0 0 0,1 1 0 0 0,-1-1 0 0 0,1 1 0 0 0,-1 0 1 0 0,1 0-1 0 0,-1-1 0 0 0,1 1 0 0 0,0 0 0 0 0,-1 0 0 0 0,1-1 0 0 0,-1 1 0 0 0,1 0 1 0 0,1 0-1 0 0,0 0 2 0 0,5-3 7 0 0,-7 2 2 0 0,0 1 0 0 0,0 0 0 0 0,1 0 0 0 0,-1 0 0 0 0,0 0 1 0 0,0 0-1 0 0,1 0 0 0 0,-1 0 0 0 0,0 0 0 0 0,0 0 0 0 0,1 0 0 0 0,-1 0 0 0 0,0 0 0 0 0,1 0 0 0 0,-1 0 0 0 0,0 0 1 0 0,0 0-1 0 0,1 0 0 0 0,-1 0 0 0 0,0 0 0 0 0,0 1 0 0 0,1-1 0 0 0,-1 0 0 0 0,0 0 0 0 0,0 0 0 0 0,0 0 1 0 0,1 1-1 0 0,-6-4 121 0 0,-1-2-125 0 0,1-1 0 0 0,-1 0 1 0 0,2 0-1 0 0,-1 0 0 0 0,1-1 0 0 0,0 1 0 0 0,0-1 0 0 0,1 0 0 0 0,-1-1 0 0 0,2 1 0 0 0,-1 0 0 0 0,1-1 1 0 0,0 1-1 0 0,1-1 0 0 0,0 0 0 0 0,-1-8 0 0 0,0-14-21 0 0,1 20 13 0 0,0 0-1 0 0,1-17 0 0 0,2 10-37 0 0,-1 4-132 0 0,0 1 1 0 0,1-1-1 0 0,0 1 0 0 0,1-1 1 0 0,8-20-1 0 0,16-25-3191 0 0,-15 38 2113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6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19 3224 0 0,'-1'1'240'0'0,"-5"1"40"0"0,3 10 2504 0 0,-4 0-651 0 0,5-8-1788 0 0,0 0 0 0 0,0 1 0 0 0,0-1 0 0 0,0 0 0 0 0,0 1 0 0 0,1-1 0 0 0,0 1 0 0 0,0-1 0 0 0,0 1 0 0 0,0 6 0 0 0,3 16 955 0 0,0 0 1 0 0,10 39-1 0 0,-2-14-234 0 0,-2-17-506 0 0,-6-24-400 0 0,1-1 0 0 0,-1 1 0 0 0,1 18 0 0 0,5 66 1160 0 0,-8-94-1275 0 0,-1 0-1 0 0,1 0 1 0 0,0 0-1 0 0,-1-1 1 0 0,1 1-1 0 0,-1 0 1 0 0,1 0-1 0 0,-1 0 0 0 0,1 0 1 0 0,-1 0-1 0 0,0-1 1 0 0,1 1-1 0 0,-1 0 1 0 0,0-1-1 0 0,0 1 0 0 0,0 0 1 0 0,-1 0-1 0 0,1 0 164 0 0,-4-7-40 0 0,-12-24-8 0 0,15 21-160 0 0,0 0 0 0 0,1 0 0 0 0,0 0 0 0 0,0 1 0 0 0,1-1 0 0 0,1 0 0 0 0,2-15 0 0 0,0 8 0 0 0,1-11-53 0 0,-3 14 43 0 0,0 0 1 0 0,1 0-1 0 0,1 0 1 0 0,0 0-1 0 0,1 1 0 0 0,0-1 1 0 0,1 1-1 0 0,8-15 0 0 0,-2 2-18 0 0,0-2-34 0 0,22-34 0 0 0,-29 55 58 0 0,0-1 0 0 0,0 1 0 0 0,1 1 0 0 0,0-1 0 0 0,0 0 0 0 0,1 1 0 0 0,-1 0 0 0 0,1 1 0 0 0,0-1 0 0 0,10-5 0 0 0,-12 9-12 0 0,1-1 0 0 0,0 1-1 0 0,-1 0 1 0 0,1 0 0 0 0,0 0-1 0 0,0 0 1 0 0,9 1 0 0 0,-6 1 2 0 0,3 2 14 0 0,16 16-53 0 0,-15-8 42 0 0,-11-6 12 0 0,0-1-2 0 0,6 10 1 0 0,7 18 0 0 0,-7-6 52 0 0,-2 1-1 0 0,3 48 1 0 0,-6 55-566 0 0,-2-83-845 0 0,0-36 221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1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235 226 2304 0 0,'0'0'5032'0'0,"-1"-8"-2570"0"0,-6-7-1271 0 0,6 14-1092 0 0,0 0 0 0 0,0-1 0 0 0,0 1 0 0 0,1 0 0 0 0,-1 0 0 0 0,0-1 0 0 0,1 1 0 0 0,-1 0 1 0 0,1-1-1 0 0,-1 1 0 0 0,1-1 0 0 0,0 1 0 0 0,0-3 0 0 0,-1 0 87 0 0,1 1 1 0 0,-1-1-1 0 0,0 0 1 0 0,0 1-1 0 0,0-1 1 0 0,-2-3-1 0 0,-5-18 725 0 0,7 18-657 0 0,-1 0 1 0 0,0 0 0 0 0,-1 0-1 0 0,0 0 1 0 0,0 0 0 0 0,-4-6 0 0 0,-2-2 201 0 0,-7-5 207 0 0,15 19-628 0 0,0 0 0 0 0,0 0 1 0 0,0 0-1 0 0,1 0 0 0 0,-1 0 0 0 0,0 0 0 0 0,0 1 0 0 0,-1-1 0 0 0,1 0 0 0 0,0 0 1 0 0,0 1-1 0 0,0-1 0 0 0,0 0 0 0 0,-1 1 0 0 0,1 0 0 0 0,-2-1 0 0 0,2 0-15 0 0,-8-6 320 0 0,3 1-224 0 0,2 4-85 0 0,0 0 0 0 0,0 1-1 0 0,0-1 1 0 0,0 1-1 0 0,-1 0 1 0 0,-5-1 0 0 0,8 2-28 0 0,0 0 0 0 0,0 0 0 0 0,0 0 0 0 0,0 0 0 0 0,1 0 0 0 0,-1 1 0 0 0,0-1 0 0 0,0 0 0 0 0,1 1 0 0 0,-1-1 0 0 0,0 1 0 0 0,0 0 0 0 0,1 0 0 0 0,-1 0 0 0 0,1-1 0 0 0,-1 1 0 0 0,1 1 0 0 0,-3 0 0 0 0,-4 6-3 0 0,7-7 0 0 0,-1 1 0 0 0,0-1 0 0 0,1 1 0 0 0,-1-1 0 0 0,1 1 0 0 0,0 0 0 0 0,0-1 0 0 0,-1 1 0 0 0,1 0 0 0 0,0 0 0 0 0,0 0 0 0 0,1 0 0 0 0,-1 0 0 0 0,0 0 0 0 0,1 0 0 0 0,-1 1 0 0 0,1 3 0 0 0,-17 63 0 0 0,11-1 0 0 0,6-60 0 0 0,0-1 0 0 0,1 1 0 0 0,-1-1 0 0 0,1 1 0 0 0,1-1 0 0 0,0 0 0 0 0,2 8 0 0 0,0-6 0 0 0,-2 1-12 0 0,6-1-36 0 0,14 6 90 0 0,-12-10-32 0 0,-6-4-10 0 0,0 0 0 0 0,0 0 0 0 0,1 0 0 0 0,7-1 0 0 0,5-2 0 0 0,-13-2 0 0 0,-3 2 0 0 0,7-6-63 0 0,-1-1 0 0 0,0 1 0 0 0,0-2 0 0 0,-1 1 0 0 0,0-1 0 0 0,-1 0-1 0 0,0 0 1 0 0,-1 0 0 0 0,0-1 0 0 0,2-11 0 0 0,-5 20 12 0 0,0 0-1 0 0,0 0 1 0 0,0 0 0 0 0,0 0 0 0 0,0 0 0 0 0,0 0-1 0 0,0 0 1 0 0,1 0 0 0 0,2-3 0 0 0,-3 4-39 0 0,-1 11-394 0 0,1-1 463 0 0,0 0-1 0 0,0 0 1 0 0,1 0-1 0 0,6 15 0 0 0,-5-12 23 0 0,-3-9-7 0 0,1-1-1 0 0,0 1 0 0 0,-1-1 0 0 0,1 1 1 0 0,0-1-1 0 0,1 0 0 0 0,1 4 0 0 0,-1-2 3 0 0,1-1 0 0 0,-1 1 0 0 0,-1 0 0 0 0,1 0-1 0 0,1 5 1 0 0,-2-6-3 0 0,1 1 0 0 0,-1-1 0 0 0,0 1 0 0 0,1-1 0 0 0,0 0 0 0 0,3 4-1 0 0,0 0 9 0 0,1 0 0 0 0,-1 0 0 0 0,-1 1 0 0 0,1 0 0 0 0,-1-1 0 0 0,0 2 0 0 0,-1-1 0 0 0,0 0 0 0 0,0 1 0 0 0,-1-1 0 0 0,0 1 0 0 0,0 9-1 0 0,-2-14 16 0 0,0-1-1 0 0,-1 1 0 0 0,0 0 0 0 0,1-1 0 0 0,-3 4 1 0 0,-2 15 76 0 0,3-14-9 0 0,-1 0-1 0 0,0-1 0 0 0,0 1 0 0 0,-1-1 1 0 0,0 0-1 0 0,0 0 0 0 0,-1 0 0 0 0,-6 7 0 0 0,6-8-122 0 0,-1 0 0 0 0,0 0 0 0 0,0-1-1 0 0,0 0 1 0 0,0 0 0 0 0,-1 0-1 0 0,0-1 1 0 0,0 0 0 0 0,0 0-1 0 0,-1-1 1 0 0,1 0 0 0 0,-1 0-1 0 0,1-1 1 0 0,-1 0 0 0 0,0-1 0 0 0,0 1-1 0 0,0-1 1 0 0,0-1 0 0 0,0 1-1 0 0,0-2 1 0 0,0 1 0 0 0,0-1-1 0 0,0 0 1 0 0,0-1 0 0 0,-11-3-1 0 0,-4-5-630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6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 0 0,'9'10'11228'0'0,"0"20"-9655"0"0,8 124 204 0 0,-16-141-1660 0 0,1 36 315 0 0,-2-30-159 0 0,1 0 1 0 0,4 26-1 0 0,-3-34-523 0 0,-1 0-1 0 0,0 22 0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7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10104 0 0,'0'0'1096'0'0,"5"-9"-1096"0"0,-2 3 0 0 0,7 1 0 0 0,-7 2 0 0 0,7-5-144 0 0,-2 4 32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7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358 172 6448 0 0,'-45'-35'3961'0'0,"7"3"1251"0"0,-17-19-2256 0 0,36 33-2467 0 0,14 13-255 0 0,0 1 0 0 0,-1 0 0 0 0,1 0 0 0 0,-1 0 0 0 0,-11-5 0 0 0,15 8-158 0 0,0 0-1 0 0,0 0 1 0 0,0 0 0 0 0,0 1-1 0 0,0-1 1 0 0,-1 1 0 0 0,1 0-1 0 0,0-1 1 0 0,0 1-1 0 0,0 0 1 0 0,-1 0 0 0 0,1 1-1 0 0,0-1 1 0 0,0 0 0 0 0,0 1-1 0 0,-1-1 1 0 0,1 1-1 0 0,0 0 1 0 0,0 0 0 0 0,0-1-1 0 0,-2 3 1 0 0,-3 2-52 0 0,0 0 1 0 0,0 0-1 0 0,1 1 0 0 0,0 0 1 0 0,0 0-1 0 0,0 1 0 0 0,1-1 1 0 0,-9 15-1 0 0,8-9 8 0 0,0 0 1 0 0,1 0-1 0 0,0 0 0 0 0,1 1 1 0 0,-3 16-1 0 0,3-6-17 0 0,1 0 1 0 0,1 0-1 0 0,1 0 1 0 0,1 0-1 0 0,1 0 1 0 0,5 29-1 0 0,-4-41-9 0 0,0 0-1 0 0,2 0 0 0 0,-1 0 1 0 0,1 0-1 0 0,1 0 0 0 0,0-1 1 0 0,1 1-1 0 0,0-1 0 0 0,14 17 1 0 0,-9-11 5 0 0,-10-13-5 0 0,1-1 1 0 0,-1 1 0 0 0,1-1-1 0 0,0 0 1 0 0,0 0-1 0 0,0 1 1 0 0,0-1 0 0 0,4 3-1 0 0,2 0 33 0 0,1-1 0 0 0,0 1 0 0 0,0-1 0 0 0,0-1 0 0 0,0 1 0 0 0,10 1 0 0 0,-14-4-334 0 0,-1 0-1 0 0,1-1 1 0 0,-1 1-1 0 0,0-1 1 0 0,1 0 0 0 0,-1 0-1 0 0,1-1 1 0 0,-1 1-1 0 0,1-1 1 0 0,-1 0-1 0 0,1 0 1 0 0,-1 0-1 0 0,0-1 1 0 0,0 1-1 0 0,6-4 1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7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12320 0 0,'-11'0'1314'0'0,"10"0"-1295"0"0,1 0 0 0 0,0 0 0 0 0,0 0 0 0 0,-1 0 0 0 0,1 1 0 0 0,0-1 0 0 0,-1 0 0 0 0,1 0 0 0 0,0 0 0 0 0,-1 0 0 0 0,1 0 0 0 0,0 0 0 0 0,-1 0 0 0 0,1 1 0 0 0,0-1 0 0 0,0 0 0 0 0,-1 0 0 0 0,1 0 0 0 0,0 1 0 0 0,0-1-1 0 0,0 0 1 0 0,-1 0 0 0 0,1 0 0 0 0,0 1 0 0 0,0-1 0 0 0,0 0 0 0 0,0 1 0 0 0,-1-1 0 0 0,1 0 0 0 0,0 0 0 0 0,0 1 0 0 0,0-1 0 0 0,0 0 0 0 0,0 1 0 0 0,0-1 0 0 0,0 0 0 0 0,0 1 0 0 0,0-1 0 0 0,0 0 0 0 0,0 1 0 0 0,0-1 0 0 0,0 0 0 0 0,0 1 0 0 0,0-1 0 0 0,0 0 0 0 0,0 0 0 0 0,0 1 0 0 0,1-1 0 0 0,-1 1 98 0 0,-2 14 584 0 0,1-13-621 0 0,1 0 1 0 0,-1 0-1 0 0,1 0 0 0 0,0 0 1 0 0,0 0-1 0 0,-1 0 0 0 0,2 0 1 0 0,-1 3-1 0 0,6 33 499 0 0,-3 0 0 0 0,0 49 0 0 0,2 11 450 0 0,-3-39-430 0 0,0-30-134 0 0,-2 31-1 0 0,-3-1 432 0 0,6 68 0 0 0,-1-80-515 0 0,4 32 330 0 0,-5-54-543 0 0,-1-16 45 0 0,0-13 493 0 0,-2-20-618 0 0,1 20-116 0 0,0 0 0 0 0,1 0 1 0 0,0 0-1 0 0,-1-1 0 0 0,2 1 0 0 0,-1 0 0 0 0,0 0 0 0 0,1 0 0 0 0,0 0 0 0 0,1-5 0 0 0,1-3-110 0 0,-2 9 106 0 0,-1 1 0 0 0,1 0 0 0 0,-1 0 0 0 0,1 0 1 0 0,0 0-1 0 0,0 0 0 0 0,1-2 0 0 0,0 0-26 0 0,0 0 0 0 0,0 0 1 0 0,0 0-1 0 0,-1-1 0 0 0,0 1 0 0 0,1-6 1 0 0,-1 6 13 0 0,0-1 0 0 0,0 1 0 0 0,1 0 0 0 0,-1 0 1 0 0,1-1-1 0 0,0 1 0 0 0,0 0 0 0 0,3-5 0 0 0,9-7-231 0 0,30-31 0 0 0,-39 42 258 0 0,0 1-1 0 0,1-1 0 0 0,-1 1 1 0 0,1 0-1 0 0,0 1 1 0 0,0-1-1 0 0,1 1 0 0 0,-1 1 1 0 0,1-1-1 0 0,9-1 0 0 0,-13 3 12 0 0,0 1 1 0 0,0 0-1 0 0,0 0 0 0 0,0 0 0 0 0,0 0 0 0 0,0 1 0 0 0,0-1 0 0 0,0 1 0 0 0,0 0 1 0 0,0 0-1 0 0,0 0 0 0 0,0 0 0 0 0,0 0 0 0 0,0 1 0 0 0,-1-1 0 0 0,1 1 1 0 0,-1 0-1 0 0,1 0 0 0 0,-1 0 0 0 0,1 0 0 0 0,-1 0 0 0 0,0 0 0 0 0,0 1 0 0 0,2 3 1 0 0,5 7 10 0 0,-1 1 0 0 0,0 0 0 0 0,9 25 1 0 0,-7-18-17 0 0,-5-7 11 0 0,6 23 0 0 0,3 7 60 0 0,1 0-23 0 0,-10-26 77 0 0,12 26 1 0 0,-15-40-185 0 0,0 0 0 0 0,0 1 1 0 0,1-1-1 0 0,-1 0 0 0 0,1-1 1 0 0,0 1-1 0 0,0 0 0 0 0,1-1 0 0 0,-1 0 1 0 0,8 6-1 0 0,-8-7-1342 0 0,-2-2 1236 0 0,-1 0 0 0 0,1 0-1 0 0,-1 0 1 0 0,1 0-1 0 0,-1 0 1 0 0,1 0-1 0 0,-1 0 1 0 0,0 0-1 0 0,1 0 1 0 0,-1 0 0 0 0,1 0-1 0 0,-1 0 1 0 0,1 0-1 0 0,-1 0 1 0 0,1 0-1 0 0,-1 0 1 0 0,1-1-1 0 0,-1 1 1 0 0,0 0-1 0 0,1 0 1 0 0,2-3-1059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08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4608 0 0,'0'0'208'0'0,"-1"2"404"0"0,-7 39 8570 0 0,5 1-5699 0 0,7 46-2047 0 0,4 35-365 0 0,5 56 296 0 0,6-55-440 0 0,-7-49-542 0 0,-10-65-362 0 0,0 0-1 0 0,1 0 0 0 0,0 0 0 0 0,1 0 1 0 0,0-1-1 0 0,8 14 0 0 0,-8-16-759 0 0</inkml:trace>
  <inkml:trace contextRef="#ctx0" brushRef="#br0" timeOffset="1">1 456 12840 0 0,'0'0'1164'0'0,"2"1"-840"0"0,12 2 321 0 0,0-1 1 0 0,0 0 0 0 0,0-1-1 0 0,1 0 1 0 0,-1-1 0 0 0,17-3-1 0 0,10-2-368 0 0,2 0-5640 0 0,-18 5-542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12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5528 0 0,'0'0'10358'0'0,"-1"3"-9782"0"0,-2 10-197 0 0,0-1-1 0 0,1 1 1 0 0,1-1 0 0 0,0 1-1 0 0,2 24 1 0 0,12 69 419 0 0,-8-75-515 0 0,6 50 697 0 0,0 108 0 0 0,-9-173-846 0 0,-2-15-120 0 0,1 1-1 0 0,-1-1 1 0 0,0 1-1 0 0,0-1 1 0 0,0 0-1 0 0,0 1 1 0 0,0-1-1 0 0,0 1 1 0 0,-1-1-1 0 0,1 1 1 0 0,-1 1-1 0 0,0-1 511 0 0,0-4-502 0 0,0 1 0 0 0,1 0 0 0 0,-1-1 1 0 0,0 1-1 0 0,0-1 0 0 0,1 1 0 0 0,-1-1 0 0 0,0-3 0 0 0,0 3-3 0 0,-8-26-9 0 0,9 28-10 0 0,0-1 0 0 0,0 1 0 0 0,0 0 0 0 0,0 0 1 0 0,0 0-1 0 0,0-1 0 0 0,-1 1 0 0 0,1 0 0 0 0,0 0 0 0 0,0-1 0 0 0,0 1 0 0 0,0 0 0 0 0,0 0 0 0 0,0-1 0 0 0,0 1 0 0 0,0 0 0 0 0,0 0 0 0 0,0-1 0 0 0,0 1 0 0 0,0 0 0 0 0,0 0 0 0 0,0-1 0 0 0,0 1 0 0 0,1 0 0 0 0,-1 0 0 0 0,0 0 0 0 0,0-1 0 0 0,0 1 0 0 0,0 0 0 0 0,0 0 1 0 0,1-1-1 0 0,0 0-2 0 0,-1 0 1 0 0,1 0-1 0 0,0 0 1 0 0,0-1-1 0 0,-1 1 1 0 0,1 0 0 0 0,0-1-1 0 0,-1 1 1 0 0,1 0-1 0 0,-1-1 1 0 0,1-1-1 0 0,0-5-35 0 0,0 2 7 0 0,1 1 0 0 0,-1 0 0 0 0,1 0 0 0 0,0-1-1 0 0,0 1 1 0 0,0 0 0 0 0,0 0 0 0 0,1 1 0 0 0,4-7 0 0 0,-4 7 8 0 0,0 0 0 0 0,0 0 0 0 0,-1 0 0 0 0,3-6 0 0 0,-4 7 8 0 0,1 0 1 0 0,0-1 0 0 0,0 1 0 0 0,0 0-1 0 0,0 0 1 0 0,0 0 0 0 0,4-3 0 0 0,26-24-223 0 0,-23 20 181 0 0,1 1 1 0 0,0 0-1 0 0,0 1 0 0 0,16-9 0 0 0,-20 13 57 0 0,-4 3-6 0 0,1-1-1 0 0,-1 0 1 0 0,1 1 0 0 0,0 0 0 0 0,-1 0-1 0 0,1-1 1 0 0,0 2 0 0 0,0-1 0 0 0,0 0-1 0 0,0 1 1 0 0,0-1 0 0 0,0 1 0 0 0,0 0 0 0 0,0 0-1 0 0,0 0 1 0 0,0 0 0 0 0,6 1 0 0 0,5 1-42 0 0,-11-2 45 0 0,-1 0 1 0 0,0 0-1 0 0,0 0 0 0 0,0 1 1 0 0,1-1-1 0 0,-1 1 1 0 0,0-1-1 0 0,0 1 0 0 0,0 0 1 0 0,0 0-1 0 0,3 2 0 0 0,15 10 1 0 0,-12-8 0 0 0,0 0 0 0 0,-1 0 0 0 0,0 0 0 0 0,-1 1 0 0 0,1 0 0 0 0,-1 0 0 0 0,9 11 0 0 0,-1 3 0 0 0,-11-17 0 0 0,0 0 0 0 0,-1 0 0 0 0,1 1 0 0 0,-1 0 0 0 0,0-1 0 0 0,0 1 0 0 0,0 0 0 0 0,-1 0 0 0 0,1 0 0 0 0,-1 0 0 0 0,2 7 0 0 0,3 13 9 0 0,-5-21-2 0 0,0 1 1 0 0,0 0 0 0 0,0 0-1 0 0,0 0 1 0 0,-1-1 0 0 0,0 1-1 0 0,1 0 1 0 0,-2 4 0 0 0,-2 18 55 0 0,2-13 4 0 0,-1 1-1 0 0,0-1 1 0 0,-1 0-1 0 0,-1 0 1 0 0,-6 16-1 0 0,5-19 24 0 0,0 0 0 0 0,-1 0 0 0 0,0-1 0 0 0,0 1 0 0 0,-1-2 0 0 0,-14 16 0 0 0,18-21-41 0 0,0 0-1 0 0,0-1 0 0 0,-1 1 0 0 0,1-1 1 0 0,-1 1-1 0 0,1-1 0 0 0,-1 0 1 0 0,0 0-1 0 0,0-1 0 0 0,0 1 0 0 0,0-1 1 0 0,0 0-1 0 0,0 0 0 0 0,-1 0 0 0 0,1-1 1 0 0,0 1-1 0 0,0-1 0 0 0,-1 0 0 0 0,1 0 1 0 0,0-1-1 0 0,-5 0 0 0 0,-2-2 47 0 0,0 0-1 0 0,1-1 0 0 0,-1 0 1 0 0,1-1-1 0 0,-1 0 1 0 0,1 0-1 0 0,1-1 0 0 0,-1-1 1 0 0,-15-13-1 0 0,5 5-149 0 0,-10-10-200 0 0,28 23 211 0 0,0 0 1 0 0,0-1-1 0 0,0 1 1 0 0,0 0-1 0 0,0-1 1 0 0,1 0-1 0 0,-1 1 1 0 0,1-1-1 0 0,-2-4 1 0 0,2-1-2452 0 0,1-1 1015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13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84 114 8288 0 0,'0'0'1002'0'0,"5"10"1717"0"0,1 1-2235 0 0,1 1-1 0 0,0-2 1 0 0,1 1 0 0 0,0-1-1 0 0,12 11 1 0 0,-20-21-483 0 0,4 4 19 0 0,-1-1 0 0 0,1 0 0 0 0,0 0 0 0 0,7 4 1 0 0,8 5 24 0 0,-11-7-10 0 0,0 0 0 0 0,14 6 0 0 0,3 2 78 0 0,-23-11 99 0 0,0-2-168 0 0,-1 0 0 0 0,1 0 0 0 0,-1-1 0 0 0,1 1 1 0 0,-1 0-1 0 0,1 0 0 0 0,-1-1 0 0 0,0 1 1 0 0,1-1-1 0 0,-1 1 0 0 0,0-1 0 0 0,1 1 0 0 0,-1-1 1 0 0,0 0-1 0 0,0 0 0 0 0,1 0 0 0 0,-1 0 1 0 0,0 0-1 0 0,0 0 0 0 0,0 0 0 0 0,0 0 0 0 0,0 0 1 0 0,0-1-1 0 0,1-1 39 0 0,-1 0 0 0 0,0 0 1 0 0,0 0-1 0 0,0 0 0 0 0,0 1 0 0 0,-1-1 1 0 0,1 0-1 0 0,-1 0 0 0 0,0 0 1 0 0,0-4-1 0 0,0-2 51 0 0,-1 1-1 0 0,0-1 1 0 0,-1 1 0 0 0,0-1 0 0 0,0 1-1 0 0,-1 0 1 0 0,0 0 0 0 0,-1 0 0 0 0,1 0-1 0 0,-1 1 1 0 0,-1-1 0 0 0,0 1 0 0 0,0 0-1 0 0,0 0 1 0 0,-11-10 0 0 0,6 8 85 0 0,3 0 22 0 0,-1 1 0 0 0,-1 1 1 0 0,0-1-1 0 0,0 1 0 0 0,-14-7 0 0 0,21 12-207 0 0,-1 0 36 0 0,0 0 0 0 0,-1 1 0 0 0,1-1 0 0 0,-1 1 0 0 0,0-1-1 0 0,1 1 1 0 0,-1 0 0 0 0,0 0 0 0 0,0 1 0 0 0,0-1-1 0 0,-6 1 1 0 0,8 0-40 0 0,-1 0 0 0 0,0 0 0 0 0,1 0 0 0 0,-1 0 0 0 0,1 1 0 0 0,-1-1 0 0 0,0 1 0 0 0,1 0-1 0 0,-1 0 1 0 0,1 0 0 0 0,0 0 0 0 0,-1 0 0 0 0,1 0 0 0 0,-2 2 0 0 0,1 0-20 0 0,1-1 1 0 0,0 0 0 0 0,0 1-1 0 0,0-1 1 0 0,0 1 0 0 0,0 0-1 0 0,1 0 1 0 0,-1-1-1 0 0,1 1 1 0 0,0 0 0 0 0,-1 5-1 0 0,-13 33-10 0 0,9-26 0 0 0,1 0 0 0 0,0 0 0 0 0,1 1 0 0 0,1 0 0 0 0,-3 32 0 0 0,7-20 20 0 0,10 53-1 0 0,0 1 6 0 0,-10-77-25 0 0,0 1 0 0 0,0-1 0 0 0,0 0 0 0 0,1 0 0 0 0,0 0 0 0 0,0 0 0 0 0,0 0 0 0 0,1 0 0 0 0,0-1 0 0 0,0 1 0 0 0,0-1 0 0 0,0 0 0 0 0,0 0 0 0 0,1 0 0 0 0,0 0 0 0 0,0-1 0 0 0,0 1 0 0 0,0-1 0 0 0,1 0 0 0 0,-1 0 0 0 0,1-1 0 0 0,0 1 0 0 0,7 2 0 0 0,5-1-341 0 0,-1 0-1 0 0,0-2 1 0 0,1 0-1 0 0,-1-1 1 0 0,1 0-1 0 0,21-3 1 0 0,-17-1-1005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13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1840 0 0,'6'-5'12782'0'0,"-4"2"-12638"0"0,1 0-1 0 0,-1 1 1 0 0,0-1-1 0 0,1 1 0 0 0,0-1 1 0 0,0 1-1 0 0,0 0 1 0 0,0 0-1 0 0,0 0 1 0 0,0 0-1 0 0,4-1 0 0 0,16-10-9 0 0,-13 6-108 0 0,1 0 0 0 0,0 1 0 0 0,0 1 0 0 0,16-6 0 0 0,-2 5-29 0 0,-20 6 14 0 0,-1-1-1 0 0,0 0 1 0 0,1 0-1 0 0,-1 0 1 0 0,8-4-1 0 0,-10 4-1 0 0,1 0 0 0 0,-1 0 0 0 0,0 1 0 0 0,1-1 0 0 0,-1 1 0 0 0,1-1 0 0 0,-1 1 0 0 0,1 0 0 0 0,-1 0 0 0 0,1 0 0 0 0,-1 0 0 0 0,1 1 0 0 0,4 0 0 0 0,26 2 133 0 0,-32-3 340 0 0,-1 2-464 0 0,0-1 0 0 0,-1 1 0 0 0,1-1 0 0 0,0 1 0 0 0,-1-1 0 0 0,1 1-1 0 0,-1-1 1 0 0,1 1 0 0 0,-1-1 0 0 0,0 0 0 0 0,0 1 0 0 0,0-1 0 0 0,0 0 0 0 0,1 0 0 0 0,-2 0 0 0 0,1 0 0 0 0,0 0 0 0 0,0 0 0 0 0,-2 2 0 0 0,1-2-1 0 0,1 0 0 0 0,-1 1 0 0 0,1-1 0 0 0,-1 1 0 0 0,1 0 0 0 0,0-1 0 0 0,-2 4-1 0 0,0 2 37 0 0,2-4-35 0 0,0-1 1 0 0,0 0-1 0 0,0 0 1 0 0,-1 0-1 0 0,1 1 0 0 0,0-1 1 0 0,-1 0-1 0 0,1-1 1 0 0,-1 1-1 0 0,0 0 0 0 0,-3 3 1 0 0,-1 0 48 0 0,0 1 0 0 0,0 0 0 0 0,1 0 0 0 0,0 1 0 0 0,-5 7 0 0 0,-5 8 97 0 0,8-13-69 0 0,1 0 0 0 0,0 0 0 0 0,0 1 0 0 0,1 0 0 0 0,-4 12 0 0 0,-15 53 478 0 0,17-47-388 0 0,5-19-76 0 0,0 0 0 0 0,1 1 0 0 0,0-1 0 0 0,1 1-1 0 0,1 10 1 0 0,-1-1 97 0 0,0-16-166 0 0,0 1 0 0 0,1 0 0 0 0,0 0-1 0 0,-1-1 1 0 0,1 1 0 0 0,1 0 0 0 0,-1-1 0 0 0,0 1 0 0 0,1-1 0 0 0,0 0-1 0 0,0 1 1 0 0,0-1 0 0 0,0 0 0 0 0,0 0 0 0 0,1 0 0 0 0,-1 0 0 0 0,6 4-1 0 0,2 1 49 0 0,0 0 0 0 0,1-1 0 0 0,19 10 0 0 0,-22-14-51 0 0,0-1 0 0 0,1 0-1 0 0,-1 0 1 0 0,0 0 0 0 0,1-1-1 0 0,-1-1 1 0 0,18 0 0 0 0,-16 0-410 0 0,39-2 556 0 0,-16-4-7233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14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13824 0 0,'0'0'1760'0'0,"13"0"-1472"0"0,2 0 8 0 0,-7 0-1 0 0,0 0 57 0 0,5 0 16 0 0,2 0 0 0 0,1 0 0 0 0,-1-3-368 0 0,1-2 0 0 0,-3 2-80 0 0,14-5 16 0 0,-1 5-1032 0 0,-5-6-207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14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326 100 5984 0 0,'-1'-2'273'0'0,"-4"-5"-175"0"0,1 0 1 0 0,-2 1-1 0 0,-5-7 0 0 0,2 4 1479 0 0,0 1 0 0 0,0 0 0 0 0,-1 1-1 0 0,0 0 1 0 0,-1 0 0 0 0,-14-7-1 0 0,21 13-1407 0 0,1 0-1 0 0,-1 0 1 0 0,0 1-1 0 0,1-1 1 0 0,-1 1-1 0 0,0-1 0 0 0,1 1 1 0 0,-1 0-1 0 0,0 1 1 0 0,0-1-1 0 0,1 1 0 0 0,-1-1 1 0 0,0 1-1 0 0,1 0 1 0 0,-1 0-1 0 0,1 1 1 0 0,-1-1-1 0 0,-5 4 0 0 0,-15 6 320 0 0,0 1-145 0 0,8-2-108 0 0,12-7-160 0 0,0 0 0 0 0,-1 0 0 0 0,2 0 1 0 0,-1 0-1 0 0,0 0 0 0 0,-3 5 0 0 0,2-2-30 0 0,0 1 0 0 0,0 0 0 0 0,1 0 0 0 0,0 0-1 0 0,0 0 1 0 0,1 0 0 0 0,-1 1 0 0 0,2-1-1 0 0,-1 1 1 0 0,1 0 0 0 0,0 0 0 0 0,1 0 0 0 0,0 0-1 0 0,0 9 1 0 0,1-3-45 0 0,1 0 0 0 0,0 0 0 0 0,1 0 0 0 0,4 16 0 0 0,10 36 0 0 0,-15-64 0 0 0,8 22 59 0 0,22 45 0 0 0,-28-65-49 0 0,1 1 0 0 0,0-1 0 0 0,-1 0 0 0 0,1 0 1 0 0,1 0-1 0 0,6 5 0 0 0,11 11-7 0 0,-16-16 3 0 0,-1 0 0 0 0,1 0-1 0 0,0 0 1 0 0,0-1 0 0 0,0 0 0 0 0,0 0-1 0 0,1 0 1 0 0,-1-1 0 0 0,1 0-1 0 0,8 2 1 0 0,-3-1-26 0 0,-7-2 11 0 0,0 0 1 0 0,-1 0-1 0 0,1-1 1 0 0,0 0-1 0 0,0 0 1 0 0,0 0-1 0 0,0-1 1 0 0,-1 1-1 0 0,1-1 1 0 0,0 0-1 0 0,0-1 1 0 0,-1 1-1 0 0,1-1 1 0 0,-1 0-1 0 0,1 0 1 0 0,-1 0-1 0 0,0-1 1 0 0,0 0-1 0 0,0 1 1 0 0,0-1-1 0 0,0-1 1 0 0,-1 1-1 0 0,0 0 1 0 0,1-1-1 0 0,4-6 1 0 0,-3 0-18 0 0,0 0 1 0 0,0-1 0 0 0,-1 1-1 0 0,0-1 1 0 0,-1 1 0 0 0,0-1-1 0 0,-1 0 1 0 0,0 0 0 0 0,1-19-1 0 0,-1-1 26 0 0,-1 24 0 0 0,0-1 0 0 0,-1 0 0 0 0,0-13 0 0 0,-1 3 0 0 0,1 14 0 0 0,0 0 0 0 0,0 0 0 0 0,-1 0 0 0 0,1 0 0 0 0,-2-4 0 0 0,0 2-9 0 0,1 1-1 0 0,0-1 1 0 0,-1-11-1 0 0,2 13 6 0 0,0 0 1 0 0,-1-1-1 0 0,0 1 0 0 0,1 0 1 0 0,-1 0-1 0 0,-3-7 0 0 0,-8-28 4 0 0,9 35 0 0 0,-4 9 12 0 0,6-3-6 0 0,0 0-1 0 0,0 0 0 0 0,1 0 0 0 0,-1 0 1 0 0,0 0-1 0 0,1 0 0 0 0,-1 0 1 0 0,1 0-1 0 0,0 0 0 0 0,0 0 0 0 0,0 4 1 0 0,2 27 19 0 0,-2-28 0 0 0,3 22-16 0 0,7 62-8 0 0,-1-21-1 0 0,4 19 0 0 0,-10-72-98 0 0,1 4-245 0 0,0 0-1 0 0,1-1 1 0 0,1 1 0 0 0,1-1-1 0 0,16 30 1 0 0,-7-23-3349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3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403 257 5528 0 0,'0'0'497'0'0,"-1"-9"-394"0"0,1 8-101 0 0,-2-6 788 0 0,0-1 0 0 0,1 0-1 0 0,-1-10 1 0 0,2 15-571 0 0,0 1-1 0 0,-1 0 1 0 0,1-1-1 0 0,-1 1 1 0 0,1 0-1 0 0,-1-1 1 0 0,0 1 0 0 0,-1-3-1 0 0,1 3-95 0 0,-1-1 0 0 0,2 1 0 0 0,-1 0 0 0 0,0-1 0 0 0,0 1 0 0 0,1-1-1 0 0,0 1 1 0 0,-1-4 0 0 0,1 2 18 0 0,-1 1 0 0 0,1 0 1 0 0,-1-1-1 0 0,0 1 0 0 0,0 0 0 0 0,-2-5 0 0 0,-5-17 834 0 0,7 22-868 0 0,0 0 0 0 0,0 1 0 0 0,0-1 1 0 0,-1 1-1 0 0,1-1 0 0 0,-1 1 0 0 0,-2-4 0 0 0,-4-5 365 0 0,7 8-330 0 0,-1 1-1 0 0,0 0 1 0 0,0-1-1 0 0,0 1 1 0 0,-5-3-1 0 0,-8-9 218 0 0,10 10-304 0 0,0 0-1 0 0,0 0 1 0 0,-1 0 0 0 0,1 1-1 0 0,-1 0 1 0 0,0 0 0 0 0,-7-2-1 0 0,3 1 22 0 0,6 3-52 0 0,1 0 0 0 0,-1 0 0 0 0,0 1 0 0 0,0 0 0 0 0,0 0 0 0 0,0 0 0 0 0,0 0-1 0 0,0 0 1 0 0,-5 2 0 0 0,8-2-17 0 0,0 0 0 0 0,0 1 0 0 0,0-1 1 0 0,0 0-1 0 0,0 0 0 0 0,0 1 0 0 0,0-1 0 0 0,0 1 0 0 0,0-1 0 0 0,0 1 0 0 0,0-1 0 0 0,0 1 1 0 0,1 0-1 0 0,-1-1 0 0 0,0 1 0 0 0,0 0 0 0 0,1 0 0 0 0,-2 1 0 0 0,-2 2-5 0 0,-8 4-8 0 0,8-5 29 0 0,0-1-1 0 0,0 1 1 0 0,0 0 0 0 0,1 0 0 0 0,-1 1 0 0 0,1-1 0 0 0,-6 8-1 0 0,2-1-5 0 0,4-5-47 0 0,-1 0-1 0 0,1 0 1 0 0,0 0-1 0 0,-4 11 0 0 0,0-2-41 0 0,6-12 66 0 0,0-1-1 0 0,0 1 0 0 0,0 0 0 0 0,1 0 0 0 0,-1 0 1 0 0,0 0-1 0 0,1 0 0 0 0,-2 4 0 0 0,-4 20-43 0 0,5-22 48 0 0,0-1 0 0 0,0 1 0 0 0,0 0-1 0 0,0 0 1 0 0,0 0 0 0 0,1 0-1 0 0,0 0 1 0 0,0 1 0 0 0,0-1 0 0 0,1 4-1 0 0,3 7-22 0 0,1-1-1 0 0,1 1 0 0 0,0-1 0 0 0,0 0 0 0 0,2-1 0 0 0,10 16 0 0 0,-14-24 19 0 0,0-1-1 0 0,0 1 1 0 0,0-1 0 0 0,1 0 0 0 0,-1-1-1 0 0,9 6 1 0 0,-8-5 1 0 0,1 0 0 0 0,-1 0 0 0 0,10 11 0 0 0,-11-11 6 0 0,1 0 0 0 0,-1 0 0 0 0,1-1 0 0 0,-1 1 0 0 0,8 3 0 0 0,16 14 0 0 0,2-1 0 0 0,-9-5 0 0 0,-16-12 0 0 0,-1 0 0 0 0,0 0 0 0 0,0 0 0 0 0,0 0 0 0 0,4 5 0 0 0,-7-5 0 0 0,14 8 0 0 0,-14-10 0 0 0,1 0 0 0 0,0 0 0 0 0,-1 1 0 0 0,1-1 0 0 0,-1 1 0 0 0,1-1 0 0 0,2 4 0 0 0,-2-1 0 0 0,2 0 0 0 0,-1-1 0 0 0,0 1 0 0 0,1-1 0 0 0,4 4 0 0 0,-4-5 0 0 0,-3 0 0 0 0,1-1 0 0 0,0 1 0 0 0,-1 0 0 0 0,1-1 0 0 0,-1 1 0 0 0,1 0 0 0 0,-1 0 0 0 0,1 3 0 0 0,-1-3 0 0 0,2 1 0 0 0,0 1 0 0 0,0 1 0 0 0,-1-1 0 0 0,1 0 0 0 0,-1 1 0 0 0,0-1 0 0 0,0 1 0 0 0,-1-1 0 0 0,0 1 0 0 0,0 0 0 0 0,0 0 0 0 0,0 0 0 0 0,0 0 0 0 0,-1 8 0 0 0,-1-2 85 0 0,-1 0-1 0 0,0-1 0 0 0,0 1 1 0 0,-1-1-1 0 0,-6 15 0 0 0,5-16 2 0 0,3-5-106 0 0,-1 1-1 0 0,0-1 1 0 0,0 0-1 0 0,0 0 1 0 0,-1 0-1 0 0,1 0 1 0 0,-1 0-1 0 0,0 0 1 0 0,0-1-1 0 0,0 1 1 0 0,-1-1-1 0 0,1 0 1 0 0,-1 0-1 0 0,0 0 1 0 0,-7 4-1 0 0,-4 0 139 0 0,0 0-1 0 0,0-1 0 0 0,-1-1 0 0 0,0 0 1 0 0,0-1-1 0 0,-1 0 0 0 0,1-2 0 0 0,-1 0 0 0 0,1-1 1 0 0,-1 0-1 0 0,-25-3 0 0 0,31-1-99 0 0,0 1 1 0 0,1-1-1 0 0,-1-1 1 0 0,1 0-1 0 0,-1 0 0 0 0,1-1 1 0 0,0 0-1 0 0,-16-12 0 0 0,22 14-195 0 0,0 0 0 0 0,0 0 0 0 0,0-1-1 0 0,0 1 1 0 0,0-1 0 0 0,1 0 0 0 0,0 0 0 0 0,0 0-1 0 0,0 0 1 0 0,0 0 0 0 0,1-1 0 0 0,-1 1-1 0 0,-2-9 1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15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10592 0 0,'0'0'6770'0'0,"-5"4"-5495"0"0,4-1-1222 0 0,0 0 0 0 0,1 0 0 0 0,-1 0 1 0 0,1-1-1 0 0,0 1 0 0 0,0 0 0 0 0,0 0 1 0 0,1 0-1 0 0,0 4 0 0 0,0 11 161 0 0,1 21 179 0 0,2-1-1 0 0,10 44 0 0 0,-6-38 299 0 0,3 48 0 0 0,2 45-291 0 0,5 5-134 0 0,-13-114-195 0 0,-1-11 12 0 0,7 21-1 0 0,-8-27-29 0 0,1-1-1 0 0,-2 1 1 0 0,1 0-1 0 0,-2 0 1 0 0,2 13-1 0 0,2 12 839 0 0,-6-36-868 0 0,0 0-1 0 0,0 0 1 0 0,0-1 0 0 0,0 1-1 0 0,0 0 1 0 0,0-1 0 0 0,0 1-1 0 0,0-1 1 0 0,1 1 0 0 0,-1-1-1 0 0,0 1 1 0 0,0-1 0 0 0,0 0-1 0 0,0 0-56 0 0,-1-1 43 0 0,1 1-4 0 0,0 0 0 0 0,0 0 0 0 0,-1 0 0 0 0,1 0 0 0 0,0-1 0 0 0,1 1 1 0 0,-1 0-1 0 0,0 0 0 0 0,0-1 0 0 0,1 1 0 0 0,-1-1 0 0 0,0 1 1 0 0,0-3-1 0 0,-1-3-4 0 0,-1 1-9 0 0,2 0-1 0 0,-1-1 1 0 0,1 1-1 0 0,0-1 0 0 0,0 1 1 0 0,1-9-1 0 0,9-44-475 0 0,11-39-488 0 0,-20 95 944 0 0,1 0 0 0 0,-1-1 0 0 0,-1 1 0 0 0,1 0 0 0 0,-1-7 0 0 0,0 8 17 0 0,1 0 0 0 0,-1 0 0 0 0,1 0 0 0 0,0 0 0 0 0,0 0 0 0 0,0 0 1 0 0,0 0-1 0 0,0 0 0 0 0,0-1 0 0 0,1 1 0 0 0,-1 0 0 0 0,1 0 0 0 0,-1 0 0 0 0,1 0 1 0 0,1-2-1 0 0,46-74-263 0 0,-44 74 245 0 0,0 0-1 0 0,0 1 0 0 0,1 0 0 0 0,-1-1 0 0 0,1 1 1 0 0,-1 1-1 0 0,1-1 0 0 0,0 1 0 0 0,0 0 1 0 0,11-3-1 0 0,5-4-171 0 0,-4 2 109 0 0,-14 6 26 0 0,4 2 42 0 0,2 2-19 0 0,6 6 33 0 0,-13-6 9 0 0,10 8 1 0 0,-11-6 0 0 0,0-2 0 0 0,3 4 0 0 0,-1-1 0 0 0,0 1 0 0 0,-1 0 0 0 0,1 0 0 0 0,-1 0 0 0 0,0 0 0 0 0,1 12 0 0 0,15 72 196 0 0,-2-18 72 0 0,-12-53-190 0 0,2 14 56 0 0,14 47 0 0 0,-17-69-119 0 0,2-1 1 0 0,0 0-1 0 0,0 0 0 0 0,1 0 0 0 0,0-1 1 0 0,1 0-1 0 0,14 17 0 0 0,-19-25-9 0 0,0 0 0 0 0,0 0 0 0 0,0 0 0 0 0,0-1 0 0 0,0 1 0 0 0,0-1 0 0 0,1 0-1 0 0,-1 0 1 0 0,0 0 0 0 0,1 0 0 0 0,4 2 0 0 0,3-4 37 0 0,-6-1-69 0 0,0 0 1 0 0,0 0 0 0 0,-1 0-1 0 0,1-1 1 0 0,0 1 0 0 0,-1-1-1 0 0,0 0 1 0 0,0 0 0 0 0,0 0-1 0 0,0-1 1 0 0,3-4 0 0 0,2-4-987 0 0,-1 1 0 0 0,8-18 0 0 0,-7 9-582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15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11952 0 0,'0'0'3105'0'0,"1"2"-2489"0"0,12 54 1493 0 0,-8-29-1424 0 0,-1-7-339 0 0,9 63 743 0 0,-13-83-1084 0 0,6 28 503 0 0,-1 1 0 0 0,1 42 0 0 0,-4-53-200 0 0,-1 0 0 0 0,9 30 0 0 0,-1-1 55 0 0,6 23 52 0 0,1 5-133 0 0,-12-53-224 0 0,2-1-1 0 0,0 0 1 0 0,1 0-1 0 0,20 38 0 0 0,-16-35-16 0 0,-8-18-29 0 0,0-1-1 0 0,0 1 0 0 0,0-1 0 0 0,1 0 0 0 0,8 10 1 0 0,-10-13-5 0 0,0-1 1 0 0,0 1 0 0 0,0 0-1 0 0,0 0 1 0 0,0-1 0 0 0,0 0-1 0 0,1 1 1 0 0,-1-1-1 0 0,1 0 1 0 0,-1 0 0 0 0,1 0-1 0 0,-1 0 1 0 0,1-1 0 0 0,0 1-1 0 0,-1-1 1 0 0,5 1 0 0 0,-5-1-1 0 0,27-2 28 0 0,-28 2-74 0 0,1-1 0 0 0,-1 1 0 0 0,0 0 0 0 0,1-1 0 0 0,-1 1 0 0 0,0 0 0 0 0,0-1 0 0 0,1 0 0 0 0,-1 1 0 0 0,0-1 0 0 0,0 0 0 0 0,0 1 0 0 0,0-1 0 0 0,0 0 0 0 0,0 0 0 0 0,0 0 0 0 0,0 0 0 0 0,1-2 0 0 0,17-32-2985 0 0,-10 19 741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16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13072 0 0,'-15'0'597'0'0,"12"0"-9"0"0,2 1-380 0 0,-3 2 1217 0 0,3 16 611 0 0,1-13-1815 0 0,0 0-1 0 0,0 0 1 0 0,1 0 0 0 0,-1 0-1 0 0,1 0 1 0 0,3 9 0 0 0,0 5 275 0 0,6 33 392 0 0,15 100 639 0 0,-18-115-1180 0 0,2 0 1 0 0,15 41-1 0 0,10 39-44 0 0,-34-117-300 0 0,8 35 73 0 0,20 62 0 0 0,2 0-1243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16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86 3224 0 0,'-2'-10'14634'0'0,"8"5"-14395"0"0,0 0 0 0 0,0 0-1 0 0,0 1 1 0 0,1 0 0 0 0,0 0 0 0 0,0 0 0 0 0,0 1-1 0 0,0 0 1 0 0,0 1 0 0 0,1-1 0 0 0,7 0-1 0 0,44-10-154 0 0,28-5-1762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37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774 2588 13016 0 0,'-1'1'106'0'0,"0"0"1"0"0,-1-1-1 0 0,1 1 1 0 0,-1-1-1 0 0,1 1 1 0 0,-1-1 0 0 0,1 0-1 0 0,-1 1 1 0 0,1-1-1 0 0,-1 0 1 0 0,0 0-1 0 0,-2 0 1 0 0,3 0-109 0 0,0-1 1 0 0,0 1-1 0 0,1 0 1 0 0,-1-1-1 0 0,0 1 1 0 0,0 0-1 0 0,0-1 1 0 0,1 1-1 0 0,-1-1 1 0 0,0 1-1 0 0,1-1 1 0 0,-1 0-1 0 0,0 1 1 0 0,1-1-1 0 0,-1 0 1 0 0,1 1-1 0 0,-1-1 1 0 0,1 0-1 0 0,-1 0 1 0 0,1 1-1 0 0,-1-3 1 0 0,-1 1-23 0 0,-2-4 0 0 0,0 0 0 0 0,1 0 0 0 0,0 0 0 0 0,-1 0 1 0 0,2 0-1 0 0,-1-1 0 0 0,-2-11 0 0 0,0-4-99 0 0,-1-24-1 0 0,1 2 58 0 0,-14-130 123 0 0,-2-17 27 0 0,14 154-64 0 0,-38-169 147 0 0,-141-312 281 0 0,105 341-269 0 0,27 63-62 0 0,12 9-46 0 0,-12-24-85 0 0,37 91-38 0 0,11 24 50 0 0,0-1 1 0 0,-1 1 0 0 0,-1 1 0 0 0,0-1-1 0 0,-1 1 1 0 0,-13-15 0 0 0,9 13 42 0 0,10 12-28 0 0,1 0 0 0 0,-1 0 0 0 0,0 1 0 0 0,1-1 0 0 0,-1 1 0 0 0,-1-1 0 0 0,1 1-1 0 0,0 0 1 0 0,-7-3 0 0 0,-29-11 141 0 0,31 9-154 0 0,7 6-1 0 0,1 1 1 0 0,0 0 0 0 0,0 0-1 0 0,0 0 1 0 0,0-1 0 0 0,-1 1 0 0 0,1 0-1 0 0,0 0 1 0 0,0 0 0 0 0,0-1 0 0 0,0 1-1 0 0,0 0 1 0 0,0 0 0 0 0,0-1 0 0 0,0 1-1 0 0,0 0 1 0 0,0 0 0 0 0,0-1-1 0 0,0 1 1 0 0,0 0 0 0 0,0 0 0 0 0,0-1-1 0 0,0 1 1 0 0,0 0 0 0 0,0 0 0 0 0,0-1-1 0 0,0 1 1 0 0,0 0 0 0 0,0 0 0 0 0,0 0-1 0 0,1-1 1 0 0,-1 1 0 0 0,0 0 0 0 0,0 0-1 0 0,0-1 1 0 0,0 1 0 0 0,1 0-1 0 0,-1 0 1 0 0,0 0 0 0 0,0 0 0 0 0,0 0-1 0 0,1-1 1 0 0,-1 1 0 0 0,0 0 0 0 0,0 0-1 0 0,0 0 1 0 0,1 0 0 0 0,12-6-43 0 0,-12 6 32 0 0,34-15-8 0 0,19-8-39 0 0,-34 16 58 0 0,196-69 0 0 0,-154 51 0 0 0,84-48 0 0 0,-23 5 0 0 0,134-54 0 0 0,24 25 0 0 0,-263 92 9 0 0,1 2 0 0 0,0 0 0 0 0,0 1 0 0 0,0 0 0 0 0,0 2 0 0 0,33 3 1 0 0,-45-2-15 0 0,0 0 1 0 0,-1 1-1 0 0,1 0 1 0 0,0 0 0 0 0,-1 1-1 0 0,1 0 1 0 0,-1 0-1 0 0,0 0 1 0 0,0 1 0 0 0,0 0-1 0 0,-1 0 1 0 0,1 0 0 0 0,6 7-1 0 0,-3 0-8 0 0,-1-1 0 0 0,0 1 1 0 0,-1 0-1 0 0,0 1 0 0 0,11 23 0 0 0,0 6 52 0 0,-2 1 0 0 0,-1 1 0 0 0,-2 0 1 0 0,10 69-1 0 0,1 106 288 0 0,2 27 41 0 0,45 432 407 0 0,-60-490-495 0 0,38 407 1323 0 0,-46-567-1576 0 0,17 94-39 0 0,-16-100-123 0 0,-3-15-40 0 0,-1-1 1 0 0,1 0-1 0 0,1 1 1 0 0,-1-1-1 0 0,1 0 1 0 0,0 0-1 0 0,0 0 1 0 0,5 8-1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38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1050 3224 0 0,'-1'-5'92'0'0,"-1"1"0"0"0,0 0 1 0 0,0 0-1 0 0,-1 0 0 0 0,1 0 1 0 0,-1 0-1 0 0,0 0 0 0 0,0 1 1 0 0,0-1-1 0 0,-1 1 0 0 0,1 0 0 0 0,-8-6 1 0 0,-4 0 1818 0 0,-30-16 1 0 0,43 24-1778 0 0,-6-2 271 0 0,0 0 0 0 0,0 0 0 0 0,-1 1 0 0 0,1 0 0 0 0,-1 1 0 0 0,1 0 0 0 0,-1 0 0 0 0,-16 1 0 0 0,11 0 213 0 0,1 0 0 0 0,-23-4 0 0 0,20 1-55 0 0,-24 0 0 0 0,22 2-238 0 0,-21-4 1 0 0,16 1-9 0 0,0-2 1 0 0,0 0-1 0 0,-27-12 0 0 0,50 17-314 0 0,-1 1 0 0 0,0 0 0 0 0,0 0 0 0 0,1-1-1 0 0,-1 1 1 0 0,0 0 0 0 0,1-1 0 0 0,-1 1 0 0 0,0-1 0 0 0,1 1 0 0 0,-1-1-1 0 0,1 1 1 0 0,-1-1 0 0 0,1 0 0 0 0,-2 0 0 0 0,3 1-1 0 0,-1-1-1 0 0,0 1 1 0 0,1 0 0 0 0,-1 0-1 0 0,1 0 1 0 0,-1-1 0 0 0,0 1-1 0 0,1 0 1 0 0,-1 0 0 0 0,1 0-1 0 0,-1 0 1 0 0,0 0 0 0 0,1 0-1 0 0,-1 0 1 0 0,1 0 0 0 0,-1 0-1 0 0,0 0 1 0 0,1 0 0 0 0,-1 0-1 0 0,1 0 1 0 0,-1 0 0 0 0,0 0-1 0 0,1 0 1 0 0,-1 1 0 0 0,1-1-1 0 0,8 1-1 0 0,0 0 0 0 0,0 0 0 0 0,0-1 0 0 0,0 0 0 0 0,0-1 0 0 0,0 0 0 0 0,15-4 0 0 0,4-3 0 0 0,28-12 0 0 0,-28 9 0 0 0,13-6 0 0 0,47-28 0 0 0,6-2 0 0 0,379-124-88 0 0,-387 141 88 0 0,-2-3 0 0 0,-1-5 0 0 0,120-72 0 0 0,-40 2 0 0 0,-27 19 0 0 0,-79 51 0 0 0,46-27 0 0 0,-85 55 0 0 0,0 1 0 0 0,1 1 0 0 0,36-11 0 0 0,-50 17 2 0 0,0 1-1 0 0,0 0 0 0 0,0 1 0 0 0,0-1 0 0 0,0 1 0 0 0,0 0 0 0 0,10 1 0 0 0,-13 0 3 0 0,-1-1 0 0 0,1 0 0 0 0,-1 1 1 0 0,1-1-1 0 0,-1 1 0 0 0,1 0 0 0 0,-1-1 0 0 0,1 1 0 0 0,-1 0 1 0 0,0 0-1 0 0,1 0 0 0 0,-1 0 0 0 0,0 0 0 0 0,0 0 0 0 0,0 0 1 0 0,0 0-1 0 0,0 0 0 0 0,0 1 0 0 0,0-1 0 0 0,0 0 1 0 0,0 1-1 0 0,-1-1 0 0 0,1 1 0 0 0,0-1 0 0 0,-1 1 0 0 0,1-1 1 0 0,-1 3-1 0 0,1 1 7 0 0,2 9 12 0 0,-1-1 1 0 0,0 1-1 0 0,-1 0 0 0 0,-2 19 1 0 0,-11 171 143 0 0,10-165-122 0 0,2-27-13 0 0,-3 196 430 0 0,1-96-462 0 0,0-26 0 0 0,-15 527-149 0 0,-19 0 474 0 0,-57 462 1184 0 0,85-1001-1424 0 0,-14 226 249 0 0,-7 79-76 0 0,24-262-700 0 0,4-89-868 0 0,1 0-428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38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0 138 6448 0 0,'0'0'498'0'0,"3"1"-327"0"0,13 11 544 0 0,0 1 0 0 0,19 18 0 0 0,-23-19-617 0 0,1 0 0 0 0,0-1-1 0 0,1 0 1 0 0,27 15-1 0 0,-21-18 26 0 0,-1 0-1 0 0,1-2 0 0 0,1 0 0 0 0,-1-1 0 0 0,1-1 1 0 0,0-1-1 0 0,0-1 0 0 0,0-1 0 0 0,0 0 1 0 0,0-2-1 0 0,0 0 0 0 0,0-2 0 0 0,-1 0 0 0 0,34-10 1 0 0,36-15 527 0 0,87-41 1 0 0,-131 49-541 0 0,83-41 76 0 0,-103 45-169 0 0,6-3 38 0 0,38-17 1 0 0,-45 24-26 0 0,-14 7 7 0 0,-1 0 0 0 0,1 0-1 0 0,0 1 1 0 0,0 1 0 0 0,12-3 0 0 0,-23 6-13 0 0,1 0 1 0 0,0 0-1 0 0,-1 0 1 0 0,1 0-1 0 0,0 0 1 0 0,0 0 0 0 0,-1 0-1 0 0,1 0 1 0 0,0 0-1 0 0,-1 0 1 0 0,1 1-1 0 0,0-1 1 0 0,-1 0 0 0 0,1 0-1 0 0,0 1 1 0 0,-1-1-1 0 0,1 1 1 0 0,0-1-1 0 0,-1 0 1 0 0,1 1-1 0 0,0 1 21 0 0,1-1-1 0 0,-1 0 0 0 0,0 1 0 0 0,-1-1 0 0 0,1 1 0 0 0,0-1 1 0 0,0 1-1 0 0,0 2 0 0 0,2 6 106 0 0,-1 0 0 0 0,0 0 0 0 0,-1 0-1 0 0,0 0 1 0 0,-1 10 0 0 0,2 13 142 0 0,-1-7-188 0 0,-5 50 1 0 0,2-38-98 0 0,-41 480 920 0 0,-95 459 1362 0 0,114-832-2051 0 0,-95 514 763 0 0,91-431-583 0 0,20-144-220 0 0,3-51-118 0 0,-13 46 0 0 0,2-11-26 0 0,-9 22-821 0 0,12-56-1973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39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0 156 14768 0 0,'0'0'332'0'0,"2"0"50"0"0,0 1-289 0 0,0 0 0 0 0,0 1 0 0 0,0-1 0 0 0,-1 0 0 0 0,1 1-1 0 0,0-1 1 0 0,-1 1 0 0 0,3 2 0 0 0,12 12-19 0 0,-10-13-80 0 0,0 0 0 0 0,0 0 0 0 0,0-1 0 0 0,1 0 0 0 0,-1 0 0 0 0,1 0 0 0 0,-1 0 0 0 0,1-1 0 0 0,0-1 0 0 0,-1 1 0 0 0,11-1 1 0 0,5-2-34 0 0,1 0 0 0 0,23-6 1 0 0,-17 2 49 0 0,262-71 254 0 0,-240 61-227 0 0,140-34 26 0 0,-145 38-60 0 0,-13 3 20 0 0,0 1 0 0 0,45-4-1 0 0,-54 9 22 0 0,-18 2-19 0 0,0 0-1 0 0,1 1 0 0 0,-1-1 0 0 0,0 1 0 0 0,0 0 0 0 0,0 1 1 0 0,10 1-1 0 0,-14-1-7 0 0,-1 0 0 0 0,1 0 1 0 0,0 0-1 0 0,-1 1 0 0 0,1-1 1 0 0,-1 0-1 0 0,1 1 0 0 0,-1-1 1 0 0,1 0-1 0 0,-1 1 0 0 0,0 0 1 0 0,0-1-1 0 0,0 1 0 0 0,0 0 1 0 0,0 0-1 0 0,0-1 0 0 0,0 1 1 0 0,-1 0-1 0 0,1 0 0 0 0,-1 0 0 0 0,1 4 1 0 0,1 3 56 0 0,-1 1 0 0 0,0-1 0 0 0,0 12-1 0 0,-1 52 105 0 0,-13 92 0 0 0,6-118-90 0 0,-38 240 379 0 0,-2-7 258 0 0,-21 103 332 0 0,-15-5-874 0 0,66-313-1616 0 0,-1-9-5394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39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16583 0 0,'3'25'1472'0'0,"7"9"-1176"0"0,-2 10-232 0 0,0 6-64 0 0,7 5-80 0 0,-2 3-24 0 0,0 4-8 0 0,5 4 0 0 0,-5-2 112 0 0,0-3-88 0 0,-1-2 88 0 0,-3-1-80 0 0,0 5-56 0 0,-1-9-16 0 0,-3 1 0 0 0,3-5 0 0 0,-8-11-608 0 0,5-3-119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0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38 450 13360 0 0,'-9'-12'356'0'0,"7"9"-222"0"0,-1 0-1 0 0,1 0 1 0 0,0 0-1 0 0,0 0 0 0 0,0-1 1 0 0,1 1-1 0 0,-2-6 1 0 0,0 0-97 0 0,0-1 1 0 0,1 0-1 0 0,1 0 1 0 0,0 0-1 0 0,0-15 1 0 0,1 22-9 0 0,0-1 0 0 0,1 1 1 0 0,-1 0-1 0 0,1 0 0 0 0,0-1 0 0 0,0 1 1 0 0,1 0-1 0 0,-1 0 0 0 0,0 0 1 0 0,1 0-1 0 0,0 0 0 0 0,0 1 0 0 0,0-1 1 0 0,0 0-1 0 0,0 1 0 0 0,0 0 0 0 0,1-1 1 0 0,-1 1-1 0 0,1 0 0 0 0,5-3 1 0 0,1-1-23 0 0,1 1 1 0 0,1 0 0 0 0,-1 1-1 0 0,1 0 1 0 0,19-4 0 0 0,60-6 74 0 0,-4 1-18 0 0,-58 6 12 0 0,-1-1 0 0 0,-1-1 1 0 0,0-2-1 0 0,43-23 0 0 0,27-27-1190 0 0,-35 15-2509 0 0,-22 11-1293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3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32 211 2760 0 0,'0'0'6580'0'0,"1"1"-5798"0"0,0 1-793 0 0,1 0 199 0 0,0 1 0 0 0,-1-1 0 0 0,1 0 1 0 0,0 1-1 0 0,0-1 0 0 0,1 0 0 0 0,-1 0 0 0 0,0-1 0 0 0,4 3 0 0 0,35 16 674 0 0,-33-15-745 0 0,-4-2-100 0 0,36 13 5 0 0,-32-12-21 0 0,1-1 0 0 0,0-1 0 0 0,0 1 0 0 0,0-1 0 0 0,1-1-1 0 0,-1 0 1 0 0,0 0 0 0 0,0 0 0 0 0,1-2 0 0 0,17-1 0 0 0,-21 1 38 0 0,-1 0 1 0 0,1-1 0 0 0,-1 0 0 0 0,1 0-1 0 0,-1 0 1 0 0,0 0 0 0 0,0-1-1 0 0,0 0 1 0 0,7-5 0 0 0,-11 7 63 0 0,0-2-43 0 0,-1-1 1 0 0,1 1-1 0 0,-1 0 1 0 0,1 0-1 0 0,0 0 1 0 0,0 0 0 0 0,2-4-1 0 0,-1 4-17 0 0,-1 0-1 0 0,0 0 0 0 0,0 0 1 0 0,0 0-1 0 0,0-1 1 0 0,0 1-1 0 0,-1-4 1 0 0,0-1 30 0 0,1-7 89 0 0,-2 0 1 0 0,-3-21-1 0 0,3 30-62 0 0,0 0 0 0 0,0-1 0 0 0,-1 1 0 0 0,0 0 1 0 0,0 0-1 0 0,-1 0 0 0 0,0 0 0 0 0,0 0 1 0 0,0 1-1 0 0,-1-1 0 0 0,1 1 0 0 0,-2 0 1 0 0,1 0-1 0 0,0 0 0 0 0,-1 1 0 0 0,-10-8 0 0 0,2 1 271 0 0,10 8-285 0 0,0 1 0 0 0,0-1 0 0 0,0 1 0 0 0,-1 0 0 0 0,1 0 0 0 0,-1 0 0 0 0,1 0 0 0 0,-1 1 0 0 0,1-1 0 0 0,-7 0-1 0 0,8 1-80 0 0,0 1-1 0 0,-1 0 1 0 0,1 1-1 0 0,0-1 1 0 0,0 0-1 0 0,0 0 1 0 0,0 1-1 0 0,0-1 1 0 0,0 1-1 0 0,1 0 1 0 0,-1 0-1 0 0,0 0 0 0 0,-2 1 1 0 0,-22 14 64 0 0,-50 43 75 0 0,73-56-144 0 0,-1 0 0 0 0,1 0 0 0 0,0 1 0 0 0,-5 6 0 0 0,-6 5 0 0 0,10-9 17 0 0,0-1 0 0 0,0 0 0 0 0,1 1 0 0 0,-1 0 0 0 0,1 0 0 0 0,0 0 0 0 0,1 0 0 0 0,-4 13 0 0 0,-6 14 116 0 0,10-26-118 0 0,-1 1 0 0 0,1-1 0 0 0,0 1 0 0 0,1 0 0 0 0,0 0 0 0 0,-1 14-1 0 0,5 51 108 0 0,-2-67-90 0 0,0 6 38 0 0,7 25-1 0 0,-6-27-80 0 0,1-3-24 0 0,-1 0 0 0 0,1-1 0 0 0,0 0 0 0 0,1 0 0 0 0,4 7 0 0 0,2 5 13 0 0,-6-13 21 0 0,-1-1-1 0 0,1 1 0 0 0,0-1 0 0 0,0 0 1 0 0,0 0-1 0 0,1 0 0 0 0,-1 0 0 0 0,1-1 1 0 0,0 0-1 0 0,0 0 0 0 0,0 0 0 0 0,1 0 1 0 0,-1-1-1 0 0,1 0 0 0 0,-1 0 0 0 0,1-1 0 0 0,7 2 1 0 0,3 0-11 0 0,1-1 0 0 0,0 0 0 0 0,0-1 1 0 0,31-2-1 0 0,-37-1-209 0 0,0 0 0 0 0,-1-1 0 0 0,17-6 0 0 0,0 1-1307 0 0,-7 0-539 0 0,0-4-3211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0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13248 0 0,'4'14'416'0'0,"-1"1"0"0"0,3 27 1 0 0,0 1-230 0 0,47 260-235 0 0,-24-97 40 0 0,-6-34 334 0 0,-10-36-251 0 0,-5-78-540 0 0,-12-42-91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1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87 161 14368 0 0,'-2'0'69'0'0,"1"0"1"0"0,-1 0 0 0 0,0 0 0 0 0,0 0-1 0 0,0 0 1 0 0,0 0 0 0 0,1 0 0 0 0,-1 1-1 0 0,0-1 1 0 0,0 1 0 0 0,1-1 0 0 0,-1 1-1 0 0,0 0 1 0 0,1 0 0 0 0,-1-1 0 0 0,0 1-1 0 0,1 0 1 0 0,-1 1 0 0 0,1-1 0 0 0,0 0-1 0 0,-3 2 1 0 0,-13 15-54 0 0,13-15 37 0 0,0 1 0 0 0,1-1 0 0 0,-1 1 0 0 0,1 0-1 0 0,-6 9 1 0 0,8-12-15 0 0,1 1 0 0 0,-1-1 0 0 0,1 0 0 0 0,0 1-1 0 0,-1-1 1 0 0,1 1 0 0 0,0-1 0 0 0,0 0 0 0 0,0 1 0 0 0,0-1-1 0 0,0 1 1 0 0,0-1 0 0 0,0 1 0 0 0,0-1 0 0 0,1 0 0 0 0,-1 1-1 0 0,0-1 1 0 0,1 0 0 0 0,-1 1 0 0 0,1-1 0 0 0,0 0 0 0 0,-1 1-1 0 0,1-1 1 0 0,0 0 0 0 0,0 0 0 0 0,1 2 0 0 0,0-2 2 0 0,0 1 1 0 0,0 0 0 0 0,0-1-1 0 0,0 0 1 0 0,0 1 0 0 0,0-1-1 0 0,1 0 1 0 0,-1 0 0 0 0,0 0-1 0 0,1-1 1 0 0,-1 1-1 0 0,1 0 1 0 0,-1-1 0 0 0,0 0-1 0 0,1 0 1 0 0,-1 1 0 0 0,4-2-1 0 0,3 1-39 0 0,1 0 0 0 0,0-1 0 0 0,9-2-1 0 0,20-7 4 0 0,0-2-1 0 0,-1-2 0 0 0,63-32 0 0 0,-94 43 0 0 0,133-71 145 0 0,-110 60-222 0 0,84-41-892 0 0,-70 31-3201 0 0,0 4-1405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1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 13360 0 0,'-17'114'2850'0'0,"8"181"-699"0"0,9-275-2001 0 0,0-2-226 0 0,1-1 0 0 0,0 1-1 0 0,5 24 1 0 0,-14-76-1248 0 0,1 0 1 0 0,-1-42-1 0 0,1 16 81 0 0,5 40 646 0 0,1-31 0 0 0,0-10-17 0 0,-1 17 445 0 0,3 40 272 0 0,-1 0 0 0 0,0 0 0 0 0,1 0 0 0 0,0 0 0 0 0,0 0-1 0 0,0 0 1 0 0,0 1 0 0 0,3-7 0 0 0,-3 9 20 0 0,0 0 0 0 0,-1 0 1 0 0,1 0-1 0 0,0 0 0 0 0,1 0 0 0 0,-1 1 0 0 0,0-1 0 0 0,0 0 1 0 0,0 0-1 0 0,0 1 0 0 0,1-1 0 0 0,-1 1 0 0 0,0-1 0 0 0,0 1 1 0 0,2-1-1 0 0,21-3 34 0 0,-18 3 30 0 0,11 0-186 0 0,23-5-161 0 0,-14 1-3479 0 0,-3-3-851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1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13824 0 0,'0'0'1061'0'0,"1"2"-692"0"0,11 25-192 0 0,-2-6 323 0 0,7 22 1 0 0,75 232 334 0 0,-68-204-1526 0 0,-18-56-669 0 0,1 0 0 0 0,11 19 0 0 0,-4-15-3400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2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6448 0 0,'0'0'498'0'0,"0"1"-327"0"0,8 22 2601 0 0,-3-4 628 0 0,-1-2-1661 0 0,6 26-1 0 0,2 10-1219 0 0,-3-22-423 0 0,-2 0 1 0 0,-1 1 0 0 0,3 37-1 0 0,1 12-334 0 0,-10-78 43 0 0,0 0 0 0 0,1 0 0 0 0,0-1 0 0 0,-1 1 0 0 0,1 0 0 0 0,0-1 0 0 0,1 1 0 0 0,1 3 0 0 0,-1-2-81 0 0,2 5-934 0 0</inkml:trace>
  <inkml:trace contextRef="#ctx0" brushRef="#br0" timeOffset="1">417 0 16040 0 0,'-8'28'703'0'0,"3"-12"161"0"0,0 4-696 0 0,5 2-168 0 0,-5 1 0 0 0,5 10 0 0 0,0 1 0 0 0,-3 1 0 0 0,-2-4 0 0 0,5 0 0 0 0,0 1-736 0 0,5-4-191 0 0,-5 14-33 0 0,0-11 0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2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17071 0 0,'-8'28'760'0'0,"8"-9"152"0"0,0 5-728 0 0,-5 2-184 0 0,10 7 0 0 0,-5 1 0 0 0,0 5 0 0 0,0 4 72 0 0,0-4-72 0 0,5 0 0 0 0,-2 0 80 0 0,-3-3-80 0 0,10-5 64 0 0,-5-4-64 0 0,-2-4-88 0 0,7-4-56 0 0,-7 1-16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2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62 156 16703 0 0,'-13'27'736'0'0,"13"-14"160"0"0,-5 2-720 0 0,2 1-176 0 0,-7 7 0 0 0,6 4 0 0 0,0 4 88 0 0,-1 8-24 0 0,1 5 0 0 0,0-2 0 0 0,-5-3-64 0 0,9 0 0 0 0,0-7 0 0 0,4-1 0 0 0,-4-4-1536 0 0,5-7-239 0 0</inkml:trace>
  <inkml:trace contextRef="#ctx0" brushRef="#br0" timeOffset="1">409 0 9216 0 0,'5'20'408'0'0,"-5"-7"80"0"0,0 1-392 0 0,-5 6-96 0 0,-5 7 0 0 0,7 4 0 0 0,-7 5 728 0 0,7 6 120 0 0,-7 1 24 0 0,7 8-5848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3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13360 0 0,'0'0'612'0'0,"-1"1"-15"0"0,-7 23 937 0 0,1 0 1 0 0,-7 45-1 0 0,13-62-1249 0 0,-4 21 131 0 0,0 1-260 0 0,-3 34 1 0 0,2-17-151 0 0,1-11-1440 0 0,3-11-3210 0 0,2 0-1430 0 0</inkml:trace>
  <inkml:trace contextRef="#ctx0" brushRef="#br0" timeOffset="1">338 12 17015 0 0,'-21'109'2312'0'0,"12"-60"-1897"0"0,-2 71-1 0 0,9-83-451 0 0,1 35-1605 0 0,1-44-2486 0 0,0 1-2037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3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34 171 13272 0 0,'-5'10'256'0'0,"4"-7"-181"0"0,0-1 0 0 0,-1 0 1 0 0,1 1-1 0 0,1-1 0 0 0,-1 1 1 0 0,0-1-1 0 0,1 1 0 0 0,-1-1 1 0 0,1 6-1 0 0,-4 53 400 0 0,2-38-464 0 0,0 29 0 0 0,-2 212 1702 0 0,-2-73-397 0 0,7-163-1034 0 0,0-20-189 0 0,0-1-1 0 0,-1 1 1 0 0,0 0 0 0 0,-1-1-1 0 0,-1 9 1 0 0,1-11-13 0 0,0 0 1 0 0,1-1 0 0 0,0 1-1 0 0,0 8 1 0 0,0-10 64 0 0,1-4-30 0 0,0-17-72 0 0,5-171-42 0 0,-2 78-12 0 0,3-41-540 0 0,33-182 0 0 0,-27 271 551 0 0,-12 59 0 0 0,0-1 0 0 0,1 1 0 0 0,-1 0 0 0 0,1 0 0 0 0,3-6 0 0 0,-4 9 0 0 0,0-1 0 0 0,0 1 0 0 0,0-1 0 0 0,0 1 0 0 0,0 0 0 0 0,0 0 0 0 0,0-1 0 0 0,0 1 0 0 0,0 0 0 0 0,1 0 0 0 0,-1 0 0 0 0,0 0 0 0 0,1 0 0 0 0,-1 1 0 0 0,1-1 0 0 0,-1 0 0 0 0,3 0 0 0 0,8 2 0 0 0,-11-1 0 0 0,0 1 0 0 0,0 0 0 0 0,1 0 0 0 0,-1-1 0 0 0,0 1 0 0 0,0 0 0 0 0,0 0 0 0 0,0 0 0 0 0,0 0 0 0 0,0 0 0 0 0,-1 0 0 0 0,1 0-1 0 0,0 1 1 0 0,1 1 0 0 0,8 22 24 0 0,-5-9 37 0 0,57 105 229 0 0,-60-118-289 0 0,1 1 0 0 0,-1-1 0 0 0,1 0 1 0 0,0 0-1 0 0,0 0 0 0 0,1 0 0 0 0,-1 0 0 0 0,5 2 0 0 0,1-4-1 0 0,-8-1-8 0 0,1 0 38 0 0,1 0-1 0 0,0 0 1 0 0,-1 0 0 0 0,1 1 0 0 0,0-1 0 0 0,3 2-1 0 0,-5-2-10 0 0,0 1-1 0 0,0-1 0 0 0,0 1 0 0 0,0 0 0 0 0,0 0 1 0 0,0-1-1 0 0,0 1 0 0 0,0 0 0 0 0,0 0 1 0 0,0 0-1 0 0,0 0 0 0 0,-1 0 0 0 0,1 0 1 0 0,0 0-1 0 0,-1 0 0 0 0,1 0 0 0 0,0 2 0 0 0,1 4 99 0 0,1 1-1 0 0,-2-1 0 0 0,1 1 0 0 0,-1-1 1 0 0,0 1-1 0 0,0 13 0 0 0,-6 50 531 0 0,2-25-356 0 0,-11 136 516 0 0,-1 49-418 0 0,10-126-2045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4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7832 0 0,'0'0'602'0'0,"-1"0"-320"0"0,0 1 0 0 0,-1-1 0 0 0,1 1 0 0 0,0 0 0 0 0,0 0 0 0 0,0-1 0 0 0,0 1 0 0 0,0 0 0 0 0,0 0 0 0 0,-1 2 0 0 0,-1 33 3491 0 0,2-22-3092 0 0,0 23-1 0 0,6 55 367 0 0,-9 119-1 0 0,0-160-973 0 0,4-31-3176 0 0,-10-20-390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4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48 5064 0 0,'0'0'232'0'0,"0"2"-14"0"0,-1 0-212 0 0,0-1 0 0 0,1 1 0 0 0,-1 0 0 0 0,1 0 0 0 0,0 0 0 0 0,-1 0 0 0 0,1-1 0 0 0,0 1-1 0 0,0 4 1 0 0,0 1 275 0 0,-2 6 2050 0 0,0 1 0 0 0,0 16-1 0 0,3 30 403 0 0,0-17-2570 0 0,0-28-45 0 0,0-1 1 0 0,5 19-1 0 0,0 3 88 0 0,12 61 722 0 0,-12-79-752 0 0,-5-15-128 0 0,0 0 0 0 0,0-1 0 0 0,0 1 0 0 0,-1 0 0 0 0,1 0 0 0 0,-1 0-1 0 0,1-1 1 0 0,-1 5 0 0 0,1-6 35 0 0,2 5 5 0 0,-2-5 318 0 0,-3-2-332 0 0,0 0-65 0 0,-1-1-1 0 0,1 0 1 0 0,-1 1 0 0 0,1-1-1 0 0,0 0 1 0 0,0 0 0 0 0,0-1 0 0 0,0 1-1 0 0,0 0 1 0 0,1-1 0 0 0,-1 1 0 0 0,1-1-1 0 0,-1 1 1 0 0,1-1 0 0 0,0 0-1 0 0,0 1 1 0 0,0-1 0 0 0,0 0 0 0 0,0-5-1 0 0,-7-27-22 0 0,9 7-117 0 0,7-46 0 0 0,2 40 73 0 0,1 2-4 0 0,-6 15 24 0 0,1 1-1 0 0,0 0 1 0 0,1 1-1 0 0,1-1 0 0 0,16-24 1 0 0,-14 24 1 0 0,-7 12 18 0 0,1 0-1 0 0,0 0 0 0 0,0 0 0 0 0,0 1 0 0 0,0-1 0 0 0,1 1 0 0 0,-1 0 0 0 0,7-3 0 0 0,7-5-137 0 0,-16 9 145 0 0,15-5-56 0 0,-12 5 40 0 0,-3 1 23 0 0,0 1 1 0 0,1-1-1 0 0,-1 0 1 0 0,0 1-1 0 0,1-1 0 0 0,-1 1 1 0 0,0 0-1 0 0,1 0 0 0 0,3 0 1 0 0,-4 0 2 0 0,0 0-1 0 0,1 1 1 0 0,-1-1 0 0 0,0 1-1 0 0,0-1 1 0 0,0 1 0 0 0,1 0 0 0 0,-1 0-1 0 0,0 0 1 0 0,0 0 0 0 0,0 0 0 0 0,-1 1-1 0 0,1-1 1 0 0,0 1 0 0 0,0-1-1 0 0,-1 1 1 0 0,1-1 0 0 0,-1 1 0 0 0,1 0-1 0 0,-1 0 1 0 0,3 4 0 0 0,5 6-2 0 0,-6-8 4 0 0,0 0 0 0 0,0 0 0 0 0,-1 0 0 0 0,4 7 0 0 0,1 2 0 0 0,-2-3 0 0 0,-1 0 0 0 0,1 1 0 0 0,-2-1 0 0 0,0 1 0 0 0,0 0 0 0 0,-1 0 0 0 0,2 17 0 0 0,-4-19 0 0 0,0 1 0 0 0,-1 13 0 0 0,-1 4 0 0 0,2-20 0 0 0,-1 0-1 0 0,0 0 1 0 0,-3 10-1 0 0,3-13 7 0 0,0 0-1 0 0,0 1 1 0 0,0 0 0 0 0,1-1-1 0 0,-1 1 1 0 0,1-1-1 0 0,0 1 1 0 0,0-1-1 0 0,2 8 1 0 0,-1-6 1 0 0,0-1-1 0 0,-1 1 1 0 0,0 0 0 0 0,0 5-1 0 0,2 17 35 0 0,-2-7-41 0 0,-1-13 437 0 0,-2-16-333 0 0,-1-17-109 0 0,5 20-5 0 0,-1 0 0 0 0,1 0 0 0 0,0 0 0 0 0,3-10 0 0 0,3-12-102 0 0,-6 22 88 0 0,0-1 1 0 0,1 0-1 0 0,-1 0 0 0 0,5-8 1 0 0,4-12-33 0 0,24-82-400 0 0,-21 57-14 0 0,-4 30 310 0 0,1 1 1 0 0,20-32-1 0 0,-28 50 150 0 0,0-1 0 0 0,0 1 0 0 0,0-1 0 0 0,0 1 0 0 0,0 0-1 0 0,1 0 1 0 0,-1 0 0 0 0,0 0 0 0 0,5-2 0 0 0,24-19-59 0 0,-18 14 69 0 0,-12 9 0 0 0,-1 0 0 0 0,0-1 0 0 0,1 1 0 0 0,-1 0 0 0 0,1-1 0 0 0,-1 1 0 0 0,1 0 0 0 0,-1 0 0 0 0,1-1 0 0 0,-1 1 0 0 0,1 0 0 0 0,-1 0 0 0 0,1 0 0 0 0,-1 0 0 0 0,1 0 0 0 0,-1 0 0 0 0,1 0 0 0 0,0 0 0 0 0,-1 0 0 0 0,1 0 0 0 0,-1 0 0 0 0,1 0 0 0 0,-1 0 0 0 0,1 0 0 0 0,-1 0 0 0 0,1 0 0 0 0,-1 1 0 0 0,1-1 0 0 0,-1 0 0 0 0,1 1 0 0 0,1 0 0 0 0,2 0 4 0 0,0 0 0 0 0,1 0 0 0 0,-1 0 0 0 0,0 1 0 0 0,0 0 1 0 0,0 0-1 0 0,-1 0 0 0 0,1 0 0 0 0,0 1 0 0 0,-1-1 0 0 0,0 1 1 0 0,1 0-1 0 0,-1 0 0 0 0,0 0 0 0 0,3 5 0 0 0,-2-2 24 0 0,0-1-1 0 0,0 1 1 0 0,-1-1-1 0 0,0 1 1 0 0,0 0-1 0 0,0 0 1 0 0,-1 1-1 0 0,0-1 1 0 0,0 0-1 0 0,0 1 1 0 0,-1 0-1 0 0,1 6 0 0 0,0 3 47 0 0,1-2 8 0 0,-1 1 0 0 0,-1 15 0 0 0,-1 0 22 0 0,-8 48 0 0 0,7-71-96 0 0,0-1-1 0 0,0 1 0 0 0,1 0 0 0 0,0-1 0 0 0,1 1 0 0 0,-1-1 0 0 0,1 1 0 0 0,4 11 0 0 0,-4-16-177 0 0,-1 1 0 0 0,1-1 0 0 0,0 0 0 0 0,-1 1 0 0 0,1-1 0 0 0,-1 0-1 0 0,0 5 1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4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49 566 11600 0 0,'-12'-21'182'0'0,"6"10"424"0"0,-1 0 1 0 0,2 0-1 0 0,-1-1 1 0 0,-3-13-1 0 0,8 22-383 0 0,1 0-1 0 0,-1 0 1 0 0,0 0-1 0 0,1 0 1 0 0,0 0-1 0 0,0 0 0 0 0,0 0 1 0 0,0 0-1 0 0,0 0 1 0 0,1 0-1 0 0,-1 0 0 0 0,1 0 1 0 0,0 0-1 0 0,0 0 1 0 0,0 0-1 0 0,0 1 1 0 0,0-1-1 0 0,1 0 0 0 0,-1 1 1 0 0,1-1-1 0 0,0 0 1 0 0,2-2-1 0 0,119-112 669 0 0,-57 70-881 0 0,-46 32-9 0 0,23-13-1 0 0,-24 17 21 0 0,-2-1 0 0 0,24-19 0 0 0,50-54-87 0 0,-91 85 59 0 0,0 0-1 0 0,0 0 1 0 0,0-1 0 0 0,-1 1 0 0 0,1 0 0 0 0,0 0-1 0 0,0-1 1 0 0,0 1 0 0 0,0 0 0 0 0,0 0 0 0 0,0 0-1 0 0,0-1 1 0 0,0 1 0 0 0,0 0 0 0 0,-1 0 0 0 0,1 0-1 0 0,0 0 1 0 0,0-1 0 0 0,0 1 0 0 0,0 0 0 0 0,-1 0 0 0 0,1 0-1 0 0,0 0 1 0 0,0 0 0 0 0,0-1 0 0 0,-1 1 0 0 0,1 0-1 0 0,0 0 1 0 0,0 0 0 0 0,-1 0 0 0 0,1 0 0 0 0,0 0-1 0 0,-9-3-58 0 0,2 2 48 0 0,-1 0 0 0 0,0 1-1 0 0,1 1 1 0 0,-14 1 0 0 0,-14 1 15 0 0,8-3 4 0 0,-38-1 4 0 0,-101 13 0 0 0,150-10 50 0 0,11-1 9 0 0,0-1-1 0 0,0 1 1 0 0,0 0 0 0 0,0 0-1 0 0,0 1 1 0 0,0-1-1 0 0,-8 5 1 0 0,12-5-53 0 0,1 0 0 0 0,0 0 0 0 0,0 0 0 0 0,-1 0 0 0 0,1 0 0 0 0,0 0 0 0 0,0 0 0 0 0,0 0-1 0 0,0 0 1 0 0,0 0 0 0 0,1 0 0 0 0,-1 0 0 0 0,0 0 0 0 0,0 0 0 0 0,1 0 0 0 0,-1 0 0 0 0,1 2 0 0 0,0-2 9 0 0,2 7-17 0 0,1 1 0 0 0,0-1-1 0 0,0 0 1 0 0,1 0 0 0 0,0 0-1 0 0,0-1 1 0 0,1 0 0 0 0,-1 0-1 0 0,2 0 1 0 0,-1-1 0 0 0,1 0-1 0 0,0 0 1 0 0,0 0 0 0 0,1-1-1 0 0,0 0 1 0 0,0-1 0 0 0,0 0-1 0 0,0 0 1 0 0,1-1 0 0 0,-1 0-1 0 0,1 0 1 0 0,0-1 0 0 0,18 3-1 0 0,-15-5-2 0 0,1 0 0 0 0,-1 0 0 0 0,1-1 0 0 0,-1-1 0 0 0,1 0 0 0 0,-1-1 0 0 0,0 0 0 0 0,0-1 0 0 0,0 0 0 0 0,0-1 0 0 0,18-10 0 0 0,-6 2 0 0 0,9-5 0 0 0,55-40 0 0 0,12-27-890 0 0,-68 57-140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6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516 250 11600 0 0,'-5'-5'180'0'0,"1"0"1"0"0,0 0-1 0 0,0 0 1 0 0,0 0-1 0 0,1-1 1 0 0,-5-7 0 0 0,1 1-10 0 0,-1 0 1 0 0,0 1-1 0 0,0-1 1 0 0,-11-9-1 0 0,-43-38 1778 0 0,57 54-1747 0 0,-7-6 220 0 0,-1 1 1 0 0,0 0-1 0 0,0 1 1 0 0,-24-12 0 0 0,33 19-354 0 0,1 1 1 0 0,-1 0 0 0 0,1 0-1 0 0,0 0 1 0 0,-1 1-1 0 0,-5-1 1 0 0,-10-2 161 0 0,16 3-185 0 0,-1-1-1 0 0,1 0 1 0 0,-1 1-1 0 0,1 0 0 0 0,-1 0 1 0 0,0 0-1 0 0,1 0 1 0 0,-1 1-1 0 0,1-1 0 0 0,-1 1 1 0 0,1 0-1 0 0,-1 0 1 0 0,1 0-1 0 0,-7 3 0 0 0,5-1-20 0 0,0 0-1 0 0,1 1 0 0 0,-1-1 1 0 0,1 1-1 0 0,-1 0 0 0 0,1 0 1 0 0,0 1-1 0 0,-4 6 0 0 0,-3 6-24 0 0,1 0-1 0 0,0 1 0 0 0,2 0 0 0 0,-9 25 0 0 0,11-26-26 0 0,1 1-1 0 0,0 0 0 0 0,1 1 1 0 0,-1 19-1 0 0,4-27 17 0 0,0 0 0 0 0,1 0 0 0 0,1 0 1 0 0,0 0-1 0 0,0 0 0 0 0,1 0 0 0 0,1 0 0 0 0,4 13 0 0 0,-3-12-10 0 0,1-1 0 0 0,0 1 0 0 0,1-1 0 0 0,0 0 0 0 0,0-1 0 0 0,10 11-1 0 0,-14-18 9 0 0,5 5-3 0 0,-1 0 1 0 0,2-1-1 0 0,-1 0 1 0 0,13 9 0 0 0,8 5-35 0 0,-16-11 47 0 0,1-1-1 0 0,0 0 0 0 0,17 8 1 0 0,-10-6-38 0 0,-11-6 37 0 0,0 0 0 0 0,14 4-1 0 0,51 24 5 0 0,-67-30 0 0 0,-1 1 0 0 0,1 0 0 0 0,-1 0 0 0 0,0 0 0 0 0,0 1 0 0 0,8 7 0 0 0,17 13 0 0 0,-26-21 0 0 0,0 0 0 0 0,0 0 0 0 0,-1 1 0 0 0,1-1 0 0 0,-1 1 0 0 0,0 0 0 0 0,0 0 0 0 0,-1 1 0 0 0,0-1 0 0 0,0 1 0 0 0,0-1 0 0 0,0 1 0 0 0,-1 0 0 0 0,0 0 0 0 0,0 0 0 0 0,-1 1 0 0 0,0-1 0 0 0,0 0 0 0 0,0 8 0 0 0,0-4 20 0 0,-1 0-1 0 0,-1 0 0 0 0,0 0 0 0 0,0 0 1 0 0,-1 0-1 0 0,0 0 0 0 0,-1-1 0 0 0,0 1 1 0 0,0-1-1 0 0,-1 1 0 0 0,-1-1 0 0 0,1 0 1 0 0,-1-1-1 0 0,-1 1 0 0 0,-11 14 0 0 0,7-12 93 0 0,0-1-1 0 0,-1 1 1 0 0,0-2-1 0 0,0 1 1 0 0,-1-2-1 0 0,0 1 1 0 0,-1-2-1 0 0,0 0 0 0 0,0 0 1 0 0,-1-1-1 0 0,-14 4 1 0 0,14-6-17 0 0,0-1 0 0 0,0-1 0 0 0,0 0 0 0 0,0-1 0 0 0,0 0 1 0 0,-1-2-1 0 0,1 1 0 0 0,-19-5 0 0 0,22 3-86 0 0,1 0 0 0 0,0-1-1 0 0,-1 0 1 0 0,1-1 0 0 0,1 0 0 0 0,-1-1-1 0 0,0 0 1 0 0,1-1 0 0 0,0 0 0 0 0,0 0-1 0 0,-14-14 1 0 0,10 9-121 0 0,11 9 40 0 0,-1 1 0 0 0,1-1 0 0 0,0 0 0 0 0,-1-1-1 0 0,1 1 1 0 0,0 0 0 0 0,0-1 0 0 0,0 1 0 0 0,1-1 0 0 0,-3-2 0 0 0,2-7-1658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6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0 4144 0 0,'-9'12'6010'0'0,"4"-1"-5569"0"0,1 0-1 0 0,0 1 0 0 0,1 0 0 0 0,0-1 1 0 0,1 1-1 0 0,-1 22 0 0 0,1-12-11 0 0,-23 275 2275 0 0,19-201-1922 0 0,-29 271 1445 0 0,32-326-2113 0 0,-3 50 124 0 0,5 118 1 0 0,7-187 97 0 0,-3-13-1372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7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 6912 0 0,'-10'0'8504'0'0,"28"-4"-8128"0"0,0 0-376 0 0,3 4 0 0 0,2-4 0 0 0,3-1-624 0 0,0 2-80 0 0,1 3-24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7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484 186 4144 0 0,'-32'-33'1160'0'0,"24"25"494"0"0,1 0-1 0 0,-16-13 1 0 0,-15-11 1697 0 0,28 23-2801 0 0,-1 0 0 0 0,0 0 0 0 0,-16-9 0 0 0,15 11-61 0 0,-1 1 0 0 0,1 0 0 0 0,-1 1 0 0 0,0 1 0 0 0,-17-4 1 0 0,24 7-407 0 0,1 0 1 0 0,0 0 0 0 0,0 1 0 0 0,0 0-1 0 0,0 0 1 0 0,0 0 0 0 0,0 1 0 0 0,0 0-1 0 0,0 0 1 0 0,0 0 0 0 0,0 1 0 0 0,0-1-1 0 0,0 1 1 0 0,0 0 0 0 0,1 0 0 0 0,-1 1-1 0 0,-5 4 1 0 0,1 1-74 0 0,0 0 0 0 0,1 1 0 0 0,0 0 1 0 0,1 1-1 0 0,0 0 0 0 0,0 0 0 0 0,1 0 0 0 0,-8 21 0 0 0,10-24-8 0 0,-3 9-2 0 0,2 0 0 0 0,-1 0 0 0 0,2 1-1 0 0,-3 18 1 0 0,1-5-9 0 0,0 3-8 0 0,2 0 0 0 0,1 0 0 0 0,2 1 1 0 0,1-1-1 0 0,1 1 0 0 0,7 33 0 0 0,-5-41 17 0 0,-1-11 0 0 0,0 0 0 0 0,1-1 0 0 0,0 1 0 0 0,6 14 0 0 0,1-6-16 0 0,1-1 0 0 0,1-1 0 0 0,16 22 0 0 0,-22-34 21 0 0,-1 0-8 0 0,1-1-1 0 0,10 11 1 0 0,-14-17 7 0 0,-1 0 0 0 0,1 0 1 0 0,1 0-1 0 0,-1-1 1 0 0,0 1-1 0 0,0-1 0 0 0,0 1 1 0 0,1-1-1 0 0,-1 0 0 0 0,1 0 1 0 0,-1 0-1 0 0,1 0 1 0 0,0 0-1 0 0,3 0 0 0 0,0-1 8 0 0,0 1-1 0 0,0-1 1 0 0,0-1-1 0 0,0 1 1 0 0,0-1-1 0 0,0 0 0 0 0,0 0 1 0 0,0-1-1 0 0,0 0 1 0 0,0 0-1 0 0,7-4 1 0 0,-1 0 11 0 0,-1 0 0 0 0,0-1 0 0 0,0 0 0 0 0,-1-1 1 0 0,0 0-1 0 0,0-1 0 0 0,-1 0 0 0 0,12-15 0 0 0,-10 9-66 0 0,-1 0-1 0 0,0-1 1 0 0,-1-1 0 0 0,-1 1-1 0 0,8-23 1 0 0,-2-4-142 0 0,-2-1 1 0 0,-3 0 0 0 0,-1-1 0 0 0,2-48-1 0 0,-5-4 185 0 0,-5 95 0 0 0,0-1 0 0 0,0 1 0 0 0,0-1 0 0 0,0 1 0 0 0,0 0-1 0 0,-1-5 1 0 0,-2-19 608 0 0,3 28-540 0 0,8 179 84 0 0,4-7-36 0 0,-5-99-21 0 0,-7-60-80 0 0,2-1 1 0 0,0 1-1 0 0,1-1 1 0 0,7 25-1 0 0,-7-33-281 0 0,0-1-1 0 0,1 1 1 0 0,-1-1-1 0 0,1 0 1 0 0,0 0-1 0 0,6 6 1 0 0,2 0-816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8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598 880 6912 0 0,'-17'-44'1001'0'0,"12"30"55"0"0,0 0-1 0 0,-1 0 1 0 0,0 0 0 0 0,-14-18 0 0 0,15 24-705 0 0,-1 1 1 0 0,0 0-1 0 0,0 1 1 0 0,-1-1-1 0 0,1 1 1 0 0,-1 1-1 0 0,-1-1 1 0 0,1 1-1 0 0,-1 0 1 0 0,-14-6 0 0 0,10 7-2 0 0,1 0 0 0 0,-1 0 0 0 0,0 1 0 0 0,0 1 0 0 0,0 0 0 0 0,0 1 0 0 0,-17-1 0 0 0,9 3-151 0 0,0-1 0 0 0,1 2-1 0 0,-1 1 1 0 0,1 0 0 0 0,-23 8-1 0 0,33-8-191 0 0,1-1 0 0 0,1 2-1 0 0,-1-1 1 0 0,1 1 0 0 0,-1 0-1 0 0,1 1 1 0 0,0 0 0 0 0,0 0-1 0 0,1 0 1 0 0,0 1 0 0 0,0 0-1 0 0,0 0 1 0 0,1 1 0 0 0,-9 11-1 0 0,12-14-8 0 0,-7 11 15 0 0,0 1 1 0 0,0 0-1 0 0,2 1 0 0 0,-10 28 0 0 0,7-11-13 0 0,6-21 16 0 0,0 1 0 0 0,1 0 0 0 0,-2 15 0 0 0,1 4-16 0 0,2-22 0 0 0,0 1 0 0 0,2-1 0 0 0,-1 1 0 0 0,2 19 0 0 0,1-17 0 0 0,1-1 0 0 0,0 0 0 0 0,1 0 0 0 0,0 0 0 0 0,9 18 0 0 0,-6-15 0 0 0,1-1 0 0 0,0-1 0 0 0,1 1 0 0 0,0-2 0 0 0,1 1 0 0 0,0-1 0 0 0,13 12 0 0 0,-21-24 1 0 0,12 12-2 0 0,1-1 1 0 0,16 10-1 0 0,-26-19 2 0 0,0 0 1 0 0,1 0-1 0 0,-1-1 0 0 0,0 0 0 0 0,1 0 0 0 0,0 0 0 0 0,-1-1 0 0 0,1 1 0 0 0,0-1 0 0 0,10 0 0 0 0,-4-1 7 0 0,-1 0 1 0 0,1-1-1 0 0,-1-1 1 0 0,0 1-1 0 0,1-2 0 0 0,-1 0 1 0 0,0 0-1 0 0,0-1 0 0 0,-1 0 1 0 0,1-1-1 0 0,-1 0 1 0 0,0-1-1 0 0,13-9 0 0 0,-14 8-22 0 0,-1-2-1 0 0,1 1 1 0 0,-1-1 0 0 0,-1 0-1 0 0,0-1 1 0 0,0 0-1 0 0,-1 0 1 0 0,6-12-1 0 0,4-12-144 0 0,14-44 0 0 0,-20 42 115 0 0,0-1 0 0 0,-3 1 0 0 0,5-57 0 0 0,-6 46 44 0 0,-3 23 0 0 0,1-31 0 0 0,-3-18 0 0 0,-2-63 0 0 0,-21-218 0 0 0,18 309 0 0 0,1 13 0 0 0,1 1 0 0 0,2 0 0 0 0,4-38 0 0 0,-4 57-16 0 0,1 6-19 0 0,-1 10 22 0 0,-2 55-51 0 0,1 26-5 0 0,8 195 70 0 0,2-63 523 0 0,-4-140-304 0 0,12 115 319 0 0,-12-151-448 0 0,-2-16-23 0 0,1-1 0 0 0,0 0 0 0 0,11 30 0 0 0,-9-38-69 0 0,8 22 45 0 0,24 45-1 0 0,-36-78-162 0 0,1-1-1 0 0,0 0 0 0 0,1 0 0 0 0,-1 0 0 0 0,1 0 1 0 0,-1 0-1 0 0,1-1 0 0 0,0 0 0 0 0,0 0 0 0 0,1 0 1 0 0,-1 0-1 0 0,1-1 0 0 0,-1 1 0 0 0,1-1 0 0 0,0 0 1 0 0,0-1-1 0 0,0 1 0 0 0,0-1 0 0 0,9 1 0 0 0,4 2-7067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8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12728 0 0,'0'0'968'0'0,"0"2"-663"0"0,21 97 606 0 0,-21-98-878 0 0,31 210 1470 0 0,-2-37-501 0 0,-14-76-339 0 0,13 158 322 0 0,-26-234-945 0 0,6 258 655 0 0,-8-269-647 0 0,5 38 192 0 0,-2-25-1285 0 0,-1 1-4362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9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67 14568 0 0,'-1'1'233'0'0,"-5"1"-210"0"0,6-1 104 0 0,-1 0 0 0 0,1 0 0 0 0,0-1 0 0 0,-1 1 0 0 0,1 0 0 0 0,0 0 0 0 0,0 0-1 0 0,0 0 1 0 0,-1 0 0 0 0,1 0 0 0 0,0-1 0 0 0,0 1 0 0 0,0 1 0 0 0,0-1-37 0 0,0 0 1 0 0,1 0-1 0 0,-1 0 1 0 0,0 0-1 0 0,0-1 0 0 0,0 1 1 0 0,1 0-1 0 0,-1 0 1 0 0,0-1-1 0 0,1 1 1 0 0,-1 0-1 0 0,0 0 0 0 0,1-1 1 0 0,-1 1-1 0 0,1 0 1 0 0,0-1-1 0 0,-1 1 1 0 0,1-1-1 0 0,-1 1 0 0 0,1-1 1 0 0,0 1-1 0 0,0 0 1 0 0,2 0-21 0 0,-1 0-1 0 0,1 0 1 0 0,-1 0 0 0 0,1 0 0 0 0,0 0 0 0 0,-1 0 0 0 0,4-1 0 0 0,2 1-54 0 0,-1 0 0 0 0,0-1-1 0 0,0 0 1 0 0,1-1 0 0 0,6-1 0 0 0,181-56 375 0 0,-110 30-1778 0 0,-54 18 217 0 0,0 1-55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49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6 967 14568 0 0,'0'0'1320'0'0,"-1"1"-999"0"0,0 1-181 0 0,1 1 0 0 0,-1-1 0 0 0,0 1 0 0 0,1-1 0 0 0,-1 1 0 0 0,1 0 0 0 0,0-1 0 0 0,0 1 0 0 0,0 0 0 0 0,0-1 0 0 0,1 1 0 0 0,-1-1 0 0 0,2 5 0 0 0,0 15 525 0 0,-1-15-494 0 0,-1 0-1 0 0,1-1 0 0 0,2 9 1 0 0,2 17 330 0 0,12 100 1011 0 0,-5-46-762 0 0,-2-25-295 0 0,2 18 10 0 0,0 12 64 0 0,0-3 38 0 0,-11-76-453 0 0,1-2-1 0 0,0 1 1 0 0,1 0 0 0 0,4 11-1 0 0,-6-21-21 0 0,-1 0-83 0 0,1-1 0 0 0,-1 1 0 0 0,1-1 0 0 0,0 1 0 0 0,-1-1-1 0 0,1 0 1 0 0,0 1 0 0 0,0-1 0 0 0,-1 1 0 0 0,1-1 0 0 0,0 0 0 0 0,0 0 0 0 0,-1 0-1 0 0,1 1 1 0 0,0-1 0 0 0,0 0 0 0 0,0 0 0 0 0,-1 0 0 0 0,1 0 0 0 0,0 0-1 0 0,0 0 1 0 0,1-1 0 0 0,3-2 19 0 0,0 0-1 0 0,0-1 0 0 0,0 0 1 0 0,0 0-1 0 0,-1 0 0 0 0,0 0 0 0 0,7-9 1 0 0,-11 13-28 0 0,161-202 79 0 0,37-42-25 0 0,-16 38-71 0 0,168-176-30 0 0,-225 262 58 0 0,145-143-486 0 0,-185 178-957 0 0,1 2-4205 0 0,4 1-2061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50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0 11168 0 0,'0'0'1016'0'0,"-2"1"-767"0"0,1 0-132 0 0,-1 0 0 0 0,1 0 1 0 0,0 0-1 0 0,0 1 0 0 0,-1-1 0 0 0,1 0 1 0 0,0 1-1 0 0,0-1 0 0 0,0 1 0 0 0,0-1 0 0 0,1 1 1 0 0,-1-1-1 0 0,0 1 0 0 0,1 0 0 0 0,-1-1 1 0 0,1 1-1 0 0,-1 0 0 0 0,1-1 0 0 0,0 4 1 0 0,-2 6 68 0 0,1-1 0 0 0,-1 15 0 0 0,4 6 19 0 0,-1 19 22 0 0,-2 87 297 0 0,2-87-206 0 0,-6 75-1 0 0,-18 6 153 0 0,3-21-92 0 0,-14 41 214 0 0,15-76-249 0 0,18-70-311 0 0,1 1-1 0 0,0-1 1 0 0,-1 1-1 0 0,1-1 1 0 0,1 1-1 0 0,-1-1 1 0 0,1 1-1 0 0,2 5 1 0 0,1 24 197 0 0,-4-34-216 0 0,0 1-1 0 0,0-1 1 0 0,-1 0-1 0 0,1 1 0 0 0,-1-1 1 0 0,1 0-1 0 0,-1 0 0 0 0,1 1 1 0 0,-1-1-1 0 0,0 0 1 0 0,1 0-1 0 0,-1 0 0 0 0,0 0 1 0 0,-2 2-1 0 0,2-2-1 0 0,1-1 0 0 0,-1 1 0 0 0,1-1 0 0 0,-1 1 0 0 0,1-1 0 0 0,-1 1 0 0 0,1 0 0 0 0,-1-1 0 0 0,1 1 0 0 0,-1-1 0 0 0,1 1-1 0 0,0 0 1 0 0,-1 0 0 0 0,1-1 0 0 0,0 1 0 0 0,0 0 0 0 0,0-1 0 0 0,-1 1 0 0 0,1 0 0 0 0,0 0 0 0 0,0-1 0 0 0,0 1 0 0 0,0 0 0 0 0,0 0 0 0 0,0 0 0 0 0,1-1 0 0 0,-1 1 0 0 0,0 0 0 0 0,0-1-1 0 0,0 1 1 0 0,1 1 0 0 0,1 0 20 0 0,-1 0-1 0 0,1 0 1 0 0,-1 0-1 0 0,1-1 0 0 0,0 1 1 0 0,0 0-1 0 0,0-1 1 0 0,0 1-1 0 0,0-1 1 0 0,0 0-1 0 0,0 1 0 0 0,0-1 1 0 0,0 0-1 0 0,1-1 1 0 0,-1 1-1 0 0,0 0 0 0 0,4 0 1 0 0,3 1-44 0 0,0-1 1 0 0,1-1-1 0 0,9 0 1 0 0,-12 0 34 0 0,29 1-6 0 0,-4-1 40 0 0,62-6 0 0 0,-73 4-35 0 0,0 1-1 0 0,28 2 1 0 0,-10 0-19 0 0,-36-1-1 0 0,-1 1-1 0 0,0-1 1 0 0,1 0-1 0 0,-1 1 0 0 0,0-1 1 0 0,0 1-1 0 0,1-1 0 0 0,-1 1 1 0 0,2 1-1 0 0,26 9 46 0 0,-14-7-144 0 0,4 2-5569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5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11600 0 0,'0'0'1164'0'0,"-1"1"-1067"0"0,0 3-34 0 0,0 0 1 0 0,1-1 0 0 0,-1 1-1 0 0,1-1 1 0 0,0 1-1 0 0,0 0 1 0 0,0-1-1 0 0,1 1 1 0 0,-1 0-1 0 0,1-1 1 0 0,0 1-1 0 0,2 4 1 0 0,-2-2 204 0 0,1 1-1 0 0,-1-1 1 0 0,1 11 0 0 0,7 52 1042 0 0,-7-31-761 0 0,5 37 1 0 0,-2-50-371 0 0,-4-19-160 0 0,1 1 0 0 0,-1-1-1 0 0,-1 1 1 0 0,1-1-1 0 0,-1 8 1 0 0,0-8-1 0 0,0 0 0 0 0,1 0 0 0 0,-1 0 0 0 0,1 0 0 0 0,3 8 0 0 0,-2-8-367 0 0,-1 1 0 0 0,0 0-1 0 0,1 10 1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52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527 282 2760 0 0,'0'-8'248'0'0,"-9"-20"2527"0"0,7 22-1576 0 0,0 0 1 0 0,0 0-1 0 0,-1-11 1 0 0,1 5-621 0 0,-1 0-1 0 0,-1 1 1 0 0,0-1 0 0 0,0 1-1 0 0,-1-1 1 0 0,-7-11 0 0 0,-30-36 1576 0 0,40 56-2031 0 0,-2-1 50 0 0,1 0 0 0 0,-1 1-1 0 0,0-1 1 0 0,0 1 0 0 0,0 0-1 0 0,-1 0 1 0 0,1 0 0 0 0,-1 1-1 0 0,-6-3 1 0 0,-1 0 144 0 0,0 1 1 0 0,-20-4-1 0 0,24 6-284 0 0,1 1 0 0 0,-1 0 0 0 0,1 1 0 0 0,-1 0 0 0 0,1 0 0 0 0,-1 1 0 0 0,1-1 0 0 0,-1 2 0 0 0,1-1 0 0 0,0 1 0 0 0,-1 0 0 0 0,1 1 0 0 0,0-1 0 0 0,0 1 0 0 0,1 1 0 0 0,-1 0 0 0 0,1 0 0 0 0,-1 0 0 0 0,1 0 0 0 0,0 1 0 0 0,-5 6 0 0 0,-1 1-18 0 0,1 0-1 0 0,1 0 0 0 0,0 1 0 0 0,-8 15 0 0 0,-4 15 39 0 0,-21 59 0 0 0,34-78-51 0 0,2 1 1 0 0,1 0-1 0 0,1 0 0 0 0,-3 31 0 0 0,6-32-3 0 0,0-13 0 0 0,1 1 0 0 0,1 0 0 0 0,0-1 0 0 0,0 1 0 0 0,1 0 0 0 0,3 14 0 0 0,0-11 0 0 0,2 6 0 0 0,12 32 0 0 0,-15-46 0 0 0,1 0 0 0 0,-1-1 0 0 0,1 1 0 0 0,1-1 0 0 0,-1 0 0 0 0,1 0 0 0 0,0 0 0 0 0,8 6 0 0 0,-4-4 11 0 0,0-1 0 0 0,0 0 1 0 0,0-1-1 0 0,1 0 0 0 0,13 6 0 0 0,-18-10-5 0 0,1 0 1 0 0,0 0 0 0 0,0 0-1 0 0,0-1 1 0 0,0 0 0 0 0,0 0 0 0 0,0-1-1 0 0,0 0 1 0 0,0 0 0 0 0,1 0-1 0 0,6-2 1 0 0,-3 1 15 0 0,-1-1-1 0 0,0-1 1 0 0,1 0-1 0 0,-1 0 1 0 0,-1 0-1 0 0,1-1 1 0 0,0-1-1 0 0,-1 1 1 0 0,0-1-1 0 0,0-1 1 0 0,0 0-1 0 0,11-11 1 0 0,2-3 7 0 0,-2 0 0 0 0,0-2 0 0 0,-2 0 0 0 0,0-1-1 0 0,26-49 1 0 0,-23 33-29 0 0,-9 17-6 0 0,11-28-1 0 0,12-61-134 0 0,-32 103 130 0 0,-1 0 0 0 0,0 0 0 0 0,-1 0 0 0 0,0-12 1 0 0,1-18 10 0 0,-1 32 9 0 0,0 1-1 0 0,0 0 1 0 0,-1 0-1 0 0,1-1 1 0 0,-1 1-1 0 0,-3-9 1 0 0,1 1-5 0 0,2 11-3 0 0,-5-7 9 0 0,0 20 29 0 0,1 7-77 0 0,0 1 0 0 0,-3 32-1 0 0,0 1 16 0 0,5-30 23 0 0,1 1 0 0 0,2 44 0 0 0,0-36 0 0 0,1-2 0 0 0,2 0 0 0 0,0 0 0 0 0,9 32 0 0 0,-7-44 0 0 0,0 0 0 0 0,12 22 0 0 0,-8-17 0 0 0,-4-13 0 0 0,1-1 0 0 0,-1 1 0 0 0,1-1 0 0 0,1 0 0 0 0,0-1 0 0 0,0 1 0 0 0,13 9 0 0 0,-17-15 1 0 0,0 0-1 0 0,0 0 0 0 0,0 0 0 0 0,0 0 0 0 0,1-1 0 0 0,-1 1 1 0 0,1-1-1 0 0,-1 0 0 0 0,1 0 0 0 0,-1 0 0 0 0,1-1 0 0 0,-1 1 1 0 0,1-1-1 0 0,0 0 0 0 0,-1 0 0 0 0,1 0 0 0 0,-1-1 0 0 0,7 0 1 0 0,-5 0-18 0 0,0-1 1 0 0,0 1 0 0 0,0-1 0 0 0,0 0-1 0 0,0 0 1 0 0,0-1 0 0 0,-1 1 0 0 0,1-1-1 0 0,-1 0 1 0 0,0 0 0 0 0,0 0 0 0 0,5-5-1 0 0,12-18-629 0 0,-2-1-1 0 0,26-46 0 0 0,-32 51 291 0 0,43-71-950 0 0,-49 80 1127 0 0,-1 0 0 0 0,0-1 0 0 0,-1 1 0 0 0,5-22 1 0 0,-1 3 27 0 0,-6 24 150 0 0,-1 1 0 0 0,-1-1 0 0 0,1 0 1 0 0,-1 1-1 0 0,0-1 0 0 0,-1 0 0 0 0,0 0 1 0 0,0 1-1 0 0,-1-1 0 0 0,-2-11 1 0 0,1-12 155 0 0,2 26-102 0 0,-1 0 1 0 0,1 1-1 0 0,0-1 1 0 0,-1 0 0 0 0,0 0-1 0 0,0 1 1 0 0,-1-1-1 0 0,-2-6 1 0 0,3 8 19 0 0,0 0 0 0 0,0 1 0 0 0,0-1-1 0 0,1 0 1 0 0,-1 1 0 0 0,1-1 0 0 0,0-4 0 0 0,0 5-28 0 0,0 0 0 0 0,0 0 0 0 0,0 1 1 0 0,-1-1-1 0 0,1 0 0 0 0,0 0 0 0 0,-1 1 0 0 0,1-1 0 0 0,-1 0 0 0 0,1 1 0 0 0,-1-1 1 0 0,0 0-1 0 0,0 1 0 0 0,0-1 0 0 0,-1-1 0 0 0,1 2 132 0 0,1 1-166 0 0,0 0-1 0 0,0-1 1 0 0,0 1-1 0 0,0 0 1 0 0,0 0-1 0 0,0-1 1 0 0,0 1-1 0 0,0 0 1 0 0,0 0-1 0 0,0-1 1 0 0,0 1-1 0 0,0 0 1 0 0,0 0-1 0 0,0-1 1 0 0,1 1-1 0 0,-1 0 0 0 0,0 0 1 0 0,0 0-1 0 0,0-1 1 0 0,0 1-1 0 0,0 0 1 0 0,1 0-1 0 0,-1 0 1 0 0,0 0-1 0 0,0-1 1 0 0,0 1-1 0 0,1 0 1 0 0,-1 0-1 0 0,0 0 1 0 0,0 0-1 0 0,0 0 1 0 0,1 0-1 0 0,-1 0 1 0 0,0-1-1 0 0,0 1 0 0 0,1 0 1 0 0,-1 0-1 0 0,0 0 1 0 0,0 0-1 0 0,1 0 1 0 0,-1 0-1 0 0,0 0 1 0 0,0 0-1 0 0,1 0 1 0 0,-1 1-1 0 0,0-1 1 0 0,0 0-1 0 0,1 0 1 0 0,-1 0-1 0 0,0 0 1 0 0,0 0-1 0 0,0 0 0 0 0,1 0 1 0 0,-1 0-1 0 0,0 1 1 0 0,0-1-1 0 0,0 0 1 0 0,1 0-1 0 0,-1 0 1 0 0,0 1-1 0 0,0-1 1 0 0,0 0-1 0 0,1 1 0 0 0,0-1-1 0 0,0 1 1 0 0,0 0-1 0 0,-1 0 1 0 0,1-1-1 0 0,0 1 1 0 0,0 0-1 0 0,-1 0 1 0 0,1 0-1 0 0,-1 0 1 0 0,1-1-1 0 0,-1 1 1 0 0,1 0-1 0 0,-1 0 1 0 0,0 0-1 0 0,1 2 1 0 0,-1 11 19 0 0,1 19 102 0 0,0-20-98 0 0,-1-1 0 0 0,0 0 1 0 0,-1 1-1 0 0,-4 23 1 0 0,4-32-23 0 0,0 1-2 0 0,1-1-1 0 0,0 0 0 0 0,0 0 1 0 0,1 0-1 0 0,-1 0 0 0 0,2 7 1 0 0,0-7 2 0 0,-2 1 1 0 0,1-1-1 0 0,0 1 1 0 0,-1-1-1 0 0,0 1 1 0 0,-1 6-1 0 0,-2 7 59 0 0,2-14-45 0 0,0 0-1 0 0,0 0 1 0 0,0 1 0 0 0,1-1-1 0 0,-1 0 1 0 0,1 0-1 0 0,0 1 1 0 0,1-1-1 0 0,-1 0 1 0 0,1 0-1 0 0,0 1 1 0 0,1 3-1 0 0,1 2 39 0 0,0 0 0 0 0,-1 0-1 0 0,1 14 1 0 0,-2-16-30 0 0,0 0 1 0 0,1 0-1 0 0,-1 0 0 0 0,1 0 1 0 0,1-1-1 0 0,0 1 0 0 0,4 8 1 0 0,1 6 31 0 0,-7-19-50 0 0,0 0 0 0 0,0 1 0 0 0,1-1 1 0 0,-1 0-1 0 0,1 0 0 0 0,-1 0 0 0 0,4 4 0 0 0,2 1 65 0 0,-6 2 14 0 0,-1-8-12 0 0,-3-2 0 0 0,2 0-62 0 0,0 0-1 0 0,0 0 1 0 0,0 0-1 0 0,0 0 1 0 0,0 0-1 0 0,0 0 1 0 0,0 0-1 0 0,0 0 1 0 0,0-1-1 0 0,0 1 1 0 0,1 0-1 0 0,-1-1 1 0 0,0 1-1 0 0,0-1 1 0 0,0 1-1 0 0,-1-2 1 0 0,-7-6 46 0 0,7 3-75 0 0,0 0 0 0 0,1-1 0 0 0,0 1 0 0 0,0 0 0 0 0,0 0-1 0 0,0 0 1 0 0,1-1 0 0 0,0 1 0 0 0,0 0 0 0 0,0-1 0 0 0,1 1-1 0 0,0 0 1 0 0,0 0 0 0 0,3-11 0 0 0,0-6-109 0 0,-4 19 104 0 0,1 0 1 0 0,-1 0-1 0 0,0 1 0 0 0,1-1 1 0 0,0 0-1 0 0,0 1 0 0 0,0-1 0 0 0,2-4 1 0 0,1 1 3 0 0,-3 4 5 0 0,0 0 0 0 0,0 1-1 0 0,0-1 1 0 0,0 0 0 0 0,0 0 0 0 0,0-1 0 0 0,0 1 0 0 0,0 0-1 0 0,-1 0 1 0 0,1-3 0 0 0,0-3-9 0 0,1-1 0 0 0,0 1-1 0 0,1-1 1 0 0,0 1 0 0 0,7-15 0 0 0,-5 13-2 0 0,-1 1 1 0 0,0-1 0 0 0,3-13-1 0 0,-3 7 4 0 0,1 1 0 0 0,0 0 0 0 0,2 1 0 0 0,0-1 0 0 0,14-22 0 0 0,-16 30 3 0 0,0 0 0 0 0,1 0 0 0 0,0 0 0 0 0,0 1 0 0 0,1 0 0 0 0,-1 0 0 0 0,1 1 0 0 0,1 0 0 0 0,-1 0 0 0 0,1 0 0 0 0,0 1 0 0 0,12-5 0 0 0,-8 4-2 0 0,-10 4 10 0 0,0 0 0 0 0,-1 0 0 0 0,1 0-1 0 0,0 0 1 0 0,0 1 0 0 0,1-1 0 0 0,-1 1 0 0 0,0-1 0 0 0,3 1-1 0 0,1 0-14 0 0,0 0 3 0 0,0 0 0 0 0,0 0 1 0 0,0 0-1 0 0,0 1 0 0 0,0 0 0 0 0,0 0 0 0 0,0 1 0 0 0,7 2 0 0 0,13 7 13 0 0,-14-3 0 0 0,-3-1-21 0 0,0 1 0 0 0,-1 0-1 0 0,0 1 1 0 0,0 0 0 0 0,-1 0-1 0 0,0 0 1 0 0,0 1 0 0 0,-1 0-1 0 0,5 13 1 0 0,-7-13 18 0 0,1 1 1 0 0,-2 0-1 0 0,4 18 0 0 0,4 4-22 0 0,-9-27 8 0 0,0-1 0 0 0,0 1 0 0 0,0 0 0 0 0,-1 0-1 0 0,2 7 1 0 0,-5 42-233 0 0,6 17-3354 0 0,-4-52-2365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52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441 967 6992 0 0,'0'0'322'0'0,"-1"0"-7"0"0,0 0-313 0 0,1 0 0 0 0,0 0 0 0 0,0 0 0 0 0,-1 0 0 0 0,1-1 0 0 0,0 1 0 0 0,0 0-1 0 0,-1 0 1 0 0,1 0 0 0 0,0 0 0 0 0,0 0 0 0 0,-1 0 0 0 0,1 0 0 0 0,0 0 0 0 0,0-1 0 0 0,-1 1 0 0 0,1 0 0 0 0,0 0 0 0 0,0 0 0 0 0,0 0-1 0 0,0-1 1 0 0,-1 1 0 0 0,1 0 0 0 0,0 0 0 0 0,0 0 0 0 0,0-1 0 0 0,0 1 0 0 0,0 0 0 0 0,0 0 0 0 0,0-1 0 0 0,-1 1 0 0 0,1 0 0 0 0,0 0-1 0 0,0-1 1 0 0,0 1 0 0 0,0 0 0 0 0,0 0 0 0 0,0-1 0 0 0,0 1 0 0 0,0 0 0 0 0,0-1 0 0 0,0 1 0 0 0,1 0 0 0 0,-1 0 0 0 0,0-1 0 0 0,0 1-1 0 0,0 0 1 0 0,0 0 0 0 0,0 0 0 0 0,0-1 0 0 0,0 1 0 0 0,1 0 0 0 0,-1 0 0 0 0,0 0 0 0 0,0-1 0 0 0,0 1 0 0 0,0 0 0 0 0,1 0 0 0 0,-1-1 7 0 0,1 0 49 0 0,-1-1-1 0 0,1 0 1 0 0,-1 0 0 0 0,0 1 0 0 0,1-1 0 0 0,-1 0-1 0 0,0 1 1 0 0,0-1 0 0 0,0 0 0 0 0,-1 0-1 0 0,1 1 1 0 0,0-1 0 0 0,-1 0 0 0 0,1 0 0 0 0,-1 1-1 0 0,0-3 1 0 0,0 2 83 0 0,0 0 0 0 0,1 0 0 0 0,-1-1 0 0 0,1 1 0 0 0,-1 0 0 0 0,1-1 0 0 0,0 1-1 0 0,0 0 1 0 0,0-1 0 0 0,0 1 0 0 0,1-5 0 0 0,0 3 123 0 0,-1-1 0 0 0,1 1-1 0 0,-1-1 1 0 0,1 1 0 0 0,-1-1 0 0 0,-1 0-1 0 0,1 1 1 0 0,-2-8 0 0 0,-2-21 1093 0 0,3 24-1042 0 0,-1-1 1 0 0,0 1 0 0 0,-1 0 0 0 0,1 1 0 0 0,-2-1 0 0 0,1 0-1 0 0,-1 1 1 0 0,-7-10 0 0 0,-1-1 194 0 0,-2 1-1 0 0,-16-19 1 0 0,16 21-238 0 0,10 11-191 0 0,-1 0-1 0 0,0 1 1 0 0,0 0-1 0 0,-7-5 1 0 0,-12-11 91 0 0,22 18-139 0 0,-1-1 0 0 0,1 1 0 0 0,-1-1 0 0 0,0 1 0 0 0,0 0 0 0 0,0 0 0 0 0,0 0 0 0 0,0 0 0 0 0,0 1 0 0 0,-1-1 0 0 0,1 1 0 0 0,0 0 0 0 0,-1 0 0 0 0,1 0 0 0 0,-1 0 0 0 0,0 1 0 0 0,1-1 0 0 0,-6 1 0 0 0,5 1-22 0 0,0-1-1 0 0,0 1 1 0 0,0 0 0 0 0,0 0 0 0 0,0 1-1 0 0,1-1 1 0 0,-1 1 0 0 0,1 0-1 0 0,-1 0 1 0 0,1 0 0 0 0,-1 0 0 0 0,1 0-1 0 0,0 1 1 0 0,0-1 0 0 0,0 1 0 0 0,-3 4-1 0 0,-34 39-10 0 0,37-42 0 0 0,0 1 0 0 0,-1-1 0 0 0,2 1 0 0 0,-1-1 0 0 0,1 1 0 0 0,-1 0 0 0 0,1 0 0 0 0,0 0 0 0 0,1 0-1 0 0,-2 6 1 0 0,2-4 2 0 0,-1 0 0 0 0,-1 0 0 0 0,1 0 0 0 0,-1-1 0 0 0,-4 8 0 0 0,-2-3 20 0 0,6-7-17 0 0,1-1-1 0 0,-1 1 1 0 0,1 0-1 0 0,0-1 0 0 0,0 1 1 0 0,-3 8-1 0 0,-6 36-4 0 0,10-45 1 0 0,-2 4 0 0 0,0 1 0 0 0,1 0 0 0 0,-1 0-1 0 0,2-1 1 0 0,-1 2 0 0 0,1-1 0 0 0,0 0 0 0 0,0 0 0 0 0,1 0 0 0 0,2 15 0 0 0,7 55 112 0 0,-8-72-105 0 0,0 0 0 0 0,1 0 0 0 0,-1 0 0 0 0,1-1 0 0 0,1 1-1 0 0,-1 0 1 0 0,5 6 0 0 0,4 12 5 0 0,-6-15-1 0 0,0 1-1 0 0,0-1 1 0 0,1 0-1 0 0,0-1 1 0 0,1 1-1 0 0,-1-1 0 0 0,2-1 1 0 0,-1 1-1 0 0,1-1 1 0 0,0 0-1 0 0,14 8 1 0 0,-20-14-2 0 0,1 1 0 0 0,-1-1 1 0 0,0 0-1 0 0,1 0 1 0 0,-1 0-1 0 0,1 0 0 0 0,0 0 1 0 0,-1-1-1 0 0,1 1 1 0 0,0-1-1 0 0,-1 1 0 0 0,1-1 1 0 0,0 0-1 0 0,-1 0 1 0 0,1-1-1 0 0,0 1 0 0 0,0 0 1 0 0,2-2-1 0 0,-1 1 9 0 0,1 0-1 0 0,-1-1 1 0 0,0 0-1 0 0,0 0 1 0 0,0 0-1 0 0,0-1 1 0 0,0 1-1 0 0,0-1 1 0 0,0 0-1 0 0,3-4 1 0 0,-2 2 13 0 0,10-10 43 0 0,0 0 1 0 0,21-31 0 0 0,11-18 9 0 0,-41 56-71 0 0,0-1 1 0 0,0-1-1 0 0,-1 1 0 0 0,-1-1 1 0 0,1 0-1 0 0,-2 0 0 0 0,4-11 1 0 0,5-16-1 0 0,-5 18 57 0 0,0-1 1 0 0,-2-1-1 0 0,5-35 0 0 0,-2-63 204 0 0,-2 19-225 0 0,-5-2-39 0 0,-1 18-12 0 0,5-72-175 0 0,-4 144 170 0 0,0 0 1 0 0,3-15-1 0 0,-2 18 6 0 0,0 0 0 0 0,-1 0 1 0 0,0 0-1 0 0,-2-17 0 0 0,0 5 0 0 0,1 15 0 0 0,-1 0 0 0 0,1-1 0 0 0,-1 1 0 0 0,0 0 0 0 0,0 0 0 0 0,-1 0 0 0 0,0 0 0 0 0,0 0 0 0 0,-4-8 0 0 0,0 5 1 0 0,5 7-1 0 0,1 1 1 0 0,-1 0 0 0 0,0-1-1 0 0,1 1 1 0 0,-1 0-1 0 0,0 0 1 0 0,0 0 0 0 0,0 0-1 0 0,0 0 1 0 0,0 0-1 0 0,0 0 1 0 0,0 0 0 0 0,0 0-1 0 0,0 1 1 0 0,-1-1-1 0 0,-1-1 1 0 0,-3 0 58 0 0,6 1 2 0 0,4 36-541 0 0,-4-3 383 0 0,5 34-1 0 0,-4-45 52 0 0,0 0 0 0 0,-4 33-1 0 0,-1 5 10 0 0,-8 140 37 0 0,7-133 38 0 0,7 105-1 0 0,0-54 16 0 0,-1-83-281 0 0,0-1-1 0 0,2 0 1 0 0,1 0-1 0 0,18 64 1 0 0,-10-54-1076 0 0,-8 0-66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54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0 866 5064 0 0,'0'0'5034'0'0,"1"0"-4864"0"0,-1 0 0 0 0,1 0-1 0 0,-1 1 1 0 0,1-1-1 0 0,-1 0 1 0 0,1 0 0 0 0,-1 1-1 0 0,1-1 1 0 0,-1 1 0 0 0,0-1-1 0 0,1 0 1 0 0,-1 1-1 0 0,1-1 1 0 0,-1 1 0 0 0,0-1-1 0 0,1 1 1 0 0,-1 0 0 0 0,1 1-80 0 0,-1 1 0 0 0,1-1 0 0 0,-1 1 1 0 0,1-1-1 0 0,0 1 0 0 0,2 3 0 0 0,3 13 173 0 0,2 10 334 0 0,20 51 0 0 0,-17-51-195 0 0,13 49 0 0 0,39 147 444 0 0,-7-30-153 0 0,23 175 379 0 0,-45-184-600 0 0,-9-45-85 0 0,3 24-66 0 0,-6 91 1 0 0,-14-76-98 0 0,0-57-40 0 0,-7-114-182 0 0,-1 26 85 0 0,-1-28-45 0 0,1 0 1 0 0,0 0-1 0 0,1 11 0 0 0,1-3 254 0 0,-5-18 339 0 0,-4-24-350 0 0,4-36-276 0 0,2 24 49 0 0,1-6-3 0 0,6-64 0 0 0,15-44 30 0 0,-5 39-135 0 0,-6 46 33 0 0,3 1 0 0 0,39-117-1 0 0,33-78 70 0 0,-64 210-126 0 0,40-74 0 0 0,-23 52 16 0 0,226-397-23 0 0,-233 418 84 0 0,44-60-4 0 0,-10 17 13 0 0,144-195 36 0 0,-132 191-96 0 0,26-25 37 0 0,-32 39 11 0 0,-17 20-226 0 0,3 1-1 0 0,74-64 0 0 0,-116 117-228 0 0,21-13 1 0 0,9-5-1787 0 0,-22 10 647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0:54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51 905 10912 0 0,'-5'2'195'0'0,"0"0"0"0"0,1 0 1 0 0,-1 0-1 0 0,-6 4 0 0 0,-10 4 13 0 0,99-61 3624 0 0,88-42-2157 0 0,186-90-623 0 0,-252 130-979 0 0,90-42-2 0 0,-110 60-40 0 0,281-116 54 0 0,8 20-62 0 0,-272 106 31 0 0,8-3-55 0 0,-38 12 11 0 0,1-1-222 0 0,43-22-2689 0 0,-80 28 1813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02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1282 197 1376 0 0,'-42'-37'2503'0'0,"19"20"1395"0"0,-24-14-1 0 0,-28-8 2309 0 0,25 16-6527 0 0,28 13 651 0 0,-2 2 0 0 0,1 0 0 0 0,-1 2 0 0 0,0 0 0 0 0,0 2 0 0 0,0 0 0 0 0,-1 2-1 0 0,0 1 1 0 0,1 0 0 0 0,-1 2 0 0 0,-30 5 0 0 0,9 5-49 0 0,0 1 1 0 0,-60 26-1 0 0,60-18-234 0 0,1 3 0 0 0,-62 40 0 0 0,90-52-47 0 0,-1 1 0 0 0,2 1 0 0 0,0 1 0 0 0,0 0 0 0 0,1 1 0 0 0,1 0 0 0 0,1 1 0 0 0,0 1 0 0 0,1 0 0 0 0,-13 25 0 0 0,-1 11 0 0 0,8-19-6 0 0,-25 71 0 0 0,40-95-2 0 0,-13 40-31 0 0,2 0 1 0 0,-10 70-1 0 0,18-76 10 0 0,3 0 0 0 0,1 0-1 0 0,8 78 1 0 0,4-52 52 0 0,3 0 1 0 0,3 0-1 0 0,38 101 0 0 0,-43-145-23 0 0,1-1 0 0 0,2 0 0 0 0,1-1 0 0 0,0-1 0 0 0,23 26 0 0 0,-9-18-178 0 0,53 44-1 0 0,-79-72 174 0 0,20 15-2 0 0,31 19 1 0 0,5 2-5 0 0,-36-22 2 0 0,1-1 0 0 0,1-1 0 0 0,0-1 0 0 0,1-1 0 0 0,31 10 0 0 0,-33-14 9 0 0,-8-3 0 0 0,26 6 0 0 0,-13-6 16 0 0,1-1 0 0 0,-1-1 0 0 0,1-2 0 0 0,-1-1 0 0 0,1-1 0 0 0,48-7 0 0 0,-42 1-75 0 0,50-9 35 0 0,-72 12 25 0 0,-1-1-1 0 0,1 0 1 0 0,-1-1 0 0 0,14-8-1 0 0,20-10 0 0 0,24-15 0 0 0,152-113 298 0 0,-195 127-369 0 0,0-1 1 0 0,36-44 0 0 0,-45 48 79 0 0,4-5 15 0 0,-1-1 0 0 0,-1-1 0 0 0,-2-1 0 0 0,-1 0 0 0 0,15-34 0 0 0,-3-1 8 0 0,-3-1 0 0 0,-3-1 0 0 0,19-83 0 0 0,-40 134-17 0 0,-1 0 1 0 0,0 0-1 0 0,-1 0 0 0 0,-1 0 0 0 0,0 0 0 0 0,-1 0 0 0 0,-1 1 0 0 0,-3-16 0 0 0,4 23-11 0 0,-3-12 38 0 0,-1-1 1 0 0,-12-27 0 0 0,-2 3 73 0 0,-46-70 1 0 0,-38-35 214 0 0,87 130-253 0 0,-1 0-1 0 0,0 2 1 0 0,-1-1 0 0 0,-1 2-1 0 0,-1 1 1 0 0,0 0-1 0 0,-1 2 1 0 0,-1 0 0 0 0,-45-19-1 0 0,24 14-380 0 0,0 2 0 0 0,-51-12 0 0 0,19 12-2490 0 0,35 5 1159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02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7832 0 0,'0'0'602'0'0,"0"0"-545"0"0,-1 1-1 0 0,1-1 1 0 0,0 1-1 0 0,-1-1 0 0 0,1 1 1 0 0,0-1-1 0 0,-1 1 1 0 0,1-1-1 0 0,0 1 1 0 0,0 0-1 0 0,-1-1 0 0 0,1 1 1 0 0,0-1-1 0 0,0 1 1 0 0,0 0-1 0 0,12 36 3164 0 0,-6-27-2943 0 0,1 0-1 0 0,0-1 1 0 0,0 0 0 0 0,1-1 0 0 0,0 0-1 0 0,0 0 1 0 0,1 0 0 0 0,14 8 0 0 0,-17-12-153 0 0,0-1 0 0 0,0 0 0 0 0,1 0 1 0 0,9 3-1 0 0,15 7 331 0 0,-25-11-392 0 0,0 1 1 0 0,0-1 0 0 0,1 0 0 0 0,-1 0 0 0 0,1-1 0 0 0,-1 0 0 0 0,11 1 0 0 0,-2-2 55 0 0,-1 0 0 0 0,22-3-1 0 0,-9 1-25 0 0,-22 2-102 0 0,1-1-1 0 0,0 1 1 0 0,-1-1-1 0 0,1 0 0 0 0,-1 0 1 0 0,1-1-1 0 0,7-2 0 0 0,22-10-324 0 0,-22 9-533 0 0,22-11 1 0 0,-13 5-2854 0 0,-4 3-1116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02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10136 0 0,'0'1'777'0'0,"2"1"-643"0"0,0 1 0 0 0,-1-1-1 0 0,1 1 1 0 0,-1-1 0 0 0,0 1 0 0 0,0 0 0 0 0,2 3-1 0 0,2 7 1177 0 0,-1-8-1112 0 0,0 0 1 0 0,0 0-1 0 0,1-1 1 0 0,0 1-1 0 0,0-1 1 0 0,0 0-1 0 0,0-1 1 0 0,0 1-1 0 0,1-1 1 0 0,0 0-1 0 0,-1 0 1 0 0,1-1-1 0 0,0 0 1 0 0,0 0-1 0 0,1 0 0 0 0,8 0 1 0 0,4 1-152 0 0,0-1 1 0 0,1-1-1 0 0,-1-1 0 0 0,23-2 0 0 0,-26 0-60 0 0,0 0 0 0 0,0-1-1 0 0,-1-1 1 0 0,1 0 0 0 0,17-8-1 0 0,-8 3-169 0 0,-18 7-149 0 0,-1 0 1 0 0,0 0-1 0 0,0-1 0 0 0,0 1 1 0 0,0-1-1 0 0,6-5 0 0 0,5-3-4890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03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6912 0 0,'0'0'5277'0'0,"1"1"-4794"0"0,2 0-324 0 0,0 0-1 0 0,0 0 1 0 0,0 0 0 0 0,0-1 0 0 0,0 1 0 0 0,0-1 0 0 0,0 0 0 0 0,0 0 0 0 0,4 0 0 0 0,33-5 1181 0 0,-13 2-685 0 0,46-1 616 0 0,-60 4-1220 0 0,-1 0 0 0 0,1 0 0 0 0,-1 2 0 0 0,1-1 0 0 0,-1 1 0 0 0,0 1 0 0 0,0 0 0 0 0,19 8 0 0 0,-7 0-72 0 0,-1 0 1 0 0,0 1-1 0 0,23 17 0 0 0,-33-20-156 0 0,23 21 0 0 0,-23-18-45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06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1468 226 11056 0 0,'-8'-1'158'0'0,"1"-1"0"0"0,-1 0 1 0 0,0 0-1 0 0,0 0 0 0 0,1-1 1 0 0,-1 0-1 0 0,1-1 0 0 0,-13-8 1 0 0,4 4 461 0 0,-23-14 703 0 0,10 6-340 0 0,-2 0 0 0 0,-41-14 0 0 0,43 21-516 0 0,-1 1 1 0 0,0 2-1 0 0,-41-3 1 0 0,-94 6 768 0 0,132 5-1019 0 0,1 1 0 0 0,-1 2 0 0 0,0 2-1 0 0,1 1 1 0 0,-43 16 0 0 0,11 2-50 0 0,-94 54 0 0 0,114-54-140 0 0,-48 38-1 0 0,74-50-27 0 0,0 2 1 0 0,1 0-1 0 0,1 1 0 0 0,-17 23 0 0 0,10-7 30 0 0,-32 57 0 0 0,38-55-27 0 0,2 0 1 0 0,2 1 0 0 0,-10 41-1 0 0,17-54-2 0 0,2 0 0 0 0,-1 32 0 0 0,0-4 0 0 0,0-13 16 0 0,1-1 0 0 0,3 1 0 0 0,3 47 0 0 0,4-37-16 0 0,1-1 0 0 0,3 1 0 0 0,2-2 0 0 0,2 1 0 0 0,29 64 0 0 0,-24-66-17 0 0,-7-16-68 0 0,23 39 1 0 0,-8-25 64 0 0,2-1 1 0 0,3-1 0 0 0,38 39-1 0 0,-18-25 9 0 0,160 154-42 0 0,-132-148 53 0 0,-29-24 0 0 0,-17-12 0 0 0,1-2 0 0 0,1-2 0 0 0,1-1 0 0 0,1-2 0 0 0,63 21 0 0 0,-43-22 0 0 0,1-2 0 0 0,0-2 0 0 0,76 5 0 0 0,-71-14 6 0 0,109-10 0 0 0,-131 2 23 0 0,-1-2 1 0 0,1-1-1 0 0,-1-3 0 0 0,-1-1 0 0 0,0-2 0 0 0,69-33 0 0 0,-67 22-11 0 0,-2-2-1 0 0,-1-1 1 0 0,46-43 0 0 0,-1 2-14 0 0,-51 41 49 0 0,54-59 1 0 0,-61 54-25 0 0,-3 0 0 0 0,33-59-1 0 0,-54 89-28 0 0,11-22 29 0 0,-1-2-1 0 0,14-37 1 0 0,10-56 13 0 0,-4 10-46 0 0,-13 48 51 0 0,-2-2 0 0 0,11-90-1 0 0,-26 125-16 0 0,-1-1-1 0 0,-2 1 0 0 0,-4-29 0 0 0,4 47-6 0 0,-5-24 29 0 0,-1 1 0 0 0,-2 0 0 0 0,-1 1 0 0 0,-14-33 0 0 0,18 51-25 0 0,-7-16 78 0 0,-1 0 1 0 0,-1 2-1 0 0,-2 0 0 0 0,-1 0 1 0 0,-1 2-1 0 0,-26-28 1 0 0,-145-131 21 0 0,122 126-107 0 0,-3 4-1 0 0,-3 3 0 0 0,-130-70 1 0 0,175 109-416 0 0,1 1 0 0 0,-1 1 0 0 0,-1 2 1 0 0,0 1-1 0 0,-44-6 0 0 0,22 6-1531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06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6448 0 0,'0'0'3344'0'0,"1"2"-3002"0"0,1 4-116 0 0,1 2-27 0 0,0-1 0 0 0,0 0 0 0 0,0-1 0 0 0,1 1 0 0 0,0-1 0 0 0,1 1 0 0 0,-1-1 0 0 0,1-1 0 0 0,10 11 0 0 0,-2-5 43 0 0,0-1-1 0 0,0 0 1 0 0,2 0-1 0 0,-1-1 1 0 0,1-1-1 0 0,17 7 1 0 0,-19-11-71 0 0,-1 0 0 0 0,1-1 0 0 0,-1 0 0 0 0,1-1 0 0 0,0 0 0 0 0,20-1 0 0 0,-4-2-76 0 0,0-1 0 0 0,-1-1 0 0 0,1-1 0 0 0,-1-2 0 0 0,0-1 0 0 0,29-12 1 0 0,-2-1-4510 0 0,-31 4-532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5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 10592 0 0,'0'0'1136'0'0,"0"-4"-632"0"0,-5-4-240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07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41 12960 0 0,'0'0'297'0'0,"0"2"39"0"0,-1 15 327 0 0,1-16-631 0 0,0 0 1 0 0,-1 1 0 0 0,1-1 0 0 0,0 0 0 0 0,0 1-1 0 0,-1-1 1 0 0,1 0 0 0 0,0 1 0 0 0,0-1 0 0 0,1 0 0 0 0,-1 1-1 0 0,0-1 1 0 0,0 0 0 0 0,1 1 0 0 0,-1-1 0 0 0,1 0-1 0 0,-1 0 1 0 0,1 0 0 0 0,-1 1 0 0 0,1-1 0 0 0,0 0 0 0 0,-1 0-1 0 0,1 0 1 0 0,2 2 0 0 0,-2-2 77 0 0,4 5 47 0 0,1 0-1 0 0,0 0 1 0 0,0-1-1 0 0,0 0 1 0 0,1 0-1 0 0,0-1 0 0 0,0 1 1 0 0,0-2-1 0 0,0 1 1 0 0,1-1-1 0 0,13 4 1 0 0,0-1-35 0 0,0-2 0 0 0,1 0 0 0 0,24 1-1 0 0,-35-5-83 0 0,1 1 0 0 0,-1-1 0 0 0,0-1 0 0 0,1 0 0 0 0,-1-1 0 0 0,0 0 0 0 0,0 0 0 0 0,0-2 0 0 0,15-5 0 0 0,34-22-346 0 0,-56 29 203 0 0,1 0 0 0 0,-2-1 0 0 0,1 0 0 0 0,0 0 0 0 0,0 0-1 0 0,-1 0 1 0 0,0 0 0 0 0,6-7 0 0 0,9-11-600 0 0,16-13-133 0 0,-6 0-8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07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4608 0 0,'0'0'5500'0'0,"0"10"-4039"0"0,3-1-1208 0 0,0-2-1 0 0,1 1 1 0 0,0 0-1 0 0,0-1 1 0 0,1 1-1 0 0,0-1 1 0 0,0-1 0 0 0,9 10-1 0 0,-8-9-87 0 0,0 1 0 0 0,0 1-1 0 0,9 17 1 0 0,-10-16-45 0 0,1-1 1 0 0,11 16-1 0 0,-8-14-31 0 0,12 15 226 0 0,1-2 0 0 0,45 39 0 0 0,-47-44-122 0 0,-15-14-125 0 0,1 1 0 0 0,11 7 0 0 0,-4-4-25 0 0,0-1 12 0 0,0 0 0 0 0,23 10 0 0 0,-16-10 46 0 0,1 0-1 0 0,0-2 1 0 0,30 6 0 0 0,-39-10 20 0 0,-1-1 0 0 0,1-1 0 0 0,0 0-1 0 0,-1 0 1 0 0,1-1 0 0 0,-1 0 0 0 0,1-1 0 0 0,14-4-1 0 0,-12 2-96 0 0,0 0 7 0 0,1-1 1 0 0,-1 1 0 0 0,0-2-1 0 0,-1 0 1 0 0,20-12 0 0 0,30-23 85 0 0,-32 22-74 0 0,31-26-1 0 0,-27 18-133 0 0,8-6-4969 0 0,-17 8-636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13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1821 292 10568 0 0,'-1'-7'130'0'0,"-1"1"1"0"0,0 0-1 0 0,0 0 1 0 0,0 0-1 0 0,-1 0 1 0 0,0 1-1 0 0,0-1 1 0 0,-7-8-1 0 0,8 10-124 0 0,-5-5 184 0 0,1 1-1 0 0,-2-1 1 0 0,1 1 0 0 0,-1 1 0 0 0,0-1 0 0 0,0 2 0 0 0,-1-1 0 0 0,-12-6 0 0 0,-11-5 1152 0 0,-38-15-1 0 0,46 23-872 0 0,-9-3 186 0 0,0 2 1 0 0,-50-10-1 0 0,10 3 177 0 0,41 11-349 0 0,1 2-1 0 0,-54-3 1 0 0,45 4-163 0 0,-19 2-99 0 0,1 2 0 0 0,0 2 0 0 0,0 4 0 0 0,0 1 0 0 0,1 3 0 0 0,0 3 0 0 0,-83 29 0 0 0,89-22-165 0 0,1 2 0 0 0,1 1 0 0 0,1 4 0 0 0,1 1 0 0 0,-80 63 0 0 0,55-23-56 0 0,48-42 0 0 0,10-10-10 0 0,1 0 1 0 0,1 1-1 0 0,0 1 0 0 0,-15 32 0 0 0,16-30-1 0 0,0 2-5 0 0,1 2 0 0 0,0 0 0 0 0,2 0 0 0 0,1 0 0 0 0,-7 41-1 0 0,9-27-22 0 0,1 0 0 0 0,2 1 0 0 0,4 40 0 0 0,0-48 26 0 0,3-1 0 0 0,0 0 0 0 0,11 31 1 0 0,34 87-7 0 0,-33-101 18 0 0,0-6-15 0 0,41 76 0 0 0,34 32-16 0 0,-45-83 11 0 0,3-3 0 0 0,77 77-1 0 0,-93-108 22 0 0,1-2 0 0 0,1-2 0 0 0,51 31 0 0 0,-27-25 11 0 0,0-2 0 0 0,3-3-1 0 0,0-3 1 0 0,104 28 0 0 0,-123-44-7 0 0,0-2 0 0 0,50 2-1 0 0,-52-6 7 0 0,-7-2 20 0 0,1-1 1 0 0,36-3-1 0 0,71-15-4 0 0,-96 10 6 0 0,0-3 0 0 0,-1-2 0 0 0,62-24 0 0 0,-70 19 6 0 0,67-40-1 0 0,-84 43-19 0 0,0-1-1 0 0,0-1 1 0 0,-1-1 0 0 0,-1-1-1 0 0,18-21 1 0 0,-11 6 7 0 0,-1 0 0 0 0,29-52 0 0 0,-25 33 21 0 0,-2-1-1 0 0,22-64 0 0 0,-39 87-12 0 0,-1 0 0 0 0,-1-1 0 0 0,4-45 0 0 0,-8 45-1 0 0,-1-1 0 0 0,-2 1-1 0 0,-2 0 1 0 0,-6-52 0 0 0,-1 35 20 0 0,-2 1 0 0 0,-3-1 0 0 0,-30-78 0 0 0,21 80 43 0 0,-2 1-1 0 0,-57-81 1 0 0,-77-69-1276 0 0,127 164-115 0 0,-4 3-346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13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10856 0 0,'0'0'496'0'0,"0"2"-12"0"0,0 1-458 0 0,1 0 0 0 0,-1 0 1 0 0,1 0-1 0 0,0 0 0 0 0,0-1 1 0 0,0 1-1 0 0,1 0 0 0 0,-1 0 1 0 0,0-1-1 0 0,1 1 0 0 0,0-1 1 0 0,0 1-1 0 0,3 3 1 0 0,2 1 102 0 0,0 0 1 0 0,16 13 0 0 0,-10-12-14 0 0,-1 0-1 0 0,1-1 1 0 0,0 0-1 0 0,1-1 1 0 0,0 0 0 0 0,0-1-1 0 0,0-1 1 0 0,0 0-1 0 0,1-1 1 0 0,-1-1-1 0 0,1 0 1 0 0,0-1-1 0 0,0 0 1 0 0,26-4 0 0 0,-23 1-70 0 0,-1-2 1 0 0,0 0 0 0 0,0-1 0 0 0,21-10 0 0 0,62-36-47 0 0,-40 20-330 0 0,-33 12 154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13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10592 0 0,'1'3'488'0'0,"1"3"-245"0"0,0 4-152 0 0,0 0 1 0 0,1-1-1 0 0,0 1 0 0 0,0-1 1 0 0,1 0-1 0 0,1 0 0 0 0,-1-1 1 0 0,8 10-1 0 0,-4-8 308 0 0,1-1 1 0 0,0 0-1 0 0,0-1 1 0 0,12 8-1 0 0,-15-11-201 0 0,0-1 1 0 0,1-1-1 0 0,-1 0 1 0 0,1 1-1 0 0,0-2 0 0 0,0 1 1 0 0,0-1-1 0 0,11 2 1 0 0,-8-3-78 0 0,7 2 89 0 0,0-1 0 0 0,20 0 0 0 0,-32-2-187 0 0,0-1 1 0 0,1 1-1 0 0,-1-1 0 0 0,0 0 1 0 0,0 0-1 0 0,0-1 1 0 0,0 1-1 0 0,0-1 0 0 0,0 0 1 0 0,-1-1-1 0 0,9-4 0 0 0,-3 0-18 0 0,0 0-92 0 0,0 0-1 0 0,0 0 0 0 0,-1-1 0 0 0,0 0 1 0 0,-1-1-1 0 0,11-12 0 0 0,-3-5-1277 0 0,1 3-4060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1:14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7832 0 0,'0'0'705'0'0,"3"-1"-414"0"0,15-3 1462 0 0,21-8 0 0 0,-21 6-755 0 0,30-7 0 0 0,-20 8-412 0 0,12-2-178 0 0,0 2 0 0 0,42-1 0 0 0,17 14-269 0 0,-49-4-106 0 0,-20 0-36 0 0,-1 0 1 0 0,1 2 0 0 0,-1 1 0 0 0,31 11 0 0 0,-32-6-810 0 0,-2 0-309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10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10419 7832 0 0,'0'-1'602'0'0,"0"0"-578"0"0,0-1-1 0 0,0 1 0 0 0,0 0 1 0 0,1-1-1 0 0,-1 1 1 0 0,0-1-1 0 0,1 1 0 0 0,-1 0 1 0 0,1-1-1 0 0,-1 1 0 0 0,1 0 1 0 0,0-1-1 0 0,0 0 0 0 0,2-3 82 0 0,14-29 431 0 0,1 1 0 0 0,1 0-1 0 0,2 2 1 0 0,1 0-1 0 0,2 2 1 0 0,34-35 0 0 0,250-220 1644 0 0,-120 104-1816 0 0,79-68 344 0 0,20 1-534 0 0,-58 32 263 0 0,16 22-66 0 0,-54 47-139 0 0,-97 68-139 0 0,462-373 190 0 0,-494 405-260 0 0,618-461 7 0 0,-494 376-23 0 0,87-62 61 0 0,78-61 87 0 0,73-61 96 0 0,-259 189-240 0 0,1142-837 177 0 0,-1095 815-188 0 0,45-35 0 0 0,-202 143 0 0 0,237-169 0 0 0,254-184 73 0 0,-403 287-8 0 0,93-67 36 0 0,112-83 124 0 0,-150 112-117 0 0,-29 23-64 0 0,255-177 166 0 0,-243 174-121 0 0,34-31-4 0 0,25-17-26 0 0,-164 120-36 0 0,295-207 101 0 0,406-272 284 0 0,-656 451-334 0 0,17-7 6 0 0,69-48 64 0 0,354-218 344 0 0,-138 85-103 0 0,-59 36-223 0 0,-194 128-107 0 0,165-96-57 0 0,-48 29 16 0 0,54-27 36 0 0,-193 127-50 0 0,347-140 182 0 0,-486 208-185 0 0,33-13 46 0 0,52-12-1 0 0,-51 17-11 0 0,-30 7-23 0 0,0 0 0 0 0,0 1 1 0 0,0 1-1 0 0,24-2 0 0 0,43-2-180 0 0,-47 1-4338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25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2335 377 4144 0 0,'-36'-17'501'0'0,"-15"-17"5274"0"0,-3-2-2782 0 0,-10-4-1948 0 0,26 15-542 0 0,25 17-223 0 0,-1 2 0 0 0,-22-9 1 0 0,7 4 149 0 0,17 7-255 0 0,-1 0 1 0 0,0 0 0 0 0,0 1 0 0 0,-25-2-1 0 0,-56 3 413 0 0,85 2-511 0 0,-6 0 26 0 0,12 0-142 0 0,1-1-285 0 0,-7-2 292 0 0,6 1-16 0 0,-3-3 26 0 0,5 4-32 0 0,-1 0 1 0 0,-2-3 69 0 0,-1 1-1 0 0,1-1 1 0 0,-1 1 0 0 0,0 0-1 0 0,-6-2 1 0 0,9 4-5 0 0,-1 0 0 0 0,1-1 0 0 0,-1 1 0 0 0,1-1 0 0 0,0 1 0 0 0,-3-3 0 0 0,-2-2 2 0 0,-1 1 1 0 0,0 0-1 0 0,0 1 1 0 0,0-1 0 0 0,0 2-1 0 0,-11-4 1 0 0,7 2 86 0 0,0 0 0 0 0,-15-9-1 0 0,12 6-64 0 0,-1 1 0 0 0,1 0 0 0 0,-1 1 0 0 0,0 0 0 0 0,-1 2 0 0 0,0 0 0 0 0,-24-3 0 0 0,24 5 100 0 0,-33 1-1 0 0,-2-1-51 0 0,31 0-70 0 0,1 1 0 0 0,-1 1 0 0 0,0 1 0 0 0,-27 5-1 0 0,-16 0-12 0 0,45-5 0 0 0,-38 8 0 0 0,51-8 0 0 0,0 1 0 0 0,0 0 0 0 0,0 1 0 0 0,0-1 0 0 0,0 1 0 0 0,0 0 0 0 0,1 1 0 0 0,-1-1 0 0 0,-8 9 0 0 0,7-6 10 0 0,0 1-1 0 0,0 0 0 0 0,1 0 0 0 0,1 1 0 0 0,-1 0 0 0 0,-5 10 0 0 0,-3 3-7 0 0,11-18-9 0 0,1 1 0 0 0,-1-1 0 0 0,1 1 0 0 0,0 0 1 0 0,0 0-1 0 0,0-1 0 0 0,-2 7 0 0 0,0 4 4 0 0,-2-1-1 0 0,-14 25 0 0 0,19-36 4 0 0,1 0 0 0 0,-1 0 0 0 0,0 0 0 0 0,0 1 0 0 0,1-1 0 0 0,-1 0 0 0 0,1 0 0 0 0,-1 4 0 0 0,-3 14 0 0 0,-6 15-50 0 0,-9 52 0 0 0,13-56 36 0 0,0 0 1 0 0,-18 46-1 0 0,17-61 32 0 0,-1-1-1 0 0,-18 25 0 0 0,6-10-5 0 0,8-12 6 0 0,-1 0 0 0 0,-1-1 0 0 0,0-1 0 0 0,-20 18 1 0 0,-70 52 117 0 0,61-52-22 0 0,-25 22-73 0 0,-64 48-106 0 0,91-74 65 0 0,1 2 0 0 0,-41 42 0 0 0,62-53 0 0 0,-23 32 0 0 0,5-5 0 0 0,32-41-22 0 0,0 1 0 0 0,0 0 0 0 0,1 0-1 0 0,0 0 1 0 0,-3 13 0 0 0,3-12 1 0 0,2-3 13 0 0,0-1 1 0 0,1 1-1 0 0,0 0 0 0 0,-1 0 1 0 0,2 0-1 0 0,-1 0 0 0 0,1 0 1 0 0,0 0-1 0 0,0 1 0 0 0,2 7 1 0 0,1-1-45 0 0,0 1 0 0 0,1-1 1 0 0,9 18-1 0 0,-5-9-15 0 0,-3-10 11 0 0,10 20-1 0 0,-7-17-82 0 0,-1 0 0 0 0,6 21 0 0 0,5 11-411 0 0,3 0 223 0 0,-8-14 253 0 0,2-1 0 0 0,2 0 0 0 0,23 33-1 0 0,-33-56 72 0 0,1-1 0 0 0,0 0-1 0 0,1 0 1 0 0,-1-1-1 0 0,1 0 1 0 0,0-1-1 0 0,1 0 1 0 0,15 7-1 0 0,28 19-131 0 0,-22-12 125 0 0,34 16 1 0 0,26 16 11 0 0,-6 0-2 0 0,-68-42 0 0 0,-2-1 0 0 0,1-1 0 0 0,-1-1 0 0 0,1 0 0 0 0,0-1 0 0 0,23 5 0 0 0,-24-9-1 0 0,-1-1 1 0 0,0 0-1 0 0,1-1 1 0 0,-1-1-1 0 0,0 0 1 0 0,1-1-1 0 0,20-5 1 0 0,4-5-32 0 0,49-21 0 0 0,-29 10 17 0 0,92-47-35 0 0,-122 56 47 0 0,-4 3 5 0 0,1 1 1 0 0,0 1 0 0 0,41-9-1 0 0,-53 15 8 0 0,0 0 0 0 0,0 1 0 0 0,1 1-1 0 0,-1 0 1 0 0,0 1 0 0 0,1 0 0 0 0,-1 1-1 0 0,0 1 1 0 0,0 0 0 0 0,0 1 0 0 0,19 6 0 0 0,-21-5-18 0 0,43 18 53 0 0,-50-19-41 0 0,1 0-1 0 0,0 1 1 0 0,-1-1 0 0 0,0 1 0 0 0,0 0 0 0 0,9 9 0 0 0,-8-7-4 0 0,0 0 0 0 0,0-1 0 0 0,0 0 0 0 0,1 0 0 0 0,-1-1 0 0 0,11 5 0 0 0,48 21-19 0 0,-21-12-26 0 0,60 21 45 0 0,-82-32 0 0 0,-10-4 0 0 0,-1 0 0 0 0,1-1 0 0 0,0 0 0 0 0,0-1 0 0 0,0 0 0 0 0,-1-1 0 0 0,1-1 0 0 0,0 0 0 0 0,19-4-1 0 0,7-4 2 0 0,56-20-1 0 0,-81 24 0 0 0,19-8-170 0 0,-1-1 1 0 0,-1-2 0 0 0,40-27 0 0 0,-70 43 164 0 0,31-19-881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56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3874 7976 0 0,'0'0'364'0'0,"5"6"121"0"0,-2-3-464 0 0,0-1 1 0 0,0 0-1 0 0,0 1 0 0 0,0-1 1 0 0,1 0-1 0 0,-1-1 0 0 0,1 1 1 0 0,6 2-1 0 0,3 1 203 0 0,-6-2-143 0 0,-1 0 1 0 0,1-1-1 0 0,-1 0 1 0 0,1 0-1 0 0,0-1 0 0 0,11 2 1 0 0,-8-2-53 0 0,-2-1 7 0 0,0 0 0 0 0,-1-1 0 0 0,1 0 0 0 0,0 0 0 0 0,0 0 0 0 0,-1-1 0 0 0,13-6 0 0 0,-15 7-20 0 0,124-41 173 0 0,-86 29-193 0 0,1 3 0 0 0,0 1 0 0 0,67-4 0 0 0,-60 9-193 0 0,-33 1-30 0 0,1 2 1 0 0,0 0-1 0 0,35 3 0 0 0,99 19-2050 0 0,-125-18 2193 0 0,28-1 0 0 0,-30-1 361 0 0,30 4-1 0 0,81 7 808 0 0,-36-5-841 0 0,-19-1-181 0 0,-33-4-44 0 0,111-4 364 0 0,-121-1-326 0 0,178-16-38 0 0,-156 16-9 0 0,50-2 35 0 0,-67 5-24 0 0,-7-1 7 0 0,61 7 1 0 0,-1 3-28 0 0,152-5 0 0 0,-143-5 0 0 0,-52-1 0 0 0,0-3 0 0 0,0-2 0 0 0,74-18 0 0 0,-32 6 0 0 0,-60 13 0 0 0,0-1 0 0 0,46-17 0 0 0,-51 15-165 0 0,-1 1 0 0 0,1 2 0 0 0,64-6 0 0 0,4 0-113 0 0,116-22 80 0 0,-184 28 198 0 0,52-16 0 0 0,-47 11 0 0 0,-18 5-1 0 0,0 0-1 0 0,31-16 1 0 0,-40 17 27 0 0,-1 0-1 0 0,1 0 1 0 0,-1-1-1 0 0,0 0 0 0 0,-1-1 1 0 0,1 0-1 0 0,7-9 1 0 0,-6 1 72 0 0,15-27 1 0 0,-21 38-9 0 0,-1-1-1 0 0,0 1 1 0 0,-1-1 0 0 0,1 0-1 0 0,-1 0 1 0 0,0 0-1 0 0,0 0 1 0 0,0 0 0 0 0,-1 0-1 0 0,0 0 1 0 0,0 0 0 0 0,0 0-1 0 0,0 0 1 0 0,-1 0 0 0 0,0 0-1 0 0,0 0 1 0 0,0 1-1 0 0,-1-1 1 0 0,0 0 0 0 0,0 1-1 0 0,0-1 1 0 0,0 1 0 0 0,-1-1-1 0 0,1 1 1 0 0,-1 0 0 0 0,0 0-1 0 0,-1 0 1 0 0,1 0-1 0 0,-1 1 1 0 0,-3-4 0 0 0,-18-10 292 0 0,2-1 0 0 0,0-1 1 0 0,2-2-1 0 0,-29-33 1 0 0,31 28-380 0 0,1-1 0 0 0,1-1 0 0 0,2-1 0 0 0,-20-48 1 0 0,20 41 125 0 0,9 23-113 0 0,1 1-1 0 0,0-1 1 0 0,1 0 0 0 0,-4-19 0 0 0,6 20-22 0 0,1 1 1 0 0,1-1-1 0 0,-1 1 0 0 0,3-17 1 0 0,-1 21-5 0 0,1 0 0 0 0,0 0 0 0 0,0 1 0 0 0,0-1 0 0 0,1 1 0 0 0,0-1 0 0 0,0 1 0 0 0,7-10 0 0 0,16-19-58 0 0,43-42-1 0 0,-63 70 68 0 0,12-13-15 0 0,-8 9-12 0 0,-1 0 0 0 0,2 1 0 0 0,12-10 0 0 0,-2 3-15 0 0,19-20 1 0 0,-27 23 21 0 0,1 1-1 0 0,0 1 1 0 0,1 0-1 0 0,30-18 1 0 0,-21 18 77 0 0,0-1 0 0 0,-1-1 0 0 0,-1-2 0 0 0,41-35 0 0 0,-32 26-67 0 0,-25 21-9 0 0,-1 0 0 0 0,1-1 1 0 0,0 1-1 0 0,-1-1 1 0 0,0-1-1 0 0,0 1 0 0 0,6-10 1 0 0,-7 7-2 0 0,-2 5 16 0 0,0 0 0 0 0,0 0-1 0 0,0 0 1 0 0,-1-1-1 0 0,1 1 1 0 0,-1-1 0 0 0,0 1-1 0 0,0-1 1 0 0,0 1-1 0 0,0-1 1 0 0,-1 1 0 0 0,0-1-1 0 0,1 0 1 0 0,-1 1-1 0 0,-1-1 1 0 0,1 0 0 0 0,0 1-1 0 0,-2-7 1 0 0,-1-1 0 0 0,0 0-1 0 0,0 1 1 0 0,-1-1 0 0 0,-1 1-1 0 0,0-1 1 0 0,0 1 0 0 0,-1 1-1 0 0,0-1 1 0 0,-11-13 0 0 0,-64-52 220 0 0,54 52-63 0 0,-32-34 1 0 0,44 39-33 0 0,0-1 0 0 0,1 0 0 0 0,-17-34 0 0 0,19 32-58 0 0,1-1 1 0 0,2 0 0 0 0,0 0 0 0 0,1-1 0 0 0,-5-28 0 0 0,1-11 121 0 0,-11-70 288 0 0,11-32 233 0 0,11 128-605 0 0,2-1-1 0 0,8-54 1 0 0,4 21-97 0 0,2 0 1 0 0,31-86 0 0 0,-40 138-6 0 0,2-7-12 0 0,2 0 0 0 0,1 0 0 0 0,1 1 1 0 0,17-26-1 0 0,60-72-149 0 0,36-50 15 0 0,-72 100 86 0 0,-10 16 50 0 0,-39 51 11 0 0,9-14-20 0 0,1 0 0 0 0,24-24 0 0 0,-31 36 19 0 0,49-43-117 0 0,-48 44 91 0 0,0 0 0 0 0,0 1 0 0 0,1 0 0 0 0,0 1 0 0 0,14-6 1 0 0,-10 5-43 0 0,1 0 12 0 0,1 0-1 0 0,-1 1 1 0 0,1 1 0 0 0,29-4-1 0 0,14 2-68 0 0,24 0 37 0 0,44 8-5 0 0,-1 6 0 0 0,129 26 0 0 0,-204-26 95 0 0,294 44-11 0 0,-264-42-49 0 0,-35-4 31 0 0,68 2 1 0 0,-93-9 29 0 0,70 0 74 0 0,168-20 1 0 0,-27-19-136 0 0,-46 15-65 0 0,-168 22 134 0 0,196-17-9 0 0,-144 14 0 0 0,-32 3 0 0 0,53-7 0 0 0,159-13 63 0 0,-152 16-60 0 0,102-2-75 0 0,-165 8 73 0 0,0 3 1 0 0,0 0-1 0 0,60 15 1 0 0,9 16-2 0 0,-89-28 0 0 0,24 8 58 0 0,-2 3 1 0 0,58 35 0 0 0,-1 0-147 0 0,-52-28 88 0 0,36 22 0 0 0,-51-30 0 0 0,1-1 0 0 0,36 14 0 0 0,-12-6 0 0 0,155 58-11 0 0,-169-68-22 0 0,31 10 23 0 0,99 49 0 0 0,28 42 62 0 0,-171-97-20 0 0,-2 0 0 0 0,0 2 0 0 0,0 0 1 0 0,-2 1-1 0 0,35 45 0 0 0,-35-36 38 0 0,2 0 137 0 0,-2 0 0 0 0,31 63 0 0 0,-43-75-137 0 0,1 3 72 0 0,-1-1 0 0 0,11 42 0 0 0,26 130 357 0 0,-28-124-418 0 0,-3-20-39 0 0,3-1 0 0 0,27 54 0 0 0,-18-41-44 0 0,20 33 2 0 0,-13-28 0 0 0,-26-49 0 0 0,127 279 0 0 0,-45-74 0 0 0,-21-54 0 0 0,-25-40 56 0 0,6 11-48 0 0,-36-106-8 0 0,71 188 0 0 0,-74-187 0 0 0,-1 0 0 0 0,-2 1 0 0 0,-1-1 0 0 0,-1 1 0 0 0,-2 1 0 0 0,-2-1 0 0 0,-3 47 0 0 0,-1-48-24 0 0,-1 13-110 0 0,-2 1 0 0 0,-13 46 0 0 0,7-52-185 0 0,-2 0 0 0 0,-2-1 0 0 0,-41 72 0 0 0,-14 26-230 0 0,5-9 328 0 0,40-82 213 0 0,-171 282 568 0 0,34-56 2137 0 0,150-246-2578 0 0,0 0 0 0 0,2 1 0 0 0,1 0 0 0 0,1 1 0 0 0,1 0 0 0 0,2 0 0 0 0,1 1 0 0 0,2-12-50 0 0</inkml:trace>
  <inkml:trace contextRef="#ctx0" brushRef="#br0" timeOffset="1">4985 5146 17397 0 0,'-19'17'-27'0'0,"-22"18"-52"0"0,26-22 83 0 0,7-9-4 0 0,6-3 0 0 0,1 0-1 0 0,-1 0 0 0 0,1 0 0 0 0,0 0 1 0 0,-1 0-1 0 0,1 0 0 0 0,0 0 0 0 0,-1 1 1 0 0,1-1-1 0 0,0 0 0 0 0,0 1 0 0 0,0-1 1 0 0,-1 3-1 0 0,0-1-4 0 0,0-1 0 0 0,0 0 0 0 0,0 0 0 0 0,0 0 0 0 0,0 0 1 0 0,0-1-1 0 0,-1 1 0 0 0,1 0 0 0 0,-1-1 0 0 0,1 0 0 0 0,-6 2 0 0 0,-34 9 15 0 0,27-8-15 0 0,-6 0 162 0 0,-42 2 0 0 0,0 0 137 0 0,34-3-87 0 0,-57-2-1 0 0,47-2-107 0 0,-36-3 86 0 0,0-3 0 0 0,-80-19-1 0 0,79 13-210 0 0,-4-1 30 0 0,-182-26 46 0 0,55 25-40 0 0,114 7-10 0 0,1 0 0 0 0,-102-17-2 0 0,149 17-6 0 0,11 1-59 0 0,-50-17 0 0 0,49 12-55 0 0,-37-6 0 0 0,26 9 74 0 0,17 2 18 0 0,-1 2-1 0 0,-50-3 0 0 0,41 8-53 0 0,-1 1 0 0 0,-65 11 0 0 0,74-6 73 0 0,13-3 11 0 0,0 1 0 0 0,0 0 0 0 0,-24 11-1 0 0,-205 84 132 0 0,152-63-115 0 0,-128 39 307 0 0,136-54-225 0 0,-90 9 0 0 0,134-23-70 0 0,-32-2 29 0 0,26-2-26 0 0,-87 2 107 0 0,54-4-40 0 0,-86 0 69 0 0,128-4-100 0 0,0-1 1 0 0,-46-11-1 0 0,-46-10 86 0 0,47 10-109 0 0,-27-2-2 0 0,63 11-20 0 0,13 3-21 0 0,-1 1 0 0 0,-70 6-1 0 0,7 1-28 0 0,60-5-103 0 0,-3 3-16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13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9230 1649 8752 0 0,'-2'-1'4709'0'0,"0"0"-4509"0"0,0 0 0 0 0,-1-1 0 0 0,1 1 0 0 0,0-1 0 0 0,0 1 0 0 0,0-1 0 0 0,0 0 0 0 0,0 0 0 0 0,1 0 1 0 0,-1 0-1 0 0,1 0 0 0 0,-1 0 0 0 0,1 0 0 0 0,-1-1 0 0 0,1 1 0 0 0,0 0 0 0 0,-1-4 0 0 0,-2-6 81 0 0,0-1-1 0 0,-2-16 0 0 0,2 10 80 0 0,-5-27 65 0 0,-12-42 68 0 0,-7-27-221 0 0,8 37-69 0 0,-11-92 0 0 0,23 121-148 0 0,-21-153 98 0 0,14 71-54 0 0,-3-22-58 0 0,9 95-47 0 0,5 24 32 0 0,-2 0 0 0 0,-12-36 0 0 0,-14-44-26 0 0,-1-1 0 0 0,29 104-10 0 0,2 5-7 0 0,0 0 0 0 0,0 1-1 0 0,1-1 1 0 0,0 0-1 0 0,0 0 1 0 0,1 0-1 0 0,-1-12 1 0 0,1 17-50 0 0,2-1-79 0 0,1 1 137 0 0,-1 0 0 0 0,1 0 0 0 0,0 0 1 0 0,0 0-1 0 0,-1 0 0 0 0,1 0 0 0 0,0 1 0 0 0,0-1 1 0 0,0 1-1 0 0,0 0 0 0 0,0 0 0 0 0,0 0 0 0 0,0 0 1 0 0,0 1-1 0 0,0-1 0 0 0,0 1 0 0 0,-1 0 0 0 0,1 0 1 0 0,0 0-1 0 0,0 0 0 0 0,-1 0 0 0 0,1 0 1 0 0,0 1-1 0 0,-1-1 0 0 0,0 1 0 0 0,4 3 0 0 0,7 8-12 0 0,0 0 0 0 0,1-1-1 0 0,1 0 1 0 0,-1-1 0 0 0,18 10-1 0 0,42 20-26 0 0,2-2-1 0 0,82 28 0 0 0,26 12 3 0 0,-65-29-21 0 0,-68-30 70 0 0,-33-13-3 0 0,207 79 0 0 0,131 12-65 0 0,-353-98 66 0 0,638 130-65 0 0,-367-72 64 0 0,-66-12 0 0 0,221 41 0 0 0,-162-43 0 0 0,-180-31 0 0 0,316 44 0 0 0,-292-43 0 0 0,132 19-5 0 0,351 43 162 0 0,-377-52-157 0 0,-13 2 0 0 0,-17-3 0 0 0,-111-14 0 0 0,30 3 0 0 0,140 7 160 0 0,-145-3 250 0 0,-8-2-340 0 0,-82-13-70 0 0,17 3 0 0 0,-28-4-10 0 0,1 0-1 0 0,-1 0 1 0 0,0 0-1 0 0,0 0 1 0 0,1 0 0 0 0,-1 0-1 0 0,0 0 1 0 0,0 0-1 0 0,0 0 1 0 0,1 0-1 0 0,-1 0 1 0 0,0 0-1 0 0,0 0 1 0 0,0 0-1 0 0,1 0 1 0 0,-1 0-1 0 0,0 1 1 0 0,0-1-1 0 0,0 0 1 0 0,0 0-1 0 0,1 0 1 0 0,-1 0-1 0 0,0 0 1 0 0,0 1-1 0 0,0-1 1 0 0,0 0-1 0 0,0 0 1 0 0,1 0-1 0 0,-1 0 1 0 0,0 1 0 0 0,0-1-1 0 0,0 0 1 0 0,0 0-1 0 0,0 0 1 0 0,0 1-1 0 0,0-1 1 0 0,-8 6-229 0 0,6-5 297 0 0,-64 50 6 0 0,-79 59-64 0 0,97-71 0 0 0,-8 2 0 0 0,31-24 0 0 0,-25 22 0 0 0,-63 56-50 0 0,56-49 43 0 0,-53 56 0 0 0,-16 32 18 0 0,-56 60 102 0 0,131-140-82 0 0,-36 36 14 0 0,78-82-44 0 0,-41 37 24 0 0,3 2-1 0 0,-46 59 1 0 0,69-74 4 0 0,-80 99 6 0 0,35-45 16 0 0,-26 26-38 0 0,-175 166 112 0 0,236-237-124 0 0,-34 51-1 0 0,35-46 10 0 0,-39 74 49 0 0,4-5 7 0 0,56-97-28 0 0,-17 37 0 0 0,7-12 20 0 0,4-5-17 0 0,12-24-19 0 0,-14 23 0 0 0,12-23 16 0 0,0-1 0 0 0,-8 23-1 0 0,15-35-35 0 0,0 1-1 0 0,1-1 0 0 0,-1 0 0 0 0,0 0 0 0 0,0 0 0 0 0,0 0 0 0 0,0 0 1 0 0,0 0-1 0 0,0 0 0 0 0,0 0 0 0 0,0-1 0 0 0,0 1 0 0 0,-2 1 1 0 0,2-2-1 0 0,0 0 1 0 0,1 0-1 0 0,-1 1 1 0 0,1-1-1 0 0,-1 0 1 0 0,0 0 0 0 0,1 1-1 0 0,-1-1 1 0 0,1 1-1 0 0,-1-1 1 0 0,1 1-1 0 0,-1-1 1 0 0,1 0 0 0 0,0 1-1 0 0,-1-1 1 0 0,1 1-1 0 0,-1 0 1 0 0,1-1-1 0 0,0 1 1 0 0,-1-1 0 0 0,1 1-1 0 0,0 0 1 0 0,0-1-1 0 0,0 1 1 0 0,0 0-1 0 0,-1-1 1 0 0,1 1 0 0 0,0-1-1 0 0,0 1 1 0 0,0 0-1 0 0,0-1 1 0 0,0 1 0 0 0,0 0-1 0 0,1-1 1 0 0,-1 1-1 0 0,0 0 1 0 0,0 0-1 0 0,0-1 1 0 0,1 1 0 0 0,-1-1-1 0 0,0 1 1 0 0,0-1-1 0 0,0 1 1 0 0,0 0-1 0 0,0-1 1 0 0,0 1-1 0 0,0-1 1 0 0,0 1 0 0 0,0-1-1 0 0,0 1 1 0 0,0 0-1 0 0,0-1 1 0 0,0 1-1 0 0,0-1 1 0 0,0 1-1 0 0,-1-1 1 0 0,1 1 0 0 0,0-1-1 0 0,0 1 1 0 0,-1 0-1 0 0,1-1 1 0 0,0 0-1 0 0,-1 1 1 0 0,1-1-1 0 0,0 1 1 0 0,-1-1 0 0 0,1 1-1 0 0,-1-1 1 0 0,1 0-1 0 0,-1 1 1 0 0,1-1-1 0 0,-1 0 1 0 0,1 0-1 0 0,-1 1 1 0 0,1-1 0 0 0,-1 0-1 0 0,1 0 1 0 0,-1 0-1 0 0,0 1 1 0 0,-1-1 271 0 0,-11-7 103 0 0,3-5-362 0 0,4 5-15 0 0,5 6 1 0 0,0 1 0 0 0,0-1 0 0 0,0 1 0 0 0,0-1 0 0 0,0 0 0 0 0,0 1 0 0 0,0-1 0 0 0,1 0 0 0 0,-1 0 0 0 0,0 1 0 0 0,0-1 0 0 0,1 0 0 0 0,-1 0 0 0 0,1 0 0 0 0,-1 0 0 0 0,1 0 0 0 0,-1 0 0 0 0,1 0 0 0 0,-1 0 0 0 0,1-3 0 0 0,-2 1 11 0 0,0 1-1 0 0,0-1 0 0 0,0 0 0 0 0,0 0 1 0 0,-1 1-1 0 0,1-1 0 0 0,-1 1 0 0 0,-4-4 1 0 0,-11-10 62 0 0,12 9-39 0 0,-1-1 1 0 0,-1 2 0 0 0,-10-9 0 0 0,-6-4 26 0 0,17 13-56 0 0,0 1 1 0 0,0 1 0 0 0,-14-8 0 0 0,-6-3 59 0 0,-281-207 815 0 0,196 143-739 0 0,67 50-112 0 0,-2 1 6 0 0,-79-37-1 0 0,18 12 23 0 0,88 43-52 0 0,-218-113 64 0 0,222 116-67 0 0,-180-80 114 0 0,5 10-42 0 0,151 59-74 0 0,17 7 0 0 0,-26-8 0 0 0,33 12-2 0 0,-1 0-1 0 0,1-1 0 0 0,-17-11 1 0 0,29 13-31 0 0,4 6 22 0 0,0-1 1 0 0,-1 0-1 0 0,1 1 0 0 0,-1-1 1 0 0,1 1-1 0 0,-1-1 0 0 0,1 0 0 0 0,-1 1 1 0 0,1-1-1 0 0,-1 1 0 0 0,1-1 1 0 0,-1 1-1 0 0,0 0 0 0 0,1-1 1 0 0,-1 1-1 0 0,0-1 0 0 0,1 1 0 0 0,-1 0 1 0 0,0 0-1 0 0,-1-1 0 0 0,1 1-47 0 0,0 1-212 0 0,0 0 262 0 0,-7 13 4 0 0,8-10 4 0 0,-8 11 0 0 0,0 2 0 0 0,7-14 0 0 0,0 0 0 0 0,-1-1 0 0 0,1 1 0 0 0,0-1 0 0 0,-1 1 0 0 0,1-1 0 0 0,-3 3 0 0 0,-41 56 0 0 0,-98 105 3 0 0,111-129 5 0 0,14-15 35 0 0,-15 24-1 0 0,-13 18 30 0 0,31-46-33 0 0,-88 109-12 0 0,48-60-70 0 0,-13 18 12 0 0,9-9 31 0 0,3-4 0 0 0,-64 83 0 0 0,43-61 0 0 0,-212 254 64 0 0,211-248-65 0 0,8-10 14 0 0,-277 278 107 0 0,138-150-61 0 0,53-52-34 0 0,-64 48 4 0 0,-29 30 6 0 0,135-120-35 0 0,-76 75 0 0 0,150-163 0 0 0,-147 146 0 0 0,126-121 0 0 0,-13 15 0 0 0,47-45 0 0 0,-122 133 0 0 0,5-28 11 0 0,76-65 41 0 0,15-14-51 0 0,-30 21-1 0 0,-53 52 0 0 0,84-78 24 0 0,-23 23 16 0 0,-375 362-40 0 0,310-296 0 0 0,69-66 0 0 0,26-29 0 0 0,-120 119 0 0 0,-43 18 64 0 0,-22 30-64 0 0,122-108 0 0 0,59-58 27 0 0,-125 110 18 0 0,-145 134 19 0 0,190-152-33 0 0,-7 8 2 0 0,94-105-33 0 0,-69 64 0 0 0,-15 13 0 0 0,-118 143 0 0 0,83-101-19 0 0,-14-14-36 0 0,83-71 13 0 0,-18 24-84 0 0,-110 145 416 0 0,11-23-290 0 0,69-78 0 0 0,-15 32 0 0 0,6-7 0 0 0,-166 138 0 0 0,273-267 32 0 0,-65 81 0 0 0,40-38-27 0 0,-56 67-15 0 0,82-104 43 0 0,-53 46-1 0 0,21-21 24 0 0,23-22-36 0 0,-205 212 267 0 0,200-199-507 0 0,-39 41 201 0 0,16-22 19 0 0,-18 24 0 0 0,29-31 0 0 0,39-45-9 0 0,-102 117 346 0 0,-1 10-311 0 0,111-135-128 0 0,-15 17-70 0 0,1 2 155 0 0,20-23 17 0 0,-15 20 1 0 0,21-27-1 0 0,0 0 0 0 0,-1 0 0 0 0,0-1 0 0 0,-18 13 0 0 0,-13 14 0 0 0,-14 16 29 0 0,-7 9 6 0 0,50-50-37 0 0,-7 10 15 0 0,7-7 8 0 0,0 0 0 0 0,-1-1 0 0 0,-15 14 0 0 0,11-11 36 0 0,-18 22-1 0 0,23-26 42 0 0,0 0 0 0 0,-25 19 0 0 0,20-18-92 0 0,-3 0 30 0 0,16-12-32 0 0,0 1 0 0 0,0 0 0 0 0,0 0 0 0 0,1 0 0 0 0,-5 4 0 0 0,5-4-9 0 0,-1 1 1 0 0,0-1-1 0 0,0 0 0 0 0,0 0 0 0 0,0 0 0 0 0,0-1 0 0 0,-1 1 0 0 0,1-1 1 0 0,0 1-1 0 0,-6 0 0 0 0,-18 8-35 0 0,24-8-95 0 0,2-2 19 0 0,1 1 0 0 0,-1-1 0 0 0,0 1 0 0 0,0-1 0 0 0,0 1 0 0 0,0-1 0 0 0,0 1 1 0 0,0-1-1 0 0,0 0 0 0 0,1 1 0 0 0,-1-1 0 0 0,0 0 0 0 0,0 0 0 0 0,0 0 0 0 0,0 0 0 0 0,0 0 0 0 0,0 0 0 0 0,0 0 0 0 0,0 0 0 0 0,0 0 0 0 0,0-1 0 0 0,0 1 0 0 0,0 0 0 0 0,0 0 0 0 0,0-1 1 0 0,0 1-1 0 0,0-1 0 0 0,-1 0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6:0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2304 0 0,'0'0'887'0'0,"13"10"3483"0"0,-12-8-4265 0 0,1-1 1 0 0,-1 1-1 0 0,0 0 0 0 0,0 0 1 0 0,0 0-1 0 0,0 0 0 0 0,0 0 1 0 0,0 0-1 0 0,0 0 0 0 0,-1 0 1 0 0,1 1-1 0 0,-1-1 0 0 0,1 0 1 0 0,-1 0-1 0 0,0 1 0 0 0,0 2 1 0 0,0-4 78 0 0,10 11 1040 0 0,5 1-1003 0 0,8 6 976 0 0,-15-12-1072 0 0,-7-5-12 0 0,1 0 1 0 0,0 0-1 0 0,0-1 0 0 0,0 1 0 0 0,0 0 0 0 0,4 2 1 0 0,22 10 272 0 0,-24-12-196 0 0,0 0 1 0 0,1 0-1 0 0,0-1 0 0 0,9 3 0 0 0,-10-3-114 0 0,-3-1-39 0 0,0 0 0 0 0,0 1 0 0 0,0-1 0 0 0,0 0 0 0 0,0 0 0 0 0,0 1 0 0 0,0-1 0 0 0,0 0 0 0 0,0 0 0 0 0,0 0 0 0 0,0 0 0 0 0,0-1 1 0 0,1 1-1 0 0,0 0 19 0 0,-1-1 1 0 0,1 1 0 0 0,-1 0 0 0 0,1 0 0 0 0,0 0 0 0 0,-1 0 0 0 0,1 1 0 0 0,-1-1 0 0 0,1 0 0 0 0,-1 0 0 0 0,1 1 0 0 0,1 0 0 0 0,3-1-57 0 0,-2 0 10 0 0,0 0 18 0 0,0 0-1 0 0,-1-1 0 0 0,1 0 1 0 0,0 1-1 0 0,0-2 1 0 0,6-2-1 0 0,1-3 37 0 0,3-10 54 0 0,-12 14-108 0 0,4-12 44 0 0,-4-6-54 0 0,3-19-267 0 0,-5 21-1284 0 0,0 13 945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6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1 146 7080 0 0,'0'2'324'0'0,"4"15"92"0"0,-1 0 0 0 0,1 30 0 0 0,-3-27 337 0 0,1 0 0 0 0,5 21 1 0 0,6 44 1206 0 0,-3-31 1234 0 0,-37-197-3076 0 0,26 140-118 0 0,1 1 0 0 0,0-1 0 0 0,0 0 0 0 0,1 1 0 0 0,-1-1 0 0 0,1 1 0 0 0,-1-1 0 0 0,1 1 0 0 0,1-5 0 0 0,3-11 0 0 0,4-6 0 0 0,-7 20 0 0 0,0 0 0 0 0,0 1 0 0 0,-1-1 0 0 0,0 0 0 0 0,2-8 0 0 0,-1 0 0 0 0,1 0 0 0 0,0 1 0 0 0,1 0 0 0 0,0 0 0 0 0,10-19 0 0 0,1-3 0 0 0,-11 28 0 0 0,-1 0 0 0 0,1 0 0 0 0,-1 0 0 0 0,1 1 0 0 0,0 0 0 0 0,8-7 0 0 0,-8 7 0 0 0,7-3-24 0 0,0 0 0 0 0,21-10 0 0 0,-30 16 24 0 0,-1 0 0 0 0,1 1 0 0 0,0-1 0 0 0,0 0 0 0 0,0 0 0 0 0,-1 1 0 0 0,1-1 0 0 0,0 1 0 0 0,0 0 0 0 0,4-1 0 0 0,1 1 0 0 0,8-1 0 0 0,-13 2 0 0 0,9-1 0 0 0,-7 3-1 0 0,8 9 12 0 0,-9-8 1 0 0,1-1 1 0 0,-1 1-1 0 0,0 0 0 0 0,0 0 0 0 0,0 0 1 0 0,0 0-1 0 0,-1 1 0 0 0,0-1 0 0 0,0 1 0 0 0,0 0 1 0 0,1 4-1 0 0,0 1 27 0 0,-1-1 0 0 0,0 1 0 0 0,-1-1 0 0 0,1 19-1 0 0,3 101 297 0 0,-10 48-64 0 0,5-175-411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15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1094 5984 0 0,'0'0'6970'0'0,"0"1"-6518"0"0,0 1-256 0 0,0 0-1 0 0,1 0 0 0 0,0-1 0 0 0,-1 1 1 0 0,1 0-1 0 0,0-1 0 0 0,0 1 1 0 0,0-1-1 0 0,0 1 0 0 0,0-1 0 0 0,0 1 1 0 0,0-1-1 0 0,0 0 0 0 0,2 2 1 0 0,-1-2 3 0 0,10 2 188 0 0,-6-3-230 0 0,0 0 1 0 0,0 0-1 0 0,0 0 0 0 0,0-1 0 0 0,7-2 0 0 0,20-1-79 0 0,-16 3-69 0 0,0-2 0 0 0,0 0 0 0 0,0 0 0 0 0,0-2 0 0 0,0 0-1 0 0,25-12 1 0 0,25-7 153 0 0,-47 18-121 0 0,205-55-178 0 0,-76 26 238 0 0,81-12-106 0 0,21 8 5 0 0,-78 10 0 0 0,445-82 0 0 0,-520 89 0 0 0,95-18 0 0 0,33-7 0 0 0,-58 12 0 0 0,209-46 0 0 0,-91 18 0 0 0,530-148 0 0 0,-642 170 0 0 0,-72 19 0 0 0,273-55 7 0 0,-252 53 50 0 0,15-4 10 0 0,-84 16-9 0 0,-34 6-21 0 0,0 2 0 0 0,0 1 0 0 0,32-2-1 0 0,-39 3-39 0 0,13-1 89 0 0,-7 8 807 0 0,-19-3-709 0 0,0 5 0 0 0,0-5 0 0 0,-1 8 276 0 0,-15 30-173 0 0,13-34-270 0 0,1 0-1 0 0,0-1 1 0 0,0 1-1 0 0,1 0 1 0 0,-1 0-1 0 0,1 0 1 0 0,1 0 0 0 0,-1 0-1 0 0,1 9 1 0 0,0-6 4 0 0,-1 1 0 0 0,-3 17 0 0 0,-7 30 22 0 0,-3 11 46 0 0,9-49-60 0 0,-3 39 0 0 0,3-19 11 0 0,-8 98 120 0 0,8-52-53 0 0,5-58-87 0 0,-6 40-1 0 0,4-48-17 0 0,0-1 1 0 0,1 0-1 0 0,1 0 0 0 0,2 26 0 0 0,0-19 16 0 0,-2 0 1 0 0,-5 43-1 0 0,-1 18-20 0 0,4-24 2 0 0,1-26 0 0 0,4 59 0 0 0,-1-77 0 0 0,-2 25 0 0 0,-1-27 0 0 0,2 0 0 0 0,2 22 0 0 0,-1-15 0 0 0,0 29 0 0 0,-2-32 0 0 0,1 0 0 0 0,4 28 0 0 0,1-26 0 0 0,-4-15 0 0 0,0 0 0 0 0,0 0 0 0 0,-1 1 0 0 0,1 11 0 0 0,4 97 0 0 0,0 2 0 0 0,-5-56 54 0 0,0 3-44 0 0,-2-34 17 0 0,7 49 0 0 0,1 33-16 0 0,-1-8-12 0 0,4 0 1 0 0,3-19 0 0 0,-12-77 0 0 0,0 0 0 0 0,5 17 0 0 0,-3-18 0 0 0,-1 0 0 0 0,-1 0 0 0 0,1 0 0 0 0,-1 9 0 0 0,0-2 3 0 0,0-1 0 0 0,1 0-1 0 0,5 22 1 0 0,-4-9 46 0 0,-3-23-48 0 0,0 1-1 0 0,0-1 1 0 0,0 0 0 0 0,1 0 0 0 0,1 7-1 0 0,37 119 0 0 0,-35-107 0 0 0,-4-20 0 0 0,1 0 0 0 0,-1 0 0 0 0,1 0 0 0 0,-1 0 0 0 0,1 0 0 0 0,2 4 0 0 0,6 16 0 0 0,-1 0 0 0 0,10 48 0 0 0,-5-17 0 0 0,-6-9 0 0 0,-5-32 0 0 0,1 10 0 0 0,0-19 0 0 0,-1 1 0 0 0,2 11-95 0 0,0 0-532 0 0,11 27 0 0 0,-7-27-152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34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0 184 10424 0 0,'0'0'4886'0'0,"2"1"-4636"0"0,20 20 911 0 0,-15-15-983 0 0,0-1 1 0 0,-1 2-1 0 0,0-1 1 0 0,0 1-1 0 0,-1 0 1 0 0,0 0-1 0 0,0 0 1 0 0,8 16-1 0 0,-10-16-85 0 0,1 0-1 0 0,1 1 0 0 0,-1-2 0 0 0,1 1 0 0 0,1-1 1 0 0,7 8-1 0 0,4 6 168 0 0,-3-6 27 0 0,24 21 1 0 0,6 5 3 0 0,30 25-62 0 0,-21-22-102 0 0,22 23 1 0 0,-58-53-113 0 0,1 0 0 0 0,0-1-1 0 0,0-1 1 0 0,32 13 0 0 0,-5-2-25 0 0,131 56 128 0 0,-114-48 16 0 0,-56-27-111 0 0,1-1 0 0 0,-1 2-1 0 0,0-1 1 0 0,1 1 0 0 0,-2 0-1 0 0,10 7 1 0 0,-14-10-18 0 0,1 1 9 0 0,0-1 1 0 0,0 1-1 0 0,0-1 1 0 0,0 1-1 0 0,1-1 1 0 0,-1 0-1 0 0,0 0 1 0 0,1 0-1 0 0,-1 0 1 0 0,4 1-1 0 0,-4-2 135 0 0,-2 0-137 0 0,0 0 0 0 0,0 0 0 0 0,0 0 0 0 0,0 0-1 0 0,1 0 1 0 0,-1 0 0 0 0,0 0 0 0 0,0 0 0 0 0,0 0-1 0 0,0 1 1 0 0,0-1 0 0 0,0 0 0 0 0,0 0 0 0 0,0 0-1 0 0,0 0 1 0 0,0 0 0 0 0,0 0 0 0 0,0 0 0 0 0,1 0-1 0 0,-1 0 1 0 0,0 0 0 0 0,0 0 0 0 0,0 0 0 0 0,0 0-1 0 0,0 0 1 0 0,0 1 0 0 0,0-1 0 0 0,0 0 0 0 0,0 0-1 0 0,0 0 1 0 0,0 0 0 0 0,0 0 0 0 0,0 0 0 0 0,0 0-1 0 0,0 0 1 0 0,0 0 0 0 0,0 0 0 0 0,0 1 0 0 0,0-1-1 0 0,0 0 1 0 0,0 0 0 0 0,0 0 0 0 0,0 0 0 0 0,0 0-1 0 0,0 0 1 0 0,0 0 0 0 0,0 0 0 0 0,0 0 0 0 0,-1 0-1 0 0,1 0 1 0 0,0 1 0 0 0,0-1 0 0 0,0 0 0 0 0,-89-51 618 0 0,80 45-578 0 0,1-1 0 0 0,1 1 0 0 0,-12-14 0 0 0,-4-2 20 0 0,6 5-58 0 0,0 1-1 0 0,2-2 1 0 0,0 0-1 0 0,-15-25 0 0 0,-42-86-16 0 0,-4-5 3 0 0,38 76 0 0 0,3-2 0 0 0,-36-87 0 0 0,54 112-77 0 0,13 27-386 0 0,0 1 1 0 0,0-1 0 0 0,1 1 0 0 0,0-1-1 0 0,0 0 1 0 0,-2-17 0 0 0,4 10-1193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35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493 128 9216 0 0,'-2'0'706'0'0,"-11"-5"-380"0"0,0 0 0 0 0,0-1 0 0 0,1 0 0 0 0,0-1 0 0 0,-16-12 0 0 0,-26-14 1322 0 0,37 25-1122 0 0,1 1-1 0 0,-1 0 1 0 0,0 2-1 0 0,-1 0 1 0 0,1 0-1 0 0,-1 2 1 0 0,0 0-1 0 0,-36-1 0 0 0,51 5-451 0 0,0-1-1 0 0,1 1 1 0 0,-1-1-1 0 0,0 1 1 0 0,0 0-1 0 0,1 0 1 0 0,-1 0-1 0 0,1 1 0 0 0,-1-1 1 0 0,1 0-1 0 0,-4 3 1 0 0,-26 23 453 0 0,25-21-418 0 0,-11 8 28 0 0,14-11-103 0 0,0 0-1 0 0,0 1 1 0 0,0-1 0 0 0,0 0 0 0 0,1 1-1 0 0,-1 0 1 0 0,1 0 0 0 0,0 0 0 0 0,-3 6-1 0 0,2 0 12 0 0,0 0-1 0 0,0 1 1 0 0,1 0-1 0 0,1-1 0 0 0,0 1 1 0 0,0 0-1 0 0,1 0 1 0 0,0 18-1 0 0,3 10 52 0 0,7 41-1 0 0,-6-54-75 0 0,0-13 3 0 0,0 0-1 0 0,0 0 1 0 0,10 23 0 0 0,5 14 46 0 0,-13-33-55 0 0,1-1 0 0 0,0 0 0 0 0,1-1 0 0 0,13 21 0 0 0,10 20 12 0 0,-22-39-14 0 0,1-1-1 0 0,0 0 1 0 0,2-1-1 0 0,15 19 1 0 0,-4-9-14 0 0,38 33-1 0 0,-38-41-11 0 0,1-1 0 0 0,35 19 0 0 0,-38-23-8 0 0,50 24 22 0 0,-58-29 0 0 0,1 0 0 0 0,0 0 0 0 0,1-2 0 0 0,21 7 0 0 0,-28-11 0 0 0,1 0 0 0 0,-1 0 0 0 0,0-1 0 0 0,12-1 0 0 0,-1 0 0 0 0,-12 1 9 0 0,0-1-1 0 0,0 0 1 0 0,0 0-1 0 0,0 0 1 0 0,-1-1-1 0 0,9-3 1 0 0,-11 4-8 0 0,1-1 0 0 0,0 0 1 0 0,-1 0-1 0 0,1 0 1 0 0,-1 0-1 0 0,0 0 0 0 0,1-1 1 0 0,-1 1-1 0 0,0-1 1 0 0,4-5-1 0 0,2-6 29 0 0,-5 10-19 0 0,-1-1 0 0 0,1 0 1 0 0,-1 0-1 0 0,0 0 0 0 0,-1 0 0 0 0,1 0 0 0 0,-1-1 1 0 0,0 1-1 0 0,0-1 0 0 0,-1 1 0 0 0,0-1 0 0 0,0 0 1 0 0,1-9-1 0 0,3-19-158 0 0,-4 28 145 0 0,1 1-1 0 0,-2 0 0 0 0,1-1 1 0 0,0 0-1 0 0,-1 1 0 0 0,0-1 0 0 0,-1-6 1 0 0,-3-20 175 0 0,3 20-73 0 0,0 0 1 0 0,-5-17-1 0 0,-4-7 97 0 0,4 16-159 0 0,0 0 1 0 0,-16-33-1 0 0,-97-142 370 0 0,78 143-215 0 0,7 10-58 0 0,-20-20-63 0 0,47 53-72 0 0,-1 1 0 0 0,0 0 0 0 0,-1 0 0 0 0,1 1 0 0 0,-16-9 0 0 0,18 11-109 0 0,0 1 0 0 0,0-1 0 0 0,1-1 0 0 0,-1 1-1 0 0,2-1 1 0 0,-1 0 0 0 0,-4-7 0 0 0,8 5-2034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36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66 368 7832 0 0,'0'0'602'0'0,"1"3"-395"0"0,0-2-222 0 0,1 8 357 0 0,1-1-1 0 0,0 1 0 0 0,0-1 1 0 0,7 10-1 0 0,35 66 1938 0 0,0-26-1847 0 0,-27-36 198 0 0,22 36 0 0 0,42 70 1142 0 0,-53-85-1238 0 0,-15-24-82 0 0,29 31 0 0 0,0-2 268 0 0,-3-3 13 0 0,-24-27-198 0 0,25 32 1 0 0,-31-36-442 0 0,24 24 0 0 0,-13-16-53 0 0,-20-21-32 0 0,-1-1-1 0 0,1 1 0 0 0,-1 0 1 0 0,1-1-1 0 0,-1 1 0 0 0,1-1 1 0 0,-1 1-1 0 0,1 0 0 0 0,-1-1 1 0 0,0 1-1 0 0,1 0 0 0 0,-1 0 0 0 0,0-1 1 0 0,0 1-1 0 0,1 0 0 0 0,-1 0 1 0 0,0 1-1 0 0,0-2 4 0 0,0 0 1 0 0,-1 0-1 0 0,1 1 0 0 0,0-1 1 0 0,0 0-1 0 0,-1 0 0 0 0,1 1 0 0 0,0-1 1 0 0,0 0-1 0 0,-1 0 0 0 0,1 0 1 0 0,0 1-1 0 0,0-1 0 0 0,-1 0 1 0 0,1 0-1 0 0,0 0 0 0 0,-1 0 0 0 0,1 0 1 0 0,0 0-1 0 0,-1 0 0 0 0,1 0 1 0 0,0 0-1 0 0,-1 0 0 0 0,1 0 0 0 0,0 0 1 0 0,-1 0-1 0 0,1 0 0 0 0,-4 0 36 0 0,0-1 0 0 0,0 1-1 0 0,0-1 1 0 0,0 0 0 0 0,-4-2-1 0 0,-3-2-2 0 0,1 0-1 0 0,0-1 1 0 0,-16-12-1 0 0,3 2-46 0 0,2 1 3 0 0,1-1 0 0 0,1 0 0 0 0,-28-31 0 0 0,-46-65-27 0 0,61 72-25 0 0,-1-3 25 0 0,2-1 0 0 0,-38-69-1 0 0,21 31 28 0 0,5 9-12 0 0,35 58-25 0 0,1-1 0 0 0,0 0 1 0 0,-8-30-1 0 0,12 35 27 0 0,1 1 0 0 0,1-1 1 0 0,0 1-1 0 0,1-1 0 0 0,0 1 0 0 0,0-1 0 0 0,4-16 0 0 0,-1 6 9 0 0,0 4 0 0 0,0 0 0 0 0,1 1 0 0 0,0 0 0 0 0,10-22 0 0 0,-12 34 0 0 0,2-6 0 0 0,0 1 0 0 0,0 0 0 0 0,1 1 0 0 0,0-1 0 0 0,1 1 0 0 0,0 0 0 0 0,11-12 0 0 0,-9 13 1 0 0,0-1 1 0 0,1 0-1 0 0,0 1 1 0 0,1 0 0 0 0,0 0-1 0 0,11-5 1 0 0,-13 8 10 0 0,1 0-1 0 0,0 1 1 0 0,0 0-1 0 0,11-2 1 0 0,-15 4-12 0 0,1 1-1 0 0,-1-1 1 0 0,0 1-1 0 0,0 0 1 0 0,1 1-1 0 0,-1-1 1 0 0,0 1-1 0 0,0 0 1 0 0,6 2-1 0 0,17 4 14 0 0,-22-6-6 0 0,0 0 1 0 0,0 1 0 0 0,-1-1 0 0 0,1 1 0 0 0,-1 1-1 0 0,1-1 1 0 0,9 7 0 0 0,-3-1 22 0 0,0 0-1 0 0,-1 1 1 0 0,0 1 0 0 0,-1 0 0 0 0,0 1-1 0 0,16 22 1 0 0,-18-19-32 0 0,0-1-1 0 0,-1 1 1 0 0,-1 1 0 0 0,0-1-1 0 0,-1 1 1 0 0,0 0 0 0 0,-1 1-1 0 0,-1-1 1 0 0,-1 1 0 0 0,1 16-1 0 0,-2-8 21 0 0,-2 1 0 0 0,0-1 1 0 0,-1 1-1 0 0,-2-1 0 0 0,-10 40 0 0 0,4-37-34 0 0,0-1 1 0 0,-2 0-1 0 0,0 0 0 0 0,-2-2 1 0 0,-28 40-1 0 0,39-59 4 0 0,-16 13-61 0 0,14-12 114 0 0,4-4 14 0 0,1-7-266 0 0,-1 0 194 0 0,2 0-1 0 0,-1 0 1 0 0,1 0 0 0 0,-1 0-1 0 0,1 0 1 0 0,1 0-1 0 0,-1 0 1 0 0,1 1 0 0 0,0-1-1 0 0,0 1 1 0 0,0-1-1 0 0,0 1 1 0 0,1 0 0 0 0,0-1-1 0 0,0 2 1 0 0,0-1-1 0 0,0 0 1 0 0,8-6 0 0 0,-6 5 9 0 0,1 1 1 0 0,0 0-1 0 0,0 0 0 0 0,0 1 1 0 0,0 0-1 0 0,0 0 0 0 0,1 0 1 0 0,0 1-1 0 0,-1 0 1 0 0,1 0-1 0 0,10-1 1 0 0,-8 2 20 0 0,0 1 0 0 0,0 0 0 0 0,1 0 0 0 0,-1 1 0 0 0,0 0 0 0 0,0 0 0 0 0,0 1 0 0 0,12 5 0 0 0,63 21 283 0 0,-15 4-35 0 0,-20-8-124 0 0,56 15 45 0 0,-93-34-65 0 0,0-1-1 0 0,1 0 0 0 0,0 0 0 0 0,24 2 0 0 0,-28-5-369 0 0,1 0 0 0 0,-1-1 0 0 0,9-1 0 0 0,-12 0-709 0 0,-1 0 0 0 0,0 0 0 0 0,0 0 0 0 0,1-1 0 0 0,8-4 0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36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408 161 13560 0 0,'-6'0'105'0'0,"1"-1"0"0"0,0 0 0 0 0,-1 0 0 0 0,1 0 0 0 0,0 0 0 0 0,0-1 1 0 0,0 0-1 0 0,0 0 0 0 0,0 0 0 0 0,0-1 0 0 0,0 0 0 0 0,1 0 0 0 0,-5-3 1 0 0,-22-17 135 0 0,19 14 132 0 0,0 0 0 0 0,-15-8 0 0 0,-23-12 869 0 0,30 18-356 0 0,0 0 1 0 0,-30-12-1 0 0,47 22-826 0 0,1 1 1 0 0,0 0-1 0 0,-1 0 0 0 0,1 0 1 0 0,0 0-1 0 0,0 1 1 0 0,-1-1-1 0 0,1 1 1 0 0,0-1-1 0 0,0 1 1 0 0,-1 0-1 0 0,1 0 0 0 0,0 0 1 0 0,0 0-1 0 0,-3 2 1 0 0,-8 4 148 0 0,10-5-182 0 0,-1 0 0 0 0,1 1 1 0 0,0-1-1 0 0,0 1 0 0 0,0 0 1 0 0,0 0-1 0 0,0 0 0 0 0,1 1 1 0 0,-1-1-1 0 0,1 1 0 0 0,0-1 1 0 0,0 1-1 0 0,-2 4 0 0 0,1 2-12 0 0,-1-1-1 0 0,1 1 1 0 0,1 0-1 0 0,0-1 0 0 0,0 1 1 0 0,1 0-1 0 0,-1 12 1 0 0,3 7 93 0 0,3 33 0 0 0,-1-47-112 0 0,0 0 0 0 0,1 0 0 0 0,1-1 0 0 0,0 0 0 0 0,1 0 0 0 0,0 0 0 0 0,15 21 0 0 0,-16-27-9 0 0,1-1-1 0 0,-1 1 0 0 0,2-1 0 0 0,-1 0 0 0 0,1-1 1 0 0,0 0-1 0 0,0 0 0 0 0,12 7 0 0 0,-13-10-3 0 0,0 0 0 0 0,1-1 0 0 0,-1 0 0 0 0,0 0 0 0 0,1 0 0 0 0,7 0-1 0 0,-3 0 20 0 0,98 16-56 0 0,-53-13 54 0 0,-39-4 0 0 0,25 4 0 0 0,-39-4 0 0 0,116 18 0 0 0,-93-11 0 0 0,-24-7 0 0 0,1 0 0 0 0,0 0 0 0 0,0 0 0 0 0,0 0 0 0 0,0 0 0 0 0,0-1 0 0 0,0 1 0 0 0,0-1 0 0 0,7 0 0 0 0,-2-1 11 0 0,0 0 0 0 0,1 1-1 0 0,-1 0 1 0 0,1 1 0 0 0,-1-1-1 0 0,1 1 1 0 0,-1 1 0 0 0,0 0-1 0 0,1 0 1 0 0,-1 1 0 0 0,0 0-1 0 0,0 0 1 0 0,-1 1 0 0 0,9 4-1 0 0,-6-2-2 0 0,25 15 181 0 0,-33-19-182 0 0,0 0 0 0 0,0 0 0 0 0,0 0 0 0 0,0 0 0 0 0,0 0 0 0 0,0 0 0 0 0,-1 1 0 0 0,1-1 0 0 0,-1 0 0 0 0,0 1 0 0 0,1-1 0 0 0,0 4 0 0 0,15 33-7 0 0,-14-32 0 0 0,1 0 0 0 0,-1 1 0 0 0,0-1 0 0 0,3 14 0 0 0,-3-5 24 0 0,-1-11-7 0 0,-1 1-1 0 0,0 0 1 0 0,-1-1-1 0 0,0 1 0 0 0,0 0 1 0 0,0 7-1 0 0,-5 14 125 0 0,3-19-66 0 0,1 1 1 0 0,-2 13 0 0 0,3-18-23 0 0,-1 1 0 0 0,1-1 1 0 0,-1 0-1 0 0,0 0 0 0 0,-1 0 0 0 0,1 1 0 0 0,-1-2 1 0 0,0 1-1 0 0,0 0 0 0 0,0 0 0 0 0,0 0 1 0 0,-1-1-1 0 0,1 1 0 0 0,-7 5 0 0 0,-3 3 131 0 0,-1 0 0 0 0,-19 13-1 0 0,24-20-118 0 0,0 0 1 0 0,0-1-1 0 0,0 0 0 0 0,-1 0 0 0 0,1-1 1 0 0,-1 0-1 0 0,0 0 0 0 0,0-1 0 0 0,-17 2 1 0 0,12-3 20 0 0,-1 0 0 0 0,0-1-1 0 0,1-1 1 0 0,-1 0 0 0 0,-21-5 0 0 0,12 1-51 0 0,-1 0 1 0 0,1-2-1 0 0,1-1 0 0 0,-31-15 0 0 0,21 9-263 0 0,-7-3-399 0 0,37 15 278 0 0,0 0-1 0 0,0 0 0 0 0,1 0 0 0 0,-1 0 0 0 0,0-1 1 0 0,1 1-1 0 0,-1-1 0 0 0,1 0 0 0 0,0 0 0 0 0,-2-3 1 0 0,-1-6-1477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37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62 4608 0 0,'-20'-2'416'0'0,"13"1"-97"0"0,1 1-1 0 0,0-1 1 0 0,-1 0 0 0 0,1-1-1 0 0,-8-3 1 0 0,-14-5 3640 0 0,21 8-3169 0 0,1-1 0 0 0,0 1 0 0 0,-10-6 1 0 0,7 3-345 0 0,-1 1 1 0 0,0 0 0 0 0,0 1-1 0 0,-20-5 1 0 0,28 8-294 0 0,0 0 1 0 0,-1 0 0 0 0,1 0-1 0 0,0 0 1 0 0,0 1 0 0 0,-1-1-1 0 0,1 0 1 0 0,0 1-1 0 0,0 0 1 0 0,0-1 0 0 0,-3 2-1 0 0,2-1 8 0 0,1 0-1 0 0,-1 0 1 0 0,0 0-1 0 0,0 0 1 0 0,0-1-1 0 0,-4 1 0 0 0,3 0-44 0 0,1-1-1 0 0,-1 1 0 0 0,1 0 1 0 0,0 0-1 0 0,-1 0 0 0 0,1 1 1 0 0,0-1-1 0 0,-1 1 1 0 0,1-1-1 0 0,0 1 0 0 0,0 0 1 0 0,1 1-1 0 0,-1-1 0 0 0,-4 5 1 0 0,-10 6 321 0 0,13-9-346 0 0,1-1 0 0 0,0 0 0 0 0,0 1 0 0 0,0-1 0 0 0,-4 8 0 0 0,-1 0 95 0 0,6-8-153 0 0,-7 6 63 0 0,2 1 1 0 0,0 0-1 0 0,0 1 1 0 0,1-1-1 0 0,0 1 0 0 0,1 1 1 0 0,-8 22-1 0 0,8-11 21 0 0,1 0-1 0 0,0 0 0 0 0,2 0 0 0 0,1 29 1 0 0,2-22-50 0 0,2 0 1 0 0,1-1 0 0 0,2 1 0 0 0,9 29-1 0 0,-9-40-19 0 0,1 1 0 0 0,1-1 0 0 0,1-1 0 0 0,19 31 0 0 0,-23-40-35 0 0,1-1 0 0 0,0-1 1 0 0,0 1-1 0 0,0-1 0 0 0,1 0 0 0 0,-1-1 0 0 0,2 1 0 0 0,-1-1 0 0 0,1-1 0 0 0,11 7 0 0 0,1-1 8 0 0,16 7 41 0 0,61 41-1 0 0,-95-57-59 0 0,1 0-1 0 0,-1-1 1 0 0,1 1 0 0 0,-1-1-1 0 0,1 0 1 0 0,0 0-1 0 0,0 0 1 0 0,0 0-1 0 0,0 0 1 0 0,0-1-1 0 0,3 1 1 0 0,33-3 31 0 0,-6 0-21 0 0,99 0 63 0 0,-57 2-22 0 0,-71-1-49 0 0,0 0 0 0 0,0 0-1 0 0,0-1 1 0 0,0 1-1 0 0,0-1 1 0 0,-1 0 0 0 0,1 0-1 0 0,0 0 1 0 0,-1-1 0 0 0,6-4-1 0 0,10-6 24 0 0,-4 4-6 0 0,0 1-13 0 0,0-1 0 0 0,-1-1 1 0 0,0 0-1 0 0,14-14 1 0 0,-23 19-210 0 0,47-50-1263 0 0,-20 12-5870 0 0,-17 16 540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37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4608 0 0,'2'1'10342'0'0,"8"7"-9592"0"0,0 0-1 0 0,0 2 0 0 0,11 13 0 0 0,19 34 654 0 0,-1-1-603 0 0,23 22 211 0 0,-19-26-276 0 0,23 23 47 0 0,-36-42-508 0 0,-19-19-74 0 0,1-1-1 0 0,25 21 1 0 0,17 5 263 0 0,-30-19-242 0 0,45 28 1 0 0,-7-6-168 0 0,78 70 102 0 0,-128-101-234 0 0,-8-8-102 0 0,0 0-1 0 0,-1 0 1 0 0,1 1-1 0 0,-1-1 1 0 0,6 9-1 0 0,-2-5-2222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38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14168 0 0,'0'0'689'0'0,"-1"8"40"0"0,1-6-713 0 0,0 0 0 0 0,0 0 0 0 0,0 0 0 0 0,0 0 0 0 0,0 0-1 0 0,1 0 1 0 0,-1 0 0 0 0,1 0 0 0 0,-1 0 0 0 0,1 0 0 0 0,0 0 0 0 0,0 0-1 0 0,0 0 1 0 0,0 0 0 0 0,0-1 0 0 0,0 1 0 0 0,2 2 0 0 0,25 29 575 0 0,104 92 1969 0 0,-91-85-1831 0 0,97 87 386 0 0,-1-9-104 0 0,-85-72-763 0 0,17 8-6 0 0,-1 0-141 0 0,-54-43-66 0 0,0-1 0 0 0,1 0 1 0 0,0-1-1 0 0,0-1 0 0 0,18 7 1 0 0,35 20 10 0 0,-47-24-194 0 0,-1-1-1406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38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0 172 12840 0 0,'3'22'588'0'0,"-3"-18"210"0"0,3-4-740 0 0,-1-1 0 0 0,1 1-1 0 0,-1-1 1 0 0,1 1 0 0 0,-1-1 0 0 0,1 0-1 0 0,2-1 1 0 0,13-4 552 0 0,-13 5-453 0 0,0 0-1 0 0,-1-1 0 0 0,1 1 0 0 0,7-5 1 0 0,19-5 233 0 0,-23 8-343 0 0,0 0 1 0 0,0-1-1 0 0,0 0 0 0 0,0 0 0 0 0,-1 0 1 0 0,0-1-1 0 0,1 0 0 0 0,-2-1 0 0 0,8-6 1 0 0,16-12-2 0 0,69-51-1490 0 0,-74 60-4141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39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12064 0 0,'0'0'1090'0'0,"-4"7"-876"0"0,1-3-148 0 0,3-4-16 0 0,0 1-1 0 0,0 0 1 0 0,0 0-1 0 0,0 0 0 0 0,0 0 1 0 0,0-1-1 0 0,0 1 1 0 0,0 0-1 0 0,0 0 1 0 0,1 0-1 0 0,-1-1 0 0 0,0 1 1 0 0,1 1-1 0 0,0-1 43 0 0,1 6 187 0 0,1 0 0 0 0,1-1-1 0 0,-1 1 1 0 0,1-1 0 0 0,0 1 0 0 0,1-1-1 0 0,5 6 1 0 0,41 37 964 0 0,-20-20-785 0 0,14 15 634 0 0,45 47 533 0 0,-73-71-1190 0 0,0 1 0 0 0,25 41 0 0 0,-32-44-271 0 0,1 0 0 0 0,21 24 0 0 0,-24-32-93 0 0,-1 1 1 0 0,-1-1-1 0 0,1 1 0 0 0,-2 1 0 0 0,8 18 0 0 0,-7-14 12 0 0,13 22-1 0 0,7-2 44 0 0,-25-35-119 0 0,1 1 1 0 0,-1-1 0 0 0,0 0-1 0 0,1 0 1 0 0,-1 0 0 0 0,1 0-1 0 0,0 0 1 0 0,-1 0-1 0 0,1 0 1 0 0,0 0 0 0 0,0-1-1 0 0,-1 1 1 0 0,1-1 0 0 0,0 1-1 0 0,0-1 1 0 0,3 0 0 0 0,-4 0-2 0 0,1 1 1 0 0,-1-1 0 0 0,1 0 0 0 0,-1 0 0 0 0,1-1-1 0 0,-1 1 1 0 0,1 0 0 0 0,-1 0 0 0 0,1-1-1 0 0,-1 1 1 0 0,1-1 0 0 0,-1 1 0 0 0,0-1-1 0 0,1 1 1 0 0,-1-1 0 0 0,0 0 0 0 0,1 0-1 0 0,-1 0 1 0 0,0 0 0 0 0,1-1 0 0 0,60-67 147 0 0,-57 64-154 0 0,1-1 0 0 0,0 1 0 0 0,7-5 0 0 0,-8 6 0 0 0,0 0 0 0 0,0 0 0 0 0,-1-1 0 0 0,1 0 0 0 0,7-9 0 0 0,28-49 11 0 0,-27 42 6 0 0,1 1 0 0 0,29-32-1 0 0,-26 32-13 0 0,27-33-492 0 0,-21 35-827 0 0,-11 10-525 0 0,-4 1 215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7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308 255 4608 0 0,'0'0'353'0'0,"1"-2"-231"0"0,5-57 4252 0 0,-6 56-4192 0 0,0 0 0 0 0,0 0 0 0 0,0 1 0 0 0,-1-1 0 0 0,0 0 0 0 0,1 1 0 0 0,-1-1 0 0 0,0 1 0 0 0,0-1 0 0 0,0 1 0 0 0,-1-1 0 0 0,1 1 0 0 0,-2-3 0 0 0,-5-9 781 0 0,6 11-761 0 0,1 0 0 0 0,-1 0 1 0 0,0 0-1 0 0,0 0 0 0 0,0 1 1 0 0,-4-4-1 0 0,-9-13 883 0 0,7 4-645 0 0,-1 0 0 0 0,-1 1 0 0 0,-1 0 0 0 0,-20-21 0 0 0,30 34-427 0 0,0 1 0 0 0,0-1 0 0 0,0 0 0 0 0,0 1-1 0 0,0-1 1 0 0,0 1 0 0 0,-1 0 0 0 0,1-1 0 0 0,0 1 0 0 0,0 0 0 0 0,0 0 0 0 0,-1 0 0 0 0,1 0 0 0 0,0 0 0 0 0,0 0 0 0 0,-1 0 0 0 0,1 0 0 0 0,0 0 0 0 0,0 1-1 0 0,0-1 1 0 0,-1 0 0 0 0,1 1 0 0 0,-2 0 0 0 0,-27 16 187 0 0,24-13-216 0 0,1 0 30 0 0,1-1 0 0 0,0 1-1 0 0,-1 0 1 0 0,2 0-1 0 0,-1 0 1 0 0,0 1-1 0 0,-4 7 1 0 0,-19 37 5 0 0,25-45-23 0 0,-2 5 4 0 0,1-5 0 0 0,1-1 0 0 0,0 2 0 0 0,1-1 0 0 0,-1 0 0 0 0,1 0 0 0 0,0 0 0 0 0,0 1 0 0 0,-1 5 0 0 0,2-5 0 0 0,-2 0 0 0 0,1 0 0 0 0,-1 0 0 0 0,1 0 0 0 0,-4 4 0 0 0,-4 18 0 0 0,1 6 19 0 0,2 0 0 0 0,2 1-1 0 0,-1 38 1 0 0,6-67-16 0 0,-1 0-1 0 0,1 0 1 0 0,0 0 0 0 0,1 0-1 0 0,-1 0 1 0 0,1 0 0 0 0,0-1-1 0 0,0 1 1 0 0,0-1 0 0 0,1 1-1 0 0,-1-1 1 0 0,1 0 0 0 0,0 0-1 0 0,1 0 1 0 0,-1 0 0 0 0,1-1-1 0 0,-1 1 1 0 0,1-1 0 0 0,6 4-1 0 0,10 9-6 0 0,-15-11 5 0 0,1-1 1 0 0,-1 0 0 0 0,1 0-1 0 0,0 0 1 0 0,12 5 0 0 0,-16-8-6 0 0,1-1 1 0 0,-1 1 0 0 0,1-1 0 0 0,-1 0-1 0 0,1 0 1 0 0,0 0 0 0 0,-1 0 0 0 0,1 0-1 0 0,-1-1 1 0 0,1 1 0 0 0,-1-1 0 0 0,1 1-1 0 0,-1-1 1 0 0,1 0 0 0 0,-1 0 0 0 0,1 0-1 0 0,3-3 1 0 0,1 0-86 0 0,0 0 1 0 0,-1-1-1 0 0,1 0 0 0 0,-1 0 0 0 0,0-1 1 0 0,-1 1-1 0 0,1-1 0 0 0,-1 0 0 0 0,-1-1 1 0 0,1 1-1 0 0,5-12 0 0 0,1-5-319 0 0,0-1-1 0 0,7-31 1 0 0,-10 32 312 0 0,-3 5 28 0 0,0-1 0 0 0,-1-1 0 0 0,-1 1 0 0 0,-1 0 0 0 0,0-27 0 0 0,0 38 67 0 0,-1 5 2 0 0,0 1 1 0 0,-1-1-1 0 0,1 1 0 0 0,-1-1 0 0 0,1 0 1 0 0,-1 1-1 0 0,0-1 0 0 0,0 1 0 0 0,-1-6 1 0 0,1 2 62 0 0,0 4 448 0 0,-5 26-372 0 0,5-13-113 0 0,-2 92 457 0 0,1-83-340 0 0,3 25 0 0 0,-1-5 2 0 0,-1-19-109 0 0,-1-12-9 0 0,1 0 0 0 0,0 0 1 0 0,1 0-1 0 0,0 0 0 0 0,3 14 0 0 0,3 6-22 0 0,3 7-670 0 0,-9-34 283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39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572 852 7832 0 0,'0'0'602'0'0,"-10"5"2589"0"0,2-5-2502 0 0,-1-1 0 0 0,0-1 0 0 0,1 1-1 0 0,-1-1 1 0 0,1-1 0 0 0,0 0 0 0 0,-1 0 0 0 0,1 0 0 0 0,-13-9-1 0 0,-3-3-73 0 0,-37-30-1 0 0,29 16 80 0 0,2-1-1 0 0,-48-60 1 0 0,29 32-542 0 0,35 39-152 0 0,-14-20-1 0 0,-1-4 82 0 0,17 25 0 0 0,-19-36-1 0 0,10 14-81 0 0,11 21-16 0 0,2 1 0 0 0,0-2 0 0 0,1 1 0 0 0,1-1 0 0 0,1 0 0 0 0,1 0 0 0 0,-2-21 0 0 0,5 32 7 0 0,1 0-1 0 0,0 0 0 0 0,0 0 0 0 0,1 0 1 0 0,0 0-1 0 0,2-10 0 0 0,-2 14 2 0 0,0 0-1 0 0,1 1 1 0 0,0-1 0 0 0,0 1 0 0 0,0-1-1 0 0,0 1 1 0 0,0 0 0 0 0,1-1-1 0 0,0 1 1 0 0,0 1 0 0 0,0-1 0 0 0,7-6-1 0 0,-5 6 29 0 0,1 0-1 0 0,0 0 1 0 0,0 1-1 0 0,0 0 1 0 0,1 0-1 0 0,-1 0 1 0 0,1 1-1 0 0,-1 0 1 0 0,1 0-1 0 0,0 0 1 0 0,0 1-1 0 0,0 0 1 0 0,0 1-1 0 0,0 0 0 0 0,0 0 1 0 0,14 2-1 0 0,-10-1-5 0 0,0 2 0 0 0,0 0 0 0 0,0 0 0 0 0,-1 1 0 0 0,1 0 0 0 0,-1 1-1 0 0,0 0 1 0 0,0 0 0 0 0,16 13 0 0 0,-5-2 44 0 0,62 45 127 0 0,-67-50-123 0 0,15 15 0 0 0,-17-13-10 0 0,18 12 0 0 0,4 1 88 0 0,49 47-1 0 0,-53-44-63 0 0,-10-7-40 0 0,-1 1-1 0 0,-2 0 1 0 0,0 2-1 0 0,20 35 1 0 0,-20-30 12 0 0,-2-4-39 0 0,-2-2 36 0 0,21 25 0 0 0,-28-39-15 0 0,-1 1 0 0 0,12 22 0 0 0,-9-15-86 0 0,1 0-1603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40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0 168 17247 0 0,'0'0'1566'0'0,"0"-2"-1257"0"0,0 0-269 0 0,1 0 1 0 0,-1 0-1 0 0,1 0 1 0 0,-1 0-1 0 0,1 0 0 0 0,-1 0 1 0 0,1 0-1 0 0,0 0 1 0 0,0 0-1 0 0,0 1 0 0 0,0-1 1 0 0,0 0-1 0 0,1 1 0 0 0,-1-1 1 0 0,1 1-1 0 0,-1-1 1 0 0,1 1-1 0 0,-1-1 0 0 0,1 1 1 0 0,1-1-1 0 0,10-9 205 0 0,-9 8-214 0 0,1 0-1 0 0,-1 1 1 0 0,1 0-1 0 0,-1 0 1 0 0,1 0-1 0 0,0 0 1 0 0,0 1-1 0 0,9-2 1 0 0,1 0 4 0 0,19-1-24 0 0,-30 4-11 0 0,0 0 0 0 0,1 0 0 0 0,-1-1 0 0 0,0 1 0 0 0,0-1 0 0 0,0 0 0 0 0,1 0 0 0 0,-1 0 0 0 0,0-1 0 0 0,0 1 0 0 0,0-1-1 0 0,6-4 1 0 0,2-3-79 0 0,22-11 0 0 0,-21 13-936 0 0,20-15-1 0 0,-14 6-195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40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12440 0 0,'-2'7'654'0'0,"1"-5"-587"0"0,-1 0 0 0 0,1 1 0 0 0,0-1 0 0 0,1 1 0 0 0,-1-1 0 0 0,0 1 0 0 0,1-1 0 0 0,0 1 0 0 0,-1-1 0 0 0,1 1 0 0 0,0 0 0 0 0,0-1 0 0 0,1 1 1 0 0,-1 2-1 0 0,4 18 500 0 0,-4-18-479 0 0,0-1 0 0 0,1 0 0 0 0,0 1 0 0 0,0-1 0 0 0,0 0-1 0 0,1 0 1 0 0,2 6 0 0 0,-1-3-18 0 0,3 3 67 0 0,-1 1-1 0 0,1-1 1 0 0,1 0 0 0 0,0-1-1 0 0,10 12 1 0 0,-15-19-109 0 0,0 0 0 0 0,0-1 1 0 0,0 1-1 0 0,0 0 0 0 0,0-1 0 0 0,1 1 1 0 0,-1-1-1 0 0,1 0 0 0 0,-1 0 0 0 0,1 0 1 0 0,-1 0-1 0 0,1 0 0 0 0,-1-1 0 0 0,1 1 1 0 0,0-1-1 0 0,-1 0 0 0 0,1 1 1 0 0,0-1-1 0 0,0-1 0 0 0,-1 1 0 0 0,1 0 1 0 0,0 0-1 0 0,-1-1 0 0 0,1 0 0 0 0,0 0 1 0 0,-1 1-1 0 0,1-1 0 0 0,4-3 0 0 0,-5 3-8 0 0,0 0 0 0 0,0-1-1 0 0,-1 1 1 0 0,1-1-1 0 0,0 1 1 0 0,-1-1-1 0 0,1 1 1 0 0,0-1-1 0 0,-1 0 1 0 0,0 0-1 0 0,0 0 1 0 0,1 0-1 0 0,-1 0 1 0 0,0 0 0 0 0,0 0-1 0 0,-1 0 1 0 0,1 0-1 0 0,0-1 1 0 0,-1 1-1 0 0,1-4 1 0 0,0-5 41 0 0,0 0 0 0 0,-1-1 0 0 0,-2-13 0 0 0,2-17-246 0 0,1 33 24 0 0,-2 7 9 0 0,1 0 0 0 0,0 0 1 0 0,0 0-1 0 0,1 0 0 0 0,-1 1 1 0 0,0-1-1 0 0,1 0 0 0 0,-1 0 1 0 0,1 0-1 0 0,0 0 0 0 0,-1 1 1 0 0,1-1-1 0 0,0 0 0 0 0,0 0 1 0 0,0 1-1 0 0,0-1 0 0 0,0 1 1 0 0,1-1-1 0 0,2-2 0 0 0,5 0-1074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41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439 156 11832 0 0,'-3'0'86'0'0,"1"0"-1"0"0,-1-1 1 0 0,1 1 0 0 0,-1-1 0 0 0,0 0 0 0 0,1 0 0 0 0,0 0 0 0 0,-1 0-1 0 0,1-1 1 0 0,0 1 0 0 0,-1 0 0 0 0,1-1 0 0 0,0 0 0 0 0,-4-3 0 0 0,-18-18 812 0 0,-1 1 0 0 0,0 1 0 0 0,-31-18-1 0 0,49 34-637 0 0,0 1-1 0 0,-1 0 1 0 0,1 0-1 0 0,-1 0 1 0 0,-10-2-1 0 0,14 5-150 0 0,-1 0 0 0 0,1 0 0 0 0,-1 0 0 0 0,1 1 0 0 0,-1 0 0 0 0,1 0 0 0 0,-1 0 0 0 0,1 0 0 0 0,-1 1 0 0 0,1 0-1 0 0,-7 1 1 0 0,6 1 25 0 0,0 1 0 0 0,0-1 0 0 0,0 1-1 0 0,1-1 1 0 0,0 1 0 0 0,-8 9-1 0 0,9-9-54 0 0,-16 17 394 0 0,-25 36-1 0 0,40-50-394 0 0,0 1 0 0 0,0 0 0 0 0,0 0 0 0 0,1 0 0 0 0,0 0 0 0 0,-1 9 0 0 0,-8 54 339 0 0,7-34-238 0 0,3-18-115 0 0,0 0-1 0 0,2-1 1 0 0,0 1 0 0 0,4 22 0 0 0,15 76 135 0 0,-10-73-165 0 0,-4-19-19 0 0,2-1 1 0 0,0 1-1 0 0,2-1 1 0 0,1-1 0 0 0,0 0-1 0 0,26 40 1 0 0,0-11 31 0 0,67 75-1 0 0,-62-88-49 0 0,-12-13 22 0 0,-22-18 37 0 0,1 0 0 0 0,1-1 0 0 0,0 0 0 0 0,0-1 0 0 0,0 1 0 0 0,0-2 0 0 0,1 0 0 0 0,15 7 0 0 0,-11-7 26 0 0,-10-3-77 0 0,0-1 0 0 0,-1 0 0 0 0,1 0 0 0 0,0 0 0 0 0,-1 0 1 0 0,1 0-1 0 0,5 0 0 0 0,8-1 27 0 0,-7 0-6 0 0,0 0 0 0 0,0 0 0 0 0,17-4 0 0 0,-19 2-5 0 0,0 0 1 0 0,-1-1-1 0 0,0 0 1 0 0,1 0-1 0 0,-1-1 1 0 0,-1 0-1 0 0,1 0 0 0 0,0 0 1 0 0,-1-1-1 0 0,0 0 1 0 0,0-1-1 0 0,-1 1 1 0 0,1-1-1 0 0,-1 0 1 0 0,0 0-1 0 0,-1-1 0 0 0,1 1 1 0 0,-1-1-1 0 0,-1 0 1 0 0,1 0-1 0 0,-1-1 1 0 0,-1 1-1 0 0,1-1 0 0 0,1-8 1 0 0,-4 9-5 0 0,0-1 1 0 0,0 1 0 0 0,0-1-1 0 0,-1 1 1 0 0,-4-14-1 0 0,-12-37 89 0 0,15 52-100 0 0,-1-5-43 0 0,-1 0 0 0 0,1 0 0 0 0,-1-13 0 0 0,2 17 32 0 0,0 0 0 0 0,-1 1 0 0 0,0-1 1 0 0,0 1-1 0 0,0 0 0 0 0,0 0 0 0 0,-1 0 0 0 0,0 0 0 0 0,-1 1 0 0 0,1-1 0 0 0,-1 1 0 0 0,-7-6 0 0 0,6 7 5 0 0,0 0 0 0 0,0 1 0 0 0,-7-4 1 0 0,1 1-18 0 0,-1 4-95 0 0,12 2 86 0 0,1 0-1 0 0,-1 0 1 0 0,1 0-1 0 0,-1 0 0 0 0,1 0 1 0 0,-1 0-1 0 0,1 0 0 0 0,-1 0 1 0 0,0 0-1 0 0,1 0 1 0 0,-1-1-1 0 0,1 1 0 0 0,-1 0 1 0 0,1 0-1 0 0,-1-1 1 0 0,1 1-1 0 0,-1 0 0 0 0,1 0 1 0 0,-1-1-1 0 0,1 1 0 0 0,-1-1 1 0 0,1 1-1 0 0,-1-1 1 0 0,3 5 9 0 0,-1 0 7 0 0,0 0 0 0 0,1 0-1 0 0,0 0 1 0 0,-1-1 0 0 0,2 1 0 0 0,-1-1 0 0 0,0 1 0 0 0,1-1 0 0 0,3 4 0 0 0,4 5 77 0 0,-9-10-64 0 0,1 1 0 0 0,0-1 0 0 0,0 0 0 0 0,0 0 0 0 0,0 0 0 0 0,1 0 0 0 0,-1 0 0 0 0,0-1 0 0 0,1 1 0 0 0,-1-1 0 0 0,1 1-1 0 0,-1-1 1 0 0,6 1 0 0 0,-4 3-79 0 0,0 0 71 0 0,0 1 0 0 0,0 0-1 0 0,0-1 1 0 0,1 0-1 0 0,0 0 1 0 0,0 0 0 0 0,0-1-1 0 0,1 1 1 0 0,-1-1 0 0 0,9 4-1 0 0,1 0 2 0 0,0 0 0 0 0,1-1 0 0 0,20 7-1 0 0,-26-10 14 0 0,-1 0-1 0 0,0 0 1 0 0,11 8-1 0 0,-10-6 2 0 0,1 0 0 0 0,14 5 0 0 0,-20-9-161 0 0,0 0-1 0 0,1-1 1 0 0,-1 1 0 0 0,1-1-1 0 0,-1 0 1 0 0,1-1 0 0 0,0 1-1 0 0,-1-1 1 0 0,1-1-1 0 0,10 0 1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41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4608 0 0,'0'0'208'0'0,"1"2"287"0"0,1 4 1117 0 0,0 1 1 0 0,1-1 0 0 0,5 9 0 0 0,27 36 2631 0 0,-2-5-2267 0 0,-4 7-56 0 0,-2 1-1 0 0,21 65 1 0 0,-38-97-1741 0 0,0 0 0 0 0,2-1 0 0 0,0-1 0 0 0,1 1 0 0 0,1-2 0 0 0,25 27 0 0 0,-31-38-167 0 0,0-1 1 0 0,1 0-1 0 0,-1-1 1 0 0,1 0-1 0 0,1 0 1 0 0,17 8-1 0 0,-22-13 17 0 0,-1 1 0 0 0,0-1-1 0 0,0-1 1 0 0,1 1-1 0 0,-1 0 1 0 0,1-1 0 0 0,-1 0-1 0 0,9-1 1 0 0,36-7 318 0 0,-38 6-302 0 0,-1-1-1 0 0,0 0 1 0 0,0-1 0 0 0,0 0 0 0 0,0 0 0 0 0,-1-1-1 0 0,0-1 1 0 0,11-7 0 0 0,-8 1-40 0 0,1 2-1 0 0,20-14 1 0 0,34-19-6 0 0,-49 31 0 0 0,-1 0 0 0 0,27-26 0 0 0,-41 35 0 0 0,8-8-50 0 0,-1 0-1 0 0,0-1 1 0 0,-1 0 0 0 0,0 0-1 0 0,-1-1 1 0 0,-1 0-1 0 0,8-15 1 0 0,33-102-1540 0 0,-33 84 759 0 0,-6 16-1450 0 0,5-34 1 0 0,-6 29-2873 0 0,-1 7-740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41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72 383 13824 0 0,'-36'24'1472'0'0,"33"-22"-1148"0"0,1-1 1 0 0,-1 1 0 0 0,1-1-1 0 0,-1 0 1 0 0,0 0 0 0 0,0 0 0 0 0,1 0-1 0 0,-1 0 1 0 0,0-1 0 0 0,-6 1 1338 0 0,11-2-1440 0 0,0-1-159 0 0,21-18 361 0 0,38-23 0 0 0,-43 32-352 0 0,25-23-1 0 0,-25 20-57 0 0,15-14 226 0 0,35-41 0 0 0,-6 7-541 0 0,-40 41 151 0 0,2-1-1476 0 0,35-42 1 0 0,-37 37 16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42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1 280 14280 0 0,'0'0'1297'0'0,"1"2"-918"0"0,0-1-237 0 0,1 0 0 0 0,-1 0 0 0 0,1-1 1 0 0,-1 1-1 0 0,1 0 0 0 0,-1-1 0 0 0,1 1 1 0 0,-1-1-1 0 0,1 1 0 0 0,0-1 1 0 0,-1 0-1 0 0,1 0 0 0 0,0 1 0 0 0,-1-1 1 0 0,1 0-1 0 0,0-1 0 0 0,-1 1 1 0 0,1 0-1 0 0,-1 0 0 0 0,1-1 0 0 0,0 1 1 0 0,-1-1-1 0 0,1 1 0 0 0,-1-1 0 0 0,1 0 1 0 0,-1 0-1 0 0,3-1 0 0 0,4-3-15 0 0,0 0 0 0 0,0-1-1 0 0,12-11 1 0 0,-2 1-48 0 0,61-61 211 0 0,34-44-3108 0 0,-82 86-3739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45.661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0 191 11520 0 0,'2'2'1190'0'0,"27"33"-444"0"0,-25-31-629 0 0,3 4 144 0 0,0-1-1 0 0,0 0 1 0 0,16 12 0 0 0,9 3 227 0 0,-20-13-345 0 0,27 14 0 0 0,3 0 56 0 0,-28-15-108 0 0,1 0 0 0 0,25 9 0 0 0,17 4 63 0 0,-32-11 6 0 0,0-1 0 0 0,47 10-1 0 0,49 6 454 0 0,-65-12-167 0 0,69 6-1 0 0,12 2 108 0 0,-23-2-178 0 0,-104-18-343 0 0,35 4 60 0 0,1-1 1 0 0,46-3 0 0 0,30 1 29 0 0,1 0-18 0 0,6-8 86 0 0,53-3 171 0 0,-122 4-282 0 0,56-7 59 0 0,-58 6-138 0 0,7-3 0 0 0,128-22 118 0 0,-168 28-95 0 0,31-10 0 0 0,-30 7-9 0 0,28-3 0 0 0,-15 4 14 0 0,0-2-1 0 0,0-1 1 0 0,-1-2-1 0 0,0-2 1 0 0,-1-1-1 0 0,49-25 0 0 0,-19 3-13 0 0,214-118 116 0 0,-88 45-210 0 0,-124 71-1672 0 0,-38 18-176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46.563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1 507 4608 0 0,'2'0'407'0'0,"11"0"-465"0"0,-4 0 737 0 0,1 0-1 0 0,-1 0 1 0 0,17-3 0 0 0,-14 1 140 0 0,-1 1 0 0 0,0 1 0 0 0,0 0 0 0 0,18 3 1 0 0,-16-1-82 0 0,0 1 1 0 0,0 0 0 0 0,21 9-1 0 0,-18-6 88 0 0,28 6 0 0 0,-23-7-375 0 0,0 1 0 0 0,34 14 0 0 0,5 2-307 0 0,1-3 0 0 0,0-3 0 0 0,73 11 0 0 0,-74-15 3 0 0,-32-5-20 0 0,37 4-1 0 0,166 16 555 0 0,90 7-394 0 0,-243-28-366 0 0,-44-2 55 0 0,56-1-1 0 0,31-9 132 0 0,157-15 274 0 0,78-62-210 0 0,-234 50-133 0 0,-44 13 2 0 0,98-39-1 0 0,-120 34 4 0 0,-2-4 0 0 0,79-54-1 0 0,-84 53-16 0 0,15-11 12 0 0,-38 24-65 0 0,42-22-1 0 0,-8 6-58 0 0,-10 6-547 0 0,100-38 1 0 0,23-11-2395 0 0,-110 46 879 0 0,23-14-3217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49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0 7368 0 0,'2'2'2444'0'0,"7"6"-1373"0"0,-6-6-909 0 0,-1 0 0 0 0,1 0 1 0 0,-1 0-1 0 0,0 0 1 0 0,1 1-1 0 0,1 2 1 0 0,0 1-96 0 0,0-1-1 0 0,0 1 1 0 0,6 6 0 0 0,-6-9-11 0 0,-1 1 0 0 0,1 0 0 0 0,-1 0 0 0 0,0 0 0 0 0,-1 0 0 0 0,1 0 1 0 0,2 7-1 0 0,14 35 361 0 0,-10-26-140 0 0,11 36 1 0 0,11 106 622 0 0,-20-79-471 0 0,17 166 716 0 0,-17-44-97 0 0,-18 255 0 0 0,-38 107-439 0 0,36-468-595 0 0,-4 75 48 0 0,4-7 58 0 0,-9-40-15 0 0,6-59-3 0 0,4-26 11 0 0,-3-1 0 0 0,-18 48 0 0 0,9-31 81 0 0,-4 21-50 0 0,-6 21-21 0 0,24-80-51 0 0,-5 26-1 0 0,8-28 52 0 0,-11 31 0 0 0,-11 37-56 0 0,23-78-62 0 0,1 2 6 0 0,1-7 32 0 0,0-2-39 0 0,0-1 0 0 0,0 1 1 0 0,0-1-1 0 0,0 0 1 0 0,0 1-1 0 0,0-1 0 0 0,0 1 1 0 0,1-1-1 0 0,-1 0 0 0 0,0 1 1 0 0,0-1-1 0 0,0 1 1 0 0,1-1-1 0 0,-1 0 0 0 0,0 1 1 0 0,0-1-1 0 0,1 0 0 0 0,-1 1 1 0 0,0-1-1 0 0,0 0 1 0 0,1 0-1 0 0,-1 1 0 0 0,0-1 1 0 0,1 0-1 0 0,-1 0 1 0 0,1 0-1 0 0,-1 1 0 0 0,0-1 1 0 0,1 0-1 0 0,-1 0 0 0 0,1 0 1 0 0,-1 0-1 0 0,0 0 1 0 0,1 0-1 0 0,-1 0 0 0 0,1 0 1 0 0,-1 0-1 0 0,0 0 0 0 0,1 0 1 0 0,-1 0-1 0 0,1 0 1 0 0,-1 0-1 0 0,0 0 0 0 0,1 0 1 0 0,-1 0-1 0 0,1-1 0 0 0,-1 1 1 0 0,0 0-1 0 0,1 0 1 0 0,-1 0-1 0 0,0-1 0 0 0,1 0 1 0 0,2 1 41 0 0,30-7 249 0 0,-11 1-146 0 0,-20 5-144 0 0,1-1-1 0 0,-1 1 0 0 0,1 0 1 0 0,-1 0-1 0 0,1 1 0 0 0,0-1 1 0 0,-1 1-1 0 0,1-1 0 0 0,-1 1 0 0 0,1 0 1 0 0,0 0-1 0 0,0 0 0 0 0,4 0 1 0 0,7 0-52 0 0,-9 1 35 0 0,0-1 0 0 0,0 1 0 0 0,0 0 0 0 0,8 3 0 0 0,-8-3 9 0 0,1 1-1 0 0,-1-1 1 0 0,1 0-1 0 0,9 0 0 0 0,220-8 4 0 0,-233 7 0 0 0,24-2 0 0 0,48 2 0 0 0,-46 3 0 0 0,-2-1 0 0 0,0 1 0 0 0,0 1 0 0 0,0 1 0 0 0,38 13 0 0 0,158 54 0 0 0,-153-59 0 0 0,-17-4 0 0 0,48 6-51 0 0,-20-3 38 0 0,1 0 13 0 0,35 8 0 0 0,-13 0 0 0 0,-38-9 0 0 0,326 48 0 0 0,-366-59 0 0 0,30-3 0 0 0,-18 1 0 0 0,82-6 95 0 0,-7-6 121 0 0,-53 5-167 0 0,218-46 233 0 0,-5-25-177 0 0,-272 80-105 0 0,242-94 117 0 0,-54 5-53 0 0,-58 35 1 0 0,191-91 200 0 0,-318 143-258 0 0,265-146 500 0 0,-153 74-405 0 0,-45 27-64 0 0,-21 13-149 0 0,-2-1 0 0 0,-1-3-1 0 0,75-80 1 0 0,-82 69-829 0 0,-15 15-2781 0 0,-16 24 1414 0 0,13-21-4455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7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0 145 6448 0 0,'0'1'3025'0'0,"3"66"-352"0"0,-2-61-2439 0 0,-1 0 0 0 0,1 0 0 0 0,0 0 0 0 0,2 6 0 0 0,2 8 415 0 0,12 74 2000 0 0,-4-36-1776 0 0,-11-51-786 0 0,-1 1 0 0 0,1-1-1 0 0,4 9 1 0 0,3 16 233 0 0,-8-25-288 0 0,1-4 21 0 0,4 2 15 0 0,-4-3 280 0 0,-7-77 2 0 0,0 16-340 0 0,4 43-10 0 0,1 9 0 0 0,0-1 0 0 0,0 1 0 0 0,2-10 0 0 0,-2-10 0 0 0,0 22 0 0 0,0 0 0 0 0,0 1 0 0 0,0-1 0 0 0,0 1 0 0 0,1-1 0 0 0,-1 1 0 0 0,3-7 0 0 0,3-11-18 0 0,7-42-1 0 0,-9 42-11 0 0,1 0 1 0 0,7-22 0 0 0,-10 39 26 0 0,0 0 0 0 0,0 0 0 0 0,1-1 0 0 0,0 2 0 0 0,0-1 0 0 0,0 0 0 0 0,1 0 0 0 0,-1 1 0 0 0,1 0 0 0 0,0 0 0 0 0,5-4 0 0 0,-1 2-39 0 0,-7 6-71 0 0,0-1 1 0 0,0 0 0 0 0,0 0 0 0 0,0 0-1 0 0,1 0 1 0 0,-1 1 0 0 0,0-1-1 0 0,1 1 1 0 0,-1-1 0 0 0,0 1 0 0 0,1-1-1 0 0,-1 1 1 0 0,0 0 0 0 0,3-1-1 0 0,6 1-1165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50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1 447 9672 0 0,'11'9'470'0'0,"2"1"0"0"0,-1-1 0 0 0,19 9 0 0 0,-7-3-100 0 0,-8-5-183 0 0,0-1 0 0 0,0-1 0 0 0,0 0 0 0 0,1-1-1 0 0,1-1 1 0 0,-1-1 0 0 0,1 0 0 0 0,29 4 0 0 0,-46-9-171 0 0,58 6 511 0 0,-1-3-1 0 0,71-4 1 0 0,124-15 454 0 0,1 5-660 0 0,-30 2-250 0 0,87 0 2 0 0,-180 6-71 0 0,13-8-3 0 0,-91 6 1 0 0,133-18 64 0 0,498-85 256 0 0,-474 70 95 0 0,-46 10 1312 0 0,-83 14-2323 0 0,26-4-322 0 0,-75 11 975 0 0,-13 4 36 0 0,31-10 0 0 0,6-6-94 0 0,-23 9-7 0 0,0-2 0 0 0,58-29 0 0 0,-70 28 41 0 0,0-2 0 0 0,19-18-1 0 0,28-19 128 0 0,-3 2 78 0 0,-65 50-221 0 0,1 0 1 0 0,0-1-1 0 0,-1 1 1 0 0,1 0-1 0 0,-1-1 1 0 0,1 1 0 0 0,0 0-1 0 0,-1-1 1 0 0,1 1-1 0 0,-1-1 1 0 0,0 1-1 0 0,1-1 1 0 0,-1 1-1 0 0,1-1 1 0 0,-1 1-1 0 0,0-1 1 0 0,1 0 0 0 0,-1 1-1 0 0,0-1 1 0 0,0 1-1 0 0,1-1 1 0 0,-1 0-1 0 0,0 1 1 0 0,0-1-1 0 0,0 0 1 0 0,0 1-1 0 0,0-1 1 0 0,0-1-1 0 0,0 2 29 0 0,0 0-1 0 0,-1-1 1 0 0,1 1-1 0 0,0-1 1 0 0,0 1-1 0 0,-1 0 1 0 0,1 0-1 0 0,0-1 1 0 0,-1 1-1 0 0,1 0 1 0 0,0-1-1 0 0,-1 1 1 0 0,1 0-1 0 0,-1 0 1 0 0,1 0-1 0 0,0-1 1 0 0,-1 1-1 0 0,1 0 0 0 0,-1 0 1 0 0,1 0-1 0 0,-1 0 1 0 0,0 0-1 0 0,-1 0 29 0 0,0 0 0 0 0,0 1-1 0 0,-1-1 1 0 0,1 1 0 0 0,0-1-1 0 0,0 1 1 0 0,0 0-1 0 0,0 0 1 0 0,0 0 0 0 0,0 0-1 0 0,0 0 1 0 0,0 1 0 0 0,1-1-1 0 0,-1 0 1 0 0,0 1 0 0 0,1 0-1 0 0,-1-1 1 0 0,-1 3-1 0 0,-12 10 87 0 0,7-7-68 0 0,7-3-67 0 0,1-4-24 0 0,1 1 1 0 0,-1-1 0 0 0,0 1 0 0 0,0-1 0 0 0,0 1 0 0 0,0 0 0 0 0,0-1 0 0 0,0 1 0 0 0,0-1 0 0 0,0 1-1 0 0,-1-1 1 0 0,1 1 0 0 0,0 0 0 0 0,0-1 0 0 0,0 1 0 0 0,0-1 0 0 0,-1 1 0 0 0,1-1 0 0 0,0 1 0 0 0,-1-1-1 0 0,1 1 1 0 0,0-1 0 0 0,-1 0 0 0 0,0 2 0 0 0,0-2 2 0 0,0 1 0 0 0,1 0-1 0 0,-1 0 1 0 0,0 0 0 0 0,1 1 0 0 0,-1-1 0 0 0,1 0-1 0 0,-1 0 1 0 0,1 0 0 0 0,0 0 0 0 0,-1 0 0 0 0,1 1-1 0 0,0 1 1 0 0,-1 4-4 0 0,-1-2 5 0 0,2 1-1 0 0,-1-1 0 0 0,0 0 1 0 0,1 1-1 0 0,0-1 0 0 0,1 1 1 0 0,0 7-1 0 0,0-6 26 0 0,0 1 1 0 0,-1-1-1 0 0,-1 12 0 0 0,-8 35 169 0 0,0 11 43 0 0,0 11 121 0 0,7-44-194 0 0,0-13-60 0 0,1 0-1 0 0,0 1 1 0 0,2-1 0 0 0,4 27-1 0 0,-3-34-47 0 0,0 0-1 0 0,0 0 1 0 0,-1 1 0 0 0,-1-1-1 0 0,0 0 1 0 0,-2 14-1 0 0,-7 109 326 0 0,6-69-332 0 0,3-30 22 0 0,7 63-1 0 0,-1-29 9 0 0,-3-44-77 0 0,6 28 1 0 0,-4-31-9 0 0,3 41 0 0 0,-6-9 33 0 0,14 77 0 0 0,-1-33-6 0 0,5 31 12 0 0,15 99 6 0 0,-18-92-24 0 0,3 61 27 0 0,-12-94-30 0 0,13 153 47 0 0,-7-84-64 0 0,-5-45 0 0 0,4 51 0 0 0,35 272 64 0 0,-13-212-2 0 0,-30-208-60 0 0,3 12-2 0 0,5 34 0 0 0,-5 14 1 0 0,11 91 52 0 0,-7-77 29 0 0,-10-88-86 0 0,-2-11-21 0 0,1-1 1 0 0,-1 1 0 0 0,1-1-1 0 0,3 10 1 0 0,-3-13-640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51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1 341 6448 0 0,'4'-15'651'0'0,"-4"13"-579"0"0,0 0 1 0 0,0 0-1 0 0,1 0 0 0 0,-1 1 1 0 0,1-1-1 0 0,0 0 1 0 0,-1 0-1 0 0,1 1 1 0 0,0-1-1 0 0,0 1 0 0 0,2-4 1 0 0,-2 4 54 0 0,1-1 0 0 0,-1 1 1 0 0,1 0-1 0 0,-1-1 0 0 0,1 1 1 0 0,0 0-1 0 0,-1 0 1 0 0,1 0-1 0 0,0 0 0 0 0,0 0 1 0 0,0 1-1 0 0,-1-1 0 0 0,5 0 1 0 0,26-2 723 0 0,-9 1-261 0 0,3-1 0 0 0,-8 1 163 0 0,27-7 0 0 0,-37 7-477 0 0,-1 0-1 0 0,0-1 1 0 0,0 0-1 0 0,0-1 1 0 0,0 0-1 0 0,11-8 1 0 0,105-84 1946 0 0,-78 60-1834 0 0,-20 16-280 0 0,1 0 0 0 0,39-21 0 0 0,-59 38-17 0 0,1-1 0 0 0,-1 0 0 0 0,11-9 404 0 0,-15 14-391 0 0,0 2-58 0 0,1-1-1 0 0,-1 1 1 0 0,0-1-1 0 0,0 1 1 0 0,0 0-1 0 0,-1 0 1 0 0,1 0-1 0 0,-1 0 1 0 0,1 0-1 0 0,-1 0 1 0 0,0 0-1 0 0,0 0 1 0 0,0 1-1 0 0,-1-1 1 0 0,1 0-1 0 0,-1 1 0 0 0,0-1 1 0 0,0 6-1 0 0,-1 41 216 0 0,2 43 85 0 0,-1-74-257 0 0,-2 34-1 0 0,-1-2 16 0 0,-3 204 369 0 0,0 6-20 0 0,-3-42-163 0 0,17 3-31 0 0,-7-162-218 0 0,3 29 11 0 0,8 41 44 0 0,-5 139 0 0 0,-18 146 160 0 0,16-313-256 0 0,5 23-3 0 0,-3-47 60 0 0,11 140 77 0 0,-16-81 3 0 0,-3-75-58 0 0,-4 97 93 0 0,3-99-67 0 0,0 21 77 0 0,6-27-65 0 0,4 115 10 0 0,-2-79-30 0 0,-1-35-65 0 0,2 200 268 0 0,-2-156-146 0 0,3 29 0 0 0,-7-99-86 0 0,8 42 0 0 0,-5-43-53 0 0,10 40 57 0 0,-10-49-45 0 0,1 0 0 0 0,-2 1 1 0 0,1 26-1 0 0,-4-16 131 0 0,-3-5-68 0 0,0-6-2518 0 0,1 2-3540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15.465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88 10852 3224 0 0,'-88'0'6672'0'0,"90"-1"-6634"0"0,4-2-50 0 0,1 1 0 0 0,-1 1 1 0 0,1-1-1 0 0,0 1 0 0 0,-1 0 0 0 0,11 0 0 0 0,22-3 282 0 0,-17-1-71 0 0,-11 3-43 0 0,-1 0 0 0 0,1-1 0 0 0,19-8 0 0 0,-5-1 73 0 0,23-11 128 0 0,77-48 1 0 0,-86 46-266 0 0,18-13 20 0 0,-13 8-45 0 0,65-34 1 0 0,-4 2 17 0 0,-41 21 15 0 0,435-265 958 0 0,53-39-419 0 0,-526 328-639 0 0,187-109 6 0 0,-5 2 63 0 0,-121 70 46 0 0,22-17 15 0 0,39-25-117 0 0,62-45-15 0 0,-2-7 2 0 0,-133 96 0 0 0,-19 15 12 0 0,70-54 50 0 0,-44 30-5 0 0,-47 36-27 0 0,36-32 1 0 0,114-104-31 0 0,-152 134 0 0 0,5-3 31 0 0,52-30 0 0 0,-78 52-29 0 0,7-5 6 0 0,-1-1 1 0 0,19-18-1 0 0,10-10 20 0 0,119-97 55 0 0,-23 9-83 0 0,37-25 48 0 0,-165 142-43 0 0,84-61 8 0 0,-14 12-15 0 0,2-2-1 0 0,18-16 16 0 0,-8-8 157 0 0,95-113-1 0 0,-165 174-163 0 0,31-25 1 0 0,-6 6-9 0 0,85-62 64 0 0,-125 99-60 0 0,95-77-2 0 0,10-7 0 0 0,-44 39 0 0 0,76-52 0 0 0,-65 48 0 0 0,6-4 0 0 0,334-207 0 0 0,-155 93 248 0 0,-226 149-224 0 0,324-196 472 0 0,-157 100-622 0 0,-173 102 116 0 0,42-22 10 0 0,51-31 0 0 0,16-16 88 0 0,38-27-8 0 0,49-20-80 0 0,-103 58 0 0 0,-28 15 0 0 0,259-140 0 0 0,-278 154 32 0 0,128-100 0 0 0,-156 107-32 0 0,279-196 0 0 0,-210 160 0 0 0,-46 29 0 0 0,37-18 10 0 0,-9-4 17 0 0,67-45 0 0 0,-25 12 33 0 0,-124 88-56 0 0,172-131-4 0 0,108-51 10 0 0,-196 129 30 0 0,-32 19-26 0 0,-22 13-14 0 0,63-57 0 0 0,-55 44 0 0 0,264-182 0 0 0,-205 151 0 0 0,200-145 64 0 0,-182 119-64 0 0,-28 25 0 0 0,29-17 0 0 0,39-25 0 0 0,-44 31 0 0 0,-67 44 0 0 0,-17 13 20 0 0,34-24 24 0 0,33-26-45 0 0,-26 18 1 0 0,35-16 0 0 0,-17 24 0 0 0,-41 24 0 0 0,124-65 50 0 0,-105 56-36 0 0,-12 6-14 0 0,134-75 0 0 0,-82 43 0 0 0,-93 53 17 0 0,59-24 0 0 0,-54 26-2 0 0,40-23 0 0 0,-54 25-15 0 0,1 2 0 0 0,0 1 0 0 0,38-12 0 0 0,-3 1 219 0 0,-48 16-180 0 0,1 0 0 0 0,25-17 0 0 0,-8 3-21 0 0,-22 16-9 0 0,-1-1 1 0 0,0-1-1 0 0,0 0 0 0 0,11-10 0 0 0,-2 0 4 0 0,-15 15-9 0 0,-1 0 1 0 0,1 0-1 0 0,-1 0 0 0 0,0-1 0 0 0,1 1 0 0 0,-1-1 0 0 0,0 1 0 0 0,-1-1 0 0 0,1 0 1 0 0,0 1-1 0 0,-1-1 0 0 0,0 0 0 0 0,1 0 0 0 0,0-5 0 0 0,1-3 36 0 0,-1 7-25 0 0,-1 0 0 0 0,0 0-1 0 0,0-1 1 0 0,-1 1 0 0 0,1-5-1 0 0,-3-27 48 0 0,-1 0 1 0 0,-2 0-1 0 0,-1 1 0 0 0,-2 0 0 0 0,-17-48 0 0 0,17 64-60 0 0,0 1 0 0 0,-1 0-1 0 0,0 0 1 0 0,-2 1-1 0 0,0 1 1 0 0,-20-23-1 0 0,27 32 10 0 0,-1 0-1 0 0,1 0 1 0 0,-6-13-1 0 0,-3-5 1 0 0,10 18-11 0 0,1 0 0 0 0,-1 0 0 0 0,1 0 0 0 0,1 0 0 0 0,-3-13 0 0 0,2 3 0 0 0,-1-5-19 0 0,1 0-1 0 0,2-42 1 0 0,1 26-5 0 0,-1 6-6 0 0,2 0 1 0 0,1 0 0 0 0,13-59-1 0 0,-14 84 24 0 0,0-1 0 0 0,0 1-1 0 0,-1-1 1 0 0,0 0-1 0 0,0 0 1 0 0,-1 0 0 0 0,0 1-1 0 0,0-1 1 0 0,-3-14-1 0 0,3 19 7 0 0,-2-9 0 0 0,-1 5-16 0 0,2 6-61 0 0,9 2-218 0 0,0 0 254 0 0,0 0 1 0 0,16 5-1 0 0,3 1-9 0 0,109 27-88 0 0,-122-30 122 0 0,0 0 1 0 0,0 1-1 0 0,-1 1 1 0 0,1 0 0 0 0,13 9-1 0 0,18 8-9 0 0,155 70-39 0 0,-34-29 17 0 0,-80-33 30 0 0,71 15-10 0 0,-99-30 9 0 0,78 30-1 0 0,-79-25 19 0 0,82 19 1 0 0,-51-16-1 0 0,-21-4 0 0 0,140 34 0 0 0,-127-35 0 0 0,-8-1 0 0 0,-46-11 0 0 0,48 19 0 0 0,-28-9 0 0 0,320 122 0 0 0,-322-123 0 0 0,0-3 0 0 0,0-2 0 0 0,69 10 0 0 0,40-7 0 0 0,17 3 0 0 0,-144-13 0 0 0,136 30 0 0 0,10 0 44 0 0,-73-18-25 0 0,4-4 19 0 0,-22-4-11 0 0,-41-2 4 0 0,70-1 1 0 0,-94-4-21 0 0,1 1 0 0 0,25 5 0 0 0,-26-4-1 0 0,0 0 1 0 0,26 1-1 0 0,10-1-12 0 0,-39-1 5 0 0,1-1-1 0 0,-1 0 1 0 0,1-1 0 0 0,22-3-1 0 0,0-2 44 0 0,-24 4-28 0 0,1 0 0 0 0,-1-1 0 0 0,16-5-1 0 0,-14 3-17 0 0,24-4 0 0 0,0 1 0 0 0,-19 3 0 0 0,0 0 0 0 0,1 1 0 0 0,24-1 0 0 0,-24 3 0 0 0,33-6 0 0 0,-17 2 0 0 0,-18 2 17 0 0,28-9-1 0 0,-28 7 0 0 0,28-5-1 0 0,93-18-15 0 0,14-14 0 0 0,-139 37 0 0 0,-9 4 0 0 0,0-1 0 0 0,0 1 0 0 0,-1 0 0 0 0,1 0 0 0 0,7 0 0 0 0,30-3-2011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1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16559 0 0,'0'0'736'0'0,"-8"7"144"0"0,-2-2-704 0 0,7-2-176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2:59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106 317 6448 0 0,'-9'8'247'0'0,"1"0"-1"0"0,0 1 1 0 0,0 0 0 0 0,0 0 0 0 0,1 1-1 0 0,1 0 1 0 0,0 0 0 0 0,0 1 0 0 0,1 0 0 0 0,0 0-1 0 0,-6 19 1 0 0,6-11 176 0 0,1 0 1 0 0,0 0-1 0 0,2 1 0 0 0,0-1 1 0 0,1 26-1 0 0,1-35-289 0 0,0 0-1 0 0,0 0 1 0 0,1-1-1 0 0,1 1 1 0 0,0 0 0 0 0,0 0-1 0 0,1-1 1 0 0,5 13 0 0 0,-1-6 181 0 0,17 27 0 0 0,-20-37-261 0 0,1 0 0 0 0,0 0 1 0 0,0 0-1 0 0,1-1 1 0 0,0 1-1 0 0,11 7 0 0 0,-6-6-2 0 0,2 0 0 0 0,-1-1-1 0 0,1 0 1 0 0,0-1 0 0 0,0 0 0 0 0,0-1-1 0 0,1-1 1 0 0,25 4 0 0 0,7-4 79 0 0,62-2-1 0 0,-57-1-110 0 0,138-7 81 0 0,275-44 1 0 0,-390 40-97 0 0,102-1 0 0 0,-153 12 6 0 0,-1 1-1 0 0,0 2 0 0 0,1 0 0 0 0,31 9 1 0 0,-42-8 4 0 0,0 0-1 0 0,0 0 1 0 0,-1 1 0 0 0,0 1 0 0 0,0 0 0 0 0,0 1 0 0 0,0 0 0 0 0,-1 0-1 0 0,13 13 1 0 0,-18-14 0 0 0,1 0 0 0 0,-1 1-1 0 0,-1 0 1 0 0,1 0 0 0 0,-1 0 0 0 0,-1 1-1 0 0,1-1 1 0 0,3 14 0 0 0,3 3 90 0 0,-8-16-52 0 0,0-1 0 0 0,0 1 0 0 0,2 14 0 0 0,4 16 23 0 0,-3-19-102 0 0,4 22 1 0 0,-4-20 65 0 0,-2-10 6 0 0,1-1 0 0 0,1 1 0 0 0,0-1 0 0 0,0-1 0 0 0,1 1 0 0 0,12 15 1 0 0,-9-15-58 0 0,0 0 0 0 0,0 0 0 0 0,1-1 1 0 0,0-1-1 0 0,1 0 0 0 0,18 11 0 0 0,-11-9 8 0 0,0-1 0 0 0,1-1 0 0 0,33 9 0 0 0,-6-6 6 0 0,1-2-1 0 0,91 5 1 0 0,-77-14 18 0 0,1-2 1 0 0,87-15-1 0 0,-8 1-85 0 0,55-2 64 0 0,-67 13 0 0 0,-75 2 0 0 0,60 6 0 0 0,-20-1 0 0 0,-67-3 3 0 0,0-2 0 0 0,46-10 0 0 0,-25 4 41 0 0,-20 3-25 0 0,0-1 0 0 0,44-17 0 0 0,50-30 103 0 0,-76 32-74 0 0,-10 3 25 0 0,-2-1 1 0 0,57-44 0 0 0,-12 7 119 0 0,-67 49-152 0 0,1 0 0 0 0,-2 0 0 0 0,1-2 0 0 0,-2 1 0 0 0,1-1 0 0 0,-1-1 0 0 0,-1 0 0 0 0,13-18 0 0 0,-18 22-12 0 0,0 0-1 0 0,-1 0 1 0 0,0 0-1 0 0,0-1 1 0 0,0 1-1 0 0,-1-1 1 0 0,0 1-1 0 0,1-14 0 0 0,0 1 14 0 0,-1 4-1 0 0,2-25 0 0 0,-4 16-3 0 0,2-59 44 0 0,-1 75-81 0 0,1-1-1 0 0,0 1 1 0 0,0 0-1 0 0,1 0 1 0 0,0 0 0 0 0,7-15-1 0 0,-7 19 5 0 0,-1 0-13 0 0,1 0 0 0 0,0 0 0 0 0,0 1 0 0 0,4-7 0 0 0,-5 10-6 0 0,0-1 0 0 0,0 1-1 0 0,0-1 1 0 0,0 1 0 0 0,0 0-1 0 0,0 0 1 0 0,0 0 0 0 0,0 0-1 0 0,0 0 1 0 0,1 0 0 0 0,-1 0-1 0 0,5 0 1 0 0,6-1-28 0 0,1 1 0 0 0,-1 1-1 0 0,19 1 1 0 0,24 0-32 0 0,-21-5 56 0 0,-1-2-1 0 0,39-11 0 0 0,66-27-128 0 0,-61 18 169 0 0,-52 18 23 0 0,-1-2 0 0 0,-1-1-1 0 0,0-1 1 0 0,0-1 0 0 0,-1-1 0 0 0,24-20-1 0 0,-41 28-10 0 0,1 1 0 0 0,-1-2 0 0 0,0 1 0 0 0,-1-1 0 0 0,0 0 0 0 0,0 0 0 0 0,0 0-1 0 0,-1-1 1 0 0,0 1 0 0 0,5-15 0 0 0,-2 2 88 0 0,-1 0-1 0 0,-1 0 1 0 0,3-27-1 0 0,-5 22-163 0 0,-1-27 0 0 0,-2 14-57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0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 8088 0 0,'0'0'616'0'0,"-3"-8"-392"0"0,-2 0 1089 0 0,6 10-899 0 0,1 0 0 0 0,-1 0 0 0 0,0 0 0 0 0,0 0-1 0 0,0 0 1 0 0,-1 0 0 0 0,1 0 0 0 0,0 0 0 0 0,-1 0 0 0 0,1 3 0 0 0,6 29-163 0 0,-5-14 149 0 0,-2 0 1 0 0,-3 37-1 0 0,0 3 17 0 0,2-20-184 0 0,1 28 158 0 0,1-44-188 0 0,-2 0-1 0 0,-5 29 0 0 0,0 26-51 0 0,6-70-140 0 0,6 121 48 0 0,0-111-844 0 0,-5-18 278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1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0 4144 0 0,'0'2'3746'0'0,"2"39"733"0"0,1 5-3038 0 0,-5-6-529 0 0,-7 40 0 0 0,4-40-126 0 0,0 43 0 0 0,3-52-447 0 0,1-22-233 0 0,0 0-1 0 0,1 0 1 0 0,0 0 0 0 0,1 1-1 0 0,0-1 1 0 0,4 17 0 0 0,-1-16-26 0 0,-3-8 350 0 0,-6-57 4 0 0,4 32-393 0 0,1-15-8 0 0,3 15-41 0 0,-3 15 22 0 0,1 0-1 0 0,0 1 0 0 0,1-1 1 0 0,-1 1-1 0 0,5-11 0 0 0,2-10-48 0 0,-7 23 26 0 0,0 1 1 0 0,0-1-1 0 0,1 0 0 0 0,0 0 1 0 0,0 1-1 0 0,3-6 0 0 0,9-17-35 0 0,4-5-29 0 0,-3 11 49 0 0,-6 7-55 0 0,1 1 1 0 0,20-20-1 0 0,-16 23-19 0 0,-13 10 92 0 0,0 0 0 0 0,0-1 1 0 0,0 0-1 0 0,0 1 0 0 0,0-1 0 0 0,0 0 0 0 0,0 1 0 0 0,0-1 1 0 0,0 0-1 0 0,0 0 0 0 0,1-1 0 0 0,-1 1 1 0 0,0 0 0 0 0,0 1-1 0 0,0-1 1 0 0,0 1 0 0 0,0-1 0 0 0,0 1-1 0 0,1-1 1 0 0,-1 1 0 0 0,0 0-1 0 0,0 0 1 0 0,0-1 0 0 0,1 1 0 0 0,-1 0-1 0 0,0 0 1 0 0,3 1 0 0 0,1-2-11 0 0,-3 1 8 0 0,0 0 0 0 0,0 0 0 0 0,0 0 0 0 0,0 0 0 0 0,0 0 0 0 0,0 0 0 0 0,-1 1 0 0 0,1-1 0 0 0,0 1 0 0 0,0-1 0 0 0,0 1 0 0 0,0 0 0 0 0,0 0 0 0 0,-1 0 0 0 0,1 0 0 0 0,0 0 0 0 0,-1 0 0 0 0,1 0 0 0 0,-1 0 0 0 0,1 1 0 0 0,-1-1 0 0 0,2 2-1 0 0,-1 0 7 0 0,0-1-1 0 0,0 1 0 0 0,0 0 0 0 0,0 0 0 0 0,0 0 0 0 0,0 0 1 0 0,-1 0-1 0 0,0 0 0 0 0,1 1 0 0 0,-1-1 0 0 0,1 6 0 0 0,-2-5 3 0 0,1 0 0 0 0,0 0 0 0 0,1 1 0 0 0,-1-1 0 0 0,3 4 0 0 0,-3-4 0 0 0,1 0 0 0 0,-1-1 0 0 0,0 1 0 0 0,1 0 0 0 0,0 8 0 0 0,14 84 232 0 0,-12-72-164 0 0,-2-16-30 0 0,-1 0 0 0 0,1 15 0 0 0,-1-13 82 0 0,0 0 0 0 0,4 16 1 0 0,-3-17 45 0 0,-1 0-1 0 0,2 15 1 0 0,-3-23 92 0 0,5-16-217 0 0,1-4 15 0 0,-5 14-47 0 0,1 0-1 0 0,-1 1 0 0 0,0-1 1 0 0,0 0-1 0 0,0-6 1 0 0,0-6-6 0 0,0 1 1 0 0,7-25 0 0 0,0-8-5 0 0,-4 29-19 0 0,0 1 0 0 0,14-35 0 0 0,-15 45 10 0 0,2 0-1 0 0,-1 1 0 0 0,1-1 0 0 0,0 1 0 0 0,1 0 0 0 0,9-10 0 0 0,7-2-79 0 0,-20 18 81 0 0,1-1-8 0 0,9-1-11 0 0,15-6-36 0 0,-14 10 64 0 0,9 7-12 0 0,-21-6 10 0 0,0-1 0 0 0,0 0 0 0 0,0 0 0 0 0,-1 1-1 0 0,1-1 1 0 0,0 0 0 0 0,0 1 0 0 0,0-1 0 0 0,-1 1 0 0 0,1-1-1 0 0,0 1 1 0 0,-1-1 0 0 0,1 1 0 0 0,0 0 0 0 0,-1-1-1 0 0,1 1 1 0 0,-1 0 0 0 0,1-1 0 0 0,-1 1 0 0 0,1 0-1 0 0,-1 0 1 0 0,0-1 0 0 0,1 1 0 0 0,-1 0 0 0 0,1 1 0 0 0,0 1-2 0 0,5 9 14 0 0,0 0 0 0 0,-1 1 0 0 0,0-1 0 0 0,0 1 0 0 0,-2 0-1 0 0,1 0 1 0 0,-2 0 0 0 0,0 0 0 0 0,0 1 0 0 0,-1-1 0 0 0,-1 1 0 0 0,-2 16-1 0 0,-1 33 34 0 0,2-23 116 0 0,-8 46-1 0 0,5-64-192 0 0,3-12-286 0 0,-1-1 0 0 0,0 1 0 0 0,-1 0 0 0 0,-6 16 0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2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409 324 5064 0 0,'1'-17'513'0'0,"1"0"-1"0"0,3-18 1 0 0,-1 10 1022 0 0,-3 16-1047 0 0,-1 0 0 0 0,0 1 0 0 0,-1-1 0 0 0,0 0 0 0 0,-4-13 0 0 0,0-10 844 0 0,4 26-1100 0 0,0 0 0 0 0,-1 0 1 0 0,0 0-1 0 0,1 0 0 0 0,-2 0 0 0 0,1 1 1 0 0,-1-1-1 0 0,0 1 0 0 0,0 0 0 0 0,-8-10 1 0 0,4 7 87 0 0,0 1 0 0 0,0 0 0 0 0,-1 0 0 0 0,0 0 0 0 0,-15-9-1 0 0,20 15-279 0 0,1 0-1 0 0,-1 0 0 0 0,1 0 0 0 0,-1 0 0 0 0,1 1 0 0 0,-1-1 0 0 0,0 1 0 0 0,1-1 0 0 0,-1 1 0 0 0,0 0 0 0 0,0 0 0 0 0,1 0 0 0 0,-1 0 0 0 0,0 1 0 0 0,1-1 0 0 0,-1 1 0 0 0,0-1 1 0 0,1 1-1 0 0,-1 0 0 0 0,1 0 0 0 0,-1 0 0 0 0,1 1 0 0 0,0-1 0 0 0,-1 1 0 0 0,-3 2 0 0 0,-2 3 3 0 0,-1 0 0 0 0,1 1 1 0 0,0-1-1 0 0,-12 18 0 0 0,11-12-39 0 0,0 0-1 0 0,1 1 0 0 0,1 0 1 0 0,0 0-1 0 0,1 1 1 0 0,1-1-1 0 0,0 1 1 0 0,1 1-1 0 0,0-1 1 0 0,1 0-1 0 0,-1 26 0 0 0,-8 34 1 0 0,8-53 20 0 0,0 0 0 0 0,-1 33 0 0 0,5-36-6 0 0,0 0 27 0 0,2 30 0 0 0,-1-43-33 0 0,0 0 0 0 0,1 0 1 0 0,-1-1-1 0 0,1 1 1 0 0,0 0-1 0 0,1-1 1 0 0,-1 0-1 0 0,1 1 1 0 0,4 6-1 0 0,-3-7 9 0 0,1 1 0 0 0,-1-1 0 0 0,9 8 0 0 0,-11-12-13 0 0,0 1 1 0 0,0-1-1 0 0,0 0 1 0 0,0 0-1 0 0,0 1 1 0 0,1-1-1 0 0,-1 0 1 0 0,0-1-1 0 0,0 1 1 0 0,1 0-1 0 0,-1-1 1 0 0,1 1-1 0 0,-1-1 1 0 0,3 0-1 0 0,0 0 6 0 0,0 0 0 0 0,0 0 0 0 0,-1 0 0 0 0,1-1 0 0 0,0 0 0 0 0,-1 0 0 0 0,1 0 0 0 0,-1 0 0 0 0,1-1 0 0 0,-1 0 0 0 0,0 0 0 0 0,1 0 0 0 0,-1-1 0 0 0,0 1 0 0 0,0-1 0 0 0,-1 0 0 0 0,1 0 0 0 0,4-5 0 0 0,18-21 50 0 0,-1-2 1 0 0,-2 0 0 0 0,27-49-1 0 0,-42 63-63 0 0,-1 0 0 0 0,0-1 0 0 0,-1 0 0 0 0,-1-1 0 0 0,4-31 0 0 0,-5 7 64 0 0,-4 35-74 0 0,0 7-46 0 0,-2 17-82 0 0,0 0 75 0 0,1 25-1 0 0,-1 6-70 0 0,-3 32 51 0 0,5-59 53 0 0,2 29-1 0 0,0 3 32 0 0,7 169-153 0 0,-5-180 152 0 0,1 24-53 0 0,-14 162 266 0 0,5-197-79 0 0,-1-1-1 0 0,-12 40 0 0 0,13-54-45 0 0,-1 0 0 0 0,-1-1 0 0 0,-13 25-1 0 0,16-34-36 0 0,0 0-1 0 0,-1 0 0 0 0,0 0 1 0 0,0-1-1 0 0,-1 1 0 0 0,1-1 1 0 0,-1 0-1 0 0,0-1 1 0 0,0 1-1 0 0,0-1 0 0 0,0 0 1 0 0,0 0-1 0 0,-7 2 0 0 0,7-3 4 0 0,1-1 0 0 0,-1 1 0 0 0,0-1 0 0 0,0 0 0 0 0,0 0 0 0 0,-1 0 0 0 0,1-1 0 0 0,0 1 0 0 0,0-1 0 0 0,0-1 0 0 0,0 1 0 0 0,-1-1 0 0 0,1 0 0 0 0,0 0 0 0 0,-5-2 0 0 0,2 1 33 0 0,-10-5 171 0 0,-22-9 1 0 0,35 13-222 0 0,-1 0 1 0 0,0-1-1 0 0,1 0 1 0 0,-1 0 0 0 0,1 0-1 0 0,0 0 1 0 0,-5-8-1 0 0,-3-2-84 0 0,1-1 0 0 0,1 0 0 0 0,1-1 0 0 0,0 0-1 0 0,1-1 1 0 0,1 1 0 0 0,1-2 0 0 0,0 1 0 0 0,-6-28-1 0 0,9 22-1229 0 0,-1-26-1 0 0,4 38 707 0 0,-3-17-1023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4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225 187 7424 0 0,'0'-7'674'0'0,"1"-2"-445"0"0,-1 0 1 0 0,1-1-1 0 0,-2 1 0 0 0,0 0 0 0 0,0 0 0 0 0,0 0 0 0 0,-1 0 0 0 0,-1 1 0 0 0,-4-12 0 0 0,5 15 61 0 0,0 0-1 0 0,-1 1 1 0 0,1 0-1 0 0,-1 0 1 0 0,-6-7-1 0 0,-6-7 551 0 0,14 16-842 0 0,0-1 204 0 0,-1 1 0 0 0,0-1 0 0 0,0 0 0 0 0,-1 1 1 0 0,1-1-1 0 0,0 1 0 0 0,-1 0 0 0 0,-4-3 631 0 0,-5 9-239 0 0,5-1-434 0 0,4-1-105 0 0,-1-1 0 0 0,0 1 0 0 0,1 0 0 0 0,0 0 0 0 0,-1 1 0 0 0,1-1 0 0 0,0 1 0 0 0,-4 4 1 0 0,-5 7 75 0 0,8-11-91 0 0,1 1 1 0 0,0 0 0 0 0,0 0 0 0 0,0 1 0 0 0,-3 5-1 0 0,-2 7 46 0 0,1 0-1 0 0,1 1 0 0 0,0 0 1 0 0,-3 21-1 0 0,-3 42 101 0 0,0 86 0 0 0,11-140-265 0 0,0-15 69 0 0,0-1-1 0 0,1 0 1 0 0,1 0-1 0 0,0 0 1 0 0,1 0-1 0 0,0 0 1 0 0,0 0-1 0 0,1 0 1 0 0,1 0-1 0 0,8 19 0 0 0,-11-27 24 0 0,2 2-17 0 0,12 5 102 0 0,-14-9-88 0 0,1-1 0 0 0,0 1 0 0 0,-1-1 0 0 0,1 0 0 0 0,-1 0 0 0 0,1 1-1 0 0,0-1 1 0 0,-1 0 0 0 0,1 0 0 0 0,-1 0 0 0 0,4-1 0 0 0,3 0 27 0 0,-4 1-22 0 0,-1-1 0 0 0,0 0 0 0 0,0 0 0 0 0,1 0 0 0 0,-1 0 0 0 0,0-1-1 0 0,0 1 1 0 0,0-1 0 0 0,0 0 0 0 0,0 0 0 0 0,-1 0 0 0 0,1 0 0 0 0,0 0 0 0 0,-1-1 0 0 0,3-2 0 0 0,2-3 5 0 0,0 0 1 0 0,-1 0 0 0 0,10-18-1 0 0,9-24 43 0 0,28-87 0 0 0,-52 134-65 0 0,19-70 1 0 0,0 0 13 0 0,-18 68-1 0 0,-1 0 0 0 0,0 0 0 0 0,0 0 0 0 0,0-6-1 0 0,2-15-11 0 0,-1 23 1 0 0,-2 3 0 0 0,0-1 0 0 0,0 1 0 0 0,1 0 0 0 0,-1-1 0 0 0,0 1 0 0 0,0-1 0 0 0,0 1 0 0 0,0-1 0 0 0,0 1 0 0 0,0-1 0 0 0,0 1 0 0 0,0-1 0 0 0,0 1 0 0 0,0-1 0 0 0,0 1 0 0 0,0-1 0 0 0,0 1 0 0 0,-1-1 0 0 0,1 1 0 0 0,0-1 0 0 0,0 1 0 0 0,0-1 0 0 0,-1 1 0 0 0,1-1 0 0 0,-1 0 0 0 0,1-6 0 0 0,-3 10-106 0 0,1 1 90 0 0,-1-1-1 0 0,1 1 0 0 0,0 0 0 0 0,0-1 1 0 0,0 1-1 0 0,0 0 0 0 0,-1 6 0 0 0,-7 176-95 0 0,10-178 115 0 0,2 84-10 0 0,0-78 21 0 0,0 1 0 0 0,1-1-1 0 0,0 0 1 0 0,7 17-1 0 0,-8-24 1 0 0,0 0 0 0 0,1 0-1 0 0,0-1 1 0 0,1 1-1 0 0,-1-1 1 0 0,1 0-1 0 0,1 0 1 0 0,-1 0-1 0 0,1 0 1 0 0,0-1 0 0 0,6 6-1 0 0,-8-9-3 0 0,0-1 0 0 0,0 0 0 0 0,0 0 0 0 0,1 0 0 0 0,-1 0 0 0 0,0 0 0 0 0,0-1 0 0 0,1 1 0 0 0,-1-1 0 0 0,1 0 1 0 0,-1 0-1 0 0,0 0 0 0 0,1 0 0 0 0,-1-1 0 0 0,0 1 0 0 0,4-2 0 0 0,-1 0-18 0 0,-1 0 1 0 0,0 0-1 0 0,1-1 1 0 0,-1 0 0 0 0,-1 0-1 0 0,1 0 1 0 0,0 0-1 0 0,-1-1 1 0 0,1 1-1 0 0,-1-1 1 0 0,0 0 0 0 0,0-1-1 0 0,4-6 1 0 0,3-8-129 0 0,-2-2 1 0 0,0 1 0 0 0,-1-1-1 0 0,8-37 1 0 0,9-89 30 0 0,-16 86 121 0 0,-9 60-16 0 0,1 0 0 0 0,-1 0 0 0 0,0 0 0 0 0,0-1 0 0 0,0 1 0 0 0,0 0 0 0 0,0 0 0 0 0,0-1 0 0 0,0 1 0 0 0,-1-2 0 0 0,-3-20 0 0 0,1 17-12 0 0,-10 21-48 0 0,11-10 61 0 0,1 1-1 0 0,0 0 0 0 0,0 0 0 0 0,1 0 0 0 0,-1 0 0 0 0,1 0 1 0 0,1 7-1 0 0,0 18 108 0 0,-2-11 28 0 0,3 22 1 0 0,-1 1 72 0 0,9 30 135 0 0,-10-71-332 0 0,0 0 0 0 0,0 0 0 0 0,0-1 0 0 0,0 1 0 0 0,1 0 0 0 0,-1-1 0 0 0,1 1 0 0 0,-1 0 0 0 0,1-1 0 0 0,-1 1 0 0 0,1-1 0 0 0,0 1 0 0 0,0 0 0 0 0,0-1 0 0 0,0 0 0 0 0,0 1 0 0 0,2 1 0 0 0,-3-3-9 0 0,0 0 1 0 0,0 0-1 0 0,0 0 0 0 0,0 0 0 0 0,1 1 0 0 0,-1-1 0 0 0,0 0 0 0 0,0 0 0 0 0,0 0 0 0 0,0 0 0 0 0,0 1 0 0 0,1-1 0 0 0,-1 0 0 0 0,0 0 0 0 0,0 1 0 0 0,0-1 0 0 0,0 0 0 0 0,0 0 0 0 0,0 0 0 0 0,0 1 0 0 0,0-1 1 0 0,0 0-1 0 0,0 0 0 0 0,0 1 0 0 0,0-1 0 0 0,0 0 0 0 0,0 0 0 0 0,0 0 0 0 0,0 1 0 0 0,0-1 0 0 0,-1 0 0 0 0,2 8 233 0 0,0-6 35 0 0,-1-5-83 0 0,-3-12 3 0 0,-4-38-127 0 0,7 33-89 0 0,1 1 0 0 0,6-37 1 0 0,-5 47 4 0 0,1 0 1 0 0,-1 0 0 0 0,1 1 0 0 0,1-1-1 0 0,0 1 1 0 0,0 0 0 0 0,0 0 0 0 0,9-11-1 0 0,10-13-39 0 0,-14 19 52 0 0,16-20-1 0 0,-17 27-28 0 0,0 1 1 0 0,12-7-1 0 0,-19 11 29 0 0,0 1 0 0 0,0 0-1 0 0,0-1 1 0 0,0 1 0 0 0,0 0-1 0 0,1 0 1 0 0,-1 0 0 0 0,0 0 0 0 0,0 0-1 0 0,0 0 1 0 0,0 0 0 0 0,1 0 0 0 0,-1 0-1 0 0,0 0 1 0 0,0 1 0 0 0,0-1 0 0 0,0 0-1 0 0,0 1 1 0 0,1-1 0 0 0,-1 1 0 0 0,0 0-1 0 0,0-1 1 0 0,0 1 0 0 0,0 0-1 0 0,-1-1 1 0 0,1 1 0 0 0,0 0 0 0 0,0 0-1 0 0,0 0 1 0 0,-1 0 0 0 0,1 0 0 0 0,0 0-1 0 0,0 1 1 0 0,4 6-31 0 0,-1 0 1 0 0,-1-1-1 0 0,6 16 1 0 0,-4-9-26 0 0,1 4 23 0 0,-1 0-1 0 0,-1 0 1 0 0,0 0-1 0 0,1 34 1 0 0,-3-34 36 0 0,0 1 0 0 0,1-1 0 0 0,0 0 0 0 0,13 34-1 0 0,18 22-862 0 0,-8-27-2859 0 0,-18-34 2160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4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0 146 9216 0 0,'0'0'706'0'0,"2"-1"-463"0"0,0-1-124 0 0,1 1 0 0 0,-1-1-1 0 0,-1 0 1 0 0,1 0 0 0 0,0 0 0 0 0,0 0-1 0 0,-1 0 1 0 0,1 0 0 0 0,-1-1 0 0 0,0 1-1 0 0,0-1 1 0 0,1 1 0 0 0,0-5 0 0 0,-1 3 158 0 0,2 0-88 0 0,0 0 1 0 0,0 0 0 0 0,0 0-1 0 0,0 1 1 0 0,1-1-1 0 0,0 1 1 0 0,-1 0-1 0 0,1 0 1 0 0,7-3-1 0 0,5-6 256 0 0,-6 5-386 0 0,1 0 1 0 0,0 0-1 0 0,0 1 0 0 0,1 1 1 0 0,0 0-1 0 0,0 0 0 0 0,22-4 1 0 0,-24 7-48 0 0,-1 0 1 0 0,1 1 0 0 0,-1 1 0 0 0,1-1 0 0 0,0 1-1 0 0,-1 1 1 0 0,1 0 0 0 0,-1 1 0 0 0,19 4 0 0 0,-20-1-3 0 0,-3-1 5 0 0,-1-1-1 0 0,0 1 0 0 0,0 1 1 0 0,0-1-1 0 0,-1 0 1 0 0,5 8-1 0 0,-7-11-10 0 0,-1 1-1 0 0,1-1 1 0 0,-1 1 0 0 0,1-1-1 0 0,-1 1 1 0 0,0 0 0 0 0,0-1-1 0 0,0 1 1 0 0,0 0 0 0 0,0-1-1 0 0,0 1 1 0 0,0 0 0 0 0,0-1 0 0 0,-1 1-1 0 0,1-1 1 0 0,0 1 0 0 0,-1 0-1 0 0,-1 2 1 0 0,0 1-1 0 0,1 1-1 0 0,0-1 1 0 0,-2 12 0 0 0,3-11-1 0 0,-1 0 1 0 0,0 0 0 0 0,-4 9-1 0 0,-10 26 52 0 0,-53 128 380 0 0,25-63 395 0 0,38-94-570 0 0,1 0-1 0 0,0 1 1 0 0,1 0-1 0 0,1-1 1 0 0,-2 19-1 0 0,4-28-192 0 0,0 0 0 0 0,0 0 0 0 0,1-1 0 0 0,-1 1 0 0 0,1 0 0 0 0,-1 0 0 0 0,1 0 0 0 0,0-1 0 0 0,0 1 0 0 0,0 0 0 0 0,0-1 0 0 0,1 1 0 0 0,-1-1 0 0 0,1 1 0 0 0,2 3 0 0 0,10 7 254 0 0,-12-11-309 0 0,-1-1 0 0 0,1 1 0 0 0,0 0-1 0 0,0-1 1 0 0,0 1 0 0 0,0-1 0 0 0,0 1-1 0 0,0-1 1 0 0,0 0 0 0 0,0 0 0 0 0,5 2-1 0 0,1-1 7 0 0,7 3-54 0 0,27 5-1 0 0,-38-10-59 0 0,1 1-1 0 0,0-1 1 0 0,-1 0 0 0 0,1 0-1 0 0,-1-1 1 0 0,1 1 0 0 0,0-1-1 0 0,-1 0 1 0 0,1 0-1 0 0,5-3 1 0 0,5-1-477 0 0,-12 4 241 0 0,1 0 0 0 0,-1 0-1 0 0,1-1 1 0 0,-1 1-1 0 0,0-1 1 0 0,1 0-1 0 0,-1 0 1 0 0,3-3 0 0 0,20-17-1373 0 0,-6 5-12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8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15176 0 0,'0'0'1371'0'0,"0"2"-1019"0"0,-1 0-923 0 0,2 5 3238 0 0,0-6-2599 0 0,0 0 0 0 0,1 0 0 0 0,-1-1 0 0 0,0 1 1 0 0,0 0-1 0 0,0 0 0 0 0,1-1 0 0 0,-1 1 0 0 0,0-1 1 0 0,3 1-1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4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14744 0 0,'0'0'1600'0'0,"9"-3"-1600"0"0,-5-5 0 0 0,5 8 0 0 0,4 0-72 0 0,-5 0 8 0 0,5-3 0 0 0,2-2-376 0 0,1 2-72 0 0,2-2-8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5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72 229 6448 0 0,'0'0'498'0'0,"0"2"-327"0"0,0 5-14 0 0,3 34 3441 0 0,-2-34-3449 0 0,0-1 1 0 0,1 1 0 0 0,0-1 0 0 0,0 0 0 0 0,0 0 0 0 0,0 0-1 0 0,1 0 1 0 0,0 0 0 0 0,0 0 0 0 0,8 9 0 0 0,14 11 322 0 0,-24-25-439 0 0,1 0 1 0 0,-1 0 0 0 0,0 0 0 0 0,1 0 0 0 0,-1 0 0 0 0,1-1-1 0 0,-1 1 1 0 0,1 0 0 0 0,-1-1 0 0 0,1 1 0 0 0,-1-1-1 0 0,1 0 1 0 0,2 0 0 0 0,-2 1 54 0 0,1-1 311 0 0,-3-1-207 0 0,2-2-129 0 0,0-1 1 0 0,0 1-1 0 0,0-1 1 0 0,1 1 0 0 0,3-4-1 0 0,-3 3-10 0 0,0 0 0 0 0,0 0-1 0 0,0 0 1 0 0,3-6 0 0 0,-3 3-8 0 0,4-6-7 0 0,-1-1 0 0 0,0 1 0 0 0,-1-1 0 0 0,-1 0 1 0 0,0 0-1 0 0,3-21 0 0 0,0-19 61 0 0,-5 36 6 0 0,0 1 1 0 0,0-23 0 0 0,-2 34 75 0 0,0-1 0 0 0,-1 1 0 0 0,0-1 0 0 0,-1 1 0 0 0,1 0 0 0 0,-1 0 0 0 0,-1 0 0 0 0,1 0 0 0 0,-7-11 0 0 0,9 16-151 0 0,-1 0-1 0 0,0 0 0 0 0,1 0 0 0 0,-1 0 0 0 0,0 0 0 0 0,0 0 0 0 0,1 0 0 0 0,-1 1 0 0 0,0-1 0 0 0,0 0 0 0 0,0 1 0 0 0,0-1 0 0 0,0 0 0 0 0,0 1 0 0 0,0 0 0 0 0,0-1 0 0 0,0 1 0 0 0,-1-1 0 0 0,1 1 0 0 0,0 0 0 0 0,0 0 1 0 0,0 0-1 0 0,0 0 0 0 0,-1 0 0 0 0,1 0 0 0 0,0 0 0 0 0,0 0 0 0 0,0 0 0 0 0,0 0 0 0 0,0 1 0 0 0,-1-1 0 0 0,1 0 0 0 0,0 1 0 0 0,0-1 0 0 0,0 1 0 0 0,0-1 0 0 0,0 1 0 0 0,-1 1 0 0 0,-6 3 8 0 0,1 0 0 0 0,1 0 0 0 0,-1 1 0 0 0,-6 8 0 0 0,8-9-13 0 0,-5 7-23 0 0,0 1 1 0 0,1 0-1 0 0,1 0 0 0 0,0 1 1 0 0,1 0-1 0 0,-6 16 1 0 0,3-8-2 0 0,-3 10 96 0 0,2 2 0 0 0,1-1 0 0 0,1 1 1 0 0,-4 41-1 0 0,12-68-78 0 0,-3 16 143 0 0,1 1 0 0 0,1-1 1 0 0,0 0-1 0 0,4 37 0 0 0,-1-52-131 0 0,0-1 0 0 0,0 1-1 0 0,1 0 1 0 0,0-1 0 0 0,0 1 0 0 0,1-1 0 0 0,0 0-1 0 0,0 0 1 0 0,1 0 0 0 0,0 0 0 0 0,0 0 0 0 0,0-1 0 0 0,1 0-1 0 0,0 0 1 0 0,0 0 0 0 0,1-1 0 0 0,10 9 0 0 0,-11-11-10 0 0,0 0 0 0 0,1 0 1 0 0,-1-1-1 0 0,1 0 0 0 0,-1 0 1 0 0,1 0-1 0 0,0-1 1 0 0,0 0-1 0 0,0 0 0 0 0,0 0 1 0 0,0-1-1 0 0,0 0 0 0 0,8 0 1 0 0,2-2 43 0 0,1 0 1 0 0,0-1-1 0 0,24-8 0 0 0,-27 5-122 0 0,1-1-1 0 0,-1 0 0 0 0,0-1 0 0 0,-1 0 0 0 0,0-1 0 0 0,0-1 1 0 0,22-21-1 0 0,-28 22-145 0 0,1 0 0 0 0,-1 0 1 0 0,8-16-1 0 0,-4 8-73 0 0,3-8-282 0 0,-1 0 1 0 0,-1-2-1 0 0,-1 1 1 0 0,14-54-1 0 0,-21 65 432 0 0,2 0 53 0 0,-4 12 83 0 0,0 9 98 0 0,-7 21 264 0 0,-1-3 132 0 0,-1 100 2083 0 0,5-110-2305 0 0,2-12-222 0 0,0 0 0 0 0,-1 0 0 0 0,1 0 0 0 0,0 0 0 0 0,0 0 0 0 0,0 0 0 0 0,1 0 0 0 0,-1 0 0 0 0,1 3 0 0 0,4 14 410 0 0,-4-17-343 0 0,-1-1-45 0 0,3 6 672 0 0,-4-7-748 0 0,1-1 0 0 0,0 1 0 0 0,-1-1 0 0 0,1 1 0 0 0,0-1 0 0 0,-1 0 0 0 0,1 1-1 0 0,0-1 1 0 0,0 0 0 0 0,-1 1 0 0 0,1-1 0 0 0,0 1 0 0 0,0-1 0 0 0,0 0 0 0 0,0 1-1 0 0,0-1 1 0 0,0 0 0 0 0,0 1 0 0 0,0-1 0 0 0,1-1 0 0 0,-1 1 4 0 0,-1-21-27 0 0,0 13-42 0 0,1 0-1 0 0,0 0 1 0 0,0 0 0 0 0,1 1-1 0 0,1-1 1 0 0,-1 0-1 0 0,5-12 1 0 0,5-13 73 0 0,-8 25-64 0 0,0 0 0 0 0,0 0 0 0 0,0 0 0 0 0,1 1 0 0 0,1 0 0 0 0,-1 0 0 0 0,9-11 0 0 0,4-3-44 0 0,-14 18 61 0 0,0-1 0 0 0,0 1 0 0 0,0 0 0 0 0,1 0-1 0 0,0 0 1 0 0,0 0 0 0 0,0 0 0 0 0,0 1 0 0 0,1 0 0 0 0,5-4 0 0 0,9-4 153 0 0,-17 9-108 0 0,0 0 1 0 0,0 1-1 0 0,0-1 0 0 0,0 1 0 0 0,1-1 1 0 0,-1 1-1 0 0,1 0 0 0 0,-1 0 1 0 0,1 0-1 0 0,-1 1 0 0 0,4-2 0 0 0,-2 2-16 0 0,-1-1 0 0 0,0 1 0 0 0,1 0 0 0 0,-1 0 0 0 0,0 0 0 0 0,1 0 0 0 0,-1 1 0 0 0,0-1 0 0 0,0 1 0 0 0,1 0 0 0 0,-1 0 0 0 0,0 0 0 0 0,0 1 0 0 0,0-1 0 0 0,0 1 0 0 0,0-1 0 0 0,0 1 0 0 0,-1 0 0 0 0,1 0 0 0 0,0 0 0 0 0,-1 0 0 0 0,0 1 0 0 0,1-1 0 0 0,-1 1 0 0 0,0 0 0 0 0,0-1 0 0 0,2 5 0 0 0,1 3-19 0 0,-1 0-1 0 0,0 0 0 0 0,0 1 0 0 0,-1-1 0 0 0,0 1 0 0 0,-1-1 1 0 0,2 15-1 0 0,-2-7-19 0 0,0-1 1 0 0,2 0 0 0 0,6 20-1 0 0,-5-17-130 0 0,7 35-1 0 0,-9 10-358 0 0,-3-43-690 0 0,1 0 1 0 0,7 36-1 0 0,3-11-605 0 0,-2-4-17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6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 10160 0 0,'0'0'920'0'0,"0"3"-696"0"0,-2 51 904 0 0,1 38 1000 0 0,1-61-1164 0 0,-6 58 0 0 0,-1-7-137 0 0,5-36-506 0 0,1 12 181 0 0,-15 97-1 0 0,-6 3-135 0 0,20-142 238 0 0,1 30 1 0 0,18-43-428 0 0,-13-2-185 0 0,-1 0 0 0 0,1 0 0 0 0,0-1 0 0 0,0 0 0 0 0,0 1 0 0 0,-1-1 0 0 0,1-1 0 0 0,0 1 0 0 0,0 0-1 0 0,6-3 1 0 0,20 0 63 0 0,26-1-55 0 0,-2 0-54 0 0,-17 3 73 0 0,-25-1-142 0 0,0 2 1 0 0,0 0-1 0 0,1 1 0 0 0,-1 0 1 0 0,0 0-1 0 0,18 6 0 0 0,1 2-2218 0 0,-18-6 971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6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309 225 5064 0 0,'-32'-100'4265'0'0,"27"86"-3401"0"0,-1 1 0 0 0,0 0-1 0 0,-1 1 1 0 0,0-1 0 0 0,-1 1 0 0 0,0 1 0 0 0,-10-12 0 0 0,16 22-774 0 0,1 0 1 0 0,0 0 0 0 0,0 0-1 0 0,0 0 1 0 0,0 0 0 0 0,-1 0-1 0 0,1 0 1 0 0,-1 0 0 0 0,1 0 0 0 0,0 0-1 0 0,-1 1 1 0 0,0-1 0 0 0,1 1-1 0 0,-1-1 1 0 0,1 1 0 0 0,-1 0 0 0 0,1-1-1 0 0,-1 1 1 0 0,0 0 0 0 0,-3 0-1 0 0,3 1-5 0 0,-1-1 0 0 0,1 1 0 0 0,-1 0-1 0 0,0 0 1 0 0,1 0 0 0 0,-1 1 0 0 0,1-1-1 0 0,0 0 1 0 0,0 1 0 0 0,-1 0 0 0 0,-2 2-1 0 0,-3 5 36 0 0,0 0 0 0 0,0 0-1 0 0,1 0 1 0 0,-10 18-1 0 0,3 1-65 0 0,1 1-1 0 0,-13 39 0 0 0,-7 57 31 0 0,30-114-33 0 0,0 0-1 0 0,1 1 0 0 0,0-1 0 0 0,1 1 0 0 0,1-1 0 0 0,0 1 1 0 0,2 16-1 0 0,0-8 30 0 0,2-1 0 0 0,0 0 0 0 0,11 28 0 0 0,-14-42-66 0 0,1-1 1 0 0,1 1 0 0 0,-1-1-1 0 0,1 0 1 0 0,-1 0 0 0 0,1 0-1 0 0,6 5 1 0 0,-8-7-8 0 0,1 0 0 0 0,0 0 1 0 0,0 0-1 0 0,0-1 0 0 0,0 1 0 0 0,1-1 0 0 0,-1 0 0 0 0,0 0 1 0 0,1 1-1 0 0,-1-1 0 0 0,0-1 0 0 0,1 1 0 0 0,-1 0 0 0 0,1-1 1 0 0,5 1-1 0 0,-5 0 6 0 0,0-1 0 0 0,0 0 1 0 0,1 0-1 0 0,-1 0 0 0 0,0-1 1 0 0,0 1-1 0 0,0-1 0 0 0,1 1 1 0 0,-1-1-1 0 0,0 0 0 0 0,0-1 1 0 0,0 1-1 0 0,0 0 0 0 0,0-1 1 0 0,-1 1-1 0 0,1-1 0 0 0,0 0 1 0 0,-1 0-1 0 0,1 0 0 0 0,2-3 1 0 0,13-22-89 0 0,-1 0 1 0 0,-1 0 0 0 0,-1-2 0 0 0,-1 0 0 0 0,15-50-1 0 0,-14 38-72 0 0,-9 27 146 0 0,0-1 0 0 0,-1 0 0 0 0,-1-1 0 0 0,3-22 0 0 0,-2 12 4 0 0,0-3-59 0 0,-5 27 50 0 0,0 2 5 0 0,0-1 0 0 0,0 1 1 0 0,0 0-1 0 0,0-1 1 0 0,0 1-1 0 0,0-1 0 0 0,0 1 1 0 0,0 0-1 0 0,0-1 1 0 0,0 1-1 0 0,0 0 0 0 0,0-1 1 0 0,0 1-1 0 0,0-1 1 0 0,0 1-1 0 0,1 0 0 0 0,-1-1 1 0 0,0 1-1 0 0,0 0 1 0 0,0-1-1 0 0,1 1 0 0 0,-1 0 1 0 0,0-1-1 0 0,0 1 1 0 0,1 0-1 0 0,-1-1 0 0 0,1 1-59 0 0,-1 11-25 0 0,1 38-31 0 0,-1 38-8 0 0,-1-56 103 0 0,1 1 1 0 0,7 41-1 0 0,-4-37 16 0 0,-2-29 3 0 0,0 0 0 0 0,1 0-1 0 0,-1 0 1 0 0,2 0-1 0 0,-1-1 1 0 0,1 1-1 0 0,0 0 1 0 0,5 8-1 0 0,-6-12-118 0 0,0 1-1 0 0,1-1 1 0 0,-1 0-1 0 0,1 1 0 0 0,0-1 1 0 0,0-1-1 0 0,0 1 0 0 0,0 0 1 0 0,0-1-1 0 0,1 1 1 0 0,-1-1-1 0 0,1 0 0 0 0,0 0 1 0 0,-1-1-1 0 0,6 2 0 0 0,5 1-1455 0 0,-1 1-77 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7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59 9672 0 0,'0'0'748'0'0,"-5"5"-464"0"0,3 0 87 0 0,0 1 1 0 0,0 0 0 0 0,1-1 0 0 0,-1 1-1 0 0,2 0 1 0 0,-1 0 0 0 0,1 0 0 0 0,0 6-1 0 0,-2 19 1001 0 0,1-20-973 0 0,0 1 0 0 0,2 0 0 0 0,-1 0 0 0 0,5 21-1 0 0,1-13 175 0 0,-4-17-518 0 0,-1 0 0 0 0,0 0 0 0 0,-1 0 1 0 0,1 0-1 0 0,0 0 0 0 0,0 4 0 0 0,-1 1 204 0 0,1-14 351 0 0,1-15-78 0 0,-2 19-520 0 0,0 1 1 0 0,0 0-1 0 0,1-1 0 0 0,-1 1 0 0 0,0 0 0 0 0,1-1 0 0 0,-1 1 0 0 0,1 0 0 0 0,-1-1 0 0 0,1 1 0 0 0,0 0 0 0 0,1-2 0 0 0,5-11-17 0 0,-4-4 7 0 0,-2 9 11 0 0,1 1 0 0 0,0-1 0 0 0,3-8 0 0 0,-4 14-12 0 0,2-4-2 0 0,0 0 0 0 0,1 0-1 0 0,-1 0 1 0 0,8-10-1 0 0,7-14-270 0 0,-11 18 204 0 0,-7 11 81 0 0,1 1 0 0 0,-1-1 0 0 0,1 1 0 0 0,0-1 0 0 0,0 1-1 0 0,0-1 1 0 0,0 1 0 0 0,0 0 0 0 0,0-1 0 0 0,3-1 0 0 0,15-19 209 0 0,-17 19-242 0 0,0 0 1 0 0,0 1-1 0 0,0-1 0 0 0,0 0 0 0 0,1 1 0 0 0,-1 0 1 0 0,1-1-1 0 0,-1 1 0 0 0,1 0 0 0 0,0 0 1 0 0,0 1-1 0 0,6-4 0 0 0,16 5-277 0 0,-15 2 254 0 0,-8 0 38 0 0,1 0-1 0 0,0-1 1 0 0,-1 1-1 0 0,0 0 1 0 0,0 0-1 0 0,1 0 1 0 0,-1 1 0 0 0,0-1-1 0 0,-1 1 1 0 0,1-1-1 0 0,2 5 1 0 0,14 33-7 0 0,-13-25 14 0 0,0-2-1 0 0,-2 0 0 0 0,0 1 0 0 0,-1-1-1 0 0,0 1 1 0 0,-1 0 0 0 0,0 14-1 0 0,-1-7-29 0 0,6 32 0 0 0,-2-28 53 0 0,-4-16-501 0 0,2 0-1 0 0,-1 0 1 0 0,1 0 0 0 0,0-1 0 0 0,1 1 0 0 0,4 8 0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7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178 865 9760 0 0,'1'0'45'0'0,"0"-1"0"0"0,1 1 0 0 0,-1-1 1 0 0,0 1-1 0 0,0-1 0 0 0,0 1 0 0 0,0-1 1 0 0,0 0-1 0 0,0 0 0 0 0,0 0 1 0 0,0 0-1 0 0,0 0 0 0 0,0 0 0 0 0,0 0 1 0 0,-1 0-1 0 0,1 0 0 0 0,0 0 0 0 0,-1 0 1 0 0,1 0-1 0 0,-1 0 0 0 0,1-1 0 0 0,-1 1 1 0 0,1-2-1 0 0,8-33-63 0 0,-8 24 177 0 0,3-14 262 0 0,-1 14-220 0 0,0-1 0 0 0,-1 1 0 0 0,-1-1 0 0 0,1-16 0 0 0,0-6 122 0 0,-2 18 239 0 0,-2-32 0 0 0,0 4 690 0 0,1 40-1066 0 0,0 0 0 0 0,1 0 0 0 0,-2 0 0 0 0,1 0 0 0 0,-1 0 0 0 0,1 0 0 0 0,-1 0 0 0 0,-4-6 0 0 0,-5-12 558 0 0,11 22-681 0 0,0 0 0 0 0,-1 0 0 0 0,1-1 0 0 0,-1 1 0 0 0,0 0 0 0 0,1 0 0 0 0,-1 0 0 0 0,0 0 0 0 0,0 0-1 0 0,1 0 1 0 0,-1 0 0 0 0,0 0 0 0 0,0 1 0 0 0,0-1 0 0 0,0 0 0 0 0,0 0 0 0 0,0 1 0 0 0,0-1 0 0 0,-1 1 0 0 0,-1-1 0 0 0,1 0-13 0 0,0 1 1 0 0,0-1 0 0 0,0 1 0 0 0,0 0-1 0 0,0 0 1 0 0,0 0 0 0 0,0 1 0 0 0,0-1-1 0 0,-1 0 1 0 0,1 1 0 0 0,-2 0-1 0 0,-2 1 12 0 0,0 1-1 0 0,0-1 1 0 0,1 1-1 0 0,-1 1 0 0 0,1-1 1 0 0,0 1-1 0 0,-7 5 0 0 0,9-6-50 0 0,-1 0-1 0 0,1 1 0 0 0,0-1 1 0 0,0 1-1 0 0,0 0 1 0 0,0 0-1 0 0,1 0 0 0 0,-1 0 1 0 0,1 0-1 0 0,0 1 0 0 0,0-1 1 0 0,1 1-1 0 0,-1-1 0 0 0,1 1 1 0 0,0 0-1 0 0,0 7 0 0 0,-2 9 12 0 0,-2-1-1 0 0,-10 33 0 0 0,8-28 26 0 0,-6 31 0 0 0,9-37-20 0 0,-1 10 51 0 0,-1 33 0 0 0,6-54-65 0 0,0 1 0 0 0,0-1 1 0 0,1 0-1 0 0,0 1 0 0 0,1-1 1 0 0,-1 0-1 0 0,2 0 0 0 0,4 14 0 0 0,2-10 34 0 0,-8-11-45 0 0,0 0 0 0 0,0 0-1 0 0,0 0 1 0 0,0 0 0 0 0,0 1 0 0 0,0-1 0 0 0,-1 0-1 0 0,1 0 1 0 0,-1 1 0 0 0,1-1 0 0 0,0 1 0 0 0,-1-1 0 0 0,1 3-1 0 0,-3 2 58 0 0,2-4 9 0 0,12-10 25 0 0,-6 3-65 0 0,0 0-1 0 0,0-1 1 0 0,-1 0-1 0 0,1 1 1 0 0,-1-2-1 0 0,0 1 1 0 0,-1-1-1 0 0,7-12 1 0 0,0-5 5 0 0,11-31 1 0 0,-2-4 13 0 0,-2-1 1 0 0,-4-1-1 0 0,9-75 0 0 0,-15 81-44 0 0,3-45 58 0 0,-2 32-61 0 0,-2 19 0 0 0,2-22 0 0 0,-3 32 0 0 0,1-52 0 0 0,-4 65-36 0 0,-1 23-61 0 0,-2 15 9 0 0,-9 121-139 0 0,9-90 178 0 0,-3 210 72 0 0,4-185 46 0 0,3-1 0 0 0,15 77 1 0 0,-14-111-481 0 0,0 1 0 0 0,3-1 1 0 0,0 0-1 0 0,19 45 0 0 0,-17-61-6476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8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13184 0 0,'0'0'1194'0'0,"0"8"-914"0"0,5 408 2683 0 0,-5-407-3178 0 0,2 127 522 0 0,2-78-5184 0 0,0-30-639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08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11976 0 0,'0'0'3152'0'0,"-5"13"1327"0"0,5-2-2199 0 0,0 0-2192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18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5217 7368 0 0,'0'0'2272'0'0,"-3"-7"-1448"0"0,-4-2-518 0 0,6 8-275 0 0,0-1 1 0 0,0 1 0 0 0,1 0 0 0 0,-1 0-1 0 0,0 0 1 0 0,1 0 0 0 0,-1-1 0 0 0,1 1-1 0 0,-1 0 1 0 0,1 0 0 0 0,-1-1 0 0 0,1 1 0 0 0,0-2-1 0 0,-4-15 147 0 0,0-11 54 0 0,-1-44 448 0 0,3 58-530 0 0,-1 1 1 0 0,-1 0 0 0 0,0 0-1 0 0,-9-20 1 0 0,-7-24 232 0 0,-89-412 1271 0 0,41-7-1167 0 0,57 353-476 0 0,-9-124 116 0 0,20-1 194 0 0,9 102-118 0 0,31-301-22 0 0,-37 426-181 0 0,16-120 0 0 0,2 8-1 0 0,-8 64 1 0 0,75-306-4 0 0,30 8 62 0 0,-91 290-10 0 0,52-145 74 0 0,44-48-4 0 0,-57 132-97 0 0,113-161 54 0 0,-154 265 3 0 0,50-69 178 0 0,-29 43-11 0 0,35-42 236 0 0,-11 20-238 0 0,20-21-42 0 0,10-5-181 0 0,-82 89-1604 0 0,-13 12 607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19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2369 284 8144 0 0,'0'-1'373'0'0,"-3"-4"-294"0"0,0 0 1 0 0,0 1-1 0 0,-1-1 0 0 0,1 1 1 0 0,-1 0-1 0 0,0 0 0 0 0,-8-6 1 0 0,-35-22 1116 0 0,34 25-511 0 0,-35-21 1151 0 0,-76-31 1 0 0,102 49-1519 0 0,7 4-41 0 0,-20-5 1 0 0,-15-5 181 0 0,20 5-107 0 0,-2 2-1 0 0,1 1 1 0 0,-1 1 0 0 0,-49-4-1 0 0,15 3-308 0 0,-20-3 82 0 0,1 5 0 0 0,-96 4 0 0 0,137 5 54 0 0,-76 15 0 0 0,-42 19 69 0 0,161-36-246 0 0,-172 55 252 0 0,101-31-208 0 0,43-15-22 0 0,0 2-1 0 0,1 0 0 0 0,1 2 1 0 0,-33 21-1 0 0,-3 5-15 0 0,34-23 15 0 0,1 2 0 0 0,-45 37-1 0 0,39-21 33 0 0,0 2 0 0 0,3 1 0 0 0,1 1 0 0 0,2 1 0 0 0,-34 66 0 0 0,38-63-44 0 0,9-19 15 0 0,-12 31 1 0 0,2-2-16 0 0,14-32-11 0 0,1 0 0 0 0,-9 31-1 0 0,-11 29 1 0 0,26-71 0 0 0,-2 6 0 0 0,1 1 0 0 0,-4 25 0 0 0,6-24 0 0 0,-2 14-4 0 0,2 1-1 0 0,1 0 0 0 0,2 0 0 0 0,4 37 1 0 0,-2-40-33 0 0,0-16 31 0 0,5 25 0 0 0,1 0 6 0 0,-1-5 31 0 0,1 0 0 0 0,2-1 0 0 0,26 60 0 0 0,-8-32 56 0 0,10 24-34 0 0,-27-59-16 0 0,1 0-1 0 0,1 0 1 0 0,1-1-1 0 0,1-1 1 0 0,1-1-1 0 0,2 0 0 0 0,0-1 1 0 0,40 36-1 0 0,0-11 28 0 0,-52-42-63 0 0,0-1-1 0 0,0-1 0 0 0,10 5 1 0 0,-10-5 9 0 0,-1-1-1 0 0,1 1 1 0 0,-1 1 0 0 0,1-1 0 0 0,4 5-1 0 0,1 2 19 0 0,0 0 0 0 0,1-1-1 0 0,0-1 1 0 0,0 0-1 0 0,1 0 1 0 0,24 10 0 0 0,-11-6 23 0 0,-15-6-10 0 0,22 7 0 0 0,-16-7 0 0 0,-1 1 0 0 0,29 16 0 0 0,-14-5-15 0 0,127 60 156 0 0,-145-71-160 0 0,0-2 1 0 0,1 0 0 0 0,-1 0 0 0 0,1-1-1 0 0,0-1 1 0 0,0 0 0 0 0,15 0-1 0 0,103 1 321 0 0,-90-5-235 0 0,55-5 38 0 0,-65 4-104 0 0,-1-1 0 0 0,0-2-1 0 0,0-1 1 0 0,32-10-1 0 0,99-35 34 0 0,-118 37-19 0 0,-16 5-27 0 0,-2 0 1 0 0,39-20-1 0 0,-46 20 41 0 0,25-9 1 0 0,-29 12-73 0 0,0 0 0 0 0,0-1 0 0 0,18-11 0 0 0,-10 3 20 0 0,0 0 49 0 0,36-30 0 0 0,-30 21-52 0 0,-16 14-3 0 0,-1-1 0 0 0,0 0 1 0 0,14-17-1 0 0,8-9-12 0 0,-25 30 0 0 0,-1-2 0 0 0,-1 1 0 0 0,10-13 0 0 0,0-3 32 0 0,-10 15-18 0 0,0-1 1 0 0,5-9-1 0 0,-3 3 34 0 0,18-25 0 0 0,-1 3-19 0 0,-10 10-29 0 0,-9 15 0 0 0,1 0 0 0 0,17-22 0 0 0,-18 26 1 0 0,-1 0 0 0 0,9-15 0 0 0,0 0 50 0 0,-8 11-31 0 0,0 1 0 0 0,-1-1 0 0 0,5-14 0 0 0,-7 14-2 0 0,2 0 1 0 0,0 1 0 0 0,10-17-1 0 0,-4 12-18 0 0,-1-1 0 0 0,0-1 0 0 0,-1 0 0 0 0,8-22 0 0 0,-10 23 0 0 0,17-30 0 0 0,-16 34 0 0 0,-2 0 0 0 0,0-1 0 0 0,7-19 0 0 0,16-69 128 0 0,-23 77-128 0 0,-6 18 0 0 0,1 0 0 0 0,6-15 0 0 0,-3 11 0 0 0,0 0 0 0 0,-1 0 0 0 0,3-18 0 0 0,-5 17 17 0 0,-1 0-1 0 0,-2-24 0 0 0,0 8-1 0 0,1 26-5 0 0,-1-1 0 0 0,1 1 0 0 0,-1 0 0 0 0,0-1 0 0 0,-3-5-1 0 0,-1-10 82 0 0,3 14-65 0 0,0 0 1 0 0,1 1 0 0 0,-2 0 0 0 0,1-1 0 0 0,0 1 0 0 0,-1 0-1 0 0,0 0 1 0 0,-4-4 0 0 0,3 2-9 0 0,0 1 1 0 0,0-1-1 0 0,-4-9 0 0 0,3 3-36 0 0,2 6 61 0 0,0 0 1 0 0,1 0-1 0 0,0-1 0 0 0,0 1 1 0 0,0-1-1 0 0,1 0 0 0 0,-1-10 0 0 0,1 12-43 0 0,1 1-1 0 0,-1-1 1 0 0,0 1 0 0 0,0-1-1 0 0,0 1 1 0 0,-1-1-1 0 0,-2-4 1 0 0,2 4-36 0 0,0 0 0 0 0,0 0 0 0 0,1 0 0 0 0,-2-8 1 0 0,2 5 69 0 0,-1 1 0 0 0,0 0 0 0 0,0 0 0 0 0,0 0 0 0 0,-6-11 0 0 0,-7-18 80 0 0,12 27-101 0 0,-1 0 0 0 0,-1 0-1 0 0,0 1 1 0 0,0 0 0 0 0,0 0-1 0 0,-1 0 1 0 0,-1 1 0 0 0,-11-12-1 0 0,-8-9 34 0 0,4 1-392 0 0,-16-17-1625 0 0,16 16-3781 0 0,4 7-1234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8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3680 0 0,'0'0'9728'0'0,"1"2"-9208"0"0,0 1-366 0 0,0 0-1 0 0,0 0 1 0 0,0 0 0 0 0,-1 0 0 0 0,1 1 0 0 0,-1-1 0 0 0,0 0 0 0 0,0 0 0 0 0,0 1 0 0 0,0 4 0 0 0,0 18 311 0 0,2 15 17 0 0,-3 48 0 0 0,-1-21-133 0 0,-1-15-98 0 0,2-33-153 0 0,0-1 1 0 0,2 22-1 0 0,3 18 7 0 0,-2-25-41 0 0,9 48 0 0 0,-6-53-12 0 0,-3-15-52 0 0,1 0 1 0 0,5 15-1 0 0,-7-26 0 0 0,1 14-16 0 0,-2-6-1377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0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315 118 3224 0 0,'-2'0'240'0'0,"-3"2"-362"0"0,-26 9 939 0 0,-3-1 4482 0 0,30-10-4833 0 0,0 0-1 0 0,0 0 0 0 0,0 0 0 0 0,0-1 0 0 0,0 1 0 0 0,0-1 0 0 0,-5-2 1 0 0,-5 0 367 0 0,-97-23 2178 0 0,78 18-2593 0 0,24 8-366 0 0,8 0-51 0 0,1 0 0 0 0,-1 0 1 0 0,1 0-1 0 0,-1 1 0 0 0,1-1 0 0 0,-1 0 0 0 0,1 0 1 0 0,-1 0-1 0 0,1 0 0 0 0,-1 0 0 0 0,1-1 0 0 0,-1 1 1 0 0,1 0-1 0 0,-1 0 0 0 0,1 0 0 0 0,-1 0 0 0 0,1 0 1 0 0,-1-1-1 0 0,-2 0 11 0 0,1 0-6 0 0,0 0 0 0 0,0 0 1 0 0,-1 0-1 0 0,1 0 0 0 0,0 0 0 0 0,0 1 0 0 0,-5-1 0 0 0,7 1-10 0 0,-1 1 0 0 0,1 0 0 0 0,0-1 0 0 0,-1 1 1 0 0,1-1-1 0 0,0 1 0 0 0,-1-1 0 0 0,1 1 0 0 0,0 0 0 0 0,0-1 0 0 0,0 1 0 0 0,0-1 0 0 0,0 1 0 0 0,-1 0 0 0 0,1 1 0 0 0,0-2 0 0 0,1 4 13 0 0,-1 0 0 0 0,1 0 0 0 0,0 0 0 0 0,0 0 0 0 0,1 0 0 0 0,-1 0-1 0 0,1 0 1 0 0,0 0 0 0 0,0-1 0 0 0,0 1 0 0 0,0-1 0 0 0,1 1 0 0 0,-1-1-1 0 0,1 0 1 0 0,0 0 0 0 0,0 0 0 0 0,0 0 0 0 0,0-1 0 0 0,1 1 0 0 0,-1-1-1 0 0,1 0 1 0 0,-1 0 0 0 0,1 0 0 0 0,0 0 0 0 0,0-1 0 0 0,0 1 0 0 0,7 1-1 0 0,28 6 145 0 0,-32-6-146 0 0,0-1-1 0 0,0 0 1 0 0,0-1-1 0 0,1 0 1 0 0,8 1-1 0 0,-10-2-6 0 0,1 1 0 0 0,-1 0 0 0 0,0 0 0 0 0,1 1 0 0 0,-1 0 0 0 0,0 0 0 0 0,0 0 0 0 0,0 1 0 0 0,7 4 0 0 0,11 4 0 0 0,-14-7-28 0 0,-6-2 64 0 0,0-1-1 0 0,0 1 1 0 0,0 0-1 0 0,-1 0 1 0 0,1 0-1 0 0,-1 0 1 0 0,5 5-1 0 0,-7-7-34 0 0,-1 0-1 0 0,0 0 0 0 0,1 1 1 0 0,-1-1-1 0 0,1 0 0 0 0,-1 0 1 0 0,0 1-1 0 0,0-1 0 0 0,1 0 0 0 0,-1 1 1 0 0,0-1-1 0 0,1 0 0 0 0,-1 1 1 0 0,0-1-1 0 0,0 1 0 0 0,0-1 0 0 0,0 0 1 0 0,1 1-1 0 0,-1-1 0 0 0,0 1 1 0 0,0-1-1 0 0,0 1 0 0 0,0-1 1 0 0,0 0-1 0 0,0 1 0 0 0,0-1 0 0 0,0 1 1 0 0,0-1-1 0 0,0 1 0 0 0,0-1 1 0 0,0 1-1 0 0,0-1 0 0 0,-1 0 1 0 0,1 1-1 0 0,0 0 0 0 0,0 1 43 0 0,1-1-38 0 0,-1-1 1 0 0,1 0-1 0 0,0 1 0 0 0,-1-1 1 0 0,0 0-1 0 0,1 1 1 0 0,-1-1-1 0 0,1 1 0 0 0,-1-1 1 0 0,1 1-1 0 0,-1-1 0 0 0,0 1 1 0 0,1-1-1 0 0,-1 1 1 0 0,0-1-1 0 0,0 1 0 0 0,1-1 1 0 0,-1 1-1 0 0,0 0 1 0 0,0-1-1 0 0,0 1 0 0 0,0-1 1 0 0,0 1-1 0 0,0 0 1 0 0,0-1-1 0 0,0 1 0 0 0,0 1 1 0 0,0 0 43 0 0,7 15 462 0 0,0 6-252 0 0,1 7 127 0 0,-3-4-78 0 0,-5-24-436 0 0,0 0-4 0 0,0-2 127 0 0,0 1 0 0 0,0 0 0 0 0,0 0 1 0 0,1-1-1 0 0,-1 1 0 0 0,0 0 0 0 0,0 0 0 0 0,0-1 1 0 0,1 1-1 0 0,-1 0 0 0 0,0 0 0 0 0,1-1 0 0 0,-1 1 1 0 0,1-1-1 0 0,-1 1 0 0 0,0 0 0 0 0,1-1 0 0 0,0 1 1 0 0,-1-1-1 0 0,1 1 0 0 0,-1-1 0 0 0,1 1 0 0 0,1 0 1 0 0,0 0-3 0 0,5 8 7 0 0,-4 1 0 0 0,5-1 0 0 0,-3-6 5 0 0,-1-1 0 0 0,1 1 0 0 0,-1-1 0 0 0,1 0-1 0 0,0 0 1 0 0,0-1 0 0 0,0 1 0 0 0,5 0 0 0 0,4 2 27 0 0,25 7 108 0 0,-2-3-6 0 0,-35-7-122 0 0,1 0-1 0 0,0 0 1 0 0,0 0 0 0 0,0-1 0 0 0,0 1 0 0 0,0-1 0 0 0,-1 1 0 0 0,1-1-1 0 0,0 0 1 0 0,0-1 0 0 0,0 1 0 0 0,0 0 0 0 0,0-1 0 0 0,0 1-1 0 0,0-1 1 0 0,-1 0 0 0 0,5-2 0 0 0,8-5 49 0 0,-12 7-42 0 0,0-1 0 0 0,0 0 0 0 0,0 1 0 0 0,0-1 0 0 0,0 0 0 0 0,0-1 0 0 0,-1 1 0 0 0,1 0-1 0 0,-1-1 1 0 0,3-2 0 0 0,1-5 25 0 0,-1 0-1 0 0,1 0 1 0 0,-2-1-1 0 0,7-18 0 0 0,-8 19-14 0 0,-1 1-1 0 0,0 1 0 0 0,-1-1 0 0 0,0 0 0 0 0,0 0 0 0 0,-1 0 1 0 0,0 0-1 0 0,-1 0 0 0 0,0 0 0 0 0,0 1 0 0 0,-3-11 0 0 0,1 4-7 0 0,1-1-1 0 0,-1-17 0 0 0,4 18-77 0 0,0 0-1 0 0,2 0 1 0 0,-1 0-1 0 0,9-25 0 0 0,10-31-1130 0 0,-13 44 592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1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756 25 7832 0 0,'-2'-2'43'0'0,"0"0"1"0"0,0 0-1 0 0,0 0 0 0 0,0 0 1 0 0,0 0-1 0 0,0 1 1 0 0,0-1-1 0 0,-1 1 0 0 0,1-1 1 0 0,0 1-1 0 0,-1 0 1 0 0,1 0-1 0 0,-1 0 0 0 0,0 0 1 0 0,1 1-1 0 0,-1-1 1 0 0,0 1-1 0 0,1 0 0 0 0,-1-1 1 0 0,-4 1-1 0 0,-3 2 176 0 0,-1-1 1 0 0,1 1-1 0 0,0 1 0 0 0,-12 4 0 0 0,-10 2 951 0 0,8-2-814 0 0,1 0 0 0 0,1 2-1 0 0,-1 0 1 0 0,-31 19 0 0 0,9 0-107 0 0,-41 33 0 0 0,56-37-133 0 0,1 2 0 0 0,2 1 0 0 0,1 0-1 0 0,1 2 1 0 0,1 2 0 0 0,1 0 0 0 0,2 1-1 0 0,2 1 1 0 0,1 0 0 0 0,-16 43 0 0 0,29-65-137 0 0,-32 89 245 0 0,34-90-404 0 0,0 1 1 0 0,1 0-1 0 0,1 0 0 0 0,-1 0 1 0 0,2 0-1 0 0,-1 0 1 0 0,3 17-1 0 0,6 3-4618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1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0 8264 0 0,'0'28'360'0'0,"0"-14"88"0"0,0 11-360 0 0,0 2-88 0 0,0 1 0 0 0,-5 3 0 0 0,0-1 312 0 0,2 1 40 0 0,-7 5 16 0 0,2 0 0 0 0,-10 2 56 0 0,-3 1 16 0 0,-2-5 0 0 0,-3 10 0 0 0,-14-2-368 0 0,1 2-72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2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1 5064 0 0,'0'1'389'0'0,"-6"7"-241"0"0,4-5-135 0 0,1-1 0 0 0,-1 0 1 0 0,1 1-1 0 0,-1-1 1 0 0,1 1-1 0 0,-2 4 0 0 0,-7 20 717 0 0,-1-2 0 0 0,-1 1 0 0 0,-28 43 0 0 0,39-68-728 0 0,-122 182 1368 0 0,102-154-1057 0 0,13-15-87 0 0,-1-2 1 0 0,-15 17-1 0 0,-9 10 317 0 0,23-27-267 0 0,0 0-1 0 0,-20 17 1 0 0,26-26-175 0 0,0 1-1 0 0,0 0 1 0 0,0 0 0 0 0,0 0 0 0 0,-6 10 0 0 0,10-13-57 0 0,0 0 0 0 0,0 0 0 0 0,-1 0 0 0 0,1 1 0 0 0,0-1 1 0 0,0 0-1 0 0,0 0 0 0 0,0 0 0 0 0,1 1 0 0 0,-1-1 0 0 0,0 0 0 0 0,0 0 0 0 0,1 0 0 0 0,-1 0 1 0 0,1 0-1 0 0,-1 0 0 0 0,1 1 0 0 0,-1-1 0 0 0,1 0 0 0 0,0 0 0 0 0,-1-1 0 0 0,1 1 0 0 0,0 0 1 0 0,1 2-1 0 0,1 0 72 0 0,-2-2 56 0 0,12 11 249 0 0,-13-11-314 0 0,1 0-83 0 0,18 6 334 0 0,-9-2-290 0 0,-3-1-44 0 0,-3 0 17 0 0,-1-1 0 0 0,1 0 1 0 0,-1 1-1 0 0,0 0 0 0 0,3 4 0 0 0,-5-6 10 0 0,0 0 1 0 0,0 0 0 0 0,-1 0-1 0 0,1 0 1 0 0,0 0 0 0 0,-1 0-1 0 0,1 3 1 0 0,2 5 70 0 0,-3-9-26 0 0,1 1-73 0 0,0 0 1 0 0,0 0-1 0 0,0 0 1 0 0,1 0-1 0 0,-1-1 1 0 0,0 1-1 0 0,2 2 1 0 0,-2-3-10 0 0,-1-1-12 0 0,0 0-1 0 0,0 0 0 0 0,0 0 1 0 0,0 0-1 0 0,1 1 1 0 0,-1-1-1 0 0,0 0 0 0 0,0 0 1 0 0,0 0-1 0 0,0 0 1 0 0,0 0-1 0 0,0 1 0 0 0,1-1 1 0 0,-1 0-1 0 0,0 0 1 0 0,0 0-1 0 0,0 0 0 0 0,0 0 1 0 0,1 0-1 0 0,-1 0 1 0 0,0 0-1 0 0,0 0 0 0 0,0 0 1 0 0,1 1-1 0 0,-1-1 1 0 0,0 0-1 0 0,0 0 0 0 0,0 0 1 0 0,0 0-1 0 0,1 0 1 0 0,-1 0-1 0 0,0-1 1 0 0,0 1-1 0 0,0 0 0 0 0,1 0 1 0 0,-1 0-1 0 0,7 1 74 0 0,33 16 266 0 0,-29-14-176 0 0,-10-3-157 0 0,0 0-1 0 0,0 1 1 0 0,0-1 0 0 0,0 0-1 0 0,0 0 1 0 0,0 1 0 0 0,-1-1-1 0 0,1 0 1 0 0,0 1 0 0 0,0-1-1 0 0,0 1 1 0 0,-1-1 0 0 0,1 1-1 0 0,1 0 1 0 0,-1 0 7 0 0,1 0-1 0 0,0 1 0 0 0,-1-1 1 0 0,1 0-1 0 0,-1 1 1 0 0,0 0-1 0 0,1-1 1 0 0,-1 1-1 0 0,2 2 1 0 0,0 1-4 0 0,-3-5-9 0 0,1 0 0 0 0,-1 0-1 0 0,0 0 1 0 0,0 0 0 0 0,1 0-1 0 0,-1 1 1 0 0,0-1 0 0 0,0 0 0 0 0,0 0-1 0 0,1 0 1 0 0,-1 1 0 0 0,0-1 0 0 0,0 0-1 0 0,0 0 1 0 0,0 1 0 0 0,1-1-1 0 0,-1 0 1 0 0,0 0 0 0 0,0 1 0 0 0,0-1-1 0 0,0 0 1 0 0,0 1 0 0 0,0-1-1 0 0,0 0 1 0 0,0 0 0 0 0,0 1 0 0 0,0 0 4 0 0,0-1 0 0 0,0 0 1 0 0,0 1-1 0 0,0-1 1 0 0,1 1-1 0 0,-1-1 0 0 0,0 0 1 0 0,0 1-1 0 0,0-1 0 0 0,0 1 1 0 0,0-1-1 0 0,1 0 1 0 0,-1 1-1 0 0,0-1 0 0 0,0 1 1 0 0,1-1-1 0 0,-1 0 1 0 0,0 0-1 0 0,1 1 0 0 0,-1-1 1 0 0,0 0-1 0 0,1 1 0 0 0,9 3 52 0 0,-7-3-56 0 0,7 2-2 0 0,-1-6 11 0 0,-5 1 0 0 0,1 0-1 0 0,0 0 1 0 0,-1 1 0 0 0,1-1-1 0 0,6 0 1 0 0,-10 2-7 0 0,0 0-1 0 0,0-1 0 0 0,0 1 1 0 0,0-1-1 0 0,0 1 0 0 0,1 0 1 0 0,-1-1-1 0 0,0 0 1 0 0,0 1-1 0 0,0-1 0 0 0,-1 0 1 0 0,1 1-1 0 0,0-1 0 0 0,0 0 1 0 0,0 0-1 0 0,1-1 1 0 0,3-4 45 0 0,7-5 10 0 0,-1-1 0 0 0,-1-1 1 0 0,11-17-1 0 0,-5 7 26 0 0,-2 5-30 0 0,-1-2 0 0 0,17-32-1 0 0,-24 39-23 0 0,17-24 0 0 0,-14 23-26 0 0,10-19-1 0 0,-9 11 34 0 0,34-64-23 0 0,-33 70-14 0 0,-7 11 1 0 0,-1 0 0 0 0,0 0 0 0 0,0 0 0 0 0,3-7 0 0 0,-4 7 3 0 0,1 1 1 0 0,0 0-1 0 0,0 0 0 0 0,0 0 1 0 0,1 0-1 0 0,-1 0 0 0 0,1 1 1 0 0,0-1-1 0 0,6-3 0 0 0,-6 0-5 0 0,5-13 64 0 0,9-8-64 0 0,16-15 0 0 0,-13 14 0 0 0,-7 8 0 0 0,-12 19 1 0 0,-1 0 0 0 0,0 1 0 0 0,0-1-1 0 0,0 0 1 0 0,0 0 0 0 0,0 1 0 0 0,0-1-1 0 0,0 0 1 0 0,-1 0 0 0 0,1-3 0 0 0,-1 4 3 0 0,1 0 0 0 0,-1 0 0 0 0,0 1 0 0 0,0-1 0 0 0,-1 0 1 0 0,1 0-1 0 0,0 0 0 0 0,0 0 0 0 0,0 0 0 0 0,-1 0 1 0 0,1 0-1 0 0,0 0 0 0 0,-1 0 0 0 0,1 0 0 0 0,-1 1 1 0 0,1-1-1 0 0,-1 0 0 0 0,1 0 0 0 0,-1 1 0 0 0,0-2 0 0 0,-2 0 18 0 0,1 0-1 0 0,-1 1 1 0 0,0-1-1 0 0,0 1 1 0 0,1-1-1 0 0,-1 1 1 0 0,0 0-1 0 0,0 0 1 0 0,0 1-1 0 0,0-1 1 0 0,0 0-1 0 0,-1 1 1 0 0,1 0-1 0 0,0 0 1 0 0,-4 0-1 0 0,2 0 22 0 0,0-1 0 0 0,0 1 0 0 0,0-1 0 0 0,0 0 0 0 0,-5-2 0 0 0,-4-1 114 0 0,1-1 0 0 0,-1 2 0 0 0,-25-4 0 0 0,8 1-236 0 0,-10-1-64 0 0,11 8-5322 0 0,13 4-613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3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 0 0,'0'0'640'0'0,"4"8"-640"0"0,1 3 0 0 0,0 1 1720 0 0,-2 1 320 0 0,7-2 64 0 0,-7 0 8 0 0,7 6-1712 0 0,3-3-400 0 0,-5-2 0 0 0,2 0 0 0 0,3 0-544 0 0,0 2-120 0 0,9 7-16 0 0,4-6-8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5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76 359 1840 0 0,'4'5'1121'0'0,"-1"-5"-53"0"0,17 0 339 0 0,-10 1-927 0 0,0-1 1 0 0,0 0-1 0 0,0 0 0 0 0,0-1 1 0 0,12-3-1 0 0,-20 3-409 0 0,0 1-1 0 0,0-1 0 0 0,-1 1 0 0 0,1 0 0 0 0,0-1 0 0 0,0 1 1 0 0,-1 0-1 0 0,4 0 0 0 0,-3 1-1 0 0,0-1 0 0 0,0 0 0 0 0,1-1-1 0 0,-1 1 1 0 0,0 0 0 0 0,0 0 0 0 0,3-2 0 0 0,2 0 22 0 0,0-1 1 0 0,-1 0-1 0 0,1 0 1 0 0,-1 0-1 0 0,0-1 0 0 0,0 0 1 0 0,0 0-1 0 0,0-1 1 0 0,-1 1-1 0 0,6-7 0 0 0,-10 10-79 0 0,8-9 154 0 0,-2-1 1 0 0,11-18-1 0 0,-10 17-3 0 0,-6 9-123 0 0,0 0-1 0 0,-1 0 1 0 0,1 0-1 0 0,-1 1 1 0 0,0-1-1 0 0,1 0 1 0 0,-1-1-1 0 0,-1 1 1 0 0,1 0 0 0 0,0 0-1 0 0,-1 0 1 0 0,1-4-1 0 0,-1-1 57 0 0,0 0 1 0 0,-1-1-1 0 0,0 1 0 0 0,0 0 0 0 0,-1 1 0 0 0,-3-12 1 0 0,4 17-94 0 0,-3-10 396 0 0,-12-23 0 0 0,16 34-387 0 0,-2-3 83 0 0,0 0-1 0 0,-1 0 1 0 0,1 0-1 0 0,-1 1 1 0 0,0-1-1 0 0,0 1 1 0 0,0-1-1 0 0,-6-4 1 0 0,-14-10 129 0 0,19 14-122 0 0,0 0 0 0 0,-1 0 1 0 0,1 1-1 0 0,-11-6 0 0 0,12 8-79 0 0,1 0 0 0 0,0 0 0 0 0,-1 0 0 0 0,1 1 0 0 0,-1 0 0 0 0,1-1 0 0 0,-1 1 0 0 0,1 0 0 0 0,-1 0 0 0 0,1 0 0 0 0,-1 0 0 0 0,1 1 0 0 0,-1-1 0 0 0,1 1 1 0 0,-4 0-1 0 0,-3 2 26 0 0,0 1 1 0 0,1 0 0 0 0,-1 0-1 0 0,1 1 1 0 0,0 0 0 0 0,1 0-1 0 0,-1 1 1 0 0,1-1 0 0 0,-11 12 0 0 0,1 3-53 0 0,1 1 0 0 0,-17 25 0 0 0,28-35 23 0 0,1-1 0 0 0,0 1 1 0 0,0 0-1 0 0,1 0 0 0 0,1 0 1 0 0,-1 1-1 0 0,1 12 0 0 0,1-2 56 0 0,1 1 0 0 0,1-1 0 0 0,1 0 0 0 0,0 0 0 0 0,7 23 0 0 0,-5-33-64 0 0,0 1-1 0 0,1-1 1 0 0,0-1 0 0 0,10 17-1 0 0,-13-23-5 0 0,3 2 7 0 0,-1 0 1 0 0,1 0-1 0 0,0-1 0 0 0,1 1 0 0 0,0-1 0 0 0,-1-1 1 0 0,2 1-1 0 0,-1-1 0 0 0,1 0 0 0 0,0-1 0 0 0,0 1 1 0 0,0-1-1 0 0,0-1 0 0 0,1 1 0 0 0,0-1 0 0 0,0-1 1 0 0,0 1-1 0 0,0-1 0 0 0,9 1 0 0 0,32 6-869 0 0,-32-5-3017 0 0,4-1-1216 0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5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273 138 2304 0 0,'1'-3'362'0'0,"-1"1"0"0"0,1-1 0 0 0,-1 0 0 0 0,1 0 0 0 0,-1 1 0 0 0,0-1 0 0 0,0 0 0 0 0,0 0 0 0 0,0 1-1 0 0,0-1 1 0 0,-1 0 0 0 0,1 1 0 0 0,-1-1 0 0 0,0 0 0 0 0,-2-4 0 0 0,-1-3 1102 0 0,-1 0-1 0 0,-12-16 0 0 0,2 2-871 0 0,13 22-504 0 0,0 0 0 0 0,0 1 0 0 0,1-1 0 0 0,-1 0 0 0 0,0 1-1 0 0,0 0 1 0 0,-1-1 0 0 0,1 1 0 0 0,0 0 0 0 0,0 0 0 0 0,-1 0 0 0 0,1 1 0 0 0,0-1 0 0 0,-1 0 0 0 0,1 1 0 0 0,-1 0 0 0 0,-3-1 0 0 0,4 2-48 0 0,0-1 1 0 0,0 1 0 0 0,0-1 0 0 0,0 1-1 0 0,0 0 1 0 0,0 0 0 0 0,0 0 0 0 0,0 0-1 0 0,1 1 1 0 0,-1-1 0 0 0,0 0 0 0 0,-2 4-1 0 0,-1-1 72 0 0,3-2-88 0 0,0 1 1 0 0,-1 0-1 0 0,2-1 1 0 0,-1 1 0 0 0,0 0-1 0 0,0 0 1 0 0,1 0-1 0 0,0 0 1 0 0,-1 0-1 0 0,1 1 1 0 0,1-1-1 0 0,-1 0 1 0 0,0 4-1 0 0,-1-1 11 0 0,1 0 0 0 0,-1 0 0 0 0,-4 9 0 0 0,3-10-8 0 0,0 1 0 0 0,1-1 1 0 0,-1 1-1 0 0,1 0 1 0 0,1 0-1 0 0,-2 6 1 0 0,-4 8 70 0 0,6-18-90 0 0,0 1 0 0 0,0 0 0 0 0,0 0 0 0 0,0 0 1 0 0,0 0-1 0 0,1 0 0 0 0,-1 0 0 0 0,1 0 0 0 0,0 0 0 0 0,0 0 1 0 0,0 0-1 0 0,0 0 0 0 0,0 0 0 0 0,1 0 0 0 0,0 0 0 0 0,-1 0 1 0 0,3 5-1 0 0,-2-5-4 0 0,0-1 1 0 0,10 14-4 0 0,-7-11-1 0 0,1 0 0 0 0,-1 1 0 0 0,1-2 0 0 0,0 1 0 0 0,0 0 0 0 0,0-1 0 0 0,0 0 0 0 0,1 0 0 0 0,0-1 0 0 0,11 6 1 0 0,1 1 15 0 0,-1 1 0 0 0,-1 0 0 0 0,16 15 0 0 0,3 2-16 0 0,-30-24-2 0 0,15 15 78 0 0,-19-19-74 0 0,0 1 1 0 0,-1-1-1 0 0,1 1 0 0 0,0-1 1 0 0,-1 1-1 0 0,1 0 0 0 0,-1 0 1 0 0,1-1-1 0 0,-1 1 0 0 0,1 0 0 0 0,-1 0 1 0 0,1-1-1 0 0,-1 1 0 0 0,0 0 1 0 0,1 0-1 0 0,-1 0 0 0 0,0 0 0 0 0,0 0 1 0 0,0 0-1 0 0,1-1 0 0 0,-1 2 1 0 0,0 1-1 0 0,0 2 8 0 0,1 0-1 0 0,-1 0 0 0 0,0 1 0 0 0,0-1 0 0 0,0 0 0 0 0,-1 0 0 0 0,0 0 0 0 0,0 0 0 0 0,0 0 0 0 0,0 0 0 0 0,-1 0 0 0 0,0-1 0 0 0,0 1 0 0 0,-4 6 0 0 0,3-5 2 0 0,-1-1 1 0 0,0 1-1 0 0,-1-1 0 0 0,1 1 1 0 0,-1-1-1 0 0,0 0 0 0 0,0-1 1 0 0,-1 1-1 0 0,1-1 0 0 0,-8 4 0 0 0,-10 5 83 0 0,-24 20 0 0 0,43-30-81 0 0,1-1 0 0 0,0 0 0 0 0,-1 0-1 0 0,0-1 1 0 0,1 1 0 0 0,-1-1-1 0 0,0 1 1 0 0,0-1 0 0 0,1 0 0 0 0,-1-1-1 0 0,0 1 1 0 0,0-1 0 0 0,0 1-1 0 0,0-1 1 0 0,0-1 0 0 0,-6 0 0 0 0,1 0 3 0 0,0-1 0 0 0,0-1 0 0 0,0 0 0 0 0,1 0 1 0 0,-17-9-1 0 0,22 10-106 0 0,-1 0 1 0 0,1-1-1 0 0,0 1 0 0 0,0 0 1 0 0,0-1-1 0 0,0 0 0 0 0,1 0 1 0 0,-1 0-1 0 0,1 0 1 0 0,0 0-1 0 0,0 0 0 0 0,0-1 1 0 0,0 1-1 0 0,0-1 0 0 0,1 1 1 0 0,0-1-1 0 0,-2-5 1 0 0,2-7-603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6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8752 0 0,'0'0'673'0'0,"0"2"-437"0"0,-3 6-98 0 0,-1 1 0 0 0,0 0 0 0 0,-6 8 0 0 0,-7 16 697 0 0,9-12-500 0 0,1 1 1 0 0,1 0-1 0 0,1 0 0 0 0,-4 43 1 0 0,8-52-222 0 0,1 0 0 0 0,2 15 0 0 0,0-15 24 0 0,-2-1 0 0 0,0 17 0 0 0,-1-17-12 0 0,0-7-53 0 0,0 1 1 0 0,0-1-1 0 0,1 0 1 0 0,0 0-1 0 0,0 0 0 0 0,0 0 1 0 0,1 0-1 0 0,0 0 0 0 0,0 0 1 0 0,0 0-1 0 0,4 9 1 0 0,-4-11-12 0 0,0 0 0 0 0,0 1 0 0 0,0-1 0 0 0,0 0 0 0 0,-1 1 0 0 0,0-1 0 0 0,1 0 0 0 0,-2 7 0 0 0,1-7 16 0 0,0-2 35 0 0,5 10 42 0 0,3-2 735 0 0,-8-12-820 0 0,-4-8-27 0 0,1-1 1 0 0,1-1 0 0 0,0 1 0 0 0,0-20 0 0 0,2 17-114 0 0,-2 0 0 0 0,-5-29 0 0 0,6 41 51 0 0,1 0 0 0 0,-1 0 0 0 0,1 0-1 0 0,0 0 1 0 0,0 0 0 0 0,0 0 0 0 0,1 0 0 0 0,-1 0 0 0 0,2-6 0 0 0,-1 6 1 0 0,0 0 0 0 0,-1 0 0 0 0,1-1 0 0 0,-1 1 0 0 0,0 0 0 0 0,0 0 0 0 0,0-6 0 0 0,-1 5 10 0 0,0 0-1 0 0,1 0 1 0 0,0-1-1 0 0,0 1 1 0 0,0 0-1 0 0,0 0 0 0 0,1 0 1 0 0,0-1-1 0 0,0 1 1 0 0,0 0-1 0 0,0 0 1 0 0,0 0-1 0 0,1 0 1 0 0,0 0-1 0 0,0 1 1 0 0,0-1-1 0 0,0 1 1 0 0,1-1-1 0 0,-1 1 1 0 0,1-1-1 0 0,0 1 0 0 0,0 0 1 0 0,0 1-1 0 0,5-5 1 0 0,6-5-33 0 0,-10 8 23 0 0,0 0-1 0 0,0 0 0 0 0,1 0 0 0 0,0 0 0 0 0,0 1 0 0 0,0 0 0 0 0,0 0 0 0 0,0 1 0 0 0,11-5 1 0 0,-2 4-46 0 0,-6 1 25 0 0,-1 0 1 0 0,0 0-1 0 0,1 1 1 0 0,8 0 0 0 0,-13 1 29 0 0,0 0-2 0 0,0 0 1 0 0,1 0-1 0 0,-1 0 0 0 0,0 0 0 0 0,0 1 1 0 0,0-1-1 0 0,1 1 0 0 0,-1 0 0 0 0,0 0 1 0 0,0 0-1 0 0,0 0 0 0 0,0 1 0 0 0,-1-1 0 0 0,1 1 1 0 0,0 0-1 0 0,0-1 0 0 0,-1 1 0 0 0,1 1 1 0 0,-1-1-1 0 0,0 0 0 0 0,0 0 0 0 0,3 4 1 0 0,-1 0 11 0 0,0 0 1 0 0,0 0 0 0 0,-1 0 0 0 0,0 1 0 0 0,0-1 0 0 0,-1 1 0 0 0,1-1 0 0 0,2 15 0 0 0,0 8 263 0 0,-1-1 0 0 0,-1 1-1 0 0,-2 55 1 0 0,-1-57-14 0 0,0-27-238 0 0,0 0-1 0 0,0 0 0 0 0,0 1 0 0 0,0-1 0 0 0,0 0 0 0 0,0 1 0 0 0,0-1 0 0 0,0 0 1 0 0,0 1-1 0 0,0-1 0 0 0,0 0 0 0 0,0 0 0 0 0,0 1 0 0 0,0-1 0 0 0,0 0 0 0 0,0 1 1 0 0,0-1-1 0 0,0 0 0 0 0,0 0 0 0 0,-1 1 0 0 0,1-1 0 0 0,0 0 0 0 0,0 0 0 0 0,0 1 0 0 0,-1-1 1 0 0,1 0-1 0 0,0 0 0 0 0,0 0 0 0 0,0 1 0 0 0,-1-1 0 0 0,1 0 0 0 0,0 0 0 0 0,0 0 1 0 0,-1 0-1 0 0,1 1 0 0 0,0-1 0 0 0,-1 0 0 0 0,1 0 0 0 0,0 0 0 0 0,0 0 0 0 0,-1 0 0 0 0,1 0 1 0 0,0 0-1 0 0,-1 0 0 0 0,1 0 0 0 0,0 0 0 0 0,-1 0 0 0 0,1 0 0 0 0,0 0 0 0 0,0 0 1 0 0,-1 0-1 0 0,1 0 0 0 0,0-1 0 0 0,-1 1 0 0 0,0 0 5 0 0,0-1-1 0 0,0 0 1 0 0,0 1 0 0 0,0-1-1 0 0,0 0 1 0 0,0 0 0 0 0,0 1-1 0 0,0-1 1 0 0,0 0 0 0 0,0 0-1 0 0,-1-2 1 0 0,0-1-86 0 0,0-1 0 0 0,0 0 0 0 0,0-1-1 0 0,1 1 1 0 0,0 0 0 0 0,0 0 0 0 0,0-1 0 0 0,0 1 0 0 0,1 0-1 0 0,0-1 1 0 0,0 1 0 0 0,1-1 0 0 0,-1 1 0 0 0,1 0 0 0 0,3-10 0 0 0,0-1-100 0 0,1 0 1 0 0,1 1 0 0 0,12-24-1 0 0,-9 20 123 0 0,-5 12 42 0 0,-2 2-4 0 0,0 1-1 0 0,0-1 0 0 0,1 1 1 0 0,-1 0-1 0 0,1-1 0 0 0,6-5 1 0 0,4-6-12 0 0,-8 10 9 0 0,0-1 0 0 0,0 2 0 0 0,7-7 0 0 0,-2 3 0 0 0,-7 6 6 0 0,0 0-1 0 0,0 1 0 0 0,0 0 0 0 0,0-1 0 0 0,0 1 0 0 0,1 0 0 0 0,-1 0 0 0 0,6-1 0 0 0,0-1 6 0 0,-7 3 0 0 0,-1 0 0 0 0,1 0 0 0 0,-1 1 0 0 0,1-1 0 0 0,-1 1 0 0 0,1 0 0 0 0,0-1 0 0 0,-1 1 0 0 0,1 0 0 0 0,0 0 0 0 0,0 0 0 0 0,-1 0 0 0 0,1 0 0 0 0,0 0 0 0 0,-1 1 0 0 0,4 0 0 0 0,-3-1 0 0 0,0 0 0 0 0,1 1 0 0 0,0-1 0 0 0,0 1 0 0 0,-1-1 0 0 0,1 1 0 0 0,0 0 0 0 0,-1 0 0 0 0,1 0 0 0 0,0 1 0 0 0,-1-1 0 0 0,0 0 0 0 0,3 3 0 0 0,8 4-1 0 0,3 4 62 0 0,-13-9-35 0 0,0 0 0 0 0,0 1 1 0 0,-1-1-1 0 0,1 1 1 0 0,-1 0-1 0 0,0 0 1 0 0,0 0-1 0 0,0 0 1 0 0,-1 0-1 0 0,1 0 1 0 0,-1 0-1 0 0,0 1 1 0 0,0 4-1 0 0,1 11-105 0 0,-1 0-1 0 0,-1 0 1 0 0,-1 0-1 0 0,-7 38 1 0 0,5-34-1050 0 0,-1-7-3991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7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4608 0 0,'-6'9'408'0'0,"5"-9"-366"0"0,0 1 0 0 0,0 0 0 0 0,1 0 0 0 0,-1 0-1 0 0,0 0 1 0 0,1 0 0 0 0,-1 0 0 0 0,1 0 0 0 0,-1 0-1 0 0,1 0 1 0 0,-1 0 0 0 0,1 0 0 0 0,0 0-1 0 0,0 0 1 0 0,-1 0 0 0 0,1 0 0 0 0,0 0 0 0 0,0 0-1 0 0,0 1 1 0 0,0-1 0 0 0,0 0 0 0 0,0 0 0 0 0,1 0-1 0 0,-1 1 1 0 0,2 5 415 0 0,-1-1-1 0 0,0 1 1 0 0,0-1-1 0 0,0 1 1 0 0,-1-1 0 0 0,0 1-1 0 0,-1 0 1 0 0,1-1-1 0 0,-4 12 1 0 0,0 22 517 0 0,6-26-602 0 0,-2-12-313 0 0,0 0 0 0 0,1 0 0 0 0,-1 0 0 0 0,0 0 0 0 0,0 1 0 0 0,0-1 0 0 0,-1 4 0 0 0,-1 1 61 0 0,0 0 0 0 0,0 1 0 0 0,1 0 0 0 0,0-1 0 0 0,0 1-1 0 0,1 0 1 0 0,0 0 0 0 0,0-1 0 0 0,1 1 0 0 0,0 0 0 0 0,0-1 0 0 0,1 1 0 0 0,0 0 0 0 0,0-1 0 0 0,1 0 0 0 0,0 0 0 0 0,5 9 0 0 0,-6-11-52 0 0,1 0 1 0 0,0 0 0 0 0,0 0-1 0 0,0 0 1 0 0,1-1 0 0 0,-1 0-1 0 0,1 1 1 0 0,0-1 0 0 0,1-1-1 0 0,-1 1 1 0 0,1 0 0 0 0,-1-1 0 0 0,1 0-1 0 0,0 0 1 0 0,0-1 0 0 0,1 1-1 0 0,-1-1 1 0 0,0 0 0 0 0,1-1-1 0 0,-1 1 1 0 0,1-1 0 0 0,9 1 0 0 0,-10-1-41 0 0,0-1 0 0 0,0 0 0 0 0,0 0 0 0 0,-1 0 1 0 0,1-1-1 0 0,0 0 0 0 0,-1 0 0 0 0,1 0 1 0 0,0 0-1 0 0,-1-1 0 0 0,1 0 0 0 0,-1 1 1 0 0,0-2-1 0 0,8-4 0 0 0,-7 3 1 0 0,0 0-1 0 0,0 0 0 0 0,0-1 1 0 0,0 0-1 0 0,-1 0 1 0 0,0-1-1 0 0,0 1 0 0 0,0-1 1 0 0,-1 0-1 0 0,4-6 0 0 0,-1-1 15 0 0,2-4 8 0 0,8-24 0 0 0,-14 34-36 0 0,0 0-1 0 0,0 0 0 0 0,-1 0 0 0 0,0 0 0 0 0,-1 0 1 0 0,0 0-1 0 0,0-9 0 0 0,-1 4 24 0 0,-1 0 0 0 0,1 1-1 0 0,-2-1 1 0 0,0 1 0 0 0,0 0 0 0 0,-1 0 0 0 0,0 0-1 0 0,-6-11 1 0 0,2 10-107 0 0,4 5 220 0 0,-1-1 0 0 0,0 1-1 0 0,-8-10 1 0 0,11 15-258 0 0,0 1-1 0 0,0-1 0 0 0,0 0 1 0 0,0 1-1 0 0,0 0 0 0 0,0-1 1 0 0,0 1-1 0 0,0 0 0 0 0,-1 0 1 0 0,1 0-1 0 0,0 0 0 0 0,-1 0 1 0 0,1 1-1 0 0,-1-1 0 0 0,1 1 1 0 0,-5-1-1 0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7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196 113 9328 0 0,'0'0'429'0'0,"-2"-8"134"0"0,0-3-290 0 0,0 1-1 0 0,0-15 1 0 0,-4 7 1045 0 0,3 11-878 0 0,-13-23 1160 0 0,15 28-1403 0 0,-3 0-105 0 0,3 2-84 0 0,0 1 0 0 0,0-1 0 0 0,0 0 0 0 0,0 1 0 0 0,0-1 0 0 0,0 0 0 0 0,-1 1 0 0 0,1 0 0 0 0,0-1 0 0 0,0 1 0 0 0,1-1 0 0 0,-1 1 0 0 0,0 0 0 0 0,0 0 0 0 0,0 0 0 0 0,0 0 0 0 0,0 0 1 0 0,-4 3-6 0 0,0 1 0 0 0,1 0 0 0 0,0 0 0 0 0,-1 0 0 0 0,2 0 1 0 0,-1 1-1 0 0,1 0 0 0 0,0-1 0 0 0,0 1 0 0 0,0 0 0 0 0,1 1 0 0 0,0-1 0 0 0,0 0 0 0 0,0 1 0 0 0,1-1 0 0 0,0 1 0 0 0,1-1 0 0 0,-1 1 0 0 0,1-1 0 0 0,1 10 0 0 0,3-6 40 0 0,0-4-37 0 0,0 0-1 0 0,1 0 1 0 0,0-1 0 0 0,0 1 0 0 0,0-1-1 0 0,0 0 1 0 0,1-1 0 0 0,0 1 0 0 0,0-1-1 0 0,0 0 1 0 0,1-1 0 0 0,12 7 0 0 0,-12-8-4 0 0,1 0 8 0 0,-1 1 0 0 0,0 0 1 0 0,0 0-1 0 0,0 1 0 0 0,11 7 1 0 0,25 16-11 0 0,-39-25 4 0 0,7 9 45 0 0,-8-8-49 0 0,-1 0 1 0 0,-1 0-1 0 0,1 1 1 0 0,0-1 0 0 0,-1 1-1 0 0,0 0 1 0 0,1-1-1 0 0,-2 1 1 0 0,2 5-1 0 0,-2-6 20 0 0,0 1 0 0 0,-1-1-1 0 0,1 0 1 0 0,-1 1-1 0 0,0-1 1 0 0,0 0 0 0 0,-2 5-1 0 0,-2 5 158 0 0,4-10-135 0 0,-1 1 1 0 0,0-1 0 0 0,0 1-1 0 0,0-1 1 0 0,0 0-1 0 0,-1 0 1 0 0,1 0 0 0 0,-1 0-1 0 0,1 0 1 0 0,-1-1 0 0 0,0 1-1 0 0,0-1 1 0 0,-1 0 0 0 0,1 0-1 0 0,0 0 1 0 0,-6 2 0 0 0,1 0 202 0 0,-1-1 0 0 0,0 0 0 0 0,1-1 0 0 0,-1 0 0 0 0,-18 2 0 0 0,9-3-47 0 0,0-2 0 0 0,1 0-1 0 0,-1-1 1 0 0,-32-8-1 0 0,46 10-222 0 0,1 0 0 0 0,-1-1 0 0 0,1 0 0 0 0,-1 0 0 0 0,1 0 0 0 0,0 0 0 0 0,-1 0 0 0 0,1-1 0 0 0,0 0 0 0 0,0 1 0 0 0,0-1 0 0 0,0 0 0 0 0,1 0 0 0 0,-1-1 0 0 0,-3-2 0 0 0,3-5-1264 0 0,3 8 504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48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3 136 5528 0 0,'-3'8'12071'0'0,"32"-11"-11709"0"0,7-1 20 0 0,12-7-184 0 0,-29 5-193 0 0,21-2 0 0 0,-20 4 1 0 0,20-7-1 0 0,217-70-170 0 0,-228 74-1059 0 0,-9 3-2755 0 0,3-1-1695 0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8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48 5064 0 0,'-9'-8'544'0'0,"6"4"-117"0"0,1 1-1 0 0,-1 0 1 0 0,1 0 0 0 0,-1 0-1 0 0,0 0 1 0 0,0 1 0 0 0,0-1-1 0 0,-7-3 1 0 0,8 5-183 0 0,-1-1 0 0 0,1 1 0 0 0,0 0 0 0 0,0 0-1 0 0,-1 1 1 0 0,1-1 0 0 0,-1 0 0 0 0,1 1 0 0 0,-1-1 0 0 0,1 1 0 0 0,-1 0 0 0 0,1 0 0 0 0,-1 0-1 0 0,1 0 1 0 0,-5 1 0 0 0,6-1-239 0 0,1 0 0 0 0,-1 0 0 0 0,0 0 0 0 0,0 1 1 0 0,1-1-1 0 0,-1 0 0 0 0,0 0 0 0 0,1 0 0 0 0,-1 1 0 0 0,0-1 0 0 0,0 0 0 0 0,1 1 0 0 0,-1-1 0 0 0,1 1 0 0 0,-1-1 0 0 0,0 1 0 0 0,1-1 0 0 0,-1 1 0 0 0,1-1 0 0 0,-1 1 0 0 0,1-1 0 0 0,-1 2 0 0 0,-1 0 1 0 0,-4 4-13 0 0,-1 0 1 0 0,1 0-1 0 0,1 0 1 0 0,-1 1 0 0 0,1 0-1 0 0,0 0 1 0 0,1 1-1 0 0,-1-1 1 0 0,-3 12 0 0 0,2-3 80 0 0,4-13-35 0 0,0 0 1 0 0,1 1-1 0 0,0-1 1 0 0,0 0-1 0 0,0 1 0 0 0,0-1 1 0 0,0 1-1 0 0,1-1 1 0 0,-1 1-1 0 0,1 0 0 0 0,0-1 1 0 0,0 1-1 0 0,0 0 0 0 0,1-1 1 0 0,-1 1-1 0 0,3 5 1 0 0,-1-4-5 0 0,1 0 0 0 0,0-1 1 0 0,1 1-1 0 0,-1-1 1 0 0,1 1-1 0 0,0-1 1 0 0,0 0-1 0 0,0-1 0 0 0,1 1 1 0 0,-1-1-1 0 0,1 0 1 0 0,0 0-1 0 0,0 0 0 0 0,0 0 1 0 0,0-1-1 0 0,0 0 1 0 0,1 0-1 0 0,-1 0 1 0 0,1-1-1 0 0,-1 0 0 0 0,1 0 1 0 0,6 0-1 0 0,-5-1 59 0 0,0 1-1 0 0,1 1 0 0 0,-1-1 0 0 0,0 1 1 0 0,12 4-1 0 0,5 2 125 0 0,-21-6-216 0 0,1-1 1 0 0,-1 1 0 0 0,0 0-1 0 0,0 0 1 0 0,0 1 0 0 0,0-1 0 0 0,0 1-1 0 0,0-1 1 0 0,0 1 0 0 0,-1 0 0 0 0,0 0-1 0 0,1 0 1 0 0,-1 0 0 0 0,0 1-1 0 0,0-1 1 0 0,-1 0 0 0 0,1 1 0 0 0,-1 0-1 0 0,0-1 1 0 0,0 1 0 0 0,1 3 0 0 0,-2-2 68 0 0,-1-1 1 0 0,1 1 0 0 0,-1-1 0 0 0,0 1 0 0 0,-1-1 0 0 0,1 0 0 0 0,0 0-1 0 0,-1 1 1 0 0,0-1 0 0 0,0 0 0 0 0,-1-1 0 0 0,1 1 0 0 0,-1 0 0 0 0,1-1-1 0 0,-1 1 1 0 0,0-1 0 0 0,-1 0 0 0 0,1 0 0 0 0,-1 0 0 0 0,1 0 0 0 0,-1-1-1 0 0,0 1 1 0 0,0-1 0 0 0,0 0 0 0 0,0 0 0 0 0,0-1 0 0 0,0 1 0 0 0,-5 0-1 0 0,3 0-71 0 0,0-1 0 0 0,0 1 0 0 0,0-2 0 0 0,0 1 0 0 0,-1-1 0 0 0,1 0 0 0 0,-8 0 0 0 0,-46-9-897 0 0,51 9 426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8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8952 0 0,'0'0'808'0'0,"9"13"-648"0"0,-7-9 14 0 0,-1 0 0 0 0,0 1 1 0 0,0-1-1 0 0,0 0 0 0 0,0 1 0 0 0,-1-1 1 0 0,0 1-1 0 0,0 5 0 0 0,2 22 931 0 0,0-11-730 0 0,0 1 0 0 0,-1 0 0 0 0,-4 38 0 0 0,1 2 100 0 0,-6 129 1253 0 0,7-140-1219 0 0,1 38 53 0 0,2-58-418 0 0,1 0-1 0 0,2 0 0 0 0,11 40 1 0 0,2-1-868 0 0,-14-61-269 0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29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104 237 2760 0 0,'1'2'2749'0'0,"20"30"1150"0"0,-19-29-3723 0 0,0 1 0 0 0,-1-1-1 0 0,1 1 1 0 0,-1-1 0 0 0,1 1 0 0 0,-1-1 0 0 0,0 1 0 0 0,0 3-1 0 0,-1-6-133 0 0,0-1-1 0 0,0 1 0 0 0,0-1 1 0 0,0 1-1 0 0,0-1 0 0 0,0 1 1 0 0,0-1-1 0 0,1 1 0 0 0,-1-1 1 0 0,0 0-1 0 0,0 1 0 0 0,0-1 1 0 0,0 1-1 0 0,1-1 0 0 0,-1 1 0 0 0,0-1 1 0 0,0 0-1 0 0,1 1 0 0 0,-1-1 1 0 0,0 0-1 0 0,1 1 0 0 0,-1-1 1 0 0,0 0-1 0 0,1 1 0 0 0,-1-1 1 0 0,0 0-1 0 0,1 0 0 0 0,-1 1 1 0 0,1-1-1 0 0,-1 0 0 0 0,1 0 1 0 0,-1 0-1 0 0,0 0 0 0 0,1 0 1 0 0,-1 0-1 0 0,1 1 0 0 0,-1-1 1 0 0,2 0-1 0 0,11-3 153 0 0,-10 1-139 0 0,0-1 0 0 0,0 1 0 0 0,0 0 0 0 0,0-1 0 0 0,-1 0 0 0 0,1 0 0 0 0,-1 0 0 0 0,1 0 0 0 0,-1 0 0 0 0,0-1 0 0 0,0 1 0 0 0,-1 0 1 0 0,3-5-1 0 0,-4 6-32 0 0,11-21 150 0 0,-1-1 0 0 0,13-49 0 0 0,-19 59-163 0 0,-2 0-1 0 0,2-24 1 0 0,-4 33 19 0 0,0 0 0 0 0,0 0 0 0 0,-1 0 0 0 0,0-1 0 0 0,0 1 0 0 0,0 0 0 0 0,0 0 0 0 0,-1 1 0 0 0,0-1 0 0 0,-4-8 0 0 0,5 11 2 0 0,0 1 1 0 0,0-1 0 0 0,-1 1-1 0 0,1 0 1 0 0,0-1-1 0 0,-1 1 1 0 0,1 0-1 0 0,-1 0 1 0 0,1 0-1 0 0,-1 0 1 0 0,1 0 0 0 0,-1 0-1 0 0,0 1 1 0 0,1-1-1 0 0,-1 0 1 0 0,0 1-1 0 0,0-1 1 0 0,0 1-1 0 0,1 0 1 0 0,-1 0 0 0 0,0-1-1 0 0,0 1 1 0 0,0 0-1 0 0,0 1 1 0 0,1-1-1 0 0,-1 0 1 0 0,0 0-1 0 0,0 1 1 0 0,0-1 0 0 0,1 1-1 0 0,-1 0 1 0 0,0-1-1 0 0,1 1 1 0 0,-1 0-1 0 0,0 0 1 0 0,1 0-1 0 0,-1 0 1 0 0,-1 3 0 0 0,-16 16-40 0 0,2 1 0 0 0,1 1 0 0 0,0 1 0 0 0,2 0 0 0 0,0 1 1 0 0,-17 44-1 0 0,21-45 195 0 0,6-15-107 0 0,1-1-1 0 0,0 1 1 0 0,1 0 0 0 0,-2 9-1 0 0,-4 12 230 0 0,6-22-191 0 0,-1 0 0 0 0,2 1 0 0 0,-2 10 0 0 0,2-10-27 0 0,0 13 87 0 0,0 0-1 0 0,2 23 1 0 0,0-34-154 0 0,0 0 0 0 0,1 0 0 0 0,0 0 0 0 0,1 0 0 0 0,0-1 0 0 0,0 1 0 0 0,1-1 0 0 0,0 0 0 0 0,8 13 0 0 0,-11-21-23 0 0,1 4 10 0 0,1-1 1 0 0,0 0-1 0 0,0 0 0 0 0,0 0 1 0 0,1 0-1 0 0,-1 0 0 0 0,1-1 1 0 0,0 1-1 0 0,0-1 0 0 0,6 4 1 0 0,-3-4 3 0 0,-1 1-1 0 0,1-1 1 0 0,0-1 0 0 0,7 3 0 0 0,-11-5-17 0 0,0 1 0 0 0,0-1 0 0 0,0 1 1 0 0,0-1-1 0 0,-1 0 0 0 0,1 0 0 0 0,0-1 0 0 0,0 1 0 0 0,0-1 0 0 0,0 1 0 0 0,0-1 1 0 0,0 0-1 0 0,2-1 0 0 0,7-3-113 0 0,-9 4 60 0 0,0 0 0 0 0,0 0 0 0 0,0 0 0 0 0,0-1 0 0 0,0 0-1 0 0,0 1 1 0 0,-1-1 0 0 0,1 0 0 0 0,-1 0 0 0 0,1 0 0 0 0,-1-1-1 0 0,1 1 1 0 0,1-4 0 0 0,22-29-917 0 0,-18 25 735 0 0,-1 0 0 0 0,0 0 0 0 0,-1 0 0 0 0,0-1 0 0 0,0 1 0 0 0,4-15 1 0 0,-3 5-112 0 0,12-25 0 0 0,-10 27 270 0 0,12-39 1 0 0,-14 43 123 0 0,-6 12 96 0 0,0 1 0 0 0,-1-1 0 0 0,1 1 1 0 0,0-1-1 0 0,0 1 0 0 0,-1-1 0 0 0,1 1 0 0 0,-1-1 0 0 0,0 0 0 0 0,1-2 0 0 0,-11 23 196 0 0,2 12-101 0 0,3-7-174 0 0,3-12-37 0 0,0 1 0 0 0,1 0 0 0 0,0 0 1 0 0,2 23-1 0 0,-1-7 20 0 0,1-10-13 0 0,4 22 1 0 0,0 5-110 0 0,-4-37-1048 0 0,0 0 0 0 0,1 0 1 0 0,5 14-1 0 0,-1-2-3857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0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9 12728 0 0,'-18'-4'560'0'0,"15"0"256"0"0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0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 10480 0 0,'0'0'949'0'0,"-3"1"-757"0"0,-2 2-97 0 0,0 0 0 0 0,1 1 1 0 0,-1-1-1 0 0,1 1 0 0 0,-1 0 0 0 0,1 1 0 0 0,0-1 1 0 0,0 1-1 0 0,-6 9 0 0 0,3-1 262 0 0,1 0 1 0 0,0 0-1 0 0,-6 19 0 0 0,3-4-170 0 0,2-7 275 0 0,1 1 1 0 0,0 0-1 0 0,2 1 0 0 0,-4 43 1 0 0,8-51-267 0 0,1 0 0 0 0,3 20 0 0 0,-3-28-165 0 0,1-1 0 0 0,0 0 0 0 0,0 0 1 0 0,0 0-1 0 0,1-1 0 0 0,-1 1 1 0 0,1 0-1 0 0,6 6 0 0 0,-6-7-30 0 0,0 0 1 0 0,1-1-1 0 0,0 0 0 0 0,0 1 1 0 0,0-1-1 0 0,9 5 0 0 0,-11-7-26 0 0,1-1 0 0 0,0 0-1 0 0,-1 0 1 0 0,1 0 0 0 0,0 0 0 0 0,-1 0-1 0 0,1-1 1 0 0,0 1 0 0 0,0-1 0 0 0,0 0 0 0 0,0 0-1 0 0,-1 0 1 0 0,1 0 0 0 0,0 0 0 0 0,0 0-1 0 0,3-2 1 0 0,3 1-153 0 0,20-7-692 0 0,-11-2 264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0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0 7832 0 0,'0'0'356'0'0,"-1"2"-7"0"0,-3 9 37 0 0,0 0 0 0 0,1 1 0 0 0,0-1 1 0 0,-1 17-1 0 0,-2 52 4325 0 0,4-31-4425 0 0,-3 34 137 0 0,10 152 1 0 0,0-125 519 0 0,-1-47-120 0 0,-4-61-91 0 0,-3-13-543 0 0,-1-13-32 0 0,2 10-186 0 0,0 0 1 0 0,0-15-1 0 0,2 23-21 0 0,-1 3 30 0 0,1 1 0 0 0,0 0 0 0 0,0 0 1 0 0,0-1-1 0 0,1 1 0 0 0,-1 0 0 0 0,1 0 0 0 0,-1-1 0 0 0,1 1 1 0 0,0 0-1 0 0,-1 0 0 0 0,2-2 0 0 0,15-37-256 0 0,-7 20 48 0 0,-6 13 7 0 0,0 0 0 0 0,0 1 0 0 0,0 0 0 0 0,7-9 0 0 0,-10 14 149 0 0,1 0-1 0 0,-1 1 1 0 0,1 0 0 0 0,-1-1-1 0 0,1 1 1 0 0,0 0 0 0 0,0-1-1 0 0,-1 1 1 0 0,1 0 0 0 0,0 0-1 0 0,0 1 1 0 0,0-1-1 0 0,0 0 1 0 0,0 1 0 0 0,0-1-1 0 0,0 1 1 0 0,0-1 0 0 0,0 1-1 0 0,0 0 1 0 0,1 0 0 0 0,-1 0-1 0 0,3 1 1 0 0,-3-1 52 0 0,0 1 0 0 0,0-1 0 0 0,-1 1-1 0 0,1 0 1 0 0,0 0 0 0 0,0 0 0 0 0,0 0 0 0 0,0 0 0 0 0,-1 0 0 0 0,1 0 0 0 0,-1 0 0 0 0,1 1 0 0 0,-1-1 0 0 0,1 1-1 0 0,-1-1 1 0 0,0 1 0 0 0,1 0 0 0 0,-1-1 0 0 0,0 1 0 0 0,0 0 0 0 0,-1 0 0 0 0,1 0 0 0 0,0 0 0 0 0,0 2 0 0 0,2 6 15 0 0,0 1 0 0 0,-1 0 1 0 0,0 15-1 0 0,0-11 11 0 0,2 15 127 0 0,14 48 0 0 0,-17-74-109 0 0,1 0 0 0 0,-1 0 0 0 0,1-1 0 0 0,0 1 0 0 0,0-1 0 0 0,0 1 0 0 0,0-1 0 0 0,1 0 0 0 0,-1 0 0 0 0,1 0 0 0 0,0 0 0 0 0,0 0 0 0 0,0-1 0 0 0,0 1 0 0 0,1-1 0 0 0,-1 0 0 0 0,0 0 0 0 0,1 0 0 0 0,0 0 0 0 0,6 2 0 0 0,-5-4-135 0 0,1-1 1 0 0,0 1-1 0 0,-1-1 1 0 0,1 0-1 0 0,-1-1 1 0 0,0 1-1 0 0,9-5 1 0 0,-1-1-441 0 0,-4-1-22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1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0 12728 0 0,'-1'2'580'0'0,"-7"18"189"0"0,6-17-765 0 0,0 2 0 0 0,0-1 0 0 0,1 0-1 0 0,-1 0 1 0 0,1 0 0 0 0,-1 9 0 0 0,-4 40 397 0 0,3-29 236 0 0,-1 48-1 0 0,5-24-390 0 0,0-16-10 0 0,8 65 1 0 0,0-25 99 0 0,-4-14-124 0 0,2-18-85 0 0,16 80 100 0 0,-18-93-156 0 0,-4-21-54 0 0,0 0-1 0 0,0 1 1 0 0,1-1 0 0 0,2 8 0 0 0,1 4-206 0 0,-5-17-99 0 0</inkml:trace>
  <inkml:trace contextRef="#ctx0" brushRef="#br0" timeOffset="1">0 527 3680 0 0,'0'0'4888'0'0,"13"3"-2360"0"0,-5-3 8 0 0,5-3-2024 0 0,0-2-416 0 0,2 5-96 0 0,-2-3 0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2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378 222 5984 0 0,'-1'-2'464'0'0,"-15"-35"676"0"0,13 30-151 0 0,0 1 1 0 0,-4-16-1 0 0,6 17-591 0 0,0 0-1 0 0,-1 0 0 0 0,0 1 1 0 0,0-1-1 0 0,0 0 1 0 0,0 1-1 0 0,-4-6 1 0 0,-16-21 1155 0 0,18 25-1396 0 0,0-1-1 0 0,0 1 0 0 0,-1 0 1 0 0,0 0-1 0 0,0 0 1 0 0,-1 1-1 0 0,1 0 0 0 0,-10-7 1 0 0,6 5-90 0 0,9 7-61 0 0,-1-1-1 0 0,1 0 0 0 0,-1 1 0 0 0,1-1 0 0 0,-1 1 0 0 0,0-1 0 0 0,1 1 0 0 0,-1-1 0 0 0,0 1 0 0 0,1-1 0 0 0,-1 1 0 0 0,0 0 0 0 0,1 0 0 0 0,-1-1 0 0 0,0 1 0 0 0,0 0 0 0 0,0 0 0 0 0,1 0 0 0 0,-1-1 0 0 0,0 1 0 0 0,0 0 0 0 0,0 0 1 0 0,1 0-1 0 0,-1 1 0 0 0,0-1 0 0 0,0 0 0 0 0,1 0 0 0 0,-1 0 0 0 0,0 0 0 0 0,0 1 0 0 0,1-1 0 0 0,-1 0 0 0 0,0 1 0 0 0,0-1 0 0 0,0 1 0 0 0,-3 2 2 0 0,0-1-1 0 0,1 1 1 0 0,0 0 0 0 0,-1 0-1 0 0,1 0 1 0 0,0 0 0 0 0,-4 6-1 0 0,3-4-6 0 0,0 1 0 0 0,0-1 0 0 0,1 1 0 0 0,-1 1 0 0 0,-3 9 0 0 0,-6 11 0 0 0,9-21 0 0 0,1 1 0 0 0,0 0 0 0 0,-3 9 0 0 0,1 3 0 0 0,0 0 0 0 0,2 1 0 0 0,0-1 0 0 0,0 28 0 0 0,3-16-30 0 0,-1-14-4 0 0,3 30 0 0 0,0-41 29 0 0,0 1 1 0 0,0 0-1 0 0,1-1 1 0 0,0 0 0 0 0,0 1-1 0 0,1-1 1 0 0,0 0-1 0 0,0-1 1 0 0,0 1-1 0 0,0-1 1 0 0,10 9-1 0 0,-11-11 4 0 0,0-1 0 0 0,0 1 0 0 0,1-1 0 0 0,-1 0 0 0 0,1 0 0 0 0,0 0 0 0 0,-1 0 0 0 0,1 0 0 0 0,0-1 0 0 0,0 0 0 0 0,0 0 0 0 0,0 0 0 0 0,0 0 0 0 0,1-1 0 0 0,-1 1 0 0 0,0-1 0 0 0,0 0 0 0 0,0 0 0 0 0,0-1 0 0 0,1 1 0 0 0,-1-1 0 0 0,0 0 0 0 0,0 0 0 0 0,0 0 0 0 0,7-4 0 0 0,-6 2-55 0 0,1-1 1 0 0,-1 0 0 0 0,1 0-1 0 0,-1-1 1 0 0,0 1 0 0 0,-1-1-1 0 0,1 0 1 0 0,-1 0 0 0 0,0 0-1 0 0,0-1 1 0 0,-1 0 0 0 0,0 1 0 0 0,0-1-1 0 0,0-1 1 0 0,2-5 0 0 0,4-19-97 0 0,-4 16 120 0 0,-1-1-1 0 0,0 0 0 0 0,-1 0 1 0 0,2-31-1 0 0,-5 44 42 0 0,0-5 199 0 0,0-1 1 0 0,0 1 0 0 0,-3-11 0 0 0,3 19-189 0 0,0 0-1 0 0,0 0 1 0 0,0 0 0 0 0,0 0-1 0 0,0-1 1 0 0,0 1 0 0 0,0 0-1 0 0,0 0 1 0 0,0 0 0 0 0,0 0-1 0 0,0 0 1 0 0,0 0 0 0 0,0 0-1 0 0,0 0 1 0 0,-1 0 0 0 0,1-1-1 0 0,0 1 1 0 0,0 0 0 0 0,0 0-1 0 0,0 0 1 0 0,0 0 0 0 0,0 0-1 0 0,0 0 1 0 0,0 0 0 0 0,0 0-1 0 0,0 0 1 0 0,0 0 0 0 0,-1 0-1 0 0,1 0 1 0 0,0 0 0 0 0,0 0-1 0 0,0 0 1 0 0,0 0 0 0 0,0 0-1 0 0,0 0 1 0 0,0 0 0 0 0,0 0-1 0 0,-1 0 1 0 0,1 0 0 0 0,0 0-1 0 0,0 0 1 0 0,0 0 0 0 0,0 0-1 0 0,0 0 1 0 0,0 0 0 0 0,0 0-1 0 0,0 0 1 0 0,-1 0 0 0 0,1 0-1 0 0,0 0 1 0 0,0 0 0 0 0,0 0-1 0 0,-6 4 365 0 0,0 5-381 0 0,1 1 0 0 0,0 0-1 0 0,0 0 1 0 0,-4 15 0 0 0,8-18-50 0 0,-1-1 0 0 0,1 0 1 0 0,0 9-1 0 0,-3 11-64 0 0,2-8 108 0 0,0 1-1 0 0,0-1 0 0 0,3 27 0 0 0,-1-13 3 0 0,1-16 2 0 0,4 22-1 0 0,0 2 115 0 0,-2-14-58 0 0,6 26 0 0 0,-4-31-144 0 0,-2 0 0 0 0,2 34-1 0 0,-13 80 219 0 0,4-91 42 0 0,2-28-88 0 0,-1-1-1 0 0,-1 1 0 0 0,-1-1 0 0 0,0 0 0 0 0,-10 21 0 0 0,-1 3 117 0 0,14-33-156 0 0,0-1 0 0 0,-1 0 0 0 0,1 0 1 0 0,-1 0-1 0 0,-1 0 0 0 0,1 0 0 0 0,-1 0 1 0 0,1-1-1 0 0,-1 0 0 0 0,-1 0 0 0 0,1 0 1 0 0,-10 6-1 0 0,10-7-12 0 0,1-1 0 0 0,-1 0 0 0 0,0-1 0 0 0,0 1 0 0 0,0-1 0 0 0,0 0 0 0 0,0 0 0 0 0,-1 0 0 0 0,1 0 0 0 0,0-1 0 0 0,0 1 0 0 0,-1-1 0 0 0,1 0 0 0 0,0 0-1 0 0,0-1 1 0 0,-1 0 0 0 0,1 1 0 0 0,-5-3 0 0 0,2 1 14 0 0,-1-1 0 0 0,1-1-1 0 0,0 1 1 0 0,0-1-1 0 0,0-1 1 0 0,1 1 0 0 0,-1-1-1 0 0,1 0 1 0 0,0 0-1 0 0,1-1 1 0 0,-1 0-1 0 0,1 0 1 0 0,0 0 0 0 0,0-1-1 0 0,1 0 1 0 0,-7-13-1 0 0,11 18-48 0 0,-7-12-78 0 0,1-1 0 0 0,0 0 1 0 0,-5-27-1 0 0,4 11-393 0 0,0-9-5208 0 0,6 16-387 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2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87 265 2304 0 0,'0'3'420'0'0,"0"16"2192"0"0,1 30 2359 0 0,-1-44-4855 0 0,1 0-1 0 0,0 0 1 0 0,0-1-1 0 0,3 9 1 0 0,5 16 751 0 0,-8-28-163 0 0,12 7-95 0 0,-12-8-575 0 0,1 0 0 0 0,-1 0 1 0 0,0 0-1 0 0,1 0 0 0 0,-1 0 0 0 0,0 0 0 0 0,1-1 1 0 0,-1 1-1 0 0,0-1 0 0 0,1 1 0 0 0,-1-1 0 0 0,0 1 1 0 0,1-1-1 0 0,-1 1 0 0 0,0-1 0 0 0,0 0 0 0 0,0 0 1 0 0,0 0-1 0 0,2-1 0 0 0,17-24 167 0 0,-15 19-159 0 0,7-16 71 0 0,-1 0-2 0 0,-5 11-70 0 0,0 1 1 0 0,-1-1-1 0 0,0 0 1 0 0,-1 0 0 0 0,0 0-1 0 0,3-18 1 0 0,8-30 72 0 0,-12 52-100 0 0,-1 0-1 0 0,-1 0 1 0 0,1 0 0 0 0,-1 0 0 0 0,-1-1-1 0 0,0-10 1 0 0,0 14 13 0 0,0-1 0 0 0,-1 0 1 0 0,0 0-1 0 0,0 0 0 0 0,-1 1 0 0 0,1-1 0 0 0,-1 1 0 0 0,-1-1 0 0 0,1 1 0 0 0,-4-6 1 0 0,5 10-6 0 0,0-1 1 0 0,0 1 0 0 0,0-1-1 0 0,0 1 1 0 0,-1-1 0 0 0,1 1-1 0 0,-1 0 1 0 0,1 0 0 0 0,-1-1-1 0 0,1 1 1 0 0,-1 0 0 0 0,1 1 0 0 0,-1-1-1 0 0,0 0 1 0 0,0 0 0 0 0,0 1-1 0 0,1-1 1 0 0,-4 0 0 0 0,2 1 15 0 0,1 0 1 0 0,-1 0-1 0 0,0 0 0 0 0,0 1 1 0 0,1-1-1 0 0,-1 1 1 0 0,0-1-1 0 0,0 1 0 0 0,1 0 1 0 0,-1 0-1 0 0,-3 2 1 0 0,-1 1 19 0 0,1 0 0 0 0,-1 1 0 0 0,1 0 0 0 0,0 0 0 0 0,0 0 0 0 0,0 1 0 0 0,1-1 0 0 0,-6 8 0 0 0,-2 6 31 0 0,1 1 0 0 0,0 0 0 0 0,2 1 0 0 0,0 0 0 0 0,1 0 1 0 0,1 1-1 0 0,2 0 0 0 0,0 1 0 0 0,-4 26 0 0 0,7-26 171 0 0,-5 65 65 0 0,8-77-301 0 0,0-1-1 0 0,0 0 1 0 0,2 0 0 0 0,-1 1-1 0 0,1-1 1 0 0,5 14-1 0 0,-5-19-9 0 0,1 0-1 0 0,-1-1 1 0 0,1 1-1 0 0,0-1 1 0 0,0 0-1 0 0,0 0 1 0 0,0 0-1 0 0,1 0 1 0 0,7 6-1 0 0,-8-7-18 0 0,0-1-1 0 0,0 0 0 0 0,1 1 1 0 0,-1-1-1 0 0,1 0 0 0 0,0-1 1 0 0,-1 1-1 0 0,1-1 1 0 0,0 0-1 0 0,0 0 0 0 0,0 0 1 0 0,0 0-1 0 0,4 0 0 0 0,0-1-119 0 0,-1 0-1 0 0,0-1 1 0 0,1 0-1 0 0,-1 0 1 0 0,0 0-1 0 0,0-1 1 0 0,12-5-1 0 0,-1 1-454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3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0 14280 0 0,'-7'6'1077'0'0,"4"-2"-1021"0"0,0 0 1 0 0,0-1-1 0 0,1 1 0 0 0,-1 1 1 0 0,1-1-1 0 0,0 0 1 0 0,0 0-1 0 0,0 1 0 0 0,0-1 1 0 0,1 1-1 0 0,-1 5 0 0 0,-1 9 141 0 0,-1 30-1 0 0,2-21-73 0 0,-1 7-100 0 0,-1-10 40 0 0,2 1 0 0 0,1 0 0 0 0,2 0 0 0 0,3 30 0 0 0,-2-46-17 0 0,0 0-1 0 0,-1 1 0 0 0,-1-1 1 0 0,0 15-1 0 0,-1-12 57 0 0,2-1 0 0 0,2 21 1 0 0,1 15 310 0 0,6 57 1096 0 0,-7-82 11 0 0,-4-23-1480 0 0,-1-1 0 0 0,1 1 0 0 0,0 0 0 0 0,-1-1 0 0 0,1 1 0 0 0,0-1 0 0 0,-1 1 0 0 0,1-1 0 0 0,0 1 0 0 0,0-1 0 0 0,-1 0-1 0 0,1 0 1 0 0,0 0 0 0 0,0 1 0 0 0,0-1 0 0 0,0 0 0 0 0,0 0 0 0 0,0-1 0 0 0,1 1 0 0 0,-1 0 0 0 0,0 0 0 0 0,0 0 0 0 0,1-1 0 0 0,-1 0-1 0 0,-2-4-100 0 0,1 1-1 0 0,0-1 0 0 0,-2-11 0 0 0,1-1-329 0 0,1 0 0 0 0,1-30 0 0 0,1 45 381 0 0,0 2 2 0 0,0 0 0 0 0,0 0 0 0 0,0 1 0 0 0,-1-1 0 0 0,1 0-1 0 0,0 0 1 0 0,0 0 0 0 0,1 0 0 0 0,-1 0 0 0 0,0 0-1 0 0,0 0 1 0 0,0 0 0 0 0,1 0 0 0 0,-1 1 0 0 0,0-1 0 0 0,1 0-1 0 0,-1 0 1 0 0,1 0 0 0 0,-1 0 0 0 0,1 1 0 0 0,0-2 0 0 0,3-4-34 0 0,-4 4 36 0 0,1 1 0 0 0,-1 0 0 0 0,1-1 0 0 0,-1 1-1 0 0,1-1 1 0 0,0 1 0 0 0,-1 0 0 0 0,1 0 0 0 0,0 0 0 0 0,0-1 0 0 0,0 1-1 0 0,0 0 1 0 0,0 0 0 0 0,0 0 0 0 0,0 0 0 0 0,0 0 0 0 0,0 0 0 0 0,0 1 0 0 0,3-2-1 0 0,1-3-55 0 0,1 0-1 0 0,9-11 0 0 0,5-5-101 0 0,-9 12 87 0 0,-5 3 23 0 0,0 1 1 0 0,0 0-1 0 0,12-7 1 0 0,-15 11 43 0 0,0-1 0 0 0,0 1 0 0 0,0 0 0 0 0,0 0 0 0 0,0 0 0 0 0,0 1 0 0 0,0-1 0 0 0,1 1 0 0 0,-1 0 0 0 0,0 0 0 0 0,0 0 0 0 0,0 0-1 0 0,4 1 1 0 0,5 2-2 0 0,-11-2 8 0 0,1 1-1 0 0,0-1 0 0 0,-1 0 1 0 0,1 1-1 0 0,-1-1 0 0 0,1 1 1 0 0,-1 0-1 0 0,0-1 0 0 0,0 1 1 0 0,0 0-1 0 0,0 0 1 0 0,0 0-1 0 0,1 3 0 0 0,9 29 15 0 0,-10-28-15 0 0,3 13 5 0 0,0 0 0 0 0,-2 0 0 0 0,0 1 0 0 0,-1 22 0 0 0,0-26 0 0 0,0-1 0 0 0,5 20 0 0 0,1 8 0 0 0,0-6-268 0 0,-1-11-1286 0 0,-3-17 521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50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321 139 3224 0 0,'0'0'447'0'0,"-1"-7"2072"0"0,-2-5-1465 0 0,-1 1 0 0 0,-1 0 0 0 0,0 1 0 0 0,-1-1 0 0 0,0 1 0 0 0,-14-18 0 0 0,18 24-841 0 0,-1 1 1 0 0,0-1 0 0 0,0 1 0 0 0,0 0 0 0 0,0 0 0 0 0,0 0-1 0 0,-1 1 1 0 0,1-1 0 0 0,-1 1 0 0 0,0 0 0 0 0,1-1 0 0 0,-7-1 0 0 0,7 4-154 0 0,-1 1 0 0 0,0-1 1 0 0,1 0-1 0 0,-1 1 0 0 0,1 0 1 0 0,-1 0-1 0 0,1 0 0 0 0,-1 0 1 0 0,1 0-1 0 0,0 1 0 0 0,0-1 1 0 0,-5 4-1 0 0,-4 1 45 0 0,9-4-88 0 0,0 0-1 0 0,0 0 1 0 0,0 1 0 0 0,0-1 0 0 0,0 1 0 0 0,1 0-1 0 0,-4 3 1 0 0,-7 8 38 0 0,9-9-34 0 0,0-1-1 0 0,1 1 1 0 0,-1 0-1 0 0,1 0 0 0 0,0 1 1 0 0,0-1-1 0 0,1 0 1 0 0,-4 12-1 0 0,-7 13 61 0 0,1-4 18 0 0,0 2 0 0 0,1-1-1 0 0,-10 44 1 0 0,14-47-13 0 0,5-19-78 0 0,0-1 0 0 0,1 1 0 0 0,-1 0 0 0 0,1 0 0 0 0,0 0 0 0 0,0 8-1 0 0,1-5 22 0 0,0 0-1 0 0,-1-1 0 0 0,-2 12 1 0 0,3-12-13 0 0,0 0 1 0 0,0 0-1 0 0,1 0 1 0 0,0 0 0 0 0,1 0-1 0 0,1 6 1 0 0,-2-10-5 0 0,0-1-11 0 0,0 1 0 0 0,0-1 0 0 0,0 1 0 0 0,0-1 0 0 0,1 0 0 0 0,-1 0 0 0 0,1 0 0 0 0,2 3 1 0 0,0 0-2 0 0,5 2 0 0 0,22 10 0 0 0,-30-17 0 0 0,5 3 0 0 0,-1 0 0 0 0,0-1 0 0 0,1 0 0 0 0,-1 0 0 0 0,11 2 0 0 0,2 3 0 0 0,-2 0 0 0 0,-7-7-10 0 0,-4-1-53 0 0,0-1 0 0 0,0 0 0 0 0,-1-1 1 0 0,1 1-1 0 0,0-1 0 0 0,-1 0 0 0 0,0 0 1 0 0,0 0-1 0 0,0-1 0 0 0,0 1 0 0 0,0-1 1 0 0,0 0-1 0 0,4-7 0 0 0,2-4-198 0 0,-1-1 0 0 0,11-25 0 0 0,-15 31 202 0 0,-2-1-1 0 0,1 1 0 0 0,2-20 0 0 0,3-10 20 0 0,-5 24 23 0 0,-1-1 1 0 0,0 1 0 0 0,0-25 0 0 0,1-10 16 0 0,-2 24-36 0 0,-3-1 584 0 0,10 60-473 0 0,26 135 106 0 0,-31-153-319 0 0,2 0 0 0 0,0 0 0 0 0,0 0 0 0 0,1-1 0 0 0,1 0 0 0 0,10 14-1 0 0,-12-19-416 0 0,-2 1-196 0 0,1 2-7 0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3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18 218 5064 0 0,'0'0'674'0'0,"0"7"1121"0"0,0-4-1568 0 0,0 7 507 0 0,0 1 1 0 0,0-1 0 0 0,1 1-1 0 0,1 0 1 0 0,4 18 0 0 0,-2-7 38 0 0,-4-21-757 0 0,0-1-1 0 0,0 1 1 0 0,1-1 0 0 0,-1 0 0 0 0,0 1-1 0 0,0-1 1 0 0,0 1 0 0 0,1-1 0 0 0,-1 1-1 0 0,0-1 1 0 0,1 0 0 0 0,-1 1-1 0 0,0-1 1 0 0,1 0 0 0 0,-1 1 0 0 0,0-1-1 0 0,1 0 1 0 0,-1 1 0 0 0,1-1 0 0 0,2 2 40 0 0,9 16 274 0 0,-10-16-60 0 0,3 3 0 0 0,-4-4-209 0 0,0-1 0 0 0,1 0-1 0 0,-1 1 1 0 0,0-1 0 0 0,1 0-1 0 0,-1 0 1 0 0,0 0 0 0 0,1 0 0 0 0,-1 0-1 0 0,0 0 1 0 0,0 0 0 0 0,1 0-1 0 0,-1-1 1 0 0,0 1 0 0 0,0-1 0 0 0,1 1-1 0 0,-1 0 1 0 0,0-1 0 0 0,0 0-1 0 0,0 1 1 0 0,0-1 0 0 0,0 0-1 0 0,0 0 1 0 0,0 1 0 0 0,1-2 0 0 0,4-3 37 0 0,-1 0 0 0 0,0-1 0 0 0,5-6 1 0 0,-8 9-22 0 0,0-1-27 0 0,1 0-1 0 0,-1 0 1 0 0,0-1-1 0 0,0 1 1 0 0,0-1-1 0 0,2-7 1 0 0,6-15 131 0 0,-1 8-116 0 0,-2-1 0 0 0,1 1 0 0 0,-2-1 0 0 0,-1-1-1 0 0,0 1 1 0 0,1-29 0 0 0,-5 40 9 0 0,0 1 1 0 0,-1-1-1 0 0,-1 0 0 0 0,0 0 1 0 0,0 1-1 0 0,-2-9 0 0 0,2 15-35 0 0,1 0 0 0 0,-1 1 0 0 0,1-1 0 0 0,-1 1 1 0 0,0-1-1 0 0,0 1 0 0 0,0-1 0 0 0,1 1 0 0 0,-1 0 0 0 0,-1-1 0 0 0,1 1 0 0 0,0 0 0 0 0,0 0 0 0 0,0 0 0 0 0,-3-2 0 0 0,2 2-11 0 0,1 1 0 0 0,-1-1 0 0 0,1 1 1 0 0,-1 0-1 0 0,1 0 0 0 0,-1 0 0 0 0,1-1 0 0 0,-1 1 0 0 0,0 1 0 0 0,1-1 0 0 0,-1 0 1 0 0,1 0-1 0 0,-1 0 0 0 0,1 1 0 0 0,-1-1 0 0 0,1 1 0 0 0,-1-1 0 0 0,1 1 0 0 0,0 0 1 0 0,-3 1-1 0 0,-2 2-12 0 0,0-1 1 0 0,1 1 0 0 0,-1 1 0 0 0,1-1-1 0 0,0 1 1 0 0,0 0 0 0 0,0 0-1 0 0,0 0 1 0 0,1 1 0 0 0,0-1-1 0 0,0 1 1 0 0,-3 8 0 0 0,-2 6-52 0 0,2 0 0 0 0,-10 33 0 0 0,11-31 61 0 0,-2 9 67 0 0,0 0 1 0 0,3 1-1 0 0,0-1 0 0 0,0 46 0 0 0,6-71-26 0 0,-1 1 0 0 0,1-1 0 0 0,0 1 0 0 0,4 11 0 0 0,0 0 16 0 0,-4-13-70 0 0,0-1 0 0 0,0 0 1 0 0,1 0-1 0 0,-1 0 0 0 0,1 0 0 0 0,0 0 0 0 0,0-1 0 0 0,0 1 0 0 0,1 0 0 0 0,-1-1 0 0 0,1 0 0 0 0,0 1 0 0 0,0-1 0 0 0,0 0 0 0 0,5 3 0 0 0,-3-2 2 0 0,1-1 1 0 0,0 0-1 0 0,0 0 0 0 0,0 0 0 0 0,0-1 0 0 0,0 0 0 0 0,1 0 1 0 0,11 1-1 0 0,-13-2-11 0 0,-1-1 0 0 0,0 0 1 0 0,0-1-1 0 0,1 1 0 0 0,6-2 1 0 0,5 0-170 0 0,-9 0-140 0 0,-1 1 0 0 0,1-1 1 0 0,-1 0-1 0 0,1 0 0 0 0,-1 0 0 0 0,11-7 0 0 0,-2 2-1314 0 0,2 0 26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4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 15288 0 0,'-1'8'745'0'0,"-6"18"47"0"0,5-21-757 0 0,0 1 1 0 0,1 0 0 0 0,-2 9-1 0 0,-4 33 199 0 0,4-33 291 0 0,1-1-1 0 0,-1 21 0 0 0,2-16-82 0 0,0-14-335 0 0,1 0 0 0 0,0 0 0 0 0,0 0 0 0 0,0-1 0 0 0,0 1 0 0 0,1 0 0 0 0,-1 0 0 0 0,1-1 0 0 0,0 1 0 0 0,4 7 0 0 0,-1-5 29 0 0,7 10-36 0 0,-11-13 177 0 0,-8-10 368 0 0,-1-2-564 0 0,6 7-100 0 0,0-1-1 0 0,1 0 1 0 0,0 0 0 0 0,-1 0 0 0 0,1 0 0 0 0,0 0 0 0 0,0 0 0 0 0,0-1 0 0 0,0 1 0 0 0,1-1 0 0 0,-1 1-1 0 0,1-1 1 0 0,-1 0 0 0 0,1 1 0 0 0,-2-6 0 0 0,-2-36-380 0 0,1 27 303 0 0,4 17 94 0 0,0-1 1 0 0,0 1-1 0 0,0 0 0 0 0,0 0 0 0 0,0 0 0 0 0,0 0 0 0 0,0 0 0 0 0,0-1 0 0 0,0 1 0 0 0,0 0 0 0 0,0 0 1 0 0,0 0-1 0 0,0 0 0 0 0,0 0 0 0 0,0 0 0 0 0,1-1 0 0 0,-1 1 0 0 0,0 0 0 0 0,0 0 0 0 0,0 0 0 0 0,0 0 0 0 0,0 0 1 0 0,0 0-1 0 0,0 0 0 0 0,0 0 0 0 0,1-1 0 0 0,-1 1 0 0 0,0 0 0 0 0,0 0 0 0 0,0 0 0 0 0,0 0 0 0 0,0 0 1 0 0,1 0-1 0 0,-1 0 0 0 0,0 0 0 0 0,0 0 0 0 0,0 0 0 0 0,0 0 0 0 0,0 0 0 0 0,1 0 0 0 0,-1 0 0 0 0,5-3-64 0 0,-3 1 51 0 0,0-1-1 0 0,-1 1 1 0 0,1-1 0 0 0,0 1 0 0 0,0 0 0 0 0,1 0 0 0 0,-1 0 0 0 0,0 0 0 0 0,1 0 0 0 0,-1 0 0 0 0,1 1-1 0 0,4-3 1 0 0,-3 2 12 0 0,1 0 0 0 0,-1 0 0 0 0,0 0 0 0 0,1 1 0 0 0,-1 0 0 0 0,1 0-1 0 0,8-1 1 0 0,-9 1 21 0 0,0 1 0 0 0,0 0-1 0 0,-1 0 1 0 0,1 1 0 0 0,0-1-1 0 0,0 1 1 0 0,0 0 0 0 0,-1 0-1 0 0,1 0 1 0 0,0 0 0 0 0,-1 1-1 0 0,1-1 1 0 0,-1 1 0 0 0,0 0-1 0 0,1 0 1 0 0,-1 0 0 0 0,0 1-1 0 0,0-1 1 0 0,4 6 0 0 0,-3-3 24 0 0,-1-2-5 0 0,0 1 0 0 0,0 0 1 0 0,0 1-1 0 0,-1-1 0 0 0,1 0 0 0 0,-1 1 1 0 0,0 0-1 0 0,0-1 0 0 0,1 9 0 0 0,9 36 100 0 0,-9-38-122 0 0,0 0-1 0 0,0 0 0 0 0,0 13 0 0 0,0 51-2166 0 0,-3-48-4801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7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 2760 0 0,'-4'-3'13408'0'0,"4"21"-12984"0"0,1 0 1 0 0,1-1-1 0 0,3 19 1 0 0,36 217 563 0 0,-27-179-890 0 0,-9-52-50 0 0,4 34-1 0 0,-6 16 46 0 0,5 43 60 0 0,39 228 83 0 0,-29-238-110 0 0,12 99 160 0 0,-30-199-254 0 0,0-3-28 0 0,0-1 1 0 0,0 0-1 0 0,0 0 1 0 0,0 0-1 0 0,1 0 0 0 0,-1 0 1 0 0,0 0-1 0 0,0 1 1 0 0,1-1-1 0 0,-1 0 0 0 0,1 0 1 0 0,-1 0-1 0 0,1 0 1 0 0,-1 0-1 0 0,1 0 0 0 0,0 0 1 0 0,0-1-1 0 0,-1 1 0 0 0,1 0 1 0 0,0 0-1 0 0,0 0 1 0 0,1 0-1 0 0,0 0 393 0 0,-5-74-181 0 0,-7-198-157 0 0,10 238-54 0 0,0 9-14 0 0,1 1 1 0 0,2-1-1 0 0,0 1 0 0 0,1 0 0 0 0,11-32 0 0 0,-9 33-4 0 0,-6 18 9 0 0,1 0 1 0 0,0 0-1 0 0,0 0 1 0 0,0-1-1 0 0,0 1 0 0 0,1 1 1 0 0,0-1-1 0 0,0 0 0 0 0,0 0 1 0 0,0 1-1 0 0,0-1 0 0 0,1 1 1 0 0,3-4-1 0 0,5-3-7 0 0,-8 8 10 0 0,5-3-8 0 0,-8 5 7 0 0,0 0 0 0 0,0 0 0 0 0,1-1 0 0 0,-1 1 0 0 0,0 0 0 0 0,1 0 0 0 0,-1 0 0 0 0,1 0 0 0 0,-1 0 0 0 0,0 0 0 0 0,1 0 0 0 0,-1 0 0 0 0,0 0 1 0 0,1 0-1 0 0,-1 0 0 0 0,0 0 0 0 0,1 0 0 0 0,-1 0 0 0 0,0 1 0 0 0,1-1 0 0 0,-1 0 0 0 0,4 2-4 0 0,0-1 1 0 0,-1 1-1 0 0,1 0 0 0 0,-1 1 0 0 0,0-1 1 0 0,1 1-1 0 0,-1-1 0 0 0,0 1 0 0 0,-1 0 1 0 0,1 0-1 0 0,0 0 0 0 0,3 6 0 0 0,6 6 7 0 0,-9-12-3 0 0,0 1-1 0 0,0-1 1 0 0,0 1 0 0 0,3 6 0 0 0,23 56-25 0 0,27 90 1 0 0,-19-48 25 0 0,-19-56 11 0 0,-6-17 88 0 0,28 59 0 0 0,-29-74-69 0 0,0 3 100 0 0,17 22 1 0 0,-25-43-121 0 0,-2-2-6 0 0,0 1 1 0 0,-1-1 0 0 0,1 1-1 0 0,-1 0 1 0 0,1-1-1 0 0,-1 1 1 0 0,1-1-1 0 0,-1 1 1 0 0,1 0 0 0 0,-1-1-1 0 0,1 1 1 0 0,-1 0-1 0 0,0 0 1 0 0,1-1 0 0 0,-1 1-1 0 0,0 0 1 0 0,0 0-1 0 0,0-1 1 0 0,0 1 0 0 0,1 0-1 0 0,-1 3 1154 0 0,5-8-994 0 0,-4 2-162 0 0,0 0 0 0 0,0 0 0 0 0,0 0-1 0 0,-1 0 1 0 0,1 0 0 0 0,0 0 0 0 0,-1-1 0 0 0,0 1 0 0 0,1 0 0 0 0,-1 0 0 0 0,0 0 0 0 0,0 0 0 0 0,0-1 0 0 0,-1 1 0 0 0,1 0 0 0 0,0 0 0 0 0,-1 0 0 0 0,-1-4 0 0 0,-1-16 62 0 0,-9-131 157 0 0,3 63-27 0 0,8 84-176 0 0,-13-256 366 0 0,14 144-404 0 0,4-235-94 0 0,-2 217 157 0 0,-3 82-17 0 0,0 17-15 0 0,0 19-152 0 0,2-26-1 0 0,0-15-3010 0 0,-1 44 1474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8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72 379 2304 0 0,'-4'8'167'0'0,"4"-6"94"0"0,-1-1 1 0 0,1 1-1 0 0,-1 0 1 0 0,1-1 0 0 0,0 1-1 0 0,0 0 1 0 0,-1-1 0 0 0,1 1-1 0 0,0 0 1 0 0,1-1-1 0 0,-1 1 1 0 0,0 0 0 0 0,1 1-1 0 0,0 1 1214 0 0,-1-2-802 0 0,0 0-1 0 0,0 0 1 0 0,0-1 0 0 0,1 1 0 0 0,-1 0-1 0 0,1 0 1 0 0,-1-1 0 0 0,2 4 0 0 0,15 18 427 0 0,-8-12-557 0 0,-4-4-460 0 0,0-1 0 0 0,1 0-1 0 0,0 0 1 0 0,0 0 0 0 0,1-1-1 0 0,0 0 1 0 0,0 0 0 0 0,0 0 0 0 0,0-1-1 0 0,1 0 1 0 0,9 3 0 0 0,8 6 72 0 0,-6-5 93 0 0,0 0 1 0 0,0-1-1 0 0,23 4 0 0 0,-33-8-193 0 0,1-1-1 0 0,-1-1 1 0 0,0 0-1 0 0,1 0 1 0 0,0 0-1 0 0,-1-1 1 0 0,1-1-1 0 0,-1 0 1 0 0,1 0-1 0 0,-1-1 1 0 0,0 0-1 0 0,1 0 1 0 0,10-5-1 0 0,-15 3-25 0 0,0 0 0 0 0,0 0-1 0 0,0 0 1 0 0,0 0 0 0 0,0-1 0 0 0,-1 1-1 0 0,0-1 1 0 0,4-6 0 0 0,3-3 43 0 0,-6 6-38 0 0,-1 0 1 0 0,1 0 0 0 0,-2 0-1 0 0,1-1 1 0 0,-1 0 0 0 0,0 0-1 0 0,-1 0 1 0 0,1 0 0 0 0,0-16-1 0 0,-2 17 4 0 0,-1-1-1 0 0,0 1 0 0 0,-1-1 1 0 0,0 1-1 0 0,0-1 0 0 0,-3-10 1 0 0,-18-51 384 0 0,20 63-360 0 0,-6-16 14 0 0,-1 0 0 0 0,-1 0 0 0 0,-1 1 0 0 0,-1 1 0 0 0,-25-35 0 0 0,24 39 227 0 0,-23-21 0 0 0,31 33-209 0 0,-1 0-1 0 0,0 0 0 0 0,0 1 1 0 0,0 0-1 0 0,0 0 0 0 0,0 1 1 0 0,-1 0-1 0 0,-7-3 0 0 0,9 5-31 0 0,-1-1-1 0 0,1 2 1 0 0,-1-1 0 0 0,1 1-1 0 0,-1-1 1 0 0,0 1-1 0 0,1 1 1 0 0,-1-1-1 0 0,1 1 1 0 0,-1 0-1 0 0,1 1 1 0 0,-7 1-1 0 0,-1 2 8 0 0,0 0 0 0 0,1 1 0 0 0,-21 14 0 0 0,27-16-56 0 0,1 1-1 0 0,-1 0 0 0 0,1 0 0 0 0,-8 11 0 0 0,-9 8-2 0 0,15-16 17 0 0,1-1 0 0 0,-1 1 0 0 0,2 1 0 0 0,-1-1 0 0 0,1 1 0 0 0,-5 11 0 0 0,-6 9 37 0 0,11-21-46 0 0,1 1-1 0 0,-1 0 1 0 0,2 0 0 0 0,-1 0-1 0 0,1 0 1 0 0,1 0-1 0 0,-1 1 1 0 0,2-1 0 0 0,-2 12-1 0 0,-4 36 13 0 0,4-37-9 0 0,-2 34 0 0 0,5-5-16 0 0,1 68 28 0 0,1-97-25 0 0,0-1-1 0 0,1 0 0 0 0,1 0 1 0 0,7 19-1 0 0,14 49 16 0 0,-19-60-18 0 0,2 1 1 0 0,1-2 0 0 0,22 48-1 0 0,-17-51-5 0 0,1 0 0 0 0,1-1 0 0 0,2-1 0 0 0,-1 0 0 0 0,2-1 0 0 0,1-2 0 0 0,26 21 0 0 0,-21-17 0 0 0,-19-16 0 0 0,0-1 0 0 0,0 1 0 0 0,1-1 0 0 0,0-1 0 0 0,0 1 0 0 0,0-1 0 0 0,11 5 0 0 0,15 6 0 0 0,-28-12 0 0 0,0 0 0 0 0,0-1 0 0 0,1 0 0 0 0,-1 0 0 0 0,0 0 0 0 0,9 1 0 0 0,-9-3-98 0 0,0 0 0 0 0,0 0 0 0 0,1 0 0 0 0,-1-1 0 0 0,0 0 0 0 0,0 0 1 0 0,0 0-1 0 0,0-1 0 0 0,0 1 0 0 0,0-1 0 0 0,6-4 0 0 0,5-3-1593 0 0,27-21 0 0 0,-40 28 1459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8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5528 0 0,'0'2'11591'0'0,"-2"1"-11416"0"0,1 0-1 0 0,0 0 0 0 0,0 0 0 0 0,0 0 1 0 0,0 0-1 0 0,0 0 0 0 0,1 0 0 0 0,-1 0 1 0 0,1 0-1 0 0,0 1 0 0 0,0-1 0 0 0,0 0 0 0 0,1 0 1 0 0,-1 0-1 0 0,2 6 0 0 0,-1-7-130 0 0,-1 3 63 0 0,0-1 0 0 0,0 1-1 0 0,0-1 1 0 0,0 1 0 0 0,-2 5-1 0 0,0 20 277 0 0,8 38 341 0 0,-2-21-321 0 0,9 47-1 0 0,20 83 701 0 0,-15-76-622 0 0,-8-45-284 0 0,41 201-36 0 0,-50-255-967 0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9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9216 0 0,'8'-11'8509'0'0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39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3224 0 0,'0'0'143'0'0,"0"15"4174"0"0,1-4-1588 0 0,0-1 0 0 0,4 13 1 0 0,-2-8-2189 0 0,6 26 763 0 0,11 79 274 0 0,-15-67-1183 0 0,11 141 954 0 0,-14-131-860 0 0,-6 69 0 0 0,2 63-345 0 0,4-97-130 0 0,6 136 170 0 0,2-96-185 0 0,-1-53 13 0 0,18 96 187 0 0,-7-63-30 0 0,-19-107-162 0 0,1 0 0 0 0,0-1 0 0 0,0 1 0 0 0,1 0 0 0 0,1-1 0 0 0,-1 1 0 0 0,2-1 0 0 0,-1 0 0 0 0,2 0 0 0 0,9 14 0 0 0,3 0 47 0 0,-17-23-97 0 0,-1 0 0 0 0,1 0 0 0 0,0 1-1 0 0,0-1 1 0 0,-1 0 0 0 0,1 0 0 0 0,0 0 0 0 0,0 0 0 0 0,0 0 0 0 0,1 0 0 0 0,-1 0 0 0 0,0 0 0 0 0,3 1 0 0 0,-3-2-9 0 0,-1 0-1 0 0,1 1 1 0 0,0-1 0 0 0,0 0-1 0 0,0 0 1 0 0,0 0 0 0 0,0 0-1 0 0,0 0 1 0 0,0 0 0 0 0,0 0-1 0 0,-1-1 1 0 0,2 1 0 0 0,2-1-201 0 0,13-2-1833 0 0,1 2-4961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0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3224 0 0,'-6'-3'14934'0'0,"5"5"-14819"0"0,1 1 1 0 0,-1-1-1 0 0,0 0 0 0 0,1 1 0 0 0,-1-1 1 0 0,1 1-1 0 0,0-1 0 0 0,0 1 1 0 0,0-1-1 0 0,0 1 0 0 0,1 3 0 0 0,6 33 527 0 0,-5-30-500 0 0,22 77 483 0 0,-17-64-510 0 0,0 0 1 0 0,-2 0-1 0 0,0 1 0 0 0,2 41 0 0 0,-7-34-28 0 0,-1-15-23 0 0,1 1 1 0 0,0 0-1 0 0,2-1 1 0 0,4 25-1 0 0,11 29 164 0 0,18 60 224 0 0,-26-97-220 0 0,11 66-1 0 0,-1-2 66 0 0,-1-3-97 0 0,-14-65-125 0 0,2 1 0 0 0,10 32-1 0 0,-14-56-46 0 0,3 9 178 0 0,-4-12-102 0 0,-2-8-52 0 0,0-4-34 0 0,0 7-11 0 0,0 1 0 0 0,1-1 0 0 0,0 0 0 0 0,-1 0 0 0 0,1 0 0 0 0,0 0 0 0 0,1-5 0 0 0,1-4-6 0 0,-1 0-1 0 0,-1-16 0 0 0,0-7-14 0 0,-2-73-397 0 0,4 82 295 0 0,2-39-90 0 0,16-78 0 0 0,6 26 134 0 0,-22 107 60 0 0,-4 9 8 0 0,0 1-1 0 0,1-1 0 0 0,-1 1 0 0 0,1-1 0 0 0,-1 0 1 0 0,0 1-1 0 0,1-1 0 0 0,-1 1 0 0 0,1 0 1 0 0,0-1-1 0 0,-1 1 0 0 0,1-1 0 0 0,-1 1 0 0 0,1 0 1 0 0,0-1-1 0 0,-1 1 0 0 0,1 0 0 0 0,-1 0 1 0 0,1 0-1 0 0,0-1 0 0 0,-1 1 0 0 0,1 0 0 0 0,0 0 1 0 0,0 0-1 0 0,-1 0 0 0 0,1 0 0 0 0,0 0 1 0 0,-1 0-1 0 0,1 0 0 0 0,0 1 0 0 0,-1-1 0 0 0,1 0 1 0 0,0 0-1 0 0,-1 0 0 0 0,1 1 0 0 0,-1-1 1 0 0,1 0-1 0 0,0 1 0 0 0,-1-1 0 0 0,1 1 1 0 0,0 0-1 0 0,3 1-3 0 0,0 1-1 0 0,-1-1 1 0 0,1 1 0 0 0,5 6 0 0 0,1 4-5 0 0,-1 0 0 0 0,-1 1 0 0 0,0 0-1 0 0,-1 0 1 0 0,10 28 0 0 0,-6-16 17 0 0,27 82-4 0 0,6 13 0 0 0,-20-58-1 0 0,6 10-62 0 0,-12-28 60 0 0,-14-34 37 0 0,0 0 0 0 0,1 0 0 0 0,7 12 1 0 0,-3-2-25 0 0,-4-10 2 0 0,2-4 48 0 0,-7-6-56 0 0,0-1-1 0 0,0 0 0 0 0,0 0 0 0 0,1 0 1 0 0,-1 0-1 0 0,0 0 0 0 0,0 0 0 0 0,1 1 1 0 0,-1-1-1 0 0,0 0 0 0 0,0 0 0 0 0,1 0 1 0 0,-1 0-1 0 0,0 0 0 0 0,0 0 1 0 0,1 0-1 0 0,-1 0 0 0 0,0 0 0 0 0,0 0 1 0 0,1 0-1 0 0,-1 0 0 0 0,0 0 0 0 0,0-1 1 0 0,0 1-1 0 0,1 0 0 0 0,-1 0 0 0 0,0 0 1 0 0,0 0-1 0 0,1 0 0 0 0,-1 0 1 0 0,0-1-1 0 0,0 1 0 0 0,0 0 0 0 0,1 0 1 0 0,-1 0-1 0 0,0 0 0 0 0,0-1 0 0 0,0 1 1 0 0,0 0-1 0 0,0 0 0 0 0,1-1 0 0 0,-1 1 1 0 0,0 0-1 0 0,0 0 0 0 0,0 0 1 0 0,0-1-1 0 0,0 1 0 0 0,5-14-68 0 0,-4 13 51 0 0,2-8 31 0 0,-2 7 14 0 0,0 0 1 0 0,0 0 0 0 0,-1 0-1 0 0,1 1 1 0 0,-1-1-1 0 0,1 0 1 0 0,-1 0-1 0 0,0 0 1 0 0,0 0-1 0 0,0 0 1 0 0,0-4 0 0 0,-2-12 143 0 0,2 0 1 0 0,1-20-1 0 0,1 0-183 0 0,-2-36 15 0 0,-4-202 50 0 0,3 191-11 0 0,12-98 0 0 0,-4 84-14 0 0,1 17 105 0 0,1-47-3262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0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13304 0 0,'0'0'1201'0'0,"0"1"-986"0"0,0 6-128 0 0,0-1 0 0 0,1 1 0 0 0,-1-1 0 0 0,1 1 0 0 0,0-1 1 0 0,1 0-1 0 0,2 7 0 0 0,-1-2 404 0 0,0 0 0 0 0,0 0-1 0 0,0 12 1 0 0,3 14 318 0 0,14 89 709 0 0,-9-41-762 0 0,18 114 552 0 0,-15-95-1007 0 0,3 21-178 0 0,2 0-63 0 0,-15-113-2281 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1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22 164 13736 0 0,'0'-11'608'0'0,"0"2"128"0"0,-4-2-592 0 0,-1-5-144 0 0,5 5 0 0 0,-4-1 0 0 0,0-4 160 0 0,0 0 8 0 0,4 1 0 0 0,0-1 0 0 0,0 5-488 0 0,4-1-104 0 0,-4 4-24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50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330 239 2304 0 0,'-4'-8'475'0'0,"2"-1"1831"0"0,0 0 0 0 0,0-13 0 0 0,1 14-1655 0 0,0 1 0 0 0,0-1 0 0 0,-4-11 0 0 0,-2-4 305 0 0,5 14-650 0 0,-1 0 1 0 0,0 1 0 0 0,-1-1-1 0 0,0 1 1 0 0,0-1 0 0 0,-1 1-1 0 0,-7-10 1 0 0,5 10 6 0 0,5 5-204 0 0,0 0 0 0 0,-1 1 1 0 0,1-1-1 0 0,-1 1 0 0 0,0-1 0 0 0,0 1 0 0 0,0 0 0 0 0,0 0 0 0 0,0 0 0 0 0,-6-2 0 0 0,2 1 34 0 0,0 1-1 0 0,-1 0 1 0 0,-12-2-1 0 0,16 4-136 0 0,1-1 0 0 0,0 1 0 0 0,0 1-1 0 0,-1-1 1 0 0,1 0 0 0 0,0 1 0 0 0,0 0 0 0 0,-1 0 0 0 0,1 0 0 0 0,0 0 0 0 0,-4 2-1 0 0,-2 4-7 0 0,-1-1-1 0 0,1 2 0 0 0,0 0 0 0 0,-14 16 0 0 0,23-24 3 0 0,-5 7-15 0 0,1 0 1 0 0,0 0 0 0 0,0 0-1 0 0,1 0 1 0 0,0 0-1 0 0,0 1 1 0 0,0 0 0 0 0,1-1-1 0 0,-1 11 1 0 0,-3 5 10 0 0,-4 18-21 0 0,-5 53 0 0 0,15-89 44 0 0,0-1-1 0 0,0 1 1 0 0,0-1-1 0 0,1 0 0 0 0,0 1 1 0 0,-1-1-1 0 0,2 0 1 0 0,-1 0-1 0 0,0 0 0 0 0,4 6 1 0 0,2 3-188 0 0,12 19-1 0 0,-17-28 156 0 0,10 8-4 0 0,-9-10 10 0 0,0 0-1 0 0,0 0 1 0 0,1 0-1 0 0,-1 0 0 0 0,1 0 1 0 0,4 1-1 0 0,4 2 9 0 0,-11-5 0 0 0,1 1 0 0 0,-1 0 0 0 0,1 0 0 0 0,-1-1 0 0 0,1 1 0 0 0,-1-1 0 0 0,1 0 0 0 0,0 1 0 0 0,-1-1 0 0 0,1 0 0 0 0,-1 0 0 0 0,1 0 0 0 0,0 0 0 0 0,-1 0 0 0 0,1 0 0 0 0,0-1 0 0 0,-1 1 0 0 0,1 0 0 0 0,-1-1 0 0 0,2 0 0 0 0,8-2 0 0 0,-10 2-6 0 0,1 1-1 0 0,0-1 1 0 0,-1 1-1 0 0,1-1 1 0 0,0 0-1 0 0,-1 0 1 0 0,1 0-1 0 0,-1 0 1 0 0,1 0-1 0 0,-1 0 0 0 0,0 0 1 0 0,2-2-1 0 0,16-19-147 0 0,-8 8 25 0 0,-4 5-33 0 0,0 0 0 0 0,-1-1 0 0 0,-1 0 0 0 0,1 0 0 0 0,6-18-1 0 0,11-20-479 0 0,-23 46 564 0 0,0 4 9 0 0,-5 5 60 0 0,0 5 5 0 0,2 4 4 0 0,1-13 0 0 0,2-3 0 0 0,-1 1 0 0 0,1 0 0 0 0,-1 0 0 0 0,1 0 0 0 0,0 0 0 0 0,0 0 0 0 0,-1-1 0 0 0,1 1 0 0 0,0 0 0 0 0,0 0 0 0 0,0 0 0 0 0,0 0 0 0 0,0 0 0 0 0,0 0 0 0 0,0 0 0 0 0,1 1 0 0 0,-1 6 11 0 0,2 0 1 0 0,-1 1-1 0 0,1-1 1 0 0,0 0-1 0 0,7 14 1 0 0,-4-8 36 0 0,-2-6-29 0 0,1 0-1 0 0,0-1 1 0 0,10 14 0 0 0,7 12-19 0 0,-13-17 0 0 0,4 8 0 0 0,-4-1 210 0 0,22 41 0 0 0,-15-33-429 0 0,-14-27 203 0 0,0 0 1 0 0,0 0-1 0 0,0 1 1 0 0,1 5-1 0 0,1 8 98 0 0,0-4-58 0 0,0 0 1 0 0,-1 0-1 0 0,-1 1 1 0 0,0-1-1 0 0,-1 0 1 0 0,0 1-1 0 0,-1-1 0 0 0,-4 18 1 0 0,2-23 96 0 0,0 1 1 0 0,-1-1-1 0 0,0 0 1 0 0,0 0-1 0 0,-1 0 1 0 0,0-1-1 0 0,-1 1 0 0 0,0-1 1 0 0,0-1-1 0 0,-14 14 1 0 0,13-14 75 0 0,-1-1 1 0 0,0 0-1 0 0,0 0 0 0 0,-1 0 1 0 0,0-1-1 0 0,0-1 0 0 0,0 1 1 0 0,0-2-1 0 0,-11 4 0 0 0,12-5-83 0 0,0 0-1 0 0,1-1 1 0 0,-1 0-1 0 0,0 0 1 0 0,0-1-1 0 0,0 0 1 0 0,0-1-1 0 0,0 1 1 0 0,1-1 0 0 0,-1-1-1 0 0,0 0 1 0 0,-9-3-1 0 0,9 2-164 0 0,0-1 0 0 0,0 0 0 0 0,0 0 0 0 0,0-1-1 0 0,0 0 1 0 0,1 0 0 0 0,0-1 0 0 0,0 0 0 0 0,1 0 0 0 0,-1 0 0 0 0,1-1 0 0 0,1 0 0 0 0,-1 0-1 0 0,1-1 1 0 0,1 0 0 0 0,-1 0 0 0 0,-4-11 0 0 0,1 0-776 0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1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76 13760 0 0,'0'0'629'0'0,"0"1"-12"0"0,-2 17-358 0 0,1-15-252 0 0,0 1 0 0 0,1-1 0 0 0,-1 1 0 0 0,1-1 0 0 0,0 1 0 0 0,0-1 0 0 0,1 5 0 0 0,11 116 2318 0 0,6-6-1343 0 0,7 41 149 0 0,-13-70-362 0 0,0 4-52 0 0,1-19-284 0 0,-10-58-290 0 0,9 29 1 0 0,-6-27 856 0 0,-8-17-961 0 0,1 0 0 0 0,-1-1 0 0 0,1 1 0 0 0,0-1 0 0 0,-1 0 0 0 0,1 0 1 0 0,-1 1-1 0 0,1-1 0 0 0,-1 0 0 0 0,1 0 0 0 0,-1 0 0 0 0,1 0 0 0 0,-2-1 1 0 0,1 0-10 0 0,0 1 0 0 0,0-1 0 0 0,1 0 0 0 0,-1 0 0 0 0,1 0 0 0 0,-1-1 0 0 0,1 1 0 0 0,-1 0 0 0 0,1-1 0 0 0,-1 1 0 0 0,1 0 0 0 0,0-1 0 0 0,0 0 0 0 0,0 1 0 0 0,-1-3 0 0 0,-15-31-52 0 0,15 31-44 0 0,-4-13 80 0 0,0-1 1 0 0,1 1 0 0 0,1-1-1 0 0,0 0 1 0 0,1 0 0 0 0,1-1-1 0 0,1-19 1 0 0,0 8 33 0 0,1-20-224 0 0,25-142 102 0 0,-18 154-79 0 0,3 1 0 0 0,0 1 0 0 0,18-39 1 0 0,-20 56 132 0 0,1 0 1 0 0,1 0 0 0 0,0 1-1 0 0,2 0 1 0 0,14-17 0 0 0,-25 33 51 0 0,15-16-1477 0 0,-4 0-3704 0 0,-7 1-1958 0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2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8752 0 0,'0'0'6308'0'0,"1"2"-5522"0"0,5 13-217 0 0,0 0 0 0 0,-1 1 0 0 0,-1-1 0 0 0,-1 1 0 0 0,3 23-1 0 0,-6-31-452 0 0,-1 1-1 0 0,1-1 0 0 0,-4 16 0 0 0,2-14-6 0 0,0 0 0 0 0,0 15 0 0 0,3-2 100 0 0,7 38 0 0 0,-1-10-3 0 0,20 132 416 0 0,-11-85-333 0 0,-5-36-123 0 0,5 40 100 0 0,7 51 63 0 0,-10-79-153 0 0,-5-34-63 0 0,2 13 94 0 0,-5-35 72 0 0,-5-18-269 0 0,0 0 0 0 0,0 0 0 0 0,0 0 0 0 0,0 0 1 0 0,0 0 101 0 0,0 0-102 0 0,0 0 11 0 0,0-1-11 0 0,0 1 0 0 0,0 0 0 0 0,0 0 0 0 0,0 0 1 0 0,0 0-1 0 0,0 0 0 0 0,0 0 0 0 0,0 0 1 0 0,0 0-1 0 0,0 0 0 0 0,0 0 0 0 0,0 0 0 0 0,0 0 1 0 0,0 0-1 0 0,0 0 0 0 0,0 0 0 0 0,1 0 0 0 0,-1 0 1 0 0,0 0-1 0 0,-3-10 145 0 0,-3-3-138 0 0,5 11-17 0 0,0-1 0 0 0,0 1 0 0 0,0-1 0 0 0,0 0 0 0 0,0 1 0 0 0,1-1-1 0 0,-1 0 1 0 0,1-2 0 0 0,-3-78-53 0 0,2-44-358 0 0,3 63 218 0 0,4-32-86 0 0,1 37 141 0 0,-5 33 88 0 0,1 1 0 0 0,8-31 0 0 0,24-69-176 0 0,-32 118 222 0 0,-1 1 1 0 0,1 0-1 0 0,0 0 1 0 0,0 0 0 0 0,1 1-1 0 0,7-10 1 0 0,3 23-131 0 0,-11-5 129 0 0,-1-1 0 0 0,1 1 0 0 0,-1 0-1 0 0,0 0 1 0 0,0 0 0 0 0,0 0-1 0 0,-1 0 1 0 0,1 0 0 0 0,-1 0 0 0 0,2 4-1 0 0,9 39-1 0 0,-6-20-2 0 0,55 176-45 0 0,-27-77 54 0 0,-9-29 14 0 0,-6-20 139 0 0,-14-59-118 0 0,48 141 395 0 0,-41-135-323 0 0,-11-22-38 0 0,1 1-15 0 0,3 3-32 0 0,-4-4 206 0 0,0-2-148 0 0,2-5-71 0 0,0 1-1 0 0,-1-1 0 0 0,0 0 1 0 0,0 0-1 0 0,-1 0 0 0 0,1 0 0 0 0,-1 0 1 0 0,0-7-1 0 0,0-56-121 0 0,-2 38 257 0 0,4-159 177 0 0,20-184-64 0 0,-9 222-197 0 0,-1 8 66 0 0,-2 51 35 0 0,-5 46-1303 0 0,1 20-3075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2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16416 0 0,'0'0'751'0'0,"-1"8"244"0"0,-2 7-804 0 0,1 0-1 0 0,1 0 1 0 0,0 0 0 0 0,1 0-1 0 0,0 0 1 0 0,2 0-1 0 0,2 15 1 0 0,-2-16-103 0 0,27 168 1205 0 0,-22-143-1014 0 0,7 33 380 0 0,7 40 421 0 0,-16-71-673 0 0,11 163 606 0 0,-6-93-929 0 0,-10-109-163 0 0,-5-10-2743 0 0,3 6 2469 0 0,1-1 1 0 0,0 1-1 0 0,0 0 1 0 0,0-1-1 0 0,0-2 1 0 0,-2-4-384 0 0,-5-19-1279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3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4608 0 0,'-13'3'11720'0'0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3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369 215 1376 0 0,'-19'-10'65'0'0,"18"10"-61"0"0,1-1-1 0 0,-1 1 1 0 0,1-1-1 0 0,0 1 0 0 0,-1-1 1 0 0,1 1-1 0 0,-1-1 1 0 0,1 1-1 0 0,0-1 0 0 0,-1 0 1 0 0,1 1-1 0 0,0-1 1 0 0,0 1-1 0 0,-1-1 1 0 0,1 0-1 0 0,0 1 0 0 0,0-1 1 0 0,0 0-1 0 0,0-1 1 0 0,-1-2-2 0 0,-2-3 130 0 0,1 2 1585 0 0,0 0 1 0 0,0 0-1 0 0,-1 0 0 0 0,1 1 1 0 0,-5-7-1 0 0,-7-1-97 0 0,13 11-1536 0 0,1 0 0 0 0,-1 1 0 0 0,0-1 0 0 0,1 0 0 0 0,-1 0 0 0 0,0 1 0 0 0,1-1 0 0 0,-1 0 0 0 0,1 0 1 0 0,-1 0-1 0 0,1 0 0 0 0,0 0 0 0 0,-1 0 0 0 0,1 0 0 0 0,0 0 0 0 0,-1-1 0 0 0,1 1 21 0 0,0-1 0 0 0,-1 1-1 0 0,1-1 1 0 0,-1 1-1 0 0,1 0 1 0 0,-1-1 0 0 0,0 1-1 0 0,1 0 1 0 0,-3-3 0 0 0,-8-8 462 0 0,7 9-316 0 0,1 0 1 0 0,0 0-1 0 0,0 0 1 0 0,0-1-1 0 0,-4-6 0 0 0,-4-7 766 0 0,9 15-827 0 0,0-1 1 0 0,0 1 0 0 0,0-1 0 0 0,0 0-1 0 0,1 0 1 0 0,-1 0 0 0 0,1 0 0 0 0,0 0-1 0 0,0 0 1 0 0,0 0 0 0 0,-1-4 0 0 0,-16-1 990 0 0,13 7-1103 0 0,0 1 0 0 0,0 1 0 0 0,0-1 0 0 0,0 0 0 0 0,0 1 0 0 0,0 0 0 0 0,1 0-1 0 0,-1 1 1 0 0,0-1 0 0 0,-7 5 0 0 0,8-4-50 0 0,0 1-1 0 0,0-1 0 0 0,0 1 1 0 0,0 0-1 0 0,1 0 0 0 0,0 0 1 0 0,-1 0-1 0 0,1 1 0 0 0,0-1 1 0 0,0 1-1 0 0,1 0 0 0 0,-1 0 1 0 0,1 0-1 0 0,0 0 0 0 0,-3 8 1 0 0,2-2-84 0 0,0 0 1 0 0,1 0-1 0 0,0 0 1 0 0,1 0-1 0 0,0 0 1 0 0,1 13 0 0 0,-1 2 35 0 0,0-17 11 0 0,1-1 0 0 0,0 0 1 0 0,0 1-1 0 0,1-1 0 0 0,0 1 1 0 0,0-1-1 0 0,3 9 0 0 0,2 2 10 0 0,7 23-55 0 0,-12-37 52 0 0,0 0-1 0 0,1 0 1 0 0,0 0-1 0 0,-1 0 1 0 0,4 4-1 0 0,-3-4-7 0 0,1 0 1 0 0,-1 0-1 0 0,-1 0 0 0 0,3 6 0 0 0,-2-2 13 0 0,-2-4-10 0 0,1-1 0 0 0,0 1-1 0 0,0 0 1 0 0,0 0 0 0 0,0-1 0 0 0,1 1 0 0 0,0-1 0 0 0,-1 1 0 0 0,1-1 0 0 0,1 0-1 0 0,3 6 1 0 0,1-3 11 0 0,-5-5-10 0 0,0 1-1 0 0,0 0 1 0 0,-1 0 0 0 0,1-1-1 0 0,0 1 1 0 0,-1 0 0 0 0,1 1 0 0 0,-1-1-1 0 0,0 0 1 0 0,0 0 0 0 0,2 5-1 0 0,-1-4 7 0 0,-1-1 0 0 0,0 1 0 0 0,1 0 0 0 0,0-1 0 0 0,0 0 0 0 0,0 1 0 0 0,0-1 0 0 0,4 4 0 0 0,-3-3 0 0 0,0-1 0 0 0,0 2 0 0 0,0-1 0 0 0,3 6 0 0 0,-1-3 0 0 0,-1-1 0 0 0,1 0 0 0 0,0 0 0 0 0,0 0 0 0 0,0 0 0 0 0,1-1 0 0 0,-1 0 0 0 0,12 6 0 0 0,8 7 11 0 0,-7-5 37 0 0,-14-9-47 0 0,1-1 0 0 0,-1 1 0 0 0,0 0-1 0 0,-1 1 1 0 0,1-1 0 0 0,4 6-1 0 0,-4-4 0 0 0,1-1-1 0 0,-1 0 1 0 0,9 6-1 0 0,-9-7 7 0 0,-1-1-1 0 0,1 1 1 0 0,-1 0-1 0 0,0 0 1 0 0,0 0-1 0 0,0 1 1 0 0,0-1 0 0 0,0 1-1 0 0,2 5 1 0 0,-1-3-4 0 0,0 1 0 0 0,0 0 0 0 0,0-1 0 0 0,6 6 0 0 0,-7-6-11 0 0,1 0 0 0 0,-2-1-1 0 0,1 1 1 0 0,-1 0-1 0 0,1 0 1 0 0,1 10 0 0 0,1 2-23 0 0,22 84 204 0 0,-23-87-213 0 0,-1-1 0 0 0,-1 1 0 0 0,0 0 0 0 0,0 27 0 0 0,-3-38 70 0 0,0 0 0 0 0,0 1 1 0 0,0-1-1 0 0,0 0 0 0 0,-1 0 1 0 0,1 0-1 0 0,-1 0 1 0 0,0 0-1 0 0,0 0 0 0 0,0-1 1 0 0,-1 1-1 0 0,-3 4 0 0 0,-12 19 39 0 0,15-22-49 0 0,0 0 1 0 0,0 0-1 0 0,0 0 0 0 0,-1-1 1 0 0,0 1-1 0 0,0-1 0 0 0,0 0 1 0 0,0-1-1 0 0,-1 1 0 0 0,1-1 1 0 0,-1 1-1 0 0,0-1 0 0 0,0-1 1 0 0,0 1-1 0 0,-9 2 0 0 0,6-2 35 0 0,-1 0 0 0 0,0-1 0 0 0,0-1 0 0 0,0 1 0 0 0,0-1 0 0 0,0-1 0 0 0,0 0 0 0 0,1 0 0 0 0,-15-3 0 0 0,15 1 41 0 0,-1 0 0 0 0,1 0 0 0 0,-1-2-1 0 0,1 1 1 0 0,0-1 0 0 0,-10-6 0 0 0,-44-33 209 0 0,47 30-285 0 0,1 0 1 0 0,0-2-1 0 0,-13-16 0 0 0,2 2-120 0 0,18 19-351 0 0,1 1 0 0 0,0-1 0 0 0,0 0 1 0 0,2 0-1 0 0,-1-1 0 0 0,-4-16 0 0 0,2 8-1111 0 0,-1-4-575 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4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264 153 8288 0 0,'-4'-5'206'0'0,"2"3"-130"0"0,0 0-1 0 0,1-1 1 0 0,-1 1 0 0 0,1-1 0 0 0,-1 0-1 0 0,1 1 1 0 0,0-1 0 0 0,-2-5 0 0 0,2 6 93 0 0,1 0 0 0 0,-1 0 0 0 0,0 0-1 0 0,-1 0 1 0 0,1 0 0 0 0,0 0 0 0 0,0 0 0 0 0,-1 1 0 0 0,-2-3 0 0 0,3 2 81 0 0,-1 0 0 0 0,0 1 1 0 0,1-1-1 0 0,0 0 0 0 0,-1 0 0 0 0,1 0 0 0 0,0 0 0 0 0,0 0 1 0 0,0 0-1 0 0,-1-4 0 0 0,1 3 49 0 0,0 0 1 0 0,0 0-1 0 0,0 1 1 0 0,0-1-1 0 0,-1 0 0 0 0,1 1 1 0 0,-1-1-1 0 0,0 1 1 0 0,0 0-1 0 0,0-1 0 0 0,0 1 1 0 0,0 0-1 0 0,-3-2 1 0 0,-12-13 1288 0 0,15 15-1467 0 0,0 0 0 0 0,0 1-1 0 0,0-1 1 0 0,0 1 0 0 0,-1-1 0 0 0,1 1 0 0 0,0 0 0 0 0,-1 0 0 0 0,1 0 0 0 0,-1 0 0 0 0,1 0-1 0 0,-1 1 1 0 0,-2-1 0 0 0,-1 0 55 0 0,0 0 0 0 0,0 0 0 0 0,1 1 0 0 0,-1 0 0 0 0,-7 1 0 0 0,8 1-152 0 0,-1 0 1 0 0,1 1 0 0 0,0-1 0 0 0,-1 1 0 0 0,1 0 0 0 0,0 1-1 0 0,-6 5 1 0 0,5-3-25 0 0,1 1 0 0 0,0 1 0 0 0,0-1 0 0 0,0 1 0 0 0,-5 13 0 0 0,8-17 0 0 0,0 4 0 0 0,0-1 0 0 0,0 1 0 0 0,1-1 0 0 0,0 1 0 0 0,0-1 0 0 0,1 15 0 0 0,-2 5 0 0 0,2-12-5 0 0,1-1 0 0 0,0 1 0 0 0,1-1 0 0 0,1 1 0 0 0,5 19 0 0 0,3 13-114 0 0,-9-39 106 0 0,0-1 0 0 0,1 1 0 0 0,0-1 0 0 0,0 1 1 0 0,8 12-1 0 0,0 1 15 0 0,-4-7-2 0 0,1 0 0 0 0,0 0 0 0 0,1-1 0 0 0,14 17 0 0 0,-20-27 0 0 0,0 0 0 0 0,1 0 0 0 0,-1-1 0 0 0,8 4 0 0 0,-5-3 0 0 0,12 10-14 0 0,-11-5-25 0 0,-5-6 31 0 0,0 1 1 0 0,0-1-1 0 0,0 0 1 0 0,0 0-1 0 0,5 3 1 0 0,-1-2-7 0 0,-1 1 0 0 0,0 1 0 0 0,6 6 1 0 0,-7-7 13 0 0,-1 0 0 0 0,1-1 0 0 0,0 0 1 0 0,0 1-1 0 0,9 4 0 0 0,0-1 0 0 0,-1-2 0 0 0,0 1 0 0 0,0 1 0 0 0,13 11 0 0 0,4 1 9 0 0,-23-16 27 0 0,0 1 0 0 0,0 0 0 0 0,0 0 0 0 0,-1 1 0 0 0,1-1 0 0 0,-1 1 1 0 0,5 6-1 0 0,3 5-20 0 0,-10-13-24 0 0,-1-1 1 0 0,1 1-1 0 0,-1 0 1 0 0,0-1-1 0 0,0 1 1 0 0,0 0-1 0 0,-1 0 1 0 0,1 0-1 0 0,-1 0 1 0 0,1 1-1 0 0,-1-1 1 0 0,1 6-1 0 0,-1 2 8 0 0,1 0 0 0 0,1 0 0 0 0,5 17 0 0 0,-3-9 27 0 0,-1 0 0 0 0,0 0-1 0 0,-2 0 1 0 0,0 1 0 0 0,-1 24-1 0 0,-1-31-5 0 0,-1 0-1 0 0,-2 14 0 0 0,2-22 2 0 0,0-1 0 0 0,0 1 0 0 0,-1-1 0 0 0,1 1 0 0 0,-1-1 0 0 0,0 1 0 0 0,0-1 0 0 0,-1 0-1 0 0,-2 5 1 0 0,-30 37 333 0 0,33-43-319 0 0,-1-1 1 0 0,1 0-1 0 0,-1 1 0 0 0,0-1 1 0 0,0 0-1 0 0,0 0 0 0 0,0-1 1 0 0,0 1-1 0 0,0-1 0 0 0,0 1 1 0 0,-7 0-1 0 0,-3 2 213 0 0,-23 3-1 0 0,31-7-183 0 0,0 0-1 0 0,0 0 0 0 0,0 0 0 0 0,0 0 0 0 0,-9-3 1 0 0,-9-1 81 0 0,13 3-113 0 0,0-2-1 0 0,0 1 1 0 0,0-1-1 0 0,1 0 0 0 0,-1-1 1 0 0,1 0-1 0 0,0-1 1 0 0,-10-6-1 0 0,11 5-101 0 0,0-1-1 0 0,1 1 0 0 0,0-2 1 0 0,1 1-1 0 0,-1-1 1 0 0,1 0-1 0 0,-6-11 1 0 0,3 6-119 0 0,6 8-88 0 0,0-1 0 0 0,0 1 0 0 0,0-1 0 0 0,1 0-1 0 0,0 1 1 0 0,-1-8 0 0 0,-5-11-1559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6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31 378 5528 0 0,'2'2'130'0'0,"-1"-1"0"0"0,0 1-1 0 0,1-1 1 0 0,-1 1 0 0 0,0 0 0 0 0,0 0 0 0 0,0-1 0 0 0,-1 1-1 0 0,1 0 1 0 0,0 3 0 0 0,5 9 2748 0 0,-5-11-2442 0 0,0-1-1 0 0,0 0 1 0 0,0 0-1 0 0,0 1 1 0 0,-1-1-1 0 0,1 0 1 0 0,-1 1-1 0 0,1-1 1 0 0,-1 1-1 0 0,0 4 1 0 0,0-5-365 0 0,0 0 1 0 0,1 0-1 0 0,0 0 0 0 0,-1 1 0 0 0,1-1 1 0 0,0 0-1 0 0,0 0 0 0 0,0 0 1 0 0,1 0-1 0 0,1 2 0 0 0,5 10 214 0 0,-1 3-150 0 0,1 0 1 0 0,2-1-1 0 0,-1 0 0 0 0,2 0 0 0 0,0-1 0 0 0,1 0 0 0 0,22 21 0 0 0,-28-31-110 0 0,0-1-1 0 0,0 0 0 0 0,1-1 1 0 0,-1 1-1 0 0,1-1 0 0 0,0-1 1 0 0,0 1-1 0 0,0-1 0 0 0,8 2 1 0 0,2 0 17 0 0,-12-3-8 0 0,0 0 1 0 0,0 0 0 0 0,-1-1-1 0 0,1 1 1 0 0,0-1 0 0 0,0 0-1 0 0,0-1 1 0 0,0 1 0 0 0,-1-1-1 0 0,8-2 1 0 0,18-2 50 0 0,-22 4-56 0 0,-1-1-1 0 0,0 1 0 0 0,0-2 1 0 0,0 1-1 0 0,0-1 0 0 0,0 0 0 0 0,0 0 1 0 0,-1-1-1 0 0,1 0 0 0 0,-1 0 1 0 0,0 0-1 0 0,6-6 0 0 0,0-2 13 0 0,1 0 0 0 0,-2-1 1 0 0,0-1-1 0 0,11-16 0 0 0,-19 24-26 0 0,0 1 0 0 0,-1-1 0 0 0,0 1 0 0 0,0-1 0 0 0,-1 0 0 0 0,0 0 0 0 0,0 1 0 0 0,1-12 0 0 0,1-7 60 0 0,-1 12-10 0 0,-1 0-1 0 0,0 1 1 0 0,-1-1-1 0 0,0 0 0 0 0,-1 0 1 0 0,0 1-1 0 0,-1-1 0 0 0,0 1 1 0 0,-1-1-1 0 0,0 1 0 0 0,0 0 1 0 0,-2 0-1 0 0,1 0 0 0 0,-7-11 1 0 0,1 7 155 0 0,1-1 135 0 0,-1 1-1 0 0,-17-21 1 0 0,18 25-11 0 0,1 0 1 0 0,-12-20-1 0 0,15 22-136 0 0,-1 1-1 0 0,1 0 1 0 0,-1 0-1 0 0,-1 0 1 0 0,-10-10-1 0 0,3 1 227 0 0,13 15-383 0 0,-1 0 0 0 0,1 0 0 0 0,-1 0 0 0 0,0 0-1 0 0,1 1 1 0 0,-1-1 0 0 0,0 0 0 0 0,0 1 0 0 0,-2-2 0 0 0,-44-17 550 0 0,22 9-362 0 0,18 9-192 0 0,0 0-1 0 0,1 0 1 0 0,-1 1 0 0 0,0 0 0 0 0,0 1-1 0 0,0-1 1 0 0,0 1 0 0 0,0 1-1 0 0,0 0 1 0 0,-13 3 0 0 0,-5-1 22 0 0,21-2-58 0 0,1 0-1 0 0,0 0 1 0 0,0 0 0 0 0,1 1 0 0 0,-1-1 0 0 0,0 1 0 0 0,0 0 0 0 0,1 0 0 0 0,-1 1 0 0 0,1-1 0 0 0,0 1 0 0 0,0-1 0 0 0,0 1 0 0 0,-4 4 0 0 0,2 0 7 0 0,-1 0 1 0 0,1 0-1 0 0,0 0 0 0 0,0 1 1 0 0,-5 13-1 0 0,0 6-18 0 0,2 1 0 0 0,1 0 0 0 0,1 0 0 0 0,1 0 0 0 0,-2 47 0 0 0,7-52 0 0 0,3 34 0 0 0,-1-28 0 0 0,1 6 0 0 0,-1-13-3 0 0,-1 0 1 0 0,0-1-1 0 0,-4 24 1 0 0,2-34-6 0 0,0 1 0 0 0,0 0 1 0 0,1-1-1 0 0,1 1 0 0 0,0-1 1 0 0,5 24-1 0 0,8 39 8 0 0,-10-50 0 0 0,13 46 0 0 0,-1-22-12 0 0,-7-18-8 0 0,1-2 0 0 0,24 49 0 0 0,-22-55 16 0 0,-3-5-12 0 0,0 0-1 0 0,20 24 1 0 0,-13-19 5 0 0,-12-15 11 0 0,0-1 0 0 0,1 0 0 0 0,0 0 0 0 0,0 0 0 0 0,1 0 0 0 0,0-1 0 0 0,6 5 0 0 0,-4-5 0 0 0,2 0 0 0 0,1 2 0 0 0,15 13 0 0 0,-20-16-3 0 0,-1 0-1 0 0,1-1 1 0 0,0 0-1 0 0,0 0 1 0 0,0 0-1 0 0,0-1 1 0 0,1 1-1 0 0,-1-2 1 0 0,1 1-1 0 0,-1-1 1 0 0,14 1-1 0 0,2 0-25 0 0,0-2 1 0 0,30-3-1 0 0,-43 1-10 0 0,0-1-1 0 0,0 1 0 0 0,12-6 1 0 0,-8 3-11 0 0,-8 2 0 0 0,1 0-1 0 0,-1-1 1 0 0,0 1 0 0 0,0-1-1 0 0,0 0 1 0 0,0-1-1 0 0,-1 1 1 0 0,0-1 0 0 0,6-7-1 0 0,-3-1-8 0 0,0-1 0 0 0,0 1-1 0 0,8-30 1 0 0,-14 40 54 0 0,7-26-126 0 0,-1 0 1 0 0,-2 0 0 0 0,2-33 0 0 0,-1 13 37 0 0,-2 9 93 0 0,-3-67 0 0 0,-10-41 0 0 0,4 85 0 0 0,-10-62 0 0 0,14 115 0 0 0,0 1 0 0 0,-1-1 0 0 0,-5-12 0 0 0,4 12 0 0 0,0 0 0 0 0,-1-13 0 0 0,-7-28 0 0 0,31 160-40 0 0,-6-30 16 0 0,5-3 15 0 0,2 15-188 0 0,10 46 197 0 0,-4-30 236 0 0,-6-27-191 0 0,-11-47 8 0 0,18 45 1 0 0,-16-32 16 0 0,-10-31 390 0 0,-3-15-454 0 0,0 0 1 0 0,1 0-1 0 0,-1 0 0 0 0,0 0 0 0 0,1-1 1 0 0,-1 1-1 0 0,1 0 0 0 0,-1 0 0 0 0,0-1 1 0 0,1 1-1 0 0,-1 0 0 0 0,1-1 0 0 0,-1 1 0 0 0,1 0 1 0 0,-1-1-1 0 0,1 1 0 0 0,-1-1 0 0 0,1 1 1 0 0,-1-1-1 0 0,0 0 0 0 0,0 0 10 0 0,-2-3 1 0 0,-1-1-1 0 0,1 1 1 0 0,0-1 0 0 0,0 0-1 0 0,-3-6 1 0 0,-1-3 14 0 0,-1-1-16 0 0,2 0 0 0 0,0 0 0 0 0,-6-24 0 0 0,8 26-1 0 0,-2-16-14 0 0,-4-32 0 0 0,8 50 0 0 0,0-6-21 0 0,0-1-1 0 0,1 1 0 0 0,1-1 0 0 0,1 1 1 0 0,0-1-1 0 0,6-26 0 0 0,3-11-5 0 0,2-15-10 0 0,-5 34 13 0 0,5-13-16 0 0,1 6-13 0 0,16-45 39 0 0,-24 76 0 0 0,1 0 0 0 0,0 0-1 0 0,1 0 1 0 0,14-19 0 0 0,43-43-39 0 0,-53 63 46 0 0,0 1 1 0 0,1 0-1 0 0,0 1 1 0 0,17-11-1 0 0,-24 17 3 0 0,0 1-1 0 0,0-1 1 0 0,0 1-1 0 0,1 1 0 0 0,-1-1 1 0 0,0 1-1 0 0,1-1 1 0 0,-1 2-1 0 0,1-1 1 0 0,-1 1-1 0 0,1-1 0 0 0,-1 1 1 0 0,8 1-1 0 0,-6 1-1 0 0,0-1-1 0 0,0 1 1 0 0,0 0 0 0 0,0 1-1 0 0,0 0 1 0 0,-1 0-1 0 0,1 0 1 0 0,-1 1 0 0 0,11 7-1 0 0,-12-6 7 0 0,0 1 0 0 0,0-1 0 0 0,0 1 0 0 0,-1 0 0 0 0,1 0 0 0 0,-1 1 0 0 0,4 10 0 0 0,1-1 0 0 0,-2-3 12 0 0,-2 0 0 0 0,1 1 0 0 0,-2-1 0 0 0,6 24 0 0 0,9 94 280 0 0,-15-95-188 0 0,-1 13 145 0 0,-2 49 0 0 0,-2-46-85 0 0,-7 147 118 0 0,1-75-170 0 0,-1-23 247 0 0,4-59-3407 0 0,1-18-1624 0 0,2-4-3110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6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3224 0 0,'-5'74'1325'0'0,"1"2"7704"0"0,-5 54-3634 0 0,0 0-5001 0 0,5-38-426 0 0,4-67-96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7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557 952 5984 0 0,'-1'-20'257'0'0,"1"-20"134"0"0,0 31 68 0 0,0 0 1 0 0,0 1-1 0 0,-1-1 1 0 0,0 0-1 0 0,-1 1 1 0 0,0-1-1 0 0,-3-8 1 0 0,0 2 887 0 0,-1 0 1 0 0,-15-28-1 0 0,16 34-828 0 0,-1 0 0 0 0,0 1 0 0 0,0 0 0 0 0,-1 0 0 0 0,-14-13-1 0 0,1-3 571 0 0,18 22-979 0 0,1-1 0 0 0,-1 1-1 0 0,1-1 1 0 0,-1 1 0 0 0,0 0 0 0 0,0 0 0 0 0,0 0 0 0 0,0 0-1 0 0,-1 0 1 0 0,1 1 0 0 0,0-1 0 0 0,-1 1 0 0 0,1-1 0 0 0,-4-1-1 0 0,-15-4 534 0 0,14 4-449 0 0,0 1 0 0 0,0 0 0 0 0,-1 0 0 0 0,1 0 0 0 0,0 1-1 0 0,-1 0 1 0 0,1 0 0 0 0,-14 1 0 0 0,14 1-103 0 0,-1 0 0 0 0,1 1 1 0 0,0 0-1 0 0,0 0 0 0 0,0 1 0 0 0,0-1 0 0 0,-10 7 0 0 0,-1 3 93 0 0,-21 17 1 0 0,26-19-120 0 0,6-4-38 0 0,1 0 0 0 0,0 0 1 0 0,0 1-1 0 0,0 0 0 0 0,-8 13 0 0 0,-20 43 76 0 0,25-47-82 0 0,-3 11 29 0 0,0 0 0 0 0,2 0 0 0 0,-10 44 0 0 0,-7 87 16 0 0,26-132-54 0 0,0-1-1 0 0,2 1 1 0 0,5 32-1 0 0,1 13 7 0 0,-6-58-32 0 0,1 0 0 0 0,1 0 0 0 0,-1-1 0 0 0,2 1 0 0 0,0-1 0 0 0,0 0 0 0 0,13 23 0 0 0,-8-18-8 0 0,2-1-1 0 0,-1 0 1 0 0,2-1 0 0 0,22 24-1 0 0,-28-34 15 0 0,-1 0-1 0 0,1-1 1 0 0,0 1-1 0 0,1-1 1 0 0,-1 0-1 0 0,1 0 1 0 0,13 5-1 0 0,1-3-25 0 0,32 7 0 0 0,-47-12 28 0 0,0-1 0 0 0,0 1 0 0 0,0-1-1 0 0,0 0 1 0 0,0 0 0 0 0,0-1 0 0 0,0 0-1 0 0,0 0 1 0 0,0-1 0 0 0,0 1 0 0 0,0-1 0 0 0,-1 0-1 0 0,1-1 1 0 0,0 1 0 0 0,-1-1 0 0 0,0-1-1 0 0,9-5 1 0 0,-4 0-52 0 0,0 1 0 0 0,-1-1 0 0 0,0-1 0 0 0,0 0 0 0 0,-1 0 0 0 0,0-1 0 0 0,7-14 0 0 0,-3 3-51 0 0,-1-1 0 0 0,-1 0 0 0 0,-1-1 0 0 0,6-26 0 0 0,-4 2-161 0 0,5-54 1 0 0,-13 82 101 0 0,6-19 0 0 0,-5 25 47 0 0,-1 1 0 0 0,0-1 0 0 0,1-27 0 0 0,-3-78-352 0 0,0-77-326 0 0,-2 154 641 0 0,1 13 133 0 0,-5-37 0 0 0,-9-18-30 0 0,-7-59-242 0 0,15 88 380 0 0,-3 0-1 0 0,-2 1 0 0 0,-20-59 1 0 0,22 90 44 0 0,6 15 60 0 0,0 0-1 0 0,0-1 0 0 0,1 1 1 0 0,0-1-1 0 0,0 0 0 0 0,0-14 726 0 0,7 89-231 0 0,11 42-441 0 0,-6-32-126 0 0,-2 9 277 0 0,-3-23-209 0 0,8 127 139 0 0,-1-19-132 0 0,7 76-34 0 0,-2-150-155 0 0,-4-29 0 0 0,-8-41 0 0 0,1 0 0 0 0,2-1 0 0 0,16 40 0 0 0,-20-54 13 0 0,0 1 1 0 0,2 16-1 0 0,4 10 11 0 0,-5-22-32 0 0,1 0-91 0 0,5 30 1 0 0,-10-41 52 0 0,0 0 0 0 0,-1-1 0 0 0,0 1 0 0 0,0 0 0 0 0,0-1 0 0 0,0 1 0 0 0,-1 0 0 0 0,0-1 0 0 0,0 1 0 0 0,0 0 0 0 0,-2 4 0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8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378 425 3224 0 0,'1'-4'30'0'0,"-1"1"-1"0"0,1 0 1 0 0,-1-1 0 0 0,1 1 0 0 0,0-1 0 0 0,0 1-1 0 0,3-6 1 0 0,-2 6 143 0 0,-1 0-1 0 0,1 0 1 0 0,-1-1-1 0 0,0 1 1 0 0,-1 0-1 0 0,1-1 1 0 0,0-6 0 0 0,1-36 3145 0 0,-1 22-1108 0 0,-3-39 1 0 0,1 51-1585 0 0,-1-1 1 0 0,0 0-1 0 0,-1 1 0 0 0,-1 0 0 0 0,1 0 0 0 0,-2 0 0 0 0,-11-22 0 0 0,13 29-410 0 0,1 0 65 0 0,-1 0-1 0 0,0 0 1 0 0,0 0 0 0 0,-1 0-1 0 0,1 0 1 0 0,-1 1 0 0 0,0 0 0 0 0,0 0-1 0 0,-1 0 1 0 0,1 0 0 0 0,-6-3-1 0 0,-2-1 270 0 0,6 4-366 0 0,0 0 0 0 0,-1 0 0 0 0,1 1 0 0 0,-1-1 0 0 0,0 1 1 0 0,0 1-1 0 0,0-1 0 0 0,-9-1 0 0 0,10 3-88 0 0,1 0-22 0 0,0 0-1 0 0,0 1 1 0 0,0-1-1 0 0,-1 1 1 0 0,1 0 0 0 0,0 0-1 0 0,0 1 1 0 0,0-1-1 0 0,-7 3 1 0 0,-8 2 104 0 0,17-5-164 0 0,1 1-1 0 0,-1-1 1 0 0,1 1-1 0 0,-1 0 1 0 0,1-1-1 0 0,-1 1 1 0 0,1 0-1 0 0,0 1 0 0 0,-1-1 1 0 0,1 0-1 0 0,0 1 1 0 0,-3 2-1 0 0,-6 6 37 0 0,1 1 0 0 0,0 0 0 0 0,-15 21 0 0 0,21-25-30 0 0,0 0-1 0 0,0 1 1 0 0,1-1-1 0 0,0 1 1 0 0,0-1 0 0 0,0 1-1 0 0,1 0 1 0 0,-2 12-1 0 0,-7 49-19 0 0,4 13 0 0 0,4-17-11 0 0,1-35 1 0 0,3 43-1 0 0,0-59 11 0 0,2 28 0 0 0,2-1 0 0 0,12 46 0 0 0,-6-43-16 0 0,3-1 0 0 0,1-1 0 0 0,33 65 0 0 0,-41-96 9 0 0,0-1 0 0 0,1 0 0 0 0,0-1 0 0 0,0 1 0 0 0,1-2 0 0 0,0 1-1 0 0,1-1 1 0 0,11 7 0 0 0,-17-13-3 0 0,-1 0 0 0 0,0 0-1 0 0,1-1 1 0 0,0 1 0 0 0,-1-1-1 0 0,1 0 1 0 0,0 0 0 0 0,-1 0 0 0 0,1 0-1 0 0,0-1 1 0 0,0 1 0 0 0,0-1-1 0 0,0 0 1 0 0,0-1 0 0 0,-1 1 0 0 0,1-1-1 0 0,0 1 1 0 0,0-1 0 0 0,0 0-1 0 0,-1 0 1 0 0,1-1 0 0 0,-1 1 0 0 0,1-1-1 0 0,4-2 1 0 0,-3-1-26 0 0,0 1 0 0 0,-1-1 0 0 0,1 0-1 0 0,-1 0 1 0 0,0-1 0 0 0,-1 1 0 0 0,1-1 0 0 0,-1 0 0 0 0,0 0 0 0 0,4-12 0 0 0,1-7-268 0 0,6-39 0 0 0,-5 22-38 0 0,1 4 321 0 0,-1 5 70 0 0,-2 0-1 0 0,6-56 0 0 0,1-38-48 0 0,-11 88 22 0 0,-1 0-1 0 0,-7-64 0 0 0,6 66-21 0 0,-1 30 0 0 0,1 0 0 0 0,-1 0 0 0 0,0 0 0 0 0,-2-9 0 0 0,2 11 7 0 0,-1 1 0 0 0,1-1 0 0 0,1 0 0 0 0,-1 0 0 0 0,2-6-1 0 0,0-13 17 0 0,-1 18-23 0 0,2 1 11 0 0,1 16 42 0 0,-5-1-53 0 0,0 9 0 0 0,3 14 0 0 0,-1 1 0 0 0,-5 47 0 0 0,-1 10 0 0 0,24 148 0 0 0,-12-173 0 0 0,11 36-190 0 0,-16-89-277 0 0,1-1 0 0 0,0 1 0 0 0,6 14 0 0 0,-4-13-513 0 0,-1 5-550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43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6048 0 0,'0'0'541'0'0,"5"-19"7370"0"0,-5 27-6398 0 0,-3 27-335 0 0,2-26-931 0 0,0 1-1 0 0,1-1 1 0 0,1 13 0 0 0,0-2 112 0 0,0 0 0 0 0,-3 20 1 0 0,1-17-24 0 0,2 28-1 0 0,2-20-121 0 0,3 25 108 0 0,3 54 224 0 0,-1-39-278 0 0,-7-59-228 0 0,1 36 198 0 0,3 0 0 0 0,18 74 0 0 0,-6-39 94 0 0,0-2 24 0 0,4 16 28 0 0,-16-66-280 0 0,-3-21-77 0 0,2 9 35 0 0,0-1-1 0 0,8 24 0 0 0,11 36 336 0 0,-22-70 472 0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8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325 288 11600 0 0,'0'-1'530'0'0,"0"-3"-331"0"0,-2-43 379 0 0,2 42-397 0 0,-1 0 1 0 0,0 0-1 0 0,0 0 0 0 0,0 0 0 0 0,-1 0 0 0 0,0 0 1 0 0,-2-5-1 0 0,-11-24 1658 0 0,12 26-1410 0 0,-1-1 0 0 0,1 1 0 0 0,-7-9-1 0 0,-3-4 381 0 0,0 0 341 0 0,-18-21-1 0 0,28 38-953 0 0,-1 1 0 0 0,0-1 0 0 0,0 1 0 0 0,-4-2-1 0 0,-3-3 169 0 0,11 8-329 0 0,-1-1 1 0 0,0 1-1 0 0,0-1 0 0 0,0 1 0 0 0,0-1 1 0 0,0 1-1 0 0,0 0 0 0 0,0 0 0 0 0,0-1 1 0 0,0 1-1 0 0,0 0 0 0 0,0 0 1 0 0,0 0-1 0 0,0 0 0 0 0,0 0 0 0 0,0 0 1 0 0,0 1-1 0 0,0-1 0 0 0,-2 0 0 0 0,-18 9 226 0 0,18-8-246 0 0,0 1-5 0 0,0-1-1 0 0,1 1 1 0 0,-1 0-1 0 0,0 0 1 0 0,1 0-1 0 0,-1 0 1 0 0,1 0-1 0 0,0 1 1 0 0,-1-1-1 0 0,1 1 1 0 0,0 0 0 0 0,1-1-1 0 0,-1 1 1 0 0,0 0-1 0 0,1 0 1 0 0,-2 3-1 0 0,-1 6-12 0 0,1 0 0 0 0,0 0 1 0 0,-1 13-1 0 0,0-4 2 0 0,2-7-14 0 0,1-1 1 0 0,0 1-1 0 0,1-1 1 0 0,2 22-1 0 0,12 55-60 0 0,-8-59 36 0 0,-3-18 25 0 0,0 0 0 0 0,0 0 0 0 0,1-1 0 0 0,1 1 0 0 0,0-1 0 0 0,1 0 0 0 0,0 0-1 0 0,1-1 1 0 0,0 0 0 0 0,11 12 0 0 0,-11-14 14 0 0,-1-2 0 0 0,0 0 0 0 0,0 0 0 0 0,12 10 0 0 0,7 6 0 0 0,-21-18 0 0 0,1 0 0 0 0,-1-1 0 0 0,1 1 0 0 0,0-1 0 0 0,9 5 0 0 0,-11-7 0 0 0,1 0 0 0 0,0 1 0 0 0,-1 0 0 0 0,0 0 0 0 0,4 4 0 0 0,13 11 0 0 0,-1-7 0 0 0,-9-5 0 0 0,-1 0 0 0 0,0 0 0 0 0,9 8 0 0 0,-16-12 1 0 0,2 1 0 0 0,0 1 0 0 0,1 0 1 0 0,-1 1-1 0 0,-1-1 0 0 0,1 1 0 0 0,-1-1 1 0 0,4 7-1 0 0,3 7 28 0 0,-7-13-18 0 0,0 0 0 0 0,0 0 0 0 0,0 0 0 0 0,-1 0 0 0 0,1 1 0 0 0,-2-1 0 0 0,4 12 0 0 0,2 23 36 0 0,-5-30-24 0 0,0 0 0 0 0,0 0 0 0 0,0 13 0 0 0,-2-5 72 0 0,-1 1 1 0 0,0-1-1 0 0,-7 32 0 0 0,6-40-37 0 0,-1-1-1 0 0,0 1 0 0 0,-1-1 1 0 0,-5 11-1 0 0,6-16-53 0 0,1 0-1 0 0,-1 0 1 0 0,0 0-1 0 0,0 0 1 0 0,-1 0-1 0 0,1-1 1 0 0,-1 1-1 0 0,0-1 1 0 0,0 0-1 0 0,-7 4 1 0 0,4-4 63 0 0,0 1 0 0 0,-1-1 1 0 0,1 0-1 0 0,-1-1 0 0 0,0 0 1 0 0,1 0-1 0 0,-1-1 0 0 0,0 0 1 0 0,0 0-1 0 0,0-1 0 0 0,0 0 1 0 0,0 0-1 0 0,0-1 0 0 0,0 0 1 0 0,0 0-1 0 0,0-1 0 0 0,0 0 1 0 0,-11-4-1 0 0,0-2 27 0 0,1-1 0 0 0,0-1 0 0 0,0 0-1 0 0,0-2 1 0 0,-30-25 0 0 0,9 1-63 0 0,32 28-618 0 0,0-1 1 0 0,0 0 0 0 0,1 0-1 0 0,0 0 1 0 0,-6-13-1 0 0,7 9-966 0 0,2-2-14 0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49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260 228 7832 0 0,'0'0'602'0'0,"-1"-2"-395"0"0,-5-15-169 0 0,4 10 689 0 0,0-1 0 0 0,-1 1-1 0 0,0 0 1 0 0,-6-9 0 0 0,-3-5 1157 0 0,-7-8-307 0 0,3 3-458 0 0,13 21-821 0 0,-1-1 0 0 0,1 1 0 0 0,-1-1 0 0 0,-5-5 0 0 0,-2 0 232 0 0,5 4-165 0 0,-1 0-1 0 0,0 0 1 0 0,-9-6-1 0 0,15 11-323 0 0,0 2 1 0 0,-1-1-1 0 0,1 0 0 0 0,0 0 1 0 0,-1 0-1 0 0,1 0 0 0 0,-1 1 0 0 0,1-1 1 0 0,-1 1-1 0 0,1-1 0 0 0,-1 1 1 0 0,1 0-1 0 0,-1-1 0 0 0,1 1 0 0 0,-1 0 1 0 0,0 0-1 0 0,1 0 0 0 0,-1 0 1 0 0,1 1-1 0 0,-1-1 0 0 0,1 0 1 0 0,-1 1-1 0 0,1-1 0 0 0,-1 1 0 0 0,-2 0 1 0 0,0 2-1 0 0,1 1 0 0 0,-1-1 1 0 0,1 0-1 0 0,0 1 0 0 0,0 0 1 0 0,0 0-1 0 0,1 0 0 0 0,-1 0 1 0 0,1 0-1 0 0,0 0 0 0 0,-2 8 1 0 0,-2 1-41 0 0,2 0 1 0 0,0 1 0 0 0,0-1 0 0 0,1 1 0 0 0,-1 24-1 0 0,2 1-1 0 0,1-27 0 0 0,0 1 0 0 0,1-1 0 0 0,1 1 0 0 0,0-1 0 0 0,3 16 0 0 0,3-1-40 0 0,1 0 0 0 0,18 42 0 0 0,-20-56 28 0 0,1 0 0 0 0,0-1-1 0 0,1 0 1 0 0,0-1 0 0 0,1 0-1 0 0,0 0 1 0 0,15 12 0 0 0,-13-12 1 0 0,1-1 0 0 0,0-1 1 0 0,0-1-1 0 0,15 9 0 0 0,-10-8 28 0 0,-1 0 0 0 0,21 17-1 0 0,-18-12 112 0 0,9 7-57 0 0,48 47 0 0 0,-71-63-89 0 0,-1 0 1 0 0,0 1-1 0 0,0-1 0 0 0,-1 1 0 0 0,1-1 0 0 0,3 11 0 0 0,12 38 49 0 0,-15-39-3 0 0,-2-7-11 0 0,0 0 0 0 0,-1 0 1 0 0,0 0-1 0 0,-1 0 0 0 0,0 9 1 0 0,-1-7 21 0 0,2 0 0 0 0,2 18 0 0 0,-3-23-15 0 0,1 1 0 0 0,-1-1 0 0 0,0 0 1 0 0,-1 0-1 0 0,1 0 0 0 0,-1 0 0 0 0,0 0 0 0 0,0 0 0 0 0,-1 0 0 0 0,1 0 1 0 0,-1 0-1 0 0,0-1 0 0 0,0 1 0 0 0,-1-1 0 0 0,0 1 0 0 0,-3 5 1 0 0,-6 5 214 0 0,-1 1 0 0 0,-26 24 0 0 0,32-33-154 0 0,0 0 1 0 0,-1-1-1 0 0,0 0 0 0 0,0 0 1 0 0,0-1-1 0 0,-1 0 0 0 0,0 0 1 0 0,1-1-1 0 0,-2 0 0 0 0,1-1 1 0 0,0 0-1 0 0,-1 0 0 0 0,1-1 1 0 0,-1-1-1 0 0,0 1 0 0 0,0-1 1 0 0,0-1-1 0 0,0 0 0 0 0,0 0 1 0 0,1-1-1 0 0,-1 0 0 0 0,0-1 1 0 0,0 0-1 0 0,-9-4 0 0 0,10 3-110 0 0,1 0-1 0 0,0-1 0 0 0,-1 0 1 0 0,2 0-1 0 0,-1-1 0 0 0,0 0 1 0 0,1-1-1 0 0,0 1 0 0 0,-10-12 1 0 0,8 8-719 0 0,1-1 0 0 0,0 0 0 0 0,-10-17 0 0 0,8 7-776 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50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219 276 10568 0 0,'0'0'1737'0'0,"2"2"-1418"0"0,18 43 977 0 0,-16-37-1038 0 0,0 0 0 0 0,5 13 0 0 0,5 12 282 0 0,39 48 663 0 0,-50-76-1136 0 0,0-1 0 0 0,0 0 0 0 0,1 0 0 0 0,4 5 0 0 0,5 5 76 0 0,-9-10-129 0 0,0 0 0 0 0,-1 0 0 0 0,2 0 0 0 0,-1 0 0 0 0,0-1 0 0 0,1 1-1 0 0,0-1 1 0 0,-1 0 0 0 0,1-1 0 0 0,0 1 0 0 0,1-1 0 0 0,-1 0-1 0 0,7 2 1 0 0,-9-4 23 0 0,1 1 0 0 0,-1 0 0 0 0,1-1 0 0 0,0 1 0 0 0,-1-1-1 0 0,1 0 1 0 0,0 0 0 0 0,-1-1 0 0 0,1 1 0 0 0,0-1 0 0 0,-1 0 0 0 0,1 0 0 0 0,-1 0-1 0 0,1 0 1 0 0,-1-1 0 0 0,0 1 0 0 0,0-1 0 0 0,1 0 0 0 0,-1 0 0 0 0,5-4-1 0 0,-5 3-60 0 0,-1 1 0 0 0,1-1 0 0 0,-1 0 0 0 0,0 0-1 0 0,0 0 1 0 0,0-1 0 0 0,0 1 0 0 0,0 0-1 0 0,2-8 1 0 0,5-33 228 0 0,-5 21-84 0 0,-3 13-114 0 0,0 0 1 0 0,0 0-1 0 0,-1 0 0 0 0,0 0 1 0 0,-3-18-1 0 0,-14-50 360 0 0,15 71-296 0 0,-3-9 194 0 0,-1 1-1 0 0,0 1 0 0 0,-2-1 0 0 0,1 1 0 0 0,-2 0 0 0 0,-11-15 0 0 0,-2-4 375 0 0,12 19-299 0 0,-1 0 0 0 0,0 1 0 0 0,0 1 0 0 0,-1-1 0 0 0,-1 2-1 0 0,-27-20 1 0 0,35 28-276 0 0,1 1 0 0 0,-1 0 0 0 0,1 0 0 0 0,-1 1-1 0 0,0-1 1 0 0,0 1 0 0 0,0 0 0 0 0,0 0 0 0 0,0 1 0 0 0,0-1 0 0 0,0 1-1 0 0,-1 0 1 0 0,-6 1 0 0 0,4 1-14 0 0,0-1 0 0 0,0 1 1 0 0,1 0-1 0 0,-1 0 0 0 0,1 1 0 0 0,-1 0 0 0 0,-13 9 1 0 0,13-7-40 0 0,0 0 1 0 0,0 1 0 0 0,0 0-1 0 0,1 1 1 0 0,0 0 0 0 0,0 0-1 0 0,1 0 1 0 0,-1 1 0 0 0,-5 11-1 0 0,-7 13-10 0 0,10-17 0 0 0,0 0 0 0 0,1 0 0 0 0,1 1 0 0 0,-8 24 0 0 0,3 8-21 0 0,2-1 0 0 0,-6 68-1 0 0,16-94 16 0 0,2 29-1 0 0,1-16-33 0 0,-2-17 33 0 0,1-1 1 0 0,1-1-1 0 0,0 1 0 0 0,9 22 1 0 0,28 60-36 0 0,-30-78 34 0 0,1-1 0 0 0,1 0 0 0 0,29 35 0 0 0,49 43-24 0 0,-82-90 32 0 0,-1-1 0 0 0,1 0 0 0 0,-1-1 0 0 0,13 7 0 0 0,-2-1 0 0 0,-10-7-295 0 0,0 1 1 0 0,1-2-1 0 0,0 1 0 0 0,0-1 0 0 0,0 0 0 0 0,0-1 0 0 0,0 0 1 0 0,1-1-1 0 0,-1 0 0 0 0,19 0 0 0 0,-14-1-607 0 0,0-2 1 0 0,0 1-1 0 0,0-2 1 0 0,0 1-1 0 0,-1-2 0 0 0,23-8 1 0 0,-18 4-5528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50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223 129 11112 0 0,'-7'-15'458'0'0,"-1"0"1"0"0,-18-24 0 0 0,15 22 197 0 0,9 14-337 0 0,-1 0 0 0 0,0 0 0 0 0,0 1 0 0 0,0-1 0 0 0,0 1 0 0 0,0-1 0 0 0,-1 1 0 0 0,1 0 1 0 0,-7-3-1 0 0,3 2 327 0 0,0 0 0 0 0,0 1 0 0 0,0 0 0 0 0,-10-2 0 0 0,14 4-549 0 0,1-1 1 0 0,-1 1-1 0 0,0 0 1 0 0,1 0-1 0 0,-1 0 1 0 0,0 1 0 0 0,1-1-1 0 0,-1 0 1 0 0,0 1-1 0 0,1 0 1 0 0,-1 0-1 0 0,1-1 1 0 0,-1 1-1 0 0,1 1 1 0 0,0-1 0 0 0,-1 0-1 0 0,-1 2 1 0 0,1 0-47 0 0,0-1 0 0 0,1 1 0 0 0,-1 0 0 0 0,1 0 0 0 0,0 0 0 0 0,-1 0 1 0 0,1 1-1 0 0,1-1 0 0 0,-1 0 0 0 0,-2 7 0 0 0,1 4-42 0 0,-1-1 0 0 0,2 1-1 0 0,0-1 1 0 0,1 1 0 0 0,0 20-1 0 0,6 17-51 0 0,-1-16 22 0 0,-2-14-4 0 0,1 0 1 0 0,0-1-1 0 0,2 1 0 0 0,1-1 0 0 0,0 0 0 0 0,1 0 0 0 0,2 0 0 0 0,0-1 0 0 0,0-1 0 0 0,2 1 1 0 0,18 22-1 0 0,-19-27-9 0 0,-5-8 31 0 0,-1 0-1 0 0,0-1 1 0 0,1 0 0 0 0,0 1 0 0 0,10 6-1 0 0,15 12 5 0 0,-23-18-4 0 0,0 0 0 0 0,0 0 1 0 0,8 4-1 0 0,23 12-24 0 0,47 36 0 0 0,-76-51 24 0 0,5 3 22 0 0,-1 0 0 0 0,-1 0 0 0 0,1 2 1 0 0,-2 0-1 0 0,0 0 0 0 0,16 22 0 0 0,-23-27-6 0 0,3 4 34 0 0,10 21-1 0 0,-16-29-31 0 0,1 1-1 0 0,-1-1 1 0 0,0 1-1 0 0,0-1 1 0 0,0 1-1 0 0,-1 0 0 0 0,1-1 1 0 0,-1 1-1 0 0,0 0 1 0 0,-1 6-1 0 0,-1 1 65 0 0,-1-1 0 0 0,0 1 0 0 0,-1-1-1 0 0,-1 0 1 0 0,1 0 0 0 0,-1 0-1 0 0,-1-1 1 0 0,0 0 0 0 0,0 0 0 0 0,-1 0-1 0 0,0-1 1 0 0,0 0 0 0 0,-1 0 0 0 0,0-1-1 0 0,0 0 1 0 0,-1-1 0 0 0,0 1-1 0 0,0-2 1 0 0,-1 1 0 0 0,-12 4 0 0 0,9-4 183 0 0,-1-1 1 0 0,-24 6-1 0 0,32-10-217 0 0,0 0 0 0 0,0-1 1 0 0,0 1-1 0 0,0-1 0 0 0,0-1 0 0 0,0 1 0 0 0,-1-1 0 0 0,2 0 0 0 0,-9-2 0 0 0,-2-2 83 0 0,0 0-1 0 0,0-2 1 0 0,-29-15-1 0 0,36 16-679 0 0,0 0 0 0 0,-12-12 0 0 0,13 11-1807 0 0,0-1 1 0 0,-11-16 0 0 0,6 4-4756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51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466 359 8088 0 0,'0'-13'247'0'0,"-1"-1"0"0"0,0 1 1 0 0,-6-25-1 0 0,-2-4 1253 0 0,7 26-509 0 0,-2-1 1 0 0,0 1 0 0 0,-7-18 0 0 0,7 26-556 0 0,1 1 35 0 0,0-1 0 0 0,0 1 1 0 0,-1-1-1 0 0,0 1 0 0 0,-6-7 0 0 0,-7-7 659 0 0,10 11-646 0 0,-1 1 0 0 0,0-1 0 0 0,-1 1 0 0 0,-10-8 0 0 0,16 14-405 0 0,-1 1-1 0 0,1 0 1 0 0,-1 0 0 0 0,0 0 0 0 0,1 0-1 0 0,-1 1 1 0 0,0-1 0 0 0,0 1 0 0 0,0 0-1 0 0,0 0 1 0 0,-1 0 0 0 0,1 1-1 0 0,0 0 1 0 0,0 0 0 0 0,0 0 0 0 0,-7 0-1 0 0,1 2 1 0 0,-1 1-1 0 0,1-1 1 0 0,0 2-1 0 0,0-1 0 0 0,0 1 1 0 0,0 1-1 0 0,0 0 0 0 0,1 0 1 0 0,0 1-1 0 0,0 0 1 0 0,1 1-1 0 0,0 0 0 0 0,0 0 1 0 0,-14 16-1 0 0,6-3-24 0 0,9-12-30 0 0,0 0-1 0 0,1 0 0 0 0,0 1 1 0 0,-5 9-1 0 0,2-2-6 0 0,5-10-12 0 0,1 1 0 0 0,-1-1 0 0 0,1 0 1 0 0,1 1-1 0 0,-1 0 0 0 0,-2 12 0 0 0,-1 74 59 0 0,1-37-80 0 0,2 0-1 0 0,2-1 0 0 0,10 86 1 0 0,-7-120 11 0 0,-1 1 1 0 0,-3 36-1 0 0,2-47-1 0 0,1-1-1 0 0,0 1 0 0 0,0-1 1 0 0,1 1-1 0 0,1-1 0 0 0,0 0 1 0 0,0 0-1 0 0,6 12 0 0 0,-6-15 1 0 0,0-1-1 0 0,1 1 1 0 0,0-1 0 0 0,0 1-1 0 0,1-1 1 0 0,6 7 0 0 0,-8-10-9 0 0,0 0 1 0 0,0 0-1 0 0,1 0 1 0 0,-1-1-1 0 0,1 1 1 0 0,-1-1-1 0 0,1 0 0 0 0,0 0 1 0 0,0 0-1 0 0,0-1 1 0 0,0 1-1 0 0,5 0 1 0 0,-5-2-9 0 0,-1 0 0 0 0,0 0 0 0 0,1 0 0 0 0,-1-1-1 0 0,1 1 1 0 0,-1-1 0 0 0,0 0 0 0 0,0 0 0 0 0,1 0 0 0 0,-1-1 0 0 0,3-1 0 0 0,1 0-20 0 0,-1-1 0 0 0,0 0 1 0 0,0 0-1 0 0,9-7 0 0 0,-7 2 9 0 0,0-1-1 0 0,0 0 1 0 0,-1-1-1 0 0,0 1 1 0 0,-1-1-1 0 0,6-14 1 0 0,2-4-13 0 0,5-18-33 0 0,-10 26 54 0 0,0 0 0 0 0,-2-1-1 0 0,0 0 1 0 0,5-29-1 0 0,-7 18 13 0 0,3-22 16 0 0,-2 8-2 0 0,-3 34 0 0 0,-1-1 0 0 0,0-15 0 0 0,1-56-144 0 0,-2 95 65 0 0,0 0 0 0 0,5 20 0 0 0,1 13-133 0 0,-6-35 150 0 0,1 0-1 0 0,4 14 1 0 0,1 6-44 0 0,0 10 1 0 0,17 56 0 0 0,19 59 25 0 0,-17-62 80 0 0,-11-33 0 0 0,28 100 11 0 0,-32-111 32 0 0,-2 0-1 0 0,-2 1 1 0 0,0 49 0 0 0,-9 72 91 0 0,-1-139-89 0 0,-1 0-1 0 0,-1-1 0 0 0,-15 48 1 0 0,10-53 33 0 0,0 0 0 0 0,-27 41 0 0 0,32-57-41 0 0,-1 0 0 0 0,-1 0 0 0 0,1-1 0 0 0,-1 0 1 0 0,-1 0-1 0 0,-13 10 0 0 0,4-6 44 0 0,1 0 1 0 0,-26 11-1 0 0,31-18-15 0 0,0 0-1 0 0,0-1 0 0 0,0 0 1 0 0,0 0-1 0 0,-1-1 1 0 0,1-1-1 0 0,0 0 0 0 0,-1-1 1 0 0,-18-1-1 0 0,14 0-33 0 0,0-2 1 0 0,1 0 0 0 0,-1 0-1 0 0,1-1 1 0 0,0-1-1 0 0,-20-9 1 0 0,31 11-81 0 0,0 1 1 0 0,0 0-1 0 0,-1-1 1 0 0,2 0-1 0 0,-1 0 1 0 0,0 0-1 0 0,1 0 1 0 0,-1-1-1 0 0,1 1 0 0 0,0-1 1 0 0,0 0-1 0 0,1 0 1 0 0,-5-7-1 0 0,5 5-475 0 0,-1 0 0 0 0,1 0 0 0 0,0 0 0 0 0,1 0 0 0 0,0 0 0 0 0,-1-8 0 0 0,1-12-6607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52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6912 0 0,'0'-7'8697'0'0,"1"9"-8164"0"0,2-1-418 0 0,-1 1-1 0 0,0 0 1 0 0,-1 0-1 0 0,1 1 1 0 0,0-1-1 0 0,-1 0 1 0 0,1 0-1 0 0,-1 1 1 0 0,1-1-1 0 0,0 6 1 0 0,11 31 625 0 0,-12-35-671 0 0,2 6 25 0 0,2 4 47 0 0,-2 0 1 0 0,0 0 0 0 0,2 20-1 0 0,-3-15 11 0 0,2-1-1 0 0,0 0 0 0 0,8 24 0 0 0,-7-26-7 0 0,0 1 1 0 0,-1-1-1 0 0,0 1 1 0 0,1 31-1 0 0,-5-30-44 0 0,0-5 14 0 0,0 0-1 0 0,0 1 0 0 0,1-1 1 0 0,1 0-1 0 0,6 23 0 0 0,0-9-44 0 0,-5-15-52 0 0,1 0-1 0 0,0 0 0 0 0,1-1 1 0 0,0 1-1 0 0,1-1 1 0 0,12 17-1 0 0,-8-15-5 0 0,0-1-1 0 0,1-1 1 0 0,0 0 0 0 0,16 11-1 0 0,-17-15 7 0 0,-1 0 0 0 0,2-1 1 0 0,-1-1-1 0 0,12 5 0 0 0,-19-8-10 0 0,0-1 0 0 0,0 0 1 0 0,0-1-1 0 0,0 1 0 0 0,0 0 1 0 0,0-1-1 0 0,1 0 0 0 0,-1 1 1 0 0,0-1-1 0 0,0-1 0 0 0,0 1 1 0 0,0 0-1 0 0,1-1 0 0 0,-1 0 1 0 0,0 1-1 0 0,0-1 0 0 0,0 0 1 0 0,0-1-1 0 0,4-1 0 0 0,7-6-9 0 0,-10 7 21 0 0,0 0 0 0 0,0 0 0 0 0,0-1 0 0 0,0 1 1 0 0,0-1-1 0 0,-1 0 0 0 0,1 0 0 0 0,-1-1 0 0 0,0 1 0 0 0,0-1 0 0 0,4-7 0 0 0,0 0 93 0 0,-4 6-83 0 0,-1 0-1 0 0,1 0 0 0 0,-1 0 1 0 0,0 0-1 0 0,2-6 1 0 0,9-29-223 0 0,-10 32 213 0 0,0-1-1 0 0,0 0 1 0 0,0 0 0 0 0,1-12 0 0 0,0-23 196 0 0,2-29-8 0 0,-5 26-41 0 0,1 26-21 0 0,-2 0 0 0 0,-2-23-1 0 0,-8-62 84 0 0,2 20-288 0 0,2 17-3013 0 0,3 57 1010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52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5064 0 0,'0'1'10760'0'0,"6"18"-9956"0"0,-1 0 1 0 0,-1 0-1 0 0,-1 1 1 0 0,-1-1-1 0 0,0 21 1 0 0,1-5-49 0 0,-1 54 203 0 0,0 5-515 0 0,3 76 652 0 0,0 2-587 0 0,-5-167-499 0 0,48 357 402 0 0,-31-211-346 0 0,-17-147-66 0 0,2 13 3 0 0,6 24 0 0 0,0-1 69 0 0,19 100-1124 0 0,-24-132 283 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53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15920 0 0,'0'0'1209'0'0,"2"0"-821"0"0,0 0-321 0 0,-1 1-61 0 0,0-1-1 0 0,0 0 0 0 0,0 0 0 0 0,0 1 0 0 0,0-1 0 0 0,1 0 0 0 0,-1 0 0 0 0,0 0 0 0 0,0-1 1 0 0,0 1-1 0 0,0 0 0 0 0,0 0 0 0 0,0 0 0 0 0,0-1 0 0 0,0 1 0 0 0,1-1 0 0 0,108-18 1146 0 0,-92 14-913 0 0,35-13 0 0 0,2-2-5784 0 0,-29 13-358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53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13760 0 0,'0'0'1388'0'0,"1"2"-1276"0"0,-1-2-132 0 0,1 2 110 0 0,0 0 0 0 0,0-1 1 0 0,-1 1-1 0 0,1 0 1 0 0,-1 0-1 0 0,1-1 1 0 0,-1 1-1 0 0,0 0 1 0 0,1 0-1 0 0,-1 0 1 0 0,0 0-1 0 0,0-1 1 0 0,-1 5-1 0 0,1-2 122 0 0,0 1 0 0 0,1-1 0 0 0,-1 1 0 0 0,1-1-1 0 0,0 1 1 0 0,0-1 0 0 0,0 0 0 0 0,1 0 0 0 0,2 5 0 0 0,2 10 306 0 0,-3-8-269 0 0,1 2-71 0 0,-1-1-1 0 0,0 1 0 0 0,-1 0 1 0 0,1 18-1 0 0,3 66 302 0 0,1 0-199 0 0,-5-58-167 0 0,13 78-1 0 0,-13-97-74 0 0,1 22 0 0 0,-3-27-17 0 0,1 0 1 0 0,1 0-1 0 0,4 18 1 0 0,-3-15 101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53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48 7832 0 0,'0'0'848'0'0,"0"-8"-848"0"0,-4 0 2944 0 0,4-4-1288 0 0,4 4-4984 0 0,4-3-992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9:44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18 240 2760 0 0,'-18'3'15591'0'0,"20"-4"-15241"0"0,2 0-246 0 0,0 0 0 0 0,1 0 0 0 0,-1 0 0 0 0,0 0 0 0 0,1 1 0 0 0,-1 0 1 0 0,0 0-1 0 0,1 0 0 0 0,-1 0 0 0 0,5 2 0 0 0,-4-2-41 0 0,0 0 0 0 0,0 0 0 0 0,-1 0 0 0 0,1-1 0 0 0,0 0 0 0 0,5-1 0 0 0,7-1 64 0 0,36-4 81 0 0,-1-2-1 0 0,85-26 1 0 0,-1-9 5 0 0,82-12 9 0 0,-143 39-121 0 0,-26 3-2 0 0,17-4 55 0 0,-18 7 0 0 0,-32 6-51 0 0,-1 1-1 0 0,1 1 1 0 0,29-2 0 0 0,52 2 441 0 0,-95 3-530 0 0,0 0 0 0 0,0 0 1 0 0,0 0-1 0 0,0 0 0 0 0,0 0 0 0 0,0 0 0 0 0,0 0 0 0 0,0 1 0 0 0,0-1 0 0 0,2 2 0 0 0,0-2 5 0 0,-1 1 45 0 0,-1 0-148 0 0,-1 0 1 0 0,1 0-1 0 0,0 0 1 0 0,-1-1 0 0 0,1 1-1 0 0,-1-1 1 0 0,1 1 0 0 0,0-1-1 0 0,-1 0 1 0 0,4 1-1 0 0,1 0-433 0 0,6 3-366 0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54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48 4144 0 0,'-3'-4'428'0'0,"-10"-17"1328"0"0,3 0 5985 0 0,10 21-7681 0 0,0 0 0 0 0,-2 2 783 0 0,2-2-783 0 0,0 0 0 0 0,0 0 0 0 0,0 0 1 0 0,0 0-1 0 0,-1 1 0 0 0,1-1 0 0 0,0 0 0 0 0,0 0 1 0 0,0 0-1 0 0,0 0 0 0 0,-1 0 0 0 0,1 0 0 0 0,0 0 1 0 0,0 0-1 0 0,0 0 0 0 0,0 0 0 0 0,-1 0 0 0 0,1 0 0 0 0,0 0 1 0 0,0 0-1 0 0,0 0 0 0 0,-2-2 783 0 0,2 2-783 0 0,0 0 0 0 0,-1 0 0 0 0,1 0 0 0 0,0 0 1 0 0,0-1-1 0 0,0 1 0 0 0,0 0 0 0 0,0 0 0 0 0,0 0 1 0 0,0 0-1 0 0,0-1 0 0 0,0 1 0 0 0,0 0 0 0 0,0 0 0 0 0,0 0 1 0 0,0-1-1 0 0,-5 14-165 0 0,3-2 176 0 0,1 0 1 0 0,1 0-1 0 0,2 21 1 0 0,-1 5 104 0 0,0-25-69 0 0,1 1 0 0 0,0-1 0 0 0,0 0-1 0 0,6 14 1 0 0,4 22 277 0 0,-8-28-255 0 0,2-1 0 0 0,0 0 0 0 0,1-1 0 0 0,1 1-1 0 0,1-2 1 0 0,17 27 0 0 0,56 78-11 0 0,-76-110-73 0 0,0 0 1 0 0,-1 1-1 0 0,0-1 1 0 0,-1 1-1 0 0,0 0 0 0 0,-1 0 1 0 0,-1 0-1 0 0,0 0 1 0 0,0 16-1 0 0,-1 3 86 0 0,-3-1 0 0 0,-8 56-1 0 0,6-69-52 0 0,-1 0 0 0 0,-1-1-1 0 0,-1 1 1 0 0,-14 28-1 0 0,14-32 2 0 0,-1 0 0 0 0,-1-1 0 0 0,-11 16 0 0 0,16-25-61 0 0,1-1 0 0 0,0 1-1 0 0,-1-1 1 0 0,1 0 0 0 0,-1 0 0 0 0,0 0-1 0 0,0 0 1 0 0,0-1 0 0 0,0 1 0 0 0,-1-1 0 0 0,1 0-1 0 0,-1-1 1 0 0,1 1 0 0 0,-1-1 0 0 0,-8 2-1 0 0,10-3-37 0 0,0 0 0 0 0,0 0 0 0 0,0-1 0 0 0,0 1 0 0 0,0-1 0 0 0,0 0 0 0 0,0 0 0 0 0,0 0 0 0 0,0 0 0 0 0,0 0 0 0 0,0-1 0 0 0,0 1 0 0 0,1-1 0 0 0,-1 0 0 0 0,1 0 0 0 0,-5-4 0 0 0,1 0-307 0 0,-1 0-1 0 0,2-1 1 0 0,-1 1-1 0 0,1-1 1 0 0,-5-9-1 0 0,-3-9-1304 0 0,-15-35 1 0 0,27 57 1517 0 0,-21-53-1627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3:54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 15176 0 0,'1'1'340'0'0,"0"3"-207"0"0,1 0 0 0 0,-1 1 0 0 0,-1-1 0 0 0,1 0 0 0 0,0 1 0 0 0,-1-1 0 0 0,0 0 0 0 0,0 1 0 0 0,-1 4 0 0 0,1 20-140 0 0,24 124 633 0 0,-1-13-84 0 0,-14-81-359 0 0,-4-26-98 0 0,2 38-1 0 0,-6-40-18 0 0,2-1-1 0 0,1 0 0 0 0,1 0 1 0 0,2-1-1 0 0,9 30 0 0 0,3 1 67 0 0,12 77 0 0 0,-24-103-140 0 0,23 113-1261 0 0,-24-122-5077 0 0</inkml:trace>
  <inkml:trace contextRef="#ctx0" brushRef="#br0" timeOffset="1">0 497 8752 0 0,'0'0'936'0'0,"13"3"-936"0"0,0-3 0 0 0,-3 0 936 0 0,8 0 160 0 0,-5-3 32 0 0,5 3 8 0 0,-5-5-976 0 0,0 5-160 0 0,-5-3-96 0 0,1-6 16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09.0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1928 275 14280 0 0,'-18'-3'309'0'0,"-21"-6"908"0"0,37 8-1214 0 0,1 0-1 0 0,-1 0 0 0 0,1 1 1 0 0,0-1-1 0 0,0 0 0 0 0,-1-1 1 0 0,1 1-1 0 0,0 0 1 0 0,0 0-1 0 0,-1-2 0 0 0,-7-7-2 0 0,0 4 88 0 0,1 1 1 0 0,0 0 0 0 0,-16-6 0 0 0,-16-10 637 0 0,-8-12 394 0 0,22 15-643 0 0,1 0 1 0 0,-2 2-1 0 0,-1 1 1 0 0,-36-14 0 0 0,17 13 84 0 0,-1 3 1 0 0,-1 2 0 0 0,-87-9-1 0 0,93 18-152 0 0,-65 4 0 0 0,-42 14 20 0 0,132-14-405 0 0,-141 29 92 0 0,115-21-125 0 0,13-2 9 0 0,1 1-1 0 0,0 2 0 0 0,-40 19 1 0 0,-80 56-75 0 0,126-69 69 0 0,2 0-1 0 0,-1 2 0 0 0,2 0 0 0 0,-35 42 1 0 0,-62 100-35 0 0,106-144 44 0 0,-9 17-9 0 0,1 2 0 0 0,-23 58-1 0 0,33-66-29 0 0,0 0-1 0 0,2 1 0 0 0,-7 46 1 0 0,-2 91-94 0 0,16-157 128 0 0,-4 83-15 0 0,4 0 0 0 0,4-1 0 0 0,26 154 0 0 0,-19-193 132 0 0,3 0 0 0 0,2 0 0 0 0,38 87 0 0 0,-30-86-115 0 0,-13-25-30 0 0,2-2 0 0 0,16 27 0 0 0,-25-49 24 0 0,129 194-360 0 0,-103-158 365 0 0,25 30 0 0 0,-16-25 0 0 0,37 39 0 0 0,-55-64-37 0 0,2-1 0 0 0,0-1-1 0 0,1-1 1 0 0,0-1 0 0 0,30 15-1 0 0,-9-11-6 0 0,72 22-1 0 0,50 3 206 0 0,-98-27-377 0 0,1-3 192 0 0,1-3 0 0 0,0-3-1 0 0,135-1 1 0 0,-159-8 96 0 0,0-2 1 0 0,-1-3-1 0 0,80-17 0 0 0,-97 15-72 0 0,-8 2 0 0 0,30-11 0 0 0,-12 4 0 0 0,-27 9 0 0 0,0 0 0 0 0,0-1 0 0 0,18-9 0 0 0,23-15 0 0 0,81-53 0 0 0,-93 56 0 0 0,-31 21 0 0 0,0-1 0 0 0,-1-1 0 0 0,0 1 0 0 0,0-2 0 0 0,0 1 0 0 0,13-15 0 0 0,-7 0 0 0 0,-11 15 0 0 0,0 1 0 0 0,0 0 0 0 0,1-1 0 0 0,5-5 0 0 0,6-3 0 0 0,-6 6 0 0 0,-1 0 0 0 0,0-1 0 0 0,10-15 0 0 0,13-24-3 0 0,32-46-176 0 0,-53 81 155 0 0,-3 5 5 0 0,-1 0 0 0 0,0-1 0 0 0,0 0 0 0 0,5-11 0 0 0,46-109 155 0 0,-47 108-127 0 0,0 0 0 0 0,-2-1 0 0 0,-1 0 1 0 0,0 0-1 0 0,-2 0 0 0 0,5-40 0 0 0,-9 51 0 0 0,1-1 0 0 0,0 1 0 0 0,1-1 0 0 0,4-10 0 0 0,3-11-1 0 0,-9 26-8 0 0,0 0-1 0 0,0-1 1 0 0,0 1 0 0 0,-1-1-1 0 0,-1-8 1 0 0,0 8 2 0 0,1 0 1 0 0,0 0 0 0 0,0 0-1 0 0,2-8 1 0 0,3-5 25 0 0,-2 9-23 0 0,-1 0 0 0 0,0-1 0 0 0,0 1 0 0 0,-1-20 0 0 0,-2-100-5 0 0,1 119 0 0 0,-5-24 0 0 0,3 27 0 0 0,0-1 0 0 0,1 0 0 0 0,0-15 0 0 0,3 3 0 0 0,-1 9 0 0 0,0 0 0 0 0,-1 0 0 0 0,0 0 0 0 0,-4-22 0 0 0,-26-166 131 0 0,27 185-125 0 0,-1-9 51 0 0,0 0 1 0 0,-2 1-1 0 0,-1 0 1 0 0,-13-32-1 0 0,0 6 22 0 0,15 35-44 0 0,-1 1 0 0 0,-16-29 0 0 0,-50-67 56 0 0,67 103-80 0 0,0 0-1 0 0,-1 1 1 0 0,-1-1 0 0 0,-9-8 0 0 0,-10-10-12 0 0,8 7 9 0 0,-1 2 0 0 0,0 0-1 0 0,-2 1 1 0 0,0 1-1 0 0,-27-15 1 0 0,22 14-156 0 0,-21-10-338 0 0,31 18-16 0 0,1 0-1 0 0,-16-11 0 0 0,-22-14-2970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09.5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10592 0 0,'14'19'10229'0'0,"-14"-19"-10231"0"0,0 1 1 0 0,0-1-1 0 0,0 0 0 0 0,0 1 1 0 0,0-1-1 0 0,0 0 1 0 0,0 1-1 0 0,0-1 0 0 0,0 0 1 0 0,0 1-1 0 0,0-1 1 0 0,0 0-1 0 0,0 1 0 0 0,0-1 1 0 0,0 0-1 0 0,0 1 1 0 0,0-1-1 0 0,0 0 1 0 0,0 0-1 0 0,1 1 0 0 0,-1-1 1 0 0,0 0-1 0 0,0 1 1 0 0,0-1-1 0 0,1 0 0 0 0,-1 0 1 0 0,0 1-1 0 0,0-1 1 0 0,0 0-1 0 0,1 0 0 0 0,-1 0 1 0 0,0 1-1 0 0,1-1 1 0 0,-1 0-1 0 0,0 0 1 0 0,0 0-1 0 0,1 0 0 0 0,-1 0 1 0 0,0 1-1 0 0,1-1 1 0 0,-1 0-1 0 0,0 0 0 0 0,1 0 1 0 0,-1 0-1 0 0,0 0 1 0 0,1 0-1 0 0,-1 0 0 0 0,1 0 1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09.9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14624 0 0,'0'0'2135'0'0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11.0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39 1840 0 0,'1'2'6612'0'0,"3"3"-5891"0"0,0 1-1 0 0,0-1 1 0 0,0 0 0 0 0,1 0 0 0 0,6 5 0 0 0,-5-5-650 0 0,1 0 1 0 0,0 0 0 0 0,0 0 0 0 0,1-1 0 0 0,0 0 0 0 0,12 4 0 0 0,2 1 488 0 0,-16-6-478 0 0,-1-1-1 0 0,1 0 1 0 0,-1 0-1 0 0,10 1 1 0 0,-5-2 22 0 0,-1 1 0 0 0,1 1 0 0 0,-1-1 0 0 0,9 5 0 0 0,-15-5-102 0 0,0-1 1 0 0,0 0 0 0 0,0 0 0 0 0,0 0-1 0 0,1-1 1 0 0,-1 1 0 0 0,0-1 0 0 0,0 0 0 0 0,0 1-1 0 0,1-2 1 0 0,-1 1 0 0 0,0 0 0 0 0,0 0 0 0 0,6-2-1 0 0,-4 0 57 0 0,-1 0-1 0 0,1 0 1 0 0,0-1-1 0 0,-1 1 1 0 0,0-1-1 0 0,1 0 1 0 0,-1 0-1 0 0,5-5 1 0 0,5-7-954 0 0,-2 1 1 0 0,0-1 0 0 0,18-33 0 0 0,-24 38-459 0 0,10-14-3133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11.6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1 129 5984 0 0,'0'0'464'0'0,"22"9"4162"0"0,-13-4-3766 0 0,3 4-211 0 0,17 16 0 0 0,4 2 697 0 0,-16-9-530 0 0,-4-3-68 0 0,-2-3 97 0 0,-10-10-757 0 0,0 0 0 0 0,0-1 1 0 0,0 0-1 0 0,0 1 1 0 0,0-1-1 0 0,1 0 1 0 0,-1 1-1 0 0,0-1 0 0 0,1 0 1 0 0,-1 0-1 0 0,1 0 1 0 0,-1 0-1 0 0,1-1 1 0 0,-1 1-1 0 0,1 0 0 0 0,0-1 1 0 0,-1 1-1 0 0,1-1 1 0 0,0 1-1 0 0,2-1 0 0 0,5 0 80 0 0,0-1 0 0 0,1-1-1 0 0,10-2 1 0 0,-13 0 144 0 0,-5 1-251 0 0,7-4 45 0 0,1 1-1 0 0,0-1 0 0 0,0 1 0 0 0,0 1 0 0 0,1 0 0 0 0,11-4 0 0 0,16-8-40 0 0,-24 10-50 0 0,1-1 11 0 0,-13 5-10 0 0,-1 0-4 0 0,16-12-2 0 0,-6 6-10 0 0,-9 5 0 0 0,-1 0 0 0 0,2-2 0 0 0,-1 4 0 0 0,-2 1 0 0 0,1-1 0 0 0,0 1 0 0 0,0-1 0 0 0,0 1 0 0 0,-1-1 0 0 0,1 0 0 0 0,0-2 0 0 0,0 0-30 0 0,0 0 0 0 0,1 0-1 0 0,-1-1 1 0 0,1 2 0 0 0,0-1-1 0 0,0 0 1 0 0,1 0-1 0 0,-1 1 1 0 0,1-1 0 0 0,3-3-1 0 0,-2 2-111 0 0,0 0 0 0 0,-1 1 0 0 0,0-1 0 0 0,0 0 0 0 0,4-8 0 0 0,-5 6-21 0 0,9-20-5461 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12.3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32 243 9960 0 0,'0'0'456'0'0,"-2"1"-8"0"0,-17 11 2485 0 0,10-25-1402 0 0,8 11-1440 0 0,1 0 0 0 0,0 0 0 0 0,0 0 0 0 0,-1 0 1 0 0,1 0-1 0 0,1 0 0 0 0,-1 0 0 0 0,0 0 0 0 0,0 0 1 0 0,1 0-1 0 0,-1 0 0 0 0,1 0 0 0 0,0 0 0 0 0,-1 0 1 0 0,3-3-1 0 0,18-27 825 0 0,-12 21-668 0 0,-6 7-199 0 0,1 1 0 0 0,0-1-1 0 0,0 1 1 0 0,0-1 0 0 0,0 1-1 0 0,9-5 1 0 0,11-9-6 0 0,-4 1-43 0 0,0 1 0 0 0,0 0 0 0 0,35-17 0 0 0,-2 12 0 0 0,-44 16-1 0 0,0 1 0 0 0,0-1 0 0 0,0 2 0 0 0,0-1 0 0 0,1 2-1 0 0,10-2 1 0 0,-14 2 9 0 0,-1 1 0 0 0,0 0 0 0 0,1 1-1 0 0,-1-1 1 0 0,0 1 0 0 0,1 0 0 0 0,-1 0 0 0 0,0 1 0 0 0,0 0-1 0 0,0-1 1 0 0,0 2 0 0 0,6 3 0 0 0,0 0 34 0 0,-8-5-26 0 0,0 1 1 0 0,0 0-1 0 0,1 0 0 0 0,-1 1 0 0 0,5 4 1 0 0,-4-3 0 0 0,-1-1 0 0 0,2 1 0 0 0,-1-1 0 0 0,7 4 1 0 0,15 12 97 0 0,-5-2-6 0 0,22 16 0 0 0,-1-2 20 0 0,-7-9-54 0 0,-29-19-47 0 0,0 1 0 0 0,0 0 0 0 0,0 0 0 0 0,0 1 0 0 0,0-1-1 0 0,-1 1 1 0 0,5 6 0 0 0,4 9 58 0 0,-11-15-66 0 0,0-1 0 0 0,0 1-1 0 0,0-1 1 0 0,1 0 0 0 0,-1 0 0 0 0,5 4-1 0 0,13 7 43 0 0,-11-8-31 0 0,0 1 0 0 0,10 10 0 0 0,-14-14-17 0 0,-1 0 0 0 0,1 0 0 0 0,0 0 0 0 0,8 4 0 0 0,9 5-68 0 0,-19-10-170 0 0,0 0 0 0 0,1 0 0 0 0,-1 0 0 0 0,8 2 0 0 0,9 2-475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15.16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2070 195 10592 0 0,'-1'-1'488'0'0,"-99"-61"2889"0"0,89 56-2878 0 0,-1 1 0 0 0,1 1 0 0 0,-18-6 0 0 0,13 5 202 0 0,-20-9 0 0 0,0 0 242 0 0,0 0 0 0 0,-58-12-1 0 0,45 16-98 0 0,-91-8 0 0 0,-52 12-122 0 0,46 8-293 0 0,-151 23 0 0 0,240-16-399 0 0,0 3-1 0 0,-74 25 0 0 0,97-24 29 0 0,-32 17 0 0 0,48-21-19 0 0,-15 8-22 0 0,1 2 1 0 0,2 2-1 0 0,-47 38 0 0 0,49-34-17 0 0,0 2 0 0 0,2 0 0 0 0,1 2 0 0 0,1 1 0 0 0,-30 51 0 0 0,25-36-15 0 0,17-27 3 0 0,1 0 0 0 0,1 0-1 0 0,-11 27 1 0 0,9-13 13 0 0,-18 53 1 0 0,26-72-5 0 0,1 0 0 0 0,0 0 0 0 0,1 0 0 0 0,0 20 0 0 0,-3 100-57 0 0,6-110 47 0 0,0 0 0 0 0,6 30 0 0 0,2 27-32 0 0,-5-47 31 0 0,1 0 0 0 0,1-1-1 0 0,21 63 1 0 0,-12-47 1 0 0,0-4-18 0 0,38 74 0 0 0,-34-76-14 0 0,47 79 34 0 0,-52-95 11 0 0,2 0 0 0 0,0 0 0 0 0,39 43 0 0 0,-21-25 0 0 0,-22-27 0 0 0,22 23 0 0 0,1-8 29 0 0,-19-18 21 0 0,27 31-1 0 0,44 49-97 0 0,-42-47-53 0 0,-32-35 98 0 0,-1-1 1 0 0,2 0-1 0 0,-1 0 0 0 0,23 12 1 0 0,65 28 4 0 0,-83-42-2 0 0,151 56-2 0 0,-131-52-6 0 0,76 22 53 0 0,-57-19 104 0 0,-17-5-173 0 0,1-1 0 0 0,0-2 0 0 0,0-1 0 0 0,1-3 0 0 0,0-1 0 0 0,0-2 0 0 0,-1-2 0 0 0,1-2 0 0 0,55-11 0 0 0,178-65 120 0 0,-235 65-86 0 0,-1-2 0 0 0,-1-1-1 0 0,0-2 1 0 0,-1-2 0 0 0,-1-2-1 0 0,-1 0 1 0 0,58-54 0 0 0,-41 21 85 0 0,-20 20-60 0 0,21-31-35 0 0,-37 46 0 0 0,37-39 0 0 0,-24 29 0 0 0,-1-1 0 0 0,45-67 0 0 0,-45 58 0 0 0,-17 25 25 0 0,-2 0-1 0 0,0-1 0 0 0,8-24 1 0 0,2-3 5 0 0,-4 9-14 0 0,-3-1 0 0 0,-1 0 0 0 0,8-50 0 0 0,-4-16 48 0 0,-9 65-54 0 0,-2 0 0 0 0,-2-63-1 0 0,-15-73 38 0 0,9 148-8 0 0,0 0-1 0 0,-2-1 1 0 0,-2 2 0 0 0,0-1-1 0 0,-1 1 1 0 0,-1 1-1 0 0,-27-44 1 0 0,12 28-17 0 0,-3 1 0 0 0,-1 1-1 0 0,-49-47 1 0 0,3 4-87 0 0,36 37-2098 0 0,-61-52 1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15.8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 1 6912 0 0,'-4'11'13026'0'0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6:0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3680 0 0,'0'0'4205'0'0,"11"5"-2848"0"0,14-3-1181 0 0,-23-1-155 0 0,1-1 1 0 0,-1 1-1 0 0,0-1 0 0 0,0 0 1 0 0,1 0-1 0 0,-1 0 1 0 0,0 0-1 0 0,0 0 0 0 0,0 0 1 0 0,1-1-1 0 0,-1 1 0 0 0,4-2 1 0 0,-6 1 51 0 0,3 2 117 0 0,-9 6 107 0 0,5-7-297 0 0,-1 1 0 0 0,-3 8 0 0 0,4-5-16 0 0,2-3 15 0 0,-1 0 0 0 0,0 0 0 0 0,1 0 1 0 0,-1 0-1 0 0,1 0 0 0 0,-1 0 0 0 0,1-1 1 0 0,-1 1-1 0 0,1 0 0 0 0,0 0 0 0 0,-1-1 1 0 0,1 1-1 0 0,0 0 0 0 0,-1-1 0 0 0,1 1 0 0 0,0-1 1 0 0,0 1-1 0 0,0-1 0 0 0,0 1 0 0 0,1 0 1 0 0,0-2 0 0 0,14 11 0 0 0,-13-8 0 0 0,-2-1 2 0 0,-1 0 1 0 0,1 0-1 0 0,-1-1 1 0 0,1 1-1 0 0,-1 0 0 0 0,0 0 1 0 0,1 0-1 0 0,-1 0 1 0 0,0 0-1 0 0,0 0 1 0 0,1 0-1 0 0,-1 0 1 0 0,0-1-1 0 0,0 1 1 0 0,0 0-1 0 0,0 0 1 0 0,0 0-1 0 0,0 0 1 0 0,-1 2-1 0 0,0 7 13 0 0,1-5-15 0 0,-1-2-97 0 0,1-1 0 0 0,0 0-1 0 0,-1 0 1 0 0,1 0 0 0 0,0 1 0 0 0,0-1 0 0 0,0 0 0 0 0,1 0 0 0 0,-1 1 0 0 0,1 2 0 0 0,3 20-627 0 0,-4-23 873 0 0,0 1 0 0 0,0-1 1 0 0,-1 0-1 0 0,1 0 0 0 0,0 0 0 0 0,-1 1 1 0 0,0-1-1 0 0,1 0 0 0 0,-1 0 1 0 0,0 0-1 0 0,0 0 0 0 0,0 0 0 0 0,0 0 1 0 0,0 0-1 0 0,-2 2 0 0 0,0-2 104 0 0,0 1 0 0 0,0 0 0 0 0,0-1-1 0 0,0 0 1 0 0,-1 0 0 0 0,1 0 0 0 0,-6 2-1 0 0,8-3-539 0 0,-3 1 769 0 0,1-3-4142 0 0,0-2-389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11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1490 6448 0 0,'2'-1'2697'0'0,"0"-1"-2415"0"0,0 1 0 0 0,0-1 0 0 0,0 0 0 0 0,0 0 0 0 0,0 0 0 0 0,0 0 0 0 0,0-1 0 0 0,1-2 0 0 0,-1 2-225 0 0,0 0 1 0 0,0 1 0 0 0,0-1 0 0 0,1 0 0 0 0,-1 1 0 0 0,4-3 0 0 0,46-35 403 0 0,67-31-138 0 0,-49 29-323 0 0,-38 24 40 0 0,51-40 1 0 0,-5 3 6 0 0,34-21 3 0 0,17-10-26 0 0,28-25 126 0 0,-94 63-108 0 0,84-68 39 0 0,-37 29-32 0 0,-29 21-19 0 0,51-36 0 0 0,16-4 10 0 0,-44 29-16 0 0,-100 75-25 0 0,229-178 66 0 0,-217 167-63 0 0,21-14 1 0 0,9-7 109 0 0,-46 33-111 0 0,1 1-1 0 0,-1-1 1 0 0,1 1 0 0 0,0 0 0 0 0,-1-1 0 0 0,1 1-1 0 0,0 0 1 0 0,-1-1 0 0 0,1 1 0 0 0,0 0 0 0 0,-1 0-1 0 0,1 0 1 0 0,0-1 0 0 0,0 1 0 0 0,10-4 7 0 0,-9 2 50 0 0,1-1 0 0 0,-1 0 0 0 0,0 1 0 0 0,0-1 0 0 0,4-7 1079 0 0,-3 10-1133 0 0,0 1 1 0 0,-1-1 0 0 0,1 1 0 0 0,0-1 0 0 0,-1 1 0 0 0,1 0 0 0 0,-1 0 0 0 0,1 0 0 0 0,-1 1 0 0 0,1-1 0 0 0,-1 1 0 0 0,4 2 0 0 0,14 8 23 0 0,-17-11-28 0 0,0 1 0 0 0,-1-1 0 0 0,1 0 0 0 0,-1 1 0 0 0,1-1 0 0 0,-1 1 0 0 0,3 2 0 0 0,2 1 0 0 0,33 20 272 0 0,13 13 53 0 0,52 28-112 0 0,18 4-159 0 0,-72-41-54 0 0,-19-10 0 0 0,53 24 0 0 0,-17-9 41 0 0,4 1-18 0 0,-4-4-18 0 0,66 41 0 0 0,-67-28 54 0 0,-43-27-62 0 0,37 19 1 0 0,-15-9 50 0 0,-29-16-35 0 0,22 10 0 0 0,-22-14 15 0 0,9 5 28 0 0,0-1-1 0 0,36 9 1 0 0,54 11 218 0 0,-75-16-174 0 0,2 1-18 0 0,-26-12-74 0 0,-5-1 9 0 0,-1 0-1 0 0,1 0 1 0 0,12 7-1 0 0,-7-3 0 0 0,1-1 0 0 0,19 5-1 0 0,13 4 14 0 0,6 3 73 0 0,8 3 39 0 0,-28-11-62 0 0,-27-8-27 0 0,1 1 0 0 0,-1 0 0 0 0,15 7 0 0 0,38 16 281 0 0,-55-23-355 0 0,1 0-1 0 0,-1 0 1 0 0,1-1-1 0 0,0 0 1 0 0,10 0-1 0 0,26 8 275 0 0,82 24-121 0 0,-110-27-118 0 0,1-1-1 0 0,-1 2 1 0 0,0 0-1 0 0,23 16 1 0 0,-37-22-11 0 0,5 1 23 0 0,0 1 0 0 0,-1-1 0 0 0,11 3 0 0 0,-10-4-19 0 0,-1 1 0 0 0,0-1 0 0 0,9 6 0 0 0,-8-4-6 0 0,1 0 0 0 0,0-1 0 0 0,14 4 0 0 0,2 2 54 0 0,-9-2-43 0 0,-10-4-11 0 0,1 0 0 0 0,0 0 0 0 0,-1-1 0 0 0,1 0 0 0 0,10 2-1 0 0,-12-3 1 0 0,1 1 0 0 0,0 0 0 0 0,-1 0 0 0 0,7 4 0 0 0,11 5 54 0 0,-5-2-43 0 0,-14-6-11 0 0,1-1 0 0 0,0 1 0 0 0,0-1 0 0 0,0 0 0 0 0,0 0 0 0 0,6 1-1 0 0,14 9 12 0 0,-23-11-7 0 0,0 0 0 0 0,0-1 0 0 0,1 1 0 0 0,-1-1 0 0 0,0 1 0 0 0,0-1 0 0 0,0 1 0 0 0,0-1-1 0 0,0 0 1 0 0,1 1 0 0 0,-1-1 0 0 0,0 0 0 0 0,2 0 0 0 0,4 2-6 0 0,23 10 13 0 0,11-1 54 0 0,-22-8-1 0 0,-5-2-68 0 0,-10 0 4 0 0,-3-1 0 0 0,1 0 0 0 0,-1 0 0 0 0,0 1 0 0 0,0-1 0 0 0,1 1 0 0 0,-1-1 0 0 0,0 1 0 0 0,0-1 0 0 0,0 1 0 0 0,0-1 0 0 0,0 1 0 0 0,0 0 0 0 0,1 1 0 0 0,1 0 0 0 0,7 2 0 0 0,0-2 0 0 0,14 8-154 0 0,-9-10-2779 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16.17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5984 0 0,'6'8'8396'0'0,"-3"-7"-7942"0"0,-1 1 1 0 0,1-1 0 0 0,0 1-1 0 0,0-1 1 0 0,-1 0-1 0 0,1 0 1 0 0,0 0 0 0 0,0 0-1 0 0,4 0 1 0 0,-4-1-423 0 0,-1 0-31 0 0,0 0-1 0 0,-1 0 1 0 0,1 0-1 0 0,0 0 1 0 0,0-1-1 0 0,-1 1 1 0 0,1 0-1 0 0,0-1 0 0 0,-1 1 1 0 0,3-2-1 0 0,0 1-364 0 0,5-3-1124 0 0,-1-3 345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16.86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 49 2304 0 0,'-6'4'10937'0'0,"11"-1"-10731"0"0,-1 0 1 0 0,0 0 0 0 0,0 0-1 0 0,0 0 1 0 0,-1 1-1 0 0,1 0 1 0 0,-1 0-1 0 0,1 0 1 0 0,-1 0 0 0 0,-1 0-1 0 0,1 0 1 0 0,3 10-1 0 0,-5-12-168 0 0,0-1-1 0 0,0 1 0 0 0,0 0 1 0 0,0 0-1 0 0,1-1 0 0 0,-1 1 0 0 0,0 0 1 0 0,1-1-1 0 0,-1 1 0 0 0,1-1 1 0 0,-1 0-1 0 0,4 2 0 0 0,1 2 55 0 0,11 21 256 0 0,-15-22-306 0 0,1 0 0 0 0,-1 0 0 0 0,1-1 0 0 0,-1 1 0 0 0,5 3 0 0 0,13 10 156 0 0,1-1-1 0 0,30 18 0 0 0,-31-20-95 0 0,-16-10-75 0 0,0-1-1 0 0,0 0 0 0 0,0-1 1 0 0,0 1-1 0 0,8 3 0 0 0,19 8 63 0 0,-19-8-26 0 0,1 0 0 0 0,0 0 0 0 0,21 5-1 0 0,-26-10-18 0 0,1 1-1 0 0,-1 0 1 0 0,0 0-1 0 0,0 1 1 0 0,0 0-1 0 0,13 7 0 0 0,-18-8-26 0 0,1 0 0 0 0,0-1 0 0 0,0 1-1 0 0,0-1 1 0 0,1 0 0 0 0,-1 0 0 0 0,7 1-1 0 0,20 6 122 0 0,-20-4-94 0 0,0-1 0 0 0,1 0 0 0 0,-1-1 0 0 0,1 0 0 0 0,-1-1 0 0 0,1 0-1 0 0,-1-1 1 0 0,21-2 0 0 0,-17 1 3 0 0,-5 0-6 0 0,-1 1-1 0 0,1-2 1 0 0,0 1-1 0 0,-1-1 1 0 0,1-1 0 0 0,-1 0-1 0 0,0 0 1 0 0,0-1 0 0 0,14-7-1 0 0,19-14 178 0 0,-27 17-146 0 0,-1-1-1 0 0,16-11 0 0 0,61-58 73 0 0,-74 63-128 0 0,18-20-1 0 0,1-3 40 0 0,10-11 26 0 0,-33 34-516 0 0,0 0 0 0 0,21-17 0 0 0,-9 11-4238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23.66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1042 27 4608 0 0,'-6'-3'128'0'0,"-1"-1"0"0"0,0 1 0 0 0,0 1 1 0 0,0-1-1 0 0,0 1 0 0 0,-12-1 0 0 0,-47-3 1876 0 0,55 5-1488 0 0,-30 1 1099 0 0,-56 7-1 0 0,66-3-856 0 0,0 1-1 0 0,-55 17 1 0 0,72-18-508 0 0,0 1 1 0 0,0 1 0 0 0,1 1-1 0 0,0 0 1 0 0,0 0-1 0 0,1 1 1 0 0,0 1 0 0 0,-13 12-1 0 0,-57 62 284 0 0,3 4 0 0 0,-75 110-1 0 0,125-152-488 0 0,2 1-1 0 0,-30 66 1 0 0,46-84 77 0 0,-13 51 1 0 0,19-62-86 0 0,-1 9-50 0 0,1 0 0 0 0,1 0-1 0 0,1 0 1 0 0,1 1-1 0 0,2-1 1 0 0,0 1-1 0 0,2-1 1 0 0,1 0-1 0 0,8 33 1 0 0,-3-33 122 0 0,16 35 0 0 0,-12-34-94 0 0,-6-14-12 0 0,1 1 0 0 0,1-1-1 0 0,0 0 1 0 0,0-1 0 0 0,2 0 0 0 0,-1-1 0 0 0,1 1-1 0 0,16 11 1 0 0,2 1-107 0 0,2-2-1 0 0,39 23 1 0 0,-30-22 123 0 0,2-2 1 0 0,1-2-1 0 0,64 20 0 0 0,-37-19 65 0 0,108 17 0 0 0,75-8 55 0 0,-215-26-109 0 0,1-2 0 0 0,-1-1 0 0 0,1-2 0 0 0,-1-1 1 0 0,0-3-1 0 0,56-14 0 0 0,-41 4 2 0 0,82-27 62 0 0,-99 30-39 0 0,59-31 1 0 0,-62 26-1 0 0,-1 0 1 0 0,-1-2-1 0 0,44-38 0 0 0,-43 28 68 0 0,40-48-1 0 0,-55 57-30 0 0,0-1-1 0 0,-2 0 1 0 0,19-40-1 0 0,-24 38 15 0 0,0 1 1 0 0,-2-1-1 0 0,-1 0 0 0 0,6-40 1 0 0,-7 20 144 0 0,-2-80 1 0 0,-8 51-45 0 0,-3 0 1 0 0,-23-96-1 0 0,19 124-131 0 0,-2 1 0 0 0,-37-80 0 0 0,45 112-45 0 0,0 2-1 0 0,-1-1 1 0 0,-1 0-1 0 0,1 1 0 0 0,-1 1 1 0 0,-1-1-1 0 0,0 1 1 0 0,0 1-1 0 0,-1 0 1 0 0,0 0-1 0 0,-1 1 0 0 0,1 0 1 0 0,-1 1-1 0 0,0 0 1 0 0,-21-7-1 0 0,7 4 13 0 0,0 1 1 0 0,-1 1-1 0 0,0 2 1 0 0,-51-5-1 0 0,35 9 9 0 0,1 2 0 0 0,-1 1-1 0 0,-61 12 1 0 0,79-9-78 0 0,1 2 0 0 0,-1 0 0 0 0,1 1 1 0 0,1 1-1 0 0,0 2 0 0 0,0 0 0 0 0,-29 20 0 0 0,-116 99-258 0 0,128-95 211 0 0,1 2 0 0 0,-33 41-1 0 0,69-75 74 0 0,-25 29-27 0 0,2 1-1 0 0,-31 55 1 0 0,39-57-2 0 0,1 1 0 0 0,2 0 0 0 0,2 1 0 0 0,-16 65 1 0 0,21-65 8 0 0,3 1-1 0 0,1 0 1 0 0,1 37 0 0 0,2-54 7 0 0,2 0 0 0 0,0 1 0 0 0,0-1 0 0 0,2 0 0 0 0,0 0 0 0 0,1-1-1 0 0,14 31 1 0 0,-11-34 9 0 0,0-1 0 0 0,1 0 0 0 0,0 0 0 0 0,1-1 0 0 0,0 0 0 0 0,0-1 0 0 0,14 11 0 0 0,-2-2-36 0 0,-14-12 38 0 0,1 0 0 0 0,0-1 0 0 0,1 0 0 0 0,-1-1 0 0 0,1 0 0 0 0,0 0 0 0 0,13 3 0 0 0,-3-2 23 0 0,-1-1 1 0 0,41 6-1 0 0,-48-11-25 0 0,0 1 0 0 0,-1-2 0 0 0,1 0 0 0 0,0 0 0 0 0,-1-1 0 0 0,1 0-1 0 0,19-7 1 0 0,-7 0-13 0 0,0-1 0 0 0,32-19 0 0 0,-38 18 45 0 0,0-1 0 0 0,-1 0 0 0 0,0-1-1 0 0,-1-1 1 0 0,0-1 0 0 0,-1 0-1 0 0,-1-1 1 0 0,-1-1 0 0 0,17-25 0 0 0,-25 32-24 0 0,0-1 0 0 0,-1 1 0 0 0,0-1 1 0 0,0 0-1 0 0,-1 0 0 0 0,-1 0 0 0 0,0-1 0 0 0,0 1 1 0 0,-1 0-1 0 0,0-1 0 0 0,-1 1 0 0 0,-1-1 1 0 0,0 1-1 0 0,0-1 0 0 0,-1 1 0 0 0,-1 0 0 0 0,-5-17 1 0 0,7 25 5 0 0,-1-1 0 0 0,0 1 0 0 0,1 0 0 0 0,-2-1 0 0 0,1 1 0 0 0,0 0 0 0 0,0 0 0 0 0,-1 1 0 0 0,0-1 0 0 0,1 0 0 0 0,-1 1 0 0 0,0 0 0 0 0,0-1 0 0 0,-1 1 0 0 0,1 0 0 0 0,0 1 0 0 0,-1-1 0 0 0,1 1 0 0 0,-5-2 0 0 0,3 2-18 0 0,0 0-1 0 0,0 0 0 0 0,0 1 0 0 0,0 0 1 0 0,0 0-1 0 0,0 0 0 0 0,0 0 0 0 0,0 1 1 0 0,0 0-1 0 0,0 0 0 0 0,0 0 0 0 0,0 1 1 0 0,0 0-1 0 0,-5 2 0 0 0,-5 4-366 0 0,1 0 0 0 0,-1 1 0 0 0,-20 17 0 0 0,-12 12-540 0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10:44:24.04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15344 0 0,'0'0'744'0'0,"17"6"-329"0"0,-9 7 25 0 0,1-6-352 0 0,0 5-88 0 0,4-5 0 0 0,-5 6 0 0 0,2 2 0 0 0,-2-4 80 0 0,2 2-80 0 0,-2-2 80 0 0,10 5-80 0 0,-10-9 0 0 0,2 6-80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13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0 297 2304 0 0,'0'0'11510'0'0,"2"0"-11402"0"0,4 1-66 0 0,-4 0-23 0 0,1-1 1 0 0,0 1-1 0 0,0-1 1 0 0,0 0-1 0 0,-1 1 1 0 0,1-1-1 0 0,4-1 1 0 0,12 1 22 0 0,0 1 1 0 0,28 5 0 0 0,-27-3 3 0 0,0-1 0 0 0,0-2 1 0 0,23-1-1 0 0,-24 0 4 0 0,1 1-1 0 0,-1 1 1 0 0,31 4 0 0 0,-24-1-32 0 0,1-2 1 0 0,51-1 0 0 0,-43-1-11 0 0,6 0-2 0 0,102-3 64 0 0,-13-8-10 0 0,-40 13 4 0 0,23-9-54 0 0,-105 7 4 0 0,0 0-1 0 0,0 0 0 0 0,10 2 1 0 0,10 0-14 0 0,17-2 0 0 0,104 3 10 0 0,-60-4 45 0 0,-33-1-56 0 0,-3-2 1 0 0,-19 0 0 0 0,103-15 117 0 0,-10 18-105 0 0,-66 2-13 0 0,-45-1 13 0 0,0 1 1 0 0,-1 1 0 0 0,1 1 0 0 0,22 6 0 0 0,-21-6-13 0 0,0-1 0 0 0,0 0 0 0 0,27-2 0 0 0,-42 0 0 0 0,128-3 162 0 0,-109 0-100 0 0,22-4-1 0 0,17-3 56 0 0,-21 5-63 0 0,-24 3-49 0 0,23-2 0 0 0,198 4 113 0 0,-171 2-52 0 0,-30-1-67 0 0,63-4 0 0 0,-50-3 2 0 0,76-12 62 0 0,37-9 54 0 0,-74 15-106 0 0,3 4-11 0 0,-43 4 0 0 0,17-6 0 0 0,-17 1 0 0 0,-35 8 3 0 0,141-18 111 0 0,-62 12-50 0 0,-49 7-48 0 0,77-3 43 0 0,-91 2-60 0 0,-20 1 14 0 0,-1 0 1 0 0,1-1-1 0 0,14-2 1 0 0,47-8 70 0 0,-14 2 25 0 0,-41 7-47 0 0,0 1 0 0 0,24 0-1 0 0,14-1 99 0 0,-26-2 25 0 0,11 0-18 0 0,-17-1-1 0 0,-7 2-116 0 0,0 1 62 0 0,26-7 0 0 0,6-1 3 0 0,-9 3-33 0 0,-26 5-58 0 0,1-1 0 0 0,0 2 0 0 0,13-1-1 0 0,23-1 53 0 0,-47 3-76 0 0,1 0 0 0 0,0 0 0 0 0,0 0 0 0 0,0 0 0 0 0,0 0 0 0 0,0 0 0 0 0,-1 0 0 0 0,1 0 0 0 0,0 0 0 0 0,0 0 0 0 0,0 0 0 0 0,0 0 0 0 0,-1-1 0 0 0,1 1 0 0 0,0 0 0 0 0,0-1 0 0 0,0 1 0 0 0,0-1 0 0 0,3-1 0 0 0,11-1 0 0 0,5 0 35 0 0,-15-1-12 0 0,2-1-17 0 0,9 0-5 0 0,-12 4 10 0 0,0 0-1 0 0,-1 0 1 0 0,1 0-1 0 0,-1-1 1 0 0,6-2-1 0 0,-6 3-3 0 0,-1 0 0 0 0,0 0 0 0 0,0 0-1 0 0,0 0 1 0 0,0 1 0 0 0,1-1-1 0 0,3 0 1 0 0,3 0 78 0 0,25-14-301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14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2760 0 0,'0'0'10848'0'0,"2"2"-10694"0"0,1 4-107 0 0,1 0-1 0 0,-2 0 0 0 0,1 0 0 0 0,-1 0 1 0 0,1 0-1 0 0,-2 0 0 0 0,1 1 1 0 0,-1-1-1 0 0,1 8 0 0 0,4 18 249 0 0,2 5 34 0 0,2 43 1 0 0,-5-38-133 0 0,0 18 66 0 0,3 24 32 0 0,8 23-32 0 0,11 62 48 0 0,22 96-28 0 0,4-11 5 0 0,-34-163-236 0 0,5 33 72 0 0,7 44 1588 0 0,-13-56-2329 0 0,-9-76 114 0 0,-1-5 463 0 0,-2-6 78 0 0,14 38-1 0 0,-17-54-165 0 0,1 0 0 0 0,9 15 0 0 0,-2-10-4689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15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0 8032 0 0,'-2'1'365'0'0,"-24"7"214"0"0,25-8-470 0 0,0 0 0 0 0,0 0 1 0 0,0 0-1 0 0,0 0 1 0 0,0 0-1 0 0,1 1 0 0 0,-1-1 1 0 0,0 0-1 0 0,0 1 0 0 0,0-1 1 0 0,0 0-1 0 0,1 1 1 0 0,-1-1-1 0 0,0 1 0 0 0,0 0 1 0 0,1-1-1 0 0,-1 1 0 0 0,0-1 1 0 0,1 1-1 0 0,-1 0 1 0 0,0-1-1 0 0,1 1 0 0 0,-1 0 1 0 0,1 0-1 0 0,0 0 0 0 0,-1-1 1 0 0,1 1-1 0 0,0 0 1 0 0,-1 0-1 0 0,1 0 0 0 0,0 1 1 0 0,-3 3 13 0 0,2-5-99 0 0,1 1 1 0 0,-1 0-1 0 0,1-1 1 0 0,-1 1 0 0 0,1-1-1 0 0,0 1 1 0 0,-1 0-1 0 0,1-1 1 0 0,0 1-1 0 0,-1 0 1 0 0,1-1 0 0 0,0 1-1 0 0,0 0 1 0 0,0 0-1 0 0,0-1 1 0 0,-1 1-1 0 0,1 1 1 0 0,1 1 34 0 0,0 1 0 0 0,-1-1 0 0 0,1 0 0 0 0,-1 0 0 0 0,0 1 0 0 0,0-1 0 0 0,-1 0 0 0 0,1 0 1 0 0,-2 5-1 0 0,2-5 4 0 0,0 1 0 0 0,0-1 0 0 0,0 1 1 0 0,0-1-1 0 0,0 1 0 0 0,2 4 1 0 0,-1-3-1 0 0,-1-1 1 0 0,1 0-1 0 0,-1 1 1 0 0,0-1-1 0 0,0 5 1 0 0,-3 8 123 0 0,-2 18 162 0 0,5-29-284 0 0,0 0 0 0 0,-1 0 0 0 0,0-1 1 0 0,-1 1-1 0 0,-2 8 0 0 0,2-8-3 0 0,0 0-1 0 0,0-1 0 0 0,1 1 1 0 0,0 0-1 0 0,0 9 1 0 0,0-6 11 0 0,0-1 1 0 0,0 1 0 0 0,-3 9 0 0 0,2-11-25 0 0,1 0 1 0 0,0 1-1 0 0,0-1 1 0 0,0 1-1 0 0,1 8 1 0 0,2-2 1 0 0,-2-9-34 0 0,1 1-1 0 0,-1 0 1 0 0,0-1 0 0 0,0 1 0 0 0,-2 10 0 0 0,2-13-10 0 0,-1 0 1 0 0,1 0 0 0 0,0 0-1 0 0,0 0 1 0 0,0 0 0 0 0,1 0-1 0 0,-1 0 1 0 0,1 0 0 0 0,1 3-1 0 0,-2-2-5 0 0,1-1 0 0 0,0 0 0 0 0,0 1 0 0 0,-1 0 0 0 0,0-1 0 0 0,0 7 0 0 0,-3 10 37 0 0,-1 29-25 0 0,3-26 8 0 0,-1-1-1 0 0,-8 38 0 0 0,9-51-21 0 0,0 0 0 0 0,0 0 0 0 0,1 11 0 0 0,-2 19 0 0 0,-3-4 0 0 0,1 36 0 0 0,1-5 11 0 0,2-56 2 0 0,2-1 1 0 0,-1 1-1 0 0,3 11 0 0 0,-2-11-13 0 0,1 1 0 0 0,-2 16 0 0 0,-2-5 0 0 0,1-14 0 0 0,0 0 0 0 0,1 0 0 0 0,0 0 0 0 0,1 12 0 0 0,1-4 0 0 0,0 1 0 0 0,-2 21 0 0 0,1 15 0 0 0,0-44 0 0 0,-1 0 0 0 0,0 1 0 0 0,0-1 0 0 0,-1 0 0 0 0,-4 16 0 0 0,4-13 0 0 0,0-1 0 0 0,1 19 0 0 0,-1 10 0 0 0,-1 49-1 0 0,3-49 56 0 0,-1-35-53 0 0,1 0 1 0 0,-1 0-1 0 0,1 0 0 0 0,2 6 1 0 0,-2-8-4 0 0,0 1 1 0 0,0 0 0 0 0,-1 0 0 0 0,1 0 0 0 0,-1 0 0 0 0,0 0 0 0 0,0 8-1 0 0,-1-8 1 0 0,1-1 0 0 0,0 1 0 0 0,0 0 0 0 0,1 0 0 0 0,-1 0 0 0 0,1 0 0 0 0,1 3 0 0 0,-1-3 0 0 0,0-1 0 0 0,-1 0 0 0 0,1 1 0 0 0,-1-1 0 0 0,0 0 0 0 0,0 1 0 0 0,0-1 0 0 0,0 0 0 0 0,0 1 0 0 0,-2 6 0 0 0,1-6 0 0 0,0 1 0 0 0,0 0 0 0 0,0 0 0 0 0,1 7 0 0 0,0-7 0 0 0,0 0 0 0 0,-1 0 0 0 0,1 0 0 0 0,-1 0 0 0 0,-2 5 0 0 0,2-3 0 0 0,1 1 0 0 0,-1-1 0 0 0,1 1 0 0 0,0-1 0 0 0,1 1 0 0 0,0-1 0 0 0,3 15 0 0 0,0-11 0 0 0,-3-6 0 0 0,1-1 0 0 0,-1 0 0 0 0,0 1 0 0 0,0-1 0 0 0,-1 1 0 0 0,1 4 0 0 0,-1-5 0 0 0,1 0 0 0 0,-1 0 0 0 0,1 0 0 0 0,0 0 0 0 0,2 4 0 0 0,-2-5 0 0 0,0 1 0 0 0,0 0 0 0 0,0 0 0 0 0,0-1 0 0 0,0 6 0 0 0,1 18 0 0 0,-2-21 0 0 0,1 0 0 0 0,-1 0 0 0 0,-1 12 0 0 0,1-15 0 0 0,0-1 0 0 0,0 1 0 0 0,0 0 0 0 0,0-1 0 0 0,0 1 0 0 0,0 0 0 0 0,1-1 0 0 0,-1 1 0 0 0,1-1 0 0 0,1 6 0 0 0,-1-8 0 0 0,-1 1 0 0 0,0 0 0 0 0,0 0 0 0 0,0 0 0 0 0,0 0 0 0 0,0 0 0 0 0,0-1 0 0 0,0 1 0 0 0,0 0 0 0 0,0 0 0 0 0,0 0 0 0 0,0 0 0 0 0,0-1 0 0 0,-1 1 0 0 0,1 0 0 0 0,0 0 0 0 0,-1 0 0 0 0,1-1 0 0 0,-1 2 0 0 0,0-1 0 0 0,1 0 0 0 0,-1 0 0 0 0,1 0 0 0 0,0 0 0 0 0,-1 0 0 0 0,1 0 0 0 0,0 0 0 0 0,-1 0 0 0 0,1 0 0 0 0,0 0 0 0 0,0 0 0 0 0,0 2 0 0 0,7 19 0 0 0,-1 17 0 0 0,-5-33 0 0 0,0-1 0 0 0,0 0 0 0 0,-1 1 0 0 0,1 8 0 0 0,-2-10 0 0 0,2 1 0 0 0,-1-1 0 0 0,0 1 0 0 0,1-1 0 0 0,0 0 0 0 0,2 7 0 0 0,-2-9 0 0 0,0 0 0 0 0,0 0 0 0 0,0 0 0 0 0,-1 0 0 0 0,1 0 0 0 0,-1 0 0 0 0,1 0 0 0 0,-1 0 0 0 0,0 1 0 0 0,1-1 0 0 0,-1 0 0 0 0,0 0 0 0 0,0 0 0 0 0,-1 0 0 0 0,1 0 0 0 0,0 1 0 0 0,-2 2 0 0 0,2-4 0 0 0,0 1 0 0 0,0 0 0 0 0,0 0 0 0 0,0-1 0 0 0,0 1 0 0 0,1 0 0 0 0,-1 0 0 0 0,0-1 0 0 0,1 1 0 0 0,0 2 0 0 0,0-1 0 0 0,3 11 1 0 0,-6-10 3 0 0,0-2 2 0 0,-2 7 51 0 0,4-9-54 0 0,0 0-1 0 0,0 0 0 0 0,0 0 0 0 0,0 0 0 0 0,0 1 0 0 0,0-1 0 0 0,0 0 0 0 0,0 0 0 0 0,0 0 0 0 0,0 0 0 0 0,0 0 1 0 0,0 1-1 0 0,0-1 0 0 0,0 0 0 0 0,0 0 0 0 0,0 0 0 0 0,0 0 0 0 0,0 0 0 0 0,0 1 0 0 0,0-1 0 0 0,0 0 0 0 0,0 0 1 0 0,0 0-1 0 0,0 0 0 0 0,0 0 0 0 0,0 1 0 0 0,0-1 0 0 0,0 0 0 0 0,0 0 0 0 0,0 0 0 0 0,0 0 0 0 0,1 0 0 0 0,-1 0 1 0 0,0 1-1 0 0,0-1 0 0 0,0 0 0 0 0,0 0 0 0 0,0 0 0 0 0,0 0 0 0 0,1 0 0 0 0,1 3-3 0 0,-10 8 72 0 0,8-7-11 0 0,0-4-59 0 0,1 1 0 0 0,-1 0 0 0 0,1 0 0 0 0,0 1 0 0 0,-1-1 0 0 0,1 0 0 0 0,-1 0 0 0 0,0 0 0 0 0,1 0 0 0 0,-1 0 0 0 0,0 0 0 0 0,0 1 0 0 0,0 1-1 0 0,0-3 0 0 0,0 1 0 0 0,0-1 0 0 0,0 0 0 0 0,0 1 0 0 0,0-1 0 0 0,0 1 0 0 0,0-1 0 0 0,1 0 0 0 0,-1 1 0 0 0,0-1 0 0 0,0 1 0 0 0,0-1 0 0 0,0 0 0 0 0,1 1 0 0 0,-1-1 0 0 0,0 0 0 0 0,0 1 0 0 0,0-1 0 0 0,1 0 0 0 0,-1 0 0 0 0,0 1 0 0 0,1-1 0 0 0,-1 0-1 0 0,1 1 1 0 0,7 7 0 0 0,-7 3-25 0 0,3-6-53 0 0,-3-4 61 0 0,-1-1-1 0 0,1 1 1 0 0,-1 0 0 0 0,1-1-1 0 0,-1 1 1 0 0,1 0 0 0 0,-1-1-1 0 0,0 1 1 0 0,1 0-1 0 0,-1-1 1 0 0,0 1 0 0 0,0 0-1 0 0,1 1 1 0 0,0 9-1263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7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2760 0 0,'10'-7'10125'0'0,"-10"11"-10089"0"0,1 0 0 0 0,0 0 0 0 0,0 0 0 0 0,0 0 0 0 0,0 0 0 0 0,3 4 0 0 0,-3-4 13 0 0,1 0 0 0 0,-1 1 0 0 0,1-1 0 0 0,-1 1 0 0 0,0-1 0 0 0,0 7 0 0 0,2 129 920 0 0,2-102-106 0 0,-3-35-801 0 0,0 0 1 0 0,0 0 0 0 0,1-1-1 0 0,-1 1 1 0 0,4 2 0 0 0,1 2-74 0 0,0-1 1 0 0,1 0 0 0 0,-1-1 0 0 0,1 1 0 0 0,0-2 0 0 0,11 6 0 0 0,9 6-29 0 0,-10-8 28 0 0,5 0 12 0 0,-18-5-1 0 0,-4-2 0 0 0,1 0 0 0 0,0-1 0 0 0,-1 1 0 0 0,1 0 0 0 0,0-1 0 0 0,0 1 0 0 0,0-1 0 0 0,-1 0 0 0 0,1 1 0 0 0,0-1 0 0 0,0 0 0 0 0,0 0 0 0 0,0 0 0 0 0,2-1 0 0 0,28 1 10 0 0,-31 1-7 0 0,1-1 1 0 0,-1 0-1 0 0,1 0 0 0 0,-1 0 0 0 0,0 0 0 0 0,1 0 0 0 0,-1 0 0 0 0,0 0 1 0 0,1-1-1 0 0,-1 1 0 0 0,0 0 0 0 0,0-1 0 0 0,1 1 0 0 0,-1-1 1 0 0,0 1-1 0 0,2-2 0 0 0,4-1-14 0 0,18 2-1615 0 0,-17 1-1145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7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3224 0 0,'-21'22'11037'0'0,"22"-21"-10842"0"0,4 21 89 0 0,-3-15-269 0 0,0-1 0 0 0,-1 1 0 0 0,0 0 0 0 0,0 7 1 0 0,0-8-16 0 0,-1-1 1 0 0,1 0 0 0 0,0 1 0 0 0,2 5 0 0 0,3 15 176 0 0,-3-6 41 0 0,18 104 541 0 0,-17-98-669 0 0,5 14 14 0 0,-9-34-105 0 0,0-4 0 0 0,0-1 0 0 0,1 0-1 0 0,-1 1 1 0 0,0-1 0 0 0,0 1-1 0 0,1-1 1 0 0,-1 0 0 0 0,1 0-1 0 0,-1 1 1 0 0,1-1 0 0 0,-1 0 0 0 0,1 0-1 0 0,1 2 1 0 0,-1-2-88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8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9904 0 0,'0'0'1593'0'0,"1"2"-1314"0"0,6 13 166 0 0,-2-3-158 0 0,0 0-1 0 0,0 0 1 0 0,4 21 0 0 0,34 150 830 0 0,-21-94-954 0 0,-18-78-509 0 0,-1-1 1 0 0,-1 1 0 0 0,2 19-1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8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 2760 0 0,'-5'8'11008'0'0,"18"-11"-10863"0"0,-5 1-125 0 0,1 0 0 0 0,-1 1 1 0 0,15-1-1 0 0,-13 2-275 0 0,0-1 1 0 0,15-4-1 0 0,-9 2-2966 0 0,-2 3-1076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9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4608 0 0,'-5'3'6100'0'0,"-3"10"-2978"0"0,9-5-3081 0 0,1 1-1 0 0,0-1 0 0 0,0 1 0 0 0,1-1 1 0 0,0 0-1 0 0,0 0 0 0 0,1 0 1 0 0,7 11-1 0 0,2 7-17 0 0,5 1-23 0 0,-15-23 0 0 0,0 1 0 0 0,0-1 0 0 0,0 1 0 0 0,3 5 0 0 0,-2 1 0 0 0,0-1 0 0 0,1 1 0 0 0,0-1 0 0 0,10 15 0 0 0,33 52 0 0 0,-24-37 640 0 0,-23-41-472 0 0,18-24 429 0 0,-18 24-585 0 0,0-1 0 0 0,0 1 0 0 0,-1-1 0 0 0,1 0 0 0 0,0 1 0 0 0,-1-1 0 0 0,1 0 0 0 0,-1 0 0 0 0,0 0 0 0 0,1 1 0 0 0,-1-1 0 0 0,0 0 0 0 0,0 0 0 0 0,0 0 0 0 0,-1-2 0 0 0,1 2-11 0 0,0-1 0 0 0,0 0 0 0 0,0 1 0 0 0,0-1 1 0 0,0 0-1 0 0,1 1 0 0 0,-1-1 0 0 0,1 0 0 0 0,0-2 0 0 0,0 2-1 0 0,0 0 0 0 0,0 0 0 0 0,-1-1 0 0 0,1 1 0 0 0,-1 0 0 0 0,0-7 0 0 0,-1-1 0 0 0,1-1 0 0 0,1-17 0 0 0,0 0 0 0 0,-1 23-192 0 0,1 0 0 0 0,0 0 0 0 0,1 0 0 0 0,0 0 0 0 0,4-9 0 0 0,-1 1-954 0 0,-5 7 444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29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2760 0 0,'-2'4'327'0'0,"0"0"0"0"0,0-1 0 0 0,0 1 1 0 0,1 0-1 0 0,-1 0 0 0 0,1 0 0 0 0,0 0 0 0 0,0 0 1 0 0,0 6-1 0 0,5 26 3476 0 0,11 21-3218 0 0,-3-16-152 0 0,10 46 1010 0 0,-21-76-1202 0 0,3 4 790 0 0,-3-13-442 0 0,-1-4-637 0 0,0 1 0 0 0,0 0-1 0 0,1 0 1 0 0,-1-1 0 0 0,1 1 0 0 0,0 0 0 0 0,-1 0-1 0 0,1 0 1 0 0,0 0 0 0 0,0-2 0 0 0,6-8-315 0 0,-5 5 313 0 0,1 1 1 0 0,0 0 0 0 0,0-1 0 0 0,0 1 0 0 0,1 0-1 0 0,-1 0 1 0 0,1 1 0 0 0,0-1 0 0 0,1 1 0 0 0,-1 0 0 0 0,1 0-1 0 0,0 0 1 0 0,0 1 0 0 0,0 0 0 0 0,0 0 0 0 0,0 0-1 0 0,9-3 1 0 0,-4 2 92 0 0,9-1-36 0 0,-18 5-10 0 0,-1 0-1 0 0,1 0 1 0 0,0-1 0 0 0,0 1 0 0 0,0 0 0 0 0,0 0 0 0 0,0 0 0 0 0,0 0 0 0 0,-1 0 0 0 0,1 0 0 0 0,0 0-1 0 0,0 1 1 0 0,0-1 0 0 0,0 0 0 0 0,1 1 0 0 0,3 0-7 0 0,-3-2 14 0 0,12 11 121 0 0,-12-8-100 0 0,1 1 0 0 0,-1-1 0 0 0,0 0-1 0 0,0 1 1 0 0,0-1 0 0 0,-1 1 0 0 0,1 0 0 0 0,0 0 0 0 0,-1-1 0 0 0,0 1 0 0 0,0 0-1 0 0,0 0 1 0 0,1 5 0 0 0,0 1 100 0 0,-1 1 0 0 0,0 17 0 0 0,-1-24-105 0 0,-1 2 41 0 0,0 0 0 0 0,0-1 0 0 0,0 1 0 0 0,0 0 0 0 0,-1-1 0 0 0,0 1 0 0 0,0-1 0 0 0,0 1 0 0 0,0-1 0 0 0,-1 0 0 0 0,0 0 0 0 0,-3 4 0 0 0,4-5 7 0 0,0 0 1 0 0,0-1-1 0 0,-1 1 0 0 0,1-1 1 0 0,-1 1-1 0 0,1-1 1 0 0,-1 0-1 0 0,0 0 0 0 0,0 0 1 0 0,0 0-1 0 0,0-1 0 0 0,0 1 1 0 0,-1-1-1 0 0,1 0 0 0 0,0 0 1 0 0,-1 0-1 0 0,-4 1 1 0 0,2-2 5 0 0,4 0-63 0 0,0 1 1 0 0,0-1-1 0 0,0 0 1 0 0,0 0 0 0 0,-1 0-1 0 0,1-1 1 0 0,0 1-1 0 0,0 0 1 0 0,0-1-1 0 0,0 1 1 0 0,0-1 0 0 0,0 0-1 0 0,0 0 1 0 0,0 0-1 0 0,1 0 1 0 0,-1 0 0 0 0,0 0-1 0 0,0 0 1 0 0,1-1-1 0 0,-4-2 1 0 0,-11-14-1660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6:16.92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502 1 2304 0 0,'-6'12'3690'0'0,"5"-11"-3561"0"0,1-1 1 0 0,-1 1-1 0 0,1 0 1 0 0,0-1-1 0 0,-1 1 0 0 0,1 0 1 0 0,0-1-1 0 0,0 1 1 0 0,-1 0-1 0 0,1 0 1 0 0,0-1-1 0 0,0 1 1 0 0,0 0-1 0 0,0 0 1 0 0,0 0-1 0 0,-2 72 1643 0 0,-11 80 0 0 0,10-126-1644 0 0,3-18-65 0 0,-1-1 0 0 0,0 1 0 0 0,-4 13 0 0 0,-2 19 24 0 0,1-10-35 0 0,3-13 41 0 0,0-1-1 0 0,-1 25 1 0 0,2-9-11 0 0,-1 14-18 0 0,-6 28 0 0 0,7-61-54 0 0,-1-1 0 0 0,-1 0 0 0 0,-6 13 1 0 0,6-13 21 0 0,0-1 1 0 0,-6 26-1 0 0,-8 56 22 0 0,18-57-1 0 0,-6-7-47 0 0,-12 36 1 0 0,3-15-9 0 0,3-11 2 0 0,-1 11 0 0 0,-2 9 1 0 0,11-48-12 0 0,-3 22-7 0 0,6-27 19 0 0,0 1 0 0 0,-1 0 0 0 0,-5 14 0 0 0,4-12-105 0 0,0-1 1 0 0,-3 15 0 0 0,-3 15-139 0 0,1-6 231 0 0,7-25-7 0 0,-1 0 0 0 0,0 0 0 0 0,-4 8 0 0 0,-6 35-99 0 0,9-41 67 0 0,0 0 1 0 0,-3 18-1 0 0,0 0-17 0 0,-6 12 46 0 0,-6 33-30 0 0,15-55 19 0 0,1 28 0 0 0,2-40 20 0 0,0 1-29 0 0,0 0 1 0 0,0 0-1 0 0,-2 7 0 0 0,2 1-98 0 0,0-13 101 0 0,0 0 0 0 0,0 0 0 0 0,0 0 0 0 0,0 0 0 0 0,0-1 1 0 0,-1 1-1 0 0,1 0 0 0 0,-1 3 0 0 0,-1 5-102 0 0,2-6 96 0 0,0-1 0 0 0,-1 0 0 0 0,1 1 0 0 0,-1-1 0 0 0,-2 6 0 0 0,1-4-8 0 0,0 1 1 0 0,0-1-1 0 0,1 1 0 0 0,0-1 1 0 0,-1 11-1 0 0,-1 5-307 0 0,-5 37-69 0 0,7-40-176 0 0,-4 11-211 0 0,-13 48 0 0 0,2-11 815 0 0,13-46-10 0 0,2-15 10 0 0,1 1 0 0 0,-1-1 0 0 0,0 0 0 0 0,-1 1 0 0 0,1-1 0 0 0,-1 0 0 0 0,0 0 0 0 0,0 0 0 0 0,-5 7 0 0 0,-13 13-64 0 0,20-24 64 0 0,0-1 0 0 0,-1 0 0 0 0,1 1 0 0 0,0-1 0 0 0,0 1 0 0 0,-1-1 0 0 0,1 1 0 0 0,0-1 0 0 0,0 1 0 0 0,0-1 0 0 0,0 1 0 0 0,0-1 0 0 0,0 1 0 0 0,0-1 0 0 0,0 1 0 0 0,0-1 0 0 0,0 1 0 0 0,0-1 0 0 0,0 1 0 0 0,0 0 0 0 0,0 2 0 0 0,-13 35 6 0 0,6-16-134 0 0,-15 32 0 0 0,20-48 317 0 0,0 0 0 0 0,0 0 0 0 0,1 0-1 0 0,-1 0 1 0 0,2 0 0 0 0,-2 11 0 0 0,2-16-77 0 0,2 21 1136 0 0,1 6-1320 0 0,3-21 1285 0 0,-6-7-1196 0 0,5-6 633 0 0,-3 4-650 0 0,1 0 0 0 0,-1 0 0 0 0,0 0 0 0 0,0 0 0 0 0,1-1 0 0 0,-2 1 0 0 0,1-1 0 0 0,0 1 0 0 0,0-1 0 0 0,-1 0 0 0 0,1 0 0 0 0,-1 0 0 0 0,0 1 0 0 0,0-1 0 0 0,0 0 0 0 0,-1-1 0 0 0,1 1 0 0 0,0-3 0 0 0,0-4 9 0 0,1 0 0 0 0,1 0 0 0 0,0 0 0 0 0,0 0 0 0 0,0 1 0 0 0,9-15 0 0 0,-10 19-8 0 0,3-7 3 0 0,-1 3 8 0 0,0 0 0 0 0,1 1 1 0 0,7-12-1 0 0,-9 18-1 0 0,-3 2-13 0 0,1 0 0 0 0,0 0 0 0 0,-1 0 1 0 0,1 0-1 0 0,-1 0 0 0 0,1 0 1 0 0,0 0-1 0 0,-1 0 0 0 0,1 0 0 0 0,-1 0 1 0 0,1 0-1 0 0,0 0 0 0 0,-1 0 1 0 0,1 0-1 0 0,-1 1 0 0 0,1-1 0 0 0,0 0 1 0 0,-1 0-1 0 0,1 1 0 0 0,0 0 1 0 0,1 0-17 0 0,-1-1 16 0 0,4 3-9 0 0,-5-1 12 0 0,10 8 1 0 0,-10-9-7 0 0,1-1 1 0 0,0 1 0 0 0,0 0 0 0 0,0-1-1 0 0,0 1 1 0 0,0-1 0 0 0,0 1 0 0 0,0-1 0 0 0,0 1-1 0 0,0-1 1 0 0,0 0 0 0 0,0 0 0 0 0,0 1-1 0 0,0-1 1 0 0,0 0 0 0 0,2 0 0 0 0,16-8-68 0 0,-15 5 72 0 0,3-3 52 0 0,-5 5-114 0 0,0-1 0 0 0,0 1 0 0 0,0 0 0 0 0,0 0 0 0 0,0 0 0 0 0,0 0 0 0 0,0 0 0 0 0,4-1 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30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295 168 5528 0 0,'-14'-7'754'0'0,"4"1"451"0"0,4 3-132 0 0,1 0 0 0 0,0-1 0 0 0,-9-7 1 0 0,5 3-583 0 0,-3-3 11 0 0,-19-22 510 0 0,27 28-875 0 0,1 0-1 0 0,-1 0 1 0 0,-1 0 0 0 0,1 1-1 0 0,0 0 1 0 0,-1 0 0 0 0,-9-6-1 0 0,-3-4 194 0 0,14 12-254 0 0,1-1 0 0 0,-1 1 0 0 0,0 0 0 0 0,0 0 1 0 0,0 0-1 0 0,-6-3 0 0 0,5 4 8 0 0,-22-6 356 0 0,25 7-418 0 0,-1 0 1 0 0,1 0-1 0 0,0 0 0 0 0,-1 0 0 0 0,1 0 1 0 0,0 1-1 0 0,-1-1 0 0 0,1 0 0 0 0,0 1 0 0 0,0-1 1 0 0,0 1-1 0 0,-1-1 0 0 0,1 1 0 0 0,0 0 1 0 0,0-1-1 0 0,0 1 0 0 0,0 0 0 0 0,-2 1 0 0 0,3-1-18 0 0,-2 1 11 0 0,-1 0-1 0 0,1 1 0 0 0,0-1 0 0 0,-1 1 1 0 0,1-1-1 0 0,1 1 0 0 0,-1 0 1 0 0,0 0-1 0 0,1 0 0 0 0,-1 0 0 0 0,1 0 1 0 0,-1 4-1 0 0,-4 14-24 0 0,0-1 1 0 0,-2 24 0 0 0,7-36-1 0 0,0 0 0 0 0,0 0 1 0 0,1 1-1 0 0,1-1 0 0 0,-1 0 0 0 0,1 0 1 0 0,1 0-1 0 0,-1-1 0 0 0,4 9 0 0 0,-3-7 10 0 0,-1-7 0 0 0,-1 0 0 0 0,1 0 0 0 0,0 0 0 0 0,0 1 0 0 0,0-1 0 0 0,0 0 0 0 0,0 0 0 0 0,0 0 0 0 0,2 2 0 0 0,5 6 0 0 0,-5-8 0 0 0,0-2 0 0 0,8-1-10 0 0,-8 0 2 0 0,-1 0 1 0 0,1 0-1 0 0,-1 0 0 0 0,1-1 1 0 0,-1 1-1 0 0,0-1 0 0 0,1 0 1 0 0,-1 1-1 0 0,0-1 0 0 0,0 0 1 0 0,0 0-1 0 0,2-5 0 0 0,0 1-54 0 0,-1 0 0 0 0,0 0-1 0 0,4-10 1 0 0,6-13-282 0 0,-13 28 250 0 0,1 0 87 0 0,-1 1 0 0 0,1-1 0 0 0,-1 1 0 0 0,1-1 0 0 0,-1 1 0 0 0,0-1 0 0 0,1 0 0 0 0,-1 1 0 0 0,0-1 0 0 0,0 1 0 0 0,0-1-1 0 0,1 0 1 0 0,-1 1 0 0 0,0-1 0 0 0,0 0 0 0 0,0 0 0 0 0,0 0-59 0 0,0 1 0 0 0,0-1 1 0 0,0 1-1 0 0,0-1 0 0 0,0 1 0 0 0,0-1 0 0 0,0 0 0 0 0,1 1 1 0 0,-1-1-1 0 0,0 1 0 0 0,0-1 0 0 0,0 1 0 0 0,1 0 0 0 0,-1-1 0 0 0,0 1 1 0 0,0-1-1 0 0,1 1 0 0 0,-1-1 0 0 0,1 1 0 0 0,-1 0 0 0 0,0-1 0 0 0,1 1 1 0 0,27 13-367 0 0,-27-13 416 0 0,-1 1 1 0 0,1-1-1 0 0,0 0 1 0 0,-1 1-1 0 0,1-1 1 0 0,-1 1 0 0 0,1-1-1 0 0,-1 1 1 0 0,1-1-1 0 0,-1 1 1 0 0,1 0-1 0 0,-1-1 1 0 0,1 1-1 0 0,0 1 1 0 0,2 2-17 0 0,2 1-6 0 0,0 1 1 0 0,0 0 0 0 0,-1 1-1 0 0,8 12 1 0 0,-1 0 24 0 0,-9-15 10 0 0,-1-1 1 0 0,1 0 0 0 0,-1 1 0 0 0,0 0 0 0 0,0-1 0 0 0,-1 1 0 0 0,1 0 0 0 0,0 5 0 0 0,3 16 131 0 0,-2-13 18 0 0,0 1 1 0 0,-1-1-1 0 0,0 1 0 0 0,0-1 0 0 0,-2 1 0 0 0,0-1 0 0 0,-3 21 1 0 0,3-26-74 0 0,0 0 1 0 0,-1-1-1 0 0,0 1 1 0 0,0 0-1 0 0,0-1 1 0 0,-1 1-1 0 0,1-1 1 0 0,-2 0 0 0 0,1 0-1 0 0,-1 0 1 0 0,0 0-1 0 0,-6 7 1 0 0,8-12-73 0 0,1 1 0 0 0,-1-1 0 0 0,1 0-1 0 0,-1 0 1 0 0,0 0 0 0 0,1 0 0 0 0,-1 0 0 0 0,0 0 0 0 0,0-1 0 0 0,1 1 0 0 0,-5 0 0 0 0,-11 3-2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31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5 3224 0 0,'18'-5'8286'0'0,"-18"7"-8076"0"0,1 17 152 0 0,0-13-236 0 0,-1 0 0 0 0,0 1 0 0 0,0-1 0 0 0,-1 7 0 0 0,0-7-33 0 0,1 0 1 0 0,0-1 0 0 0,0 1 0 0 0,2 8 0 0 0,1 12 229 0 0,-3-15-185 0 0,0-1-32 0 0,0 1-1 0 0,-1-1 0 0 0,-3 21 1 0 0,2-22-37 0 0,1 0 1 0 0,-1 14-1 0 0,-2 14 83 0 0,-23 130 56 0 0,13-73-208 0 0,13-89 16 0 0,-1 0 1 0 0,0 0 0 0 0,0 0 0 0 0,-2 4 0 0 0,-5 13 109 0 0,-8 15 1136 0 0,16-35-1198 0 0,3-1-11 0 0,5 2-42 0 0,9 5-11 0 0,1-3 0 0 0,-7-2 0 0 0,34 5 0 0 0,-35-5 0 0 0,-4-1 0 0 0,1 0 0 0 0,1 0 0 0 0,7 0 0 0 0,-7-1 0 0 0,-1 0 0 0 0,1 0 0 0 0,-1 1 0 0 0,0-1 0 0 0,1 2 0 0 0,9 3 0 0 0,4 2 0 0 0,-4 0-1 0 0,1 4 2 0 0,-9-6-20 0 0,-6-5-70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32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9384 0 0,'-3'6'258'0'0,"0"-1"0"0"0,1 1 0 0 0,0 0 1 0 0,0-1-1 0 0,0 1 0 0 0,1 0 1 0 0,0 1-1 0 0,0-1 0 0 0,1 7 0 0 0,-4 14 853 0 0,4-25-1047 0 0,0 1 0 0 0,0-1 0 0 0,0 0 0 0 0,0 0 0 0 0,0 0 0 0 0,1 1 0 0 0,0 2 0 0 0,1 14 279 0 0,-4-7-185 0 0,1 0 0 0 0,1 0 0 0 0,0 0 0 0 0,3 22 0 0 0,4 43 340 0 0,-5-33-270 0 0,3 21 99 0 0,11 83 55 0 0,-14-135-327 0 0,0 25-1 0 0,-2-26 16 0 0,1 0 1 0 0,3 16-1 0 0,-4-24-60 0 0,1 0-1 0 0,0 0 1 0 0,-1 0 0 0 0,0 0-1 0 0,0 0 1 0 0,0 5 0 0 0,-2 19-719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32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3224 0 0,'8'3'8378'0'0,"-7"-2"-7806"0"0,1 4-382 0 0,0 0-1 0 0,-1 0 1 0 0,0 0-1 0 0,1 0 1 0 0,-1 1-1 0 0,-1-1 1 0 0,1 0-1 0 0,-1 7 0 0 0,3 17 282 0 0,14 108 1131 0 0,15 122-535 0 0,-3-114-919 0 0,-9-85-75 0 0,-14-42-71 0 0,7 8 30 0 0,-13-25-148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33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12208 0 0,'0'0'3161'0'0,"1"2"-2573"0"0,3 1-514 0 0,-1 0 1 0 0,1 0-1 0 0,0-1 0 0 0,-1 0 1 0 0,1 0-1 0 0,0 0 0 0 0,0 0 1 0 0,0 0-1 0 0,1-1 0 0 0,-1 0 1 0 0,0 0-1 0 0,9 1 0 0 0,0 0-79 0 0,0-1 0 0 0,-1 0 0 0 0,22-2 0 0 0,-17-2 5 0 0,0 0 0 0 0,0-2 0 0 0,16-5 0 0 0,-17 5 0 0 0,-3 0-143 0 0,-1-1-1 0 0,0 0 0 0 0,19-13 1 0 0,-6 3-1380 0 0,-4 5-3851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34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57 4144 0 0,'13'0'3254'0'0,"-22"-13"624"0"0,8 13-3772 0 0,0-1 0 0 0,1 1 1 0 0,-1-1-1 0 0,1 0 0 0 0,-1 1 1 0 0,1-1-1 0 0,-1 0 0 0 0,1 0 0 0 0,0 1 1 0 0,-1-1-1 0 0,1 0 0 0 0,0 0 1 0 0,-1 1-1 0 0,1-1 0 0 0,0 0 1 0 0,0 0-1 0 0,0 0 0 0 0,0-1 1 0 0,-17-11 901 0 0,16 12-898 0 0,-1 0 1 0 0,0-1-1 0 0,0 1 1 0 0,0 1 0 0 0,1-1-1 0 0,-1 0 1 0 0,0 0-1 0 0,-3 0 1 0 0,-6-3 140 0 0,9 3-218 0 0,1 1 0 0 0,-1-1 0 0 0,0 1 0 0 0,1 0 0 0 0,-1 0 0 0 0,1-1-1 0 0,-1 1 1 0 0,1 0 0 0 0,-1 1 0 0 0,0-1 0 0 0,-1 0 0 0 0,-4 1 52 0 0,0-1 35 0 0,-1 0 0 0 0,0 1 1 0 0,1 0-1 0 0,-1 0 0 0 0,1 1 0 0 0,-10 3 0 0 0,13-4-40 0 0,0 1 0 0 0,0 0 0 0 0,1 0-1 0 0,-1 0 1 0 0,1 0 0 0 0,-1 1 0 0 0,1 0 0 0 0,0-1-1 0 0,0 1 1 0 0,0 1 0 0 0,0-1 0 0 0,-3 5 0 0 0,-1 2-70 0 0,1 1 0 0 0,0-1 1 0 0,1 1-1 0 0,0 0 0 0 0,0 0 1 0 0,2 1-1 0 0,-6 21 0 0 0,-4 14-10 0 0,10-25 0 0 0,-1-4 0 0 0,2-1 0 0 0,-1 20 0 0 0,4-20 58 0 0,0 1-1 0 0,6 29 0 0 0,-5-41-76 0 0,1 0 0 0 0,0 0 1 0 0,-1 0-1 0 0,2 0 0 0 0,-1 0 0 0 0,8 8 0 0 0,-3-3 19 0 0,-7-8 0 0 0,1-1 0 0 0,12 10 0 0 0,-11-9 0 0 0,1 0 0 0 0,-1 0 0 0 0,1 0 0 0 0,0 0 0 0 0,0-1 0 0 0,8 4 0 0 0,-9-5 1 0 0,0 1-1 0 0,-1-1 0 0 0,1 0 0 0 0,0 0 0 0 0,0-1 0 0 0,0 1 0 0 0,0 0 0 0 0,-1-1 0 0 0,1 0 0 0 0,0 0 0 0 0,5 0 0 0 0,7 0-17 0 0,1 4-48 0 0,-14-3 46 0 0,0-1 0 0 0,0 1 0 0 0,1-1 0 0 0,-1 1 0 0 0,0-1-1 0 0,1 0 1 0 0,-1 0 0 0 0,0 0 0 0 0,1 0 0 0 0,-1 0 0 0 0,0 0 0 0 0,1-1 0 0 0,-1 1 0 0 0,5-2-1 0 0,-6 1-68 0 0,11 1-288 0 0,-8-2 300 0 0,0 0 0 0 0,0 0 0 0 0,0 0 0 0 0,0 0 0 0 0,0 0 0 0 0,-1-1 0 0 0,5-3 0 0 0,-6 4 28 0 0,-1 1 0 0 0,0-1 0 0 0,1 0 0 0 0,-1 1 0 0 0,0-1-1 0 0,0 0 1 0 0,2-3 0 0 0,-1 1-14 0 0,2-3-26 0 0,-1 0 0 0 0,0-1 0 0 0,0 0 0 0 0,0 1 1 0 0,-1-1-1 0 0,0 0 0 0 0,-1 0 0 0 0,0 0 1 0 0,0 0-1 0 0,-1 0 0 0 0,0-16 0 0 0,-1 21 69 0 0,1-1 0 0 0,0 1 0 0 0,1 0-1 0 0,-1-1 1 0 0,1-4 0 0 0,2-10-50 0 0,-4-16 59 0 0,0 19 10 0 0,1 1 0 0 0,0-1 0 0 0,1 1 0 0 0,4-19 0 0 0,-5 32 0 0 0,0 1 0 0 0,0-1 0 0 0,0 0 0 0 0,0 0 0 0 0,0 0 0 0 0,0 0 0 0 0,0 0 0 0 0,0 1 0 0 0,0-1 0 0 0,0 0 0 0 0,-1 0 0 0 0,1 0 0 0 0,-1-1 0 0 0,-1-9 0 0 0,2-7 693 0 0,1 20-637 0 0,11 43 29 0 0,-7-26 42 0 0,0 1 0 0 0,3 27-1 0 0,0 3 130 0 0,10 42-39 0 0,-17-87-207 0 0,1 0 0 0 0,-1 0-1 0 0,1 1 1 0 0,0-1 0 0 0,5 8-1 0 0,4 10-3 0 0,-10-19-65 0 0,1 0 0 0 0,-1-1 0 0 0,1 1 0 0 0,1-1 0 0 0,-1 1 0 0 0,0-1 0 0 0,5 5 0 0 0,-1-1-271 0 0,-2 1-99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35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272 231 7544 0 0,'0'0'681'0'0,"0"-2"-560"0"0,0-5 155 0 0,-1 0-1 0 0,-1 0 0 0 0,1 0 1 0 0,-1 0-1 0 0,0 1 0 0 0,0-1 1 0 0,-6-10-1 0 0,5 12-43 0 0,1-1 0 0 0,0 1-1 0 0,0-1 1 0 0,-1-6 0 0 0,1 6-35 0 0,1 0 0 0 0,-1 0 0 0 0,0 1 0 0 0,-4-8 0 0 0,2 7 94 0 0,0-1-1 0 0,-1 1 1 0 0,0 0 0 0 0,0 1-1 0 0,0-1 1 0 0,-11-8 0 0 0,6 5 282 0 0,8 7-444 0 0,0-1-1 0 0,0 1 1 0 0,0 0-1 0 0,-1 0 0 0 0,1 0 1 0 0,-1 0-1 0 0,1 1 1 0 0,-1-1-1 0 0,0 1 1 0 0,1-1-1 0 0,-1 1 1 0 0,0 0-1 0 0,0 0 0 0 0,0 0 1 0 0,0 1-1 0 0,-3-2 1 0 0,-1 2 4 0 0,1-1 1 0 0,-1 0-1 0 0,1 0 0 0 0,-7-2 1 0 0,12 2-112 0 0,-6 0 62 0 0,4 2-69 0 0,1-1 0 0 0,0 1 1 0 0,0-1-1 0 0,0 1 0 0 0,0 0 0 0 0,0 0 0 0 0,0 0 1 0 0,1 0-1 0 0,-5 3 0 0 0,-3 1 36 0 0,7-4-48 0 0,0 1-1 0 0,1-1 1 0 0,-1 0 0 0 0,0 0 0 0 0,0 1 0 0 0,1-1 0 0 0,-1 1-1 0 0,1 0 1 0 0,-1-1 0 0 0,1 1 0 0 0,0 0 0 0 0,0 0 0 0 0,0 0-1 0 0,0 0 1 0 0,-1 2 0 0 0,-9 35 38 0 0,7-24-53 0 0,2-5 12 0 0,1 0 0 0 0,-1 15 0 0 0,-1 8 0 0 0,2-28 0 0 0,1 1 0 0 0,1-1 0 0 0,-1 1 0 0 0,1-1 0 0 0,0 1 0 0 0,0-1 0 0 0,3 8 0 0 0,1 7 0 0 0,21 61 0 0 0,-22-72-9 0 0,-1-1 0 0 0,2 0 0 0 0,-1 0 0 0 0,1 0 0 0 0,1 0 0 0 0,-1-1 0 0 0,12 11 0 0 0,-16-16 5 0 0,1-1-1 0 0,-1 1 1 0 0,1 0-1 0 0,0-1 1 0 0,0 0-1 0 0,0 1 1 0 0,0-1-1 0 0,0 0 1 0 0,0 0-1 0 0,0 0 1 0 0,0 0-1 0 0,0 0 1 0 0,1-1-1 0 0,-1 1 1 0 0,0-1-1 0 0,0 1 1 0 0,3-1-1 0 0,-1 0-1 0 0,0 0 0 0 0,0-1 0 0 0,-1 1 0 0 0,1-1 0 0 0,0 0-1 0 0,-1 0 1 0 0,1-1 0 0 0,-1 1 0 0 0,5-3 0 0 0,0 1-42 0 0,-6 2 37 0 0,-1 0 0 0 0,1 0 1 0 0,0 0-1 0 0,0 0 0 0 0,0 0 0 0 0,-1 0 1 0 0,1 0-1 0 0,0-1 0 0 0,-1 1 0 0 0,1 0 1 0 0,-1-1-1 0 0,1 1 0 0 0,-1-1 0 0 0,0 0 1 0 0,2-3-1 0 0,17-25-309 0 0,-17 27 195 0 0,0-1 0 0 0,0 0 0 0 0,-1-1 1 0 0,1 1-1 0 0,-1 0 0 0 0,0-1 0 0 0,0 1 0 0 0,3-10 0 0 0,1-5-158 0 0,-5 18 263 0 0,0-1 0 0 0,0 1 0 0 0,-1-1 0 0 0,1 0 1 0 0,0 1-1 0 0,-1-1 0 0 0,0 0 0 0 0,1 1 0 0 0,-1-1 0 0 0,0 0 0 0 0,0 1 0 0 0,0-1 0 0 0,0 0 0 0 0,0 0 0 0 0,-1-2 1 0 0,0-3-27 0 0,0 2 56 0 0,0 0-1 0 0,0 0 1 0 0,-1 1-1 0 0,1-1 1 0 0,-1 0-1 0 0,0 1 1 0 0,-4-6-1 0 0,3 12-17 0 0,3-2 3 0 0,0 0 1 0 0,0 0-1 0 0,0 0 1 0 0,0 0-1 0 0,-1 0 0 0 0,1 0 1 0 0,0 0-1 0 0,0 0 1 0 0,0 1-1 0 0,0-1 0 0 0,0 0 1 0 0,0 0-1 0 0,-1 0 0 0 0,1 0 1 0 0,0 0-1 0 0,0 1 1 0 0,0-1-1 0 0,0 0 0 0 0,0 0 1 0 0,0 0-1 0 0,0 0 1 0 0,0 1-1 0 0,0-1 0 0 0,0 0 1 0 0,0 0-1 0 0,0 0 1 0 0,0 0-1 0 0,0 1 0 0 0,0-1 1 0 0,0 0-1 0 0,0 0 0 0 0,0 0 1 0 0,0 0-1 0 0,0 1 1 0 0,0-1-1 0 0,0 0 0 0 0,0 0 1 0 0,0 0-1 0 0,0 12-10 0 0,1-1-1 0 0,0 0 1 0 0,0 1 0 0 0,1-1-1 0 0,0 0 1 0 0,1 0-1 0 0,0 0 1 0 0,6 13 0 0 0,-3-10 55 0 0,7 27 0 0 0,-9-26-24 0 0,1-1 0 0 0,7 17 0 0 0,-1-5-70 0 0,-1-1 0 0 0,9 37 1 0 0,-15-49 100 0 0,13 63 17 0 0,-12-48-113 0 0,-4-21 117 0 0,0 1 0 0 0,-1-1 0 0 0,1 1 0 0 0,-2-1 0 0 0,1 1 0 0 0,-1-1 0 0 0,-1 1 0 0 0,1-1 0 0 0,-4 9 0 0 0,-1 12 422 0 0,5-26-429 0 0,0 1 0 0 0,1-1-1 0 0,-1 0 1 0 0,0 1-1 0 0,-1-1 1 0 0,1 0-1 0 0,0 0 1 0 0,-1 1-1 0 0,1-1 1 0 0,-1 0 0 0 0,0-1-1 0 0,1 1 1 0 0,-1 0-1 0 0,0 0 1 0 0,0-1-1 0 0,-5 3 1 0 0,3-1 77 0 0,0-1 0 0 0,-1 0 1 0 0,1 0-1 0 0,-1 0 0 0 0,0-1 1 0 0,0 1-1 0 0,-8 0 0 0 0,5-1 4 0 0,2 0-41 0 0,1 0 0 0 0,0-1 0 0 0,-1 0 0 0 0,1 0 0 0 0,0 0 0 0 0,-8-2-1 0 0,-6 0 168 0 0,17 2-260 0 0,0 0 1 0 0,0 0-1 0 0,0 0 0 0 0,0 0 1 0 0,0-1-1 0 0,-1 1 1 0 0,1-1-1 0 0,0 1 1 0 0,0-1-1 0 0,-2-1 0 0 0,-36-26 72 0 0,38 26-101 0 0,0 1 0 0 0,0-1 0 0 0,0 0 0 0 0,0 1 0 0 0,0-1 0 0 0,0 0 0 0 0,1 0 0 0 0,-1 0 0 0 0,1 0-1 0 0,-1-1 1 0 0,0-1 0 0 0,-13-31-1020 0 0,10 21-58 0 0,-1-2-555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7:35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0 259 3224 0 0,'7'10'4738'0'0,"2"-3"-4256"0"0,1 0-1 0 0,-1-1 0 0 0,1 0 0 0 0,0-1 1 0 0,1 0-1 0 0,19 6 0 0 0,-10-5-173 0 0,1 0 0 0 0,39 4 1 0 0,-50-10-174 0 0,-1 0-1 0 0,1 0 1 0 0,-1-1 0 0 0,16-3 0 0 0,6 0 220 0 0,-23 2-293 0 0,0 0 0 0 0,0 0 1 0 0,-1 0-1 0 0,1-1 0 0 0,-1 0 0 0 0,14-7 0 0 0,-9 3 38 0 0,0-1 0 0 0,0 0 0 0 0,11-11 0 0 0,-20 16-45 0 0,0-1 0 0 0,-1 1 0 0 0,0 0 1 0 0,1-1-1 0 0,-1 0 0 0 0,0 1 0 0 0,-1-1 1 0 0,1 0-1 0 0,0 0 0 0 0,-1 0 0 0 0,0 0 1 0 0,0 0-1 0 0,0 0 0 0 0,-1 0 0 0 0,1-8 1 0 0,2-10 264 0 0,-3 16-199 0 0,0 1 1 0 0,-1-1 0 0 0,1 1 0 0 0,-1 0 0 0 0,-3-9 0 0 0,2 1 43 0 0,0 9-120 0 0,1 1 0 0 0,-1-1 0 0 0,0 0 0 0 0,0 1 0 0 0,0-1 1 0 0,0 1-1 0 0,-1 0 0 0 0,1-1 0 0 0,-1 1 0 0 0,-3-3 0 0 0,-7-9 118 0 0,10 10-102 0 0,-1 1 0 0 0,0-1-1 0 0,-1 0 1 0 0,1 1 0 0 0,-1 0-1 0 0,1 0 1 0 0,-1 0 0 0 0,-1 1-1 0 0,1-1 1 0 0,0 1-1 0 0,-1 0 1 0 0,1 1 0 0 0,-1 0-1 0 0,0 0 1 0 0,0 0 0 0 0,0 0-1 0 0,0 1 1 0 0,0 0 0 0 0,0 0-1 0 0,-13 1 1 0 0,14-1-20 0 0,0 1 1 0 0,1 0 0 0 0,-1 0-1 0 0,0 1 1 0 0,0-1-1 0 0,0 1 1 0 0,1 0 0 0 0,-1 0-1 0 0,0 1 1 0 0,1-1 0 0 0,-1 1-1 0 0,1 0 1 0 0,-5 4-1 0 0,-5 3-21 0 0,1 0 0 0 0,0 2 0 0 0,-18 18 0 0 0,26-24-20 0 0,2-2 0 0 0,0 1 0 0 0,-1 0 0 0 0,1-1 0 0 0,0 1 0 0 0,1 1 0 0 0,-1-1 0 0 0,1 0 0 0 0,0 1 0 0 0,-3 8 0 0 0,0 13 6 0 0,0-1 0 0 0,2 1 0 0 0,0 46 0 0 0,4-63 20 0 0,-1-1 0 0 0,1 1 0 0 0,0-1 0 0 0,1 0 0 0 0,0 0 0 0 0,0 1 0 0 0,0-1 0 0 0,1 0 0 0 0,1-1 0 0 0,-1 1 0 0 0,1-1-1 0 0,1 1 1 0 0,-1-1 0 0 0,1 0 0 0 0,0-1 0 0 0,1 1 0 0 0,0-1 0 0 0,0 0 0 0 0,0-1 0 0 0,1 1 0 0 0,-1-1 0 0 0,1-1 0 0 0,0 1-1 0 0,12 4 1 0 0,5 1 39 0 0,1-1 0 0 0,0-2 0 0 0,0-1 0 0 0,42 6 0 0 0,16 3 24 0 0,-71-13-73 0 0,1 0 1 0 0,0-1 0 0 0,0-1 0 0 0,-1 0-1 0 0,1 0 1 0 0,19-4 0 0 0,74-21-73 0 0,-37 0-606 0 0,-63 23 463 0 0,21-9-855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05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7832 0 0,'0'0'602'0'0,"1"2"-395"0"0,1 1 7 0 0,0 1 0 0 0,0-1 0 0 0,-1 1 0 0 0,0 0 0 0 0,2 5 0 0 0,-2-4 266 0 0,0 1 0 0 0,0-1 0 0 0,-1 0 0 0 0,0 0 0 0 0,0 1 0 0 0,-2 7 0 0 0,2-8-288 0 0,0 0 1 0 0,0-1-1 0 0,0 1 0 0 0,1 0 0 0 0,0 0 1 0 0,1 7-1 0 0,0-8-104 0 0,-1 0 0 0 0,-1-1 0 0 0,1 1 0 0 0,-1 0 0 0 0,1 0 0 0 0,-1 0 0 0 0,0 0 0 0 0,0 0 0 0 0,-1 0 0 0 0,-1 7 1 0 0,-6 9 220 0 0,6-16-233 0 0,0 1 0 0 0,0-1 1 0 0,0 1-1 0 0,1 0 0 0 0,0-1 1 0 0,0 1-1 0 0,-1 9 0 0 0,3-5 50 0 0,0 0-1 0 0,0-1 1 0 0,1 1-1 0 0,4 12 1 0 0,2 5 138 0 0,4 27 370 0 0,2-2 0 0 0,34 81 0 0 0,4 1-78 0 0,-21-50-330 0 0,6 38-533 0 0,-29-90-212 0 0,1 0-63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06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41 461 5984 0 0,'-3'-2'90'0'0,"0"-1"1"0"0,0 1 0 0 0,0-1-1 0 0,0 0 1 0 0,1 0-1 0 0,-1 0 1 0 0,1 0 0 0 0,0 0-1 0 0,0-1 1 0 0,0 1-1 0 0,0-1 1 0 0,0 1 0 0 0,1-1-1 0 0,0 0 1 0 0,-1 1-1 0 0,1-1 1 0 0,1 0 0 0 0,-2-5-1 0 0,1-7 897 0 0,0 0 0 0 0,1 0 0 0 0,2-17 0 0 0,-1 24-539 0 0,0-3-137 0 0,1-1 1 0 0,1 1-1 0 0,0 0 1 0 0,1 0-1 0 0,0 1 1 0 0,0-1-1 0 0,2 1 1 0 0,-1 0-1 0 0,1 0 1 0 0,14-18-1 0 0,0 4 254 0 0,0 1 0 0 0,47-41 0 0 0,-60 60-523 0 0,-1 0 0 0 0,1 1 0 0 0,-1-1 0 0 0,1 2 0 0 0,1-1 0 0 0,-1 1 0 0 0,0 0 0 0 0,1 1 0 0 0,0-1 0 0 0,-1 1 1 0 0,1 1-1 0 0,0 0 0 0 0,8-1 0 0 0,12 2 61 0 0,0 0 0 0 0,36 5 0 0 0,-49-3-101 0 0,22 2-9 0 0,-1 2 0 0 0,0 1-1 0 0,-1 1 1 0 0,0 3 0 0 0,0 1 0 0 0,61 30-1 0 0,-59-24 31 0 0,-22-11-4 0 0,0 0 0 0 0,0 1 0 0 0,-1 1 0 0 0,15 12 0 0 0,-1 2 44 0 0,-2 0 0 0 0,0 1 0 0 0,-2 2 0 0 0,26 35-1 0 0,-32-34 2 0 0,0 0 0 0 0,-3 2 0 0 0,17 39 0 0 0,-24-48-34 0 0,33 92 4 0 0,-30-72-26 0 0,-2-14 20 0 0,5 37 0 0 0,-12-52-18 0 0,5 34-52 0 0,2 62 1 0 0,-9-96 64 0 0,0 34 40 0 0,-1 0 1 0 0,-11 63-1 0 0,7-82 37 0 0,-2 0 0 0 0,0 0 0 0 0,-2 0 0 0 0,0-1 0 0 0,-2 0 0 0 0,-20 34 0 0 0,26-52-63 0 0,-4 9 96 0 0,-1 0 1 0 0,-1-1-1 0 0,-1 0 1 0 0,-20 21-1 0 0,13-20 98 0 0,-1-1 0 0 0,-1 0 0 0 0,0-1 0 0 0,0-2 0 0 0,-1 0-1 0 0,-33 12 1 0 0,30-14-9 0 0,0-2-1 0 0,-1-1 0 0 0,0-1 1 0 0,0-1-1 0 0,0-1 0 0 0,-35 1 1 0 0,12-4-24 0 0,27 0-164 0 0,0-1 1 0 0,-1-1-1 0 0,1 0 1 0 0,-34-8-1 0 0,-102-40-34 0 0,146 45-24 0 0,0 0-1 0 0,0 0 1 0 0,-19-11 0 0 0,26 13-29 0 0,1-1 1 0 0,0 0 0 0 0,0 1 0 0 0,0-2-1 0 0,1 1 1 0 0,-1 0 0 0 0,1-1-1 0 0,0 1 1 0 0,-1-1 0 0 0,2 0 0 0 0,-1 0-1 0 0,-4-9 1 0 0,1-2-1241 0 0,-2 3-413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6:18.68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118 1 5064 0 0,'0'0'232'0'0,"-2"17"3309"0"0,2-1-2819 0 0,-1-11-593 0 0,1 0-1 0 0,0 0 0 0 0,0 0 0 0 0,1 0 1 0 0,1 9-1 0 0,13 34 279 0 0,-8-24-186 0 0,0 0 0 0 0,4 32 1 0 0,6 28-246 0 0,-2-15 589 0 0,-6-30-290 0 0,-5-22-131 0 0,-2-8-88 0 0,0 0 0 0 0,-1 0 0 0 0,0 0 0 0 0,0 0 1 0 0,-1 9-1 0 0,2-11-130 0 0,-2-6 75 0 0,1 1 0 0 0,0-1-1 0 0,-1 1 1 0 0,0-1 0 0 0,1 1 0 0 0,-1-1 0 0 0,0 1-1 0 0,0-1 1 0 0,1 1 0 0 0,-1-1 0 0 0,0 1 0 0 0,-1-1-1 0 0,1 3 1 0 0,-1 10 17 0 0,-3 25 1 0 0,0 5-2 0 0,3-25-17 0 0,-1-1 0 0 0,-4 20 0 0 0,-1 6 0 0 0,-8 57 72 0 0,-20 90-13 0 0,26-151-54 0 0,6-29 18 0 0,-1 1 0 0 0,-6 13 0 0 0,-5 18 36 0 0,-3 8-59 0 0,13-38 0 0 0,0 1 0 0 0,-5 25 0 0 0,7-34 0 0 0,2-4 0 0 0,1-1 0 0 0,-1 1 0 0 0,1 0 0 0 0,-1 0 0 0 0,0 0 0 0 0,1 0 0 0 0,0 0 0 0 0,-1 0 0 0 0,1 0 0 0 0,0 0 0 0 0,-1 0 0 0 0,1 0 0 0 0,0 0 0 0 0,0 0 0 0 0,0 0 0 0 0,0 0 0 0 0,0 1 0 0 0,0 1 32 0 0,-6 7 119 0 0,2-3-142 0 0,-4 3-9 0 0,4-5 0 0 0,0 1 0 0 0,1 0 0 0 0,-1 0 0 0 0,-2 8 0 0 0,4-11 0 0 0,0 0 0 0 0,1 1 0 0 0,0 1 0 0 0,0 0 0 0 0,-5 9 10 0 0,6-13 44 0 0,0-1-1 0 0,0 4-42 0 0,0 0-11 0 0,0 1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07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67 9584 0 0,'0'0'724'0'0,"0"1"-495"0"0,-2 5 7 0 0,1-1 0 0 0,-1 1 0 0 0,1-1 0 0 0,1 1 0 0 0,-1 0 0 0 0,1 0 0 0 0,0-1 0 0 0,2 12 0 0 0,-1 3 495 0 0,-2 11 206 0 0,6 97 1501 0 0,-5-121-2323 0 0,0-1 0 0 0,0 1-1 0 0,-2 8 1 0 0,1-8 41 0 0,1 1 1 0 0,-1 14-1 0 0,2 86 878 0 0,-3-76-640 0 0,2 0 0 0 0,5 44 0 0 0,8 32 253 0 0,-5-58-400 0 0,2 14 35 0 0,-1-28-195 0 0,-4-12-84 0 0,1 0 0 0 0,18 44 0 0 0,-2-33-3 0 0,-17-28 0 0 0,0 1 0 0 0,7 13 0 0 0,4 4 2 0 0,-13-21-6 0 0,0 0 1 0 0,0 0 0 0 0,-1 0 0 0 0,1 0 0 0 0,1 6 0 0 0,1 1-38 0 0,0 0 0 0 0,1 0-1 0 0,10 14 1 0 0,-12-19 47 0 0,4 9 4 0 0,-7-13 4 0 0,0 1 0 0 0,0-1 1 0 0,0 0-1 0 0,0 1 1 0 0,1-1-1 0 0,-1 0 0 0 0,1 0 1 0 0,-1 0-1 0 0,1 0 1 0 0,0 0-1 0 0,0 0 0 0 0,0 0 1 0 0,0-1-1 0 0,0 1 1 0 0,0-1-1 0 0,1 1 1 0 0,-1-1-1 0 0,0 0 0 0 0,3 1 1 0 0,24 8 29 0 0,-20-6-34 0 0,1-1-1 0 0,12 3 1 0 0,-3 0-74 0 0,-17-5 64 0 0,0 0 0 0 0,0 0 0 0 0,1-1 0 0 0,-1 1-1 0 0,0 0 1 0 0,0-1 0 0 0,1 1 0 0 0,-1-1 0 0 0,0 0-1 0 0,1 0 1 0 0,-1 0 0 0 0,0 0 0 0 0,1 0 0 0 0,2-1-1 0 0,22-8 1 0 0,-22 8-12 0 0,-1 0 0 0 0,1 0 0 0 0,-1-1 0 0 0,1 1 0 0 0,-1-1 0 0 0,0 0 0 0 0,0-1 0 0 0,0 1-1 0 0,0-1 1 0 0,0 1 0 0 0,0-1 0 0 0,-1 0 0 0 0,4-5 0 0 0,7-6 287 0 0,-12 12-230 0 0,0 1 0 0 0,0-1 0 0 0,0 0 1 0 0,0 0-1 0 0,-1 0 0 0 0,1 0 0 0 0,0 0 1 0 0,-1-1-1 0 0,0 1 0 0 0,0 0 0 0 0,1-1 0 0 0,0-4 1 0 0,-1 4-42 0 0,-1 1 1 0 0,1-1 0 0 0,0 1-1 0 0,0 0 1 0 0,1-1 0 0 0,-1 1-1 0 0,3-4 1 0 0,6-12 40 0 0,20-63-333 0 0,-23 65 184 0 0,-4 11 102 0 0,-1-1 0 0 0,0 1 0 0 0,3-13 0 0 0,0-1 36 0 0,-4 16-32 0 0,0 1 0 0 0,0 0 1 0 0,-1-1-1 0 0,1 1 1 0 0,-1-1-1 0 0,1 1 0 0 0,-1-1 1 0 0,0 1-1 0 0,0 0 0 0 0,0-1 1 0 0,-1 1-1 0 0,0-5 0 0 0,1 6-2 0 0,0-1 0 0 0,0 1 0 0 0,0-1 0 0 0,0 1 0 0 0,0 0 0 0 0,0-1 0 0 0,0 1 0 0 0,1 0 0 0 0,-1-1 0 0 0,0 1 0 0 0,1 0 0 0 0,-1 0 0 0 0,2-2 0 0 0,-1 1 0 0 0,-1 1 0 0 0,1-1 0 0 0,0 1 0 0 0,-1-1 0 0 0,1 0 0 0 0,-1 1 0 0 0,0-1 0 0 0,0 0 0 0 0,1 1 0 0 0,-1-1 0 0 0,0 0 0 0 0,-1-2 0 0 0,0-4 0 0 0,0 6 0 0 0,0 0 0 0 0,1 0 0 0 0,0 0 0 0 0,-1 0 0 0 0,1 0 0 0 0,0 0 0 0 0,0 0 0 0 0,0 0 0 0 0,0 0 0 0 0,0 0 0 0 0,1 0 0 0 0,-1 0 0 0 0,1 0 0 0 0,0-3 0 0 0,0 3 0 0 0,-1 0 0 0 0,1 0 0 0 0,-1 0 0 0 0,0 0 0 0 0,0 0 0 0 0,0 0 0 0 0,0 0 0 0 0,0 0 0 0 0,-1 0 0 0 0,1 0 0 0 0,-1 0 0 0 0,1 0 0 0 0,-2-4 0 0 0,0 3 0 0 0,1 0 0 0 0,0-1 0 0 0,1 1 0 0 0,-1-1 0 0 0,0-3 0 0 0,1-11 22 0 0,-1 0-1 0 0,-4-20 0 0 0,3 26-14 0 0,1 0 1 0 0,0-17-1 0 0,2 16 7 0 0,-2 0 0 0 0,-2-13 0 0 0,-3-26 44 0 0,5 34-28 0 0,-2 1 0 0 0,0-1 1 0 0,-5-16-1 0 0,4 20-15 0 0,1 0 1 0 0,1 1-1 0 0,-2-18 1 0 0,4 25-13 0 0,-10-36 53 0 0,2 6 8 0 0,-2-6-24 0 0,7 32-18 0 0,0 0 0 0 0,1 0 1 0 0,0 0-1 0 0,0-13 0 0 0,-4-51 55 0 0,6 70-72 0 0,-1 1-1 0 0,1 0 1 0 0,-1 0 0 0 0,0 0-1 0 0,0 1 1 0 0,-2-4-1 0 0,2 3 1 0 0,-1 0-1 0 0,1 0 1 0 0,0 0 0 0 0,0 0-1 0 0,0 0 1 0 0,0-4-1 0 0,-1-9 14 0 0,-1 0 0 0 0,-5-17 0 0 0,3 22-7 0 0,4 9-10 0 0,0 0 0 0 0,1 0 1 0 0,-1 0-1 0 0,0-1 0 0 0,1 1 0 0 0,0 0 1 0 0,-1-3-1 0 0,1 4-145 0 0,0 0 1 0 0,0-1-1 0 0,0 1 1 0 0,-1-1-1 0 0,1 1 1 0 0,0 0-1 0 0,-1-1 1 0 0,1 1-1 0 0,-1 0 1 0 0,-1-2-1 0 0,-1-6-1712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08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1372 9960 0 0,'0'0'904'0'0,"-2"0"-746"0"0,-6 0 692 0 0,7-1-401 0 0,-7-4-99 0 0,6 3-281 0 0,0 1-1 0 0,0 0 1 0 0,1-1 0 0 0,-1 0 0 0 0,0 1-1 0 0,0-1 1 0 0,1 0 0 0 0,-1 0 0 0 0,1 0-1 0 0,-1 0 1 0 0,1 0 0 0 0,0 0 0 0 0,0 0-1 0 0,0 0 1 0 0,0 0 0 0 0,-1-5 0 0 0,-6-10 404 0 0,7 16-419 0 0,0-1 0 0 0,0 0 0 0 0,0 1 0 0 0,0-1 0 0 0,0 0 0 0 0,1 0 0 0 0,-1 1 0 0 0,0-5 1 0 0,-8-28 764 0 0,7 29-714 0 0,0-1 0 0 0,1 0 1 0 0,0 1-1 0 0,0-1 0 0 0,0 0 0 0 0,0 1 1 0 0,1-11-1 0 0,2 2 41 0 0,-1 6-72 0 0,1-1-1 0 0,-2 1 0 0 0,0-1 1 0 0,0 1-1 0 0,-1-10 0 0 0,-4-30 250 0 0,-3-17 66 0 0,2 32-81 0 0,-3-55 0 0 0,8 79-255 0 0,0-1 0 0 0,-1 1 0 0 0,-4-11 0 0 0,3 11 10 0 0,1-1 0 0 0,-3-17-1 0 0,4 5 32 0 0,0 4 30 0 0,-6-31 0 0 0,5 33-86 0 0,0 0 1 0 0,1-1-1 0 0,1 1 1 0 0,0 0-1 0 0,4-22 1 0 0,0 1 2 0 0,-4 33-40 0 0,1-5 12 0 0,0-1-1 0 0,0 1 1 0 0,0 0-1 0 0,6-16 1 0 0,-2 11-11 0 0,-1 0 0 0 0,0 0 0 0 0,-1-1 0 0 0,2-18 0 0 0,-3 22-2 0 0,-1 0 0 0 0,1 0 0 0 0,1 0 0 0 0,6-15 0 0 0,-8 22 0 0 0,-1 1 0 0 0,1-1 0 0 0,0 1 0 0 0,-1-1 0 0 0,0 1 0 0 0,0-1 0 0 0,0 1 0 0 0,-1-6 0 0 0,1 6 0 0 0,-1 0 0 0 0,1 0 0 0 0,0 0 0 0 0,0 0 0 0 0,1 0 0 0 0,-1 0 0 0 0,0 0 0 0 0,1 0 0 0 0,0 0 0 0 0,2-6 0 0 0,2-1 1 0 0,-3 8 2 0 0,0-1 0 0 0,-1 0 0 0 0,1 0 0 0 0,-1 0 0 0 0,0 0 0 0 0,0 0-1 0 0,1-4 1 0 0,-1 0 49 0 0,-1 4-32 0 0,0 1 0 0 0,0-1 1 0 0,1 1-1 0 0,-1-1 0 0 0,1 1 0 0 0,-1-1 1 0 0,1 1-1 0 0,0-1 0 0 0,0 1 1 0 0,0 0-1 0 0,0 0 0 0 0,1-1 1 0 0,-1 1-1 0 0,0 0 0 0 0,3-2 0 0 0,12-23 60 0 0,-13 21-125 0 0,-1 1 0 0 0,2 0-1 0 0,-1 0 1 0 0,0 0 0 0 0,6-5-1 0 0,-1 0 4 0 0,0 0 0 0 0,11-17 0 0 0,-15 20 40 0 0,-1 4 2 0 0,0 0 0 0 0,-1 0 0 0 0,1-1 0 0 0,1 2 0 0 0,3-5 0 0 0,-3 5 0 0 0,-1-1 0 0 0,0 1 0 0 0,0-1 0 0 0,-1 0 0 0 0,4-4 0 0 0,1-1 0 0 0,2 7 12 0 0,-7 1 55 0 0,1 0 40 0 0,36-3-237 0 0,-37 3 205 0 0,1 1 66 0 0,12 4-21 0 0,6 3-94 0 0,-17-4-28 0 0,-2 0 2 0 0,14 5 0 0 0,-4 0 0 0 0,-10-6 0 0 0,-1 0 0 0 0,1 1 0 0 0,-1-1 0 0 0,0 0 0 0 0,0 1 0 0 0,0-1 0 0 0,-1 1 0 0 0,1 4 0 0 0,4 13 0 0 0,-5-20-2 0 0,0 1-1 0 0,0-1 1 0 0,1 0-1 0 0,-1 0 1 0 0,0 0-1 0 0,0 0 1 0 0,0 0-1 0 0,0 0 1 0 0,0 1-1 0 0,0-1 1 0 0,-1 0-1 0 0,1 0 0 0 0,0 0 1 0 0,-1 0-1 0 0,1 0 1 0 0,-1 1-1 0 0,0-1-4 0 0,1 0 0 0 0,0 0 0 0 0,-1 0 0 0 0,1 0 0 0 0,0 0 0 0 0,0-1 0 0 0,-1 1 0 0 0,1 0 0 0 0,0 0 0 0 0,0 0 0 0 0,0 0 0 0 0,0 0-1 0 0,0 0 1 0 0,0 0 0 0 0,1 0 0 0 0,-1 0 0 0 0,0 0 0 0 0,1 1 0 0 0,6 10-88 0 0,-6-11 84 0 0,0 1 1 0 0,0 0 0 0 0,0-1 0 0 0,0 1 0 0 0,-1 0-1 0 0,1 0 1 0 0,0 0 0 0 0,-1-1 0 0 0,1 1-1 0 0,-1 0 1 0 0,0 0 0 0 0,0 0 0 0 0,1 4-1 0 0,-1 0 23 0 0,1 1-1 0 0,0 0 1 0 0,0 0-1 0 0,4 9 0 0 0,4 18 79 0 0,-8-25-52 0 0,0-1 0 0 0,1 1 0 0 0,0-1 0 0 0,5 16-1 0 0,-5-20-15 0 0,-1 0 1 0 0,0 0-1 0 0,0 0 0 0 0,0 0 0 0 0,0 1 0 0 0,-1-1 0 0 0,0 0 0 0 0,0 0 0 0 0,-1 5 0 0 0,1-3 5 0 0,0-1 1 0 0,0 0-1 0 0,1 1 0 0 0,-1-1 0 0 0,3 8 0 0 0,-1 2 42 0 0,1 1-1 0 0,-2-1 1 0 0,0 1-1 0 0,-1 0 1 0 0,0-1-1 0 0,-5 28 1 0 0,1 3 61 0 0,4-22-1 0 0,2 29 1 0 0,1 4 25 0 0,-2-41-103 0 0,1-1-1 0 0,0 0 0 0 0,1 1 0 0 0,7 19 0 0 0,-10-31-37 0 0,1 0-1 0 0,0-1 1 0 0,-1 1-1 0 0,0 0 1 0 0,0 7-1 0 0,-1-8-4 0 0,1 0 0 0 0,0 0 1 0 0,0 0-1 0 0,0 0 0 0 0,1 1 0 0 0,-1-1 0 0 0,1 0 0 0 0,0 0 0 0 0,-1 0 1 0 0,3 4-1 0 0,2 3-1 0 0,-3-7 1 0 0,0 0 0 0 0,0 0 0 0 0,-1 1 0 0 0,1-1 1 0 0,-1 1-1 0 0,0-1 0 0 0,0 1 0 0 0,1 5 0 0 0,6 47 98 0 0,-5-43-82 0 0,0 0-1 0 0,-2 0 1 0 0,1 0-1 0 0,-2 22 1 0 0,0-30-24 0 0,0 1 0 0 0,0-1 0 0 0,0 1 0 0 0,0-1 0 0 0,1 1 0 0 0,0-1 0 0 0,0 0 0 0 0,1 1 0 0 0,3 9 0 0 0,-2-9-1 0 0,-2-2 1 0 0,-1-1-1 0 0,1 1 1 0 0,0-1-1 0 0,-1 1 1 0 0,0-1-1 0 0,0 1 1 0 0,0 0-1 0 0,-1 6 1 0 0,1-5 7 0 0,-1-1 0 0 0,1 1 0 0 0,0-1 0 0 0,0 1 1 0 0,2 4-1 0 0,4 17 1 0 0,-3-16 7 0 0,-1-1 1 0 0,0 1-1 0 0,1 16 0 0 0,-3-24-48 0 0,0 0-1 0 0,0 1 1 0 0,1-1-1 0 0,-1 0 0 0 0,1-1 1 0 0,-1 1-1 0 0,1 0 0 0 0,0 0 1 0 0,0 0-1 0 0,0 0 1 0 0,0 0-1 0 0,0-1 0 0 0,0 1 1 0 0,2 2-1 0 0,7 11-1332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08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13560 0 0,'0'0'1230'0'0,"2"0"-1012"0"0,37 1 154 0 0,-12 0 838 0 0,41-4-1 0 0,-40-2-857 0 0,-20 4-367 0 0,0-1-1 0 0,0 0 0 0 0,-1-1 0 0 0,11-5 0 0 0,7-2-813 0 0,-8 3 281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09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3224 0 0,'-18'9'9141'0'0,"20"-8"-8784"0"0,4 4-59 0 0,-4-3-30 0 0,-2-1-4 0 0,6 11 157 0 0,-5-11-346 0 0,0 0 0 0 0,0 0 0 0 0,0 1 0 0 0,-1-1 0 0 0,1 0 0 0 0,-1 1 0 0 0,1-1 0 0 0,-1 1 0 0 0,1-1 0 0 0,-1 0 0 0 0,0 1 0 0 0,0-1 0 0 0,1 1 0 0 0,-1-1 0 0 0,0 1 0 0 0,-1 2 0 0 0,1 3 286 0 0,-1 0 0 0 0,1 0 1 0 0,2 11-1 0 0,0 10 451 0 0,1 0-108 0 0,-2-23-551 0 0,0 1-1 0 0,0 0 1 0 0,-1 0 0 0 0,0 9 0 0 0,-1-6-11 0 0,1-1 1 0 0,1 1 0 0 0,-1-1 0 0 0,4 12-1 0 0,1 23 279 0 0,-6-18-258 0 0,1 8 141 0 0,4 34 0 0 0,-2-4 5 0 0,-2-42-181 0 0,3 27 0 0 0,1 4 4 0 0,-1 62 1 0 0,-3-89-108 0 0,-2 21 41 0 0,0-27-66 0 0,3 30 0 0 0,-1-24 18 0 0,0 1 0 0 0,-4 26-1 0 0,-1 27-6 0 0,4-50-1 0 0,0-16 8 0 0,1 0 0 0 0,2 22 0 0 0,-1-25-18 0 0,0 0 0 0 0,0 0 0 0 0,-2 11 0 0 0,0 2 11 0 0,6 9 71 0 0,-4-28-62 0 0,0 0 0 0 0,0-1 0 0 0,0 1 0 0 0,-1 0 0 0 0,0-1-1 0 0,0 1 1 0 0,0 0 0 0 0,0-1 0 0 0,0 1 0 0 0,-1 0 0 0 0,1-1-1 0 0,-1 1 1 0 0,-2 6 0 0 0,1-6-37 0 0,1-1-1 0 0,1 1 1 0 0,-1-1 0 0 0,0 1-1 0 0,1-1 1 0 0,0 1 0 0 0,0 3-1 0 0,-2-4-35 0 0,-3 0 53 0 0,4 0 43 0 0,7 5-33 0 0,-5-7-7 0 0,-1-1 0 0 0,1 1-1 0 0,0-1 1 0 0,0 0 0 0 0,0 1 0 0 0,-1-1-1 0 0,1 0 1 0 0,0 1 0 0 0,0-1-1 0 0,0 0 1 0 0,0 0 0 0 0,0 0-1 0 0,0 0 1 0 0,0 0 0 0 0,0 0 0 0 0,-1 0-1 0 0,3 0 1 0 0,26-10 12 0 0,-11-1-15 0 0,-11 8 0 0 0,-3 1 0 0 0,0 0 0 0 0,0 1 0 0 0,0 0 0 0 0,0 0 0 0 0,0 0 0 0 0,0 0 0 0 0,0 1 0 0 0,0-1 0 0 0,0 1 0 0 0,0 0 0 0 0,6 1 0 0 0,5-2 0 0 0,13-2 0 0 0,-23 4 0 0 0,0 2 0 0 0,34 5 0 0 0,-37-8 0 0 0,1 0 0 0 0,-1 0 0 0 0,1 1 0 0 0,-1-1 0 0 0,1 1 0 0 0,-1 0 0 0 0,0 0 0 0 0,1 0 0 0 0,-1 0 0 0 0,4 3 0 0 0,3-3 0 0 0,-4-1 0 0 0,1 0 0 0 0,-1 0 0 0 0,0 1 0 0 0,0 0 0 0 0,0 0 0 0 0,0 0 0 0 0,5 2 0 0 0,-7-2 0 0 0,0 0 0 0 0,0 0 0 0 0,0-1 0 0 0,-1 1 0 0 0,1-1 0 0 0,0 0 0 0 0,3 1 0 0 0,33 7 0 0 0,-33-9 0 0 0,18 2 11 0 0,-17 0-149 0 0,21 2-121 0 0,-28-3 157 0 0,1 0 1 0 0,0 0 0 0 0,-1 0-1 0 0,1 0 1 0 0,0 0-1 0 0,-1 0 1 0 0,1 0-1 0 0,0 0 1 0 0,-1 0 0 0 0,1 0-1 0 0,0-1 1 0 0,-1 1-1 0 0,1 0 1 0 0,-1 0-1 0 0,1-1 1 0 0,0 1 0 0 0,-1-1-1 0 0,1 1 1 0 0,-1 0-1 0 0,1-1 1 0 0,-1 1-1 0 0,1-1 1 0 0,-1 1 0 0 0,1-1-1 0 0,-1 1 1 0 0,0-1-1 0 0,1 1 1 0 0,0-2-1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10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1840 0 0,'8'8'15087'0'0,"-5"-7"-14847"0"0,4 3-92 0 0,0-1 0 0 0,0 0 0 0 0,0-1 0 0 0,1 1 0 0 0,-1-2 0 0 0,1 1-1 0 0,0-1 1 0 0,-1 0 0 0 0,12 0 0 0 0,25 4 29 0 0,-39-5-157 0 0,1 0-1 0 0,-1 0 1 0 0,0 0-1 0 0,10-2 1 0 0,10 0 53 0 0,-11 1-456 0 0,0 1 0 0 0,0-2 0 0 0,16-3 0 0 0,-17 4-1151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10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 5984 0 0,'0'1'26'0'0,"0"-1"0"0"0,0 0 0 0 0,1 0-1 0 0,-1 0 1 0 0,0 1 0 0 0,1-1 0 0 0,-1 0 0 0 0,0 1 0 0 0,0-1 0 0 0,1 0 0 0 0,-1 1 0 0 0,0-1 0 0 0,0 0 0 0 0,0 1 0 0 0,0-1-1 0 0,1 0 1 0 0,-1 1 0 0 0,0-1 0 0 0,0 1 0 0 0,0-1 0 0 0,0 0 0 0 0,0 1 0 0 0,-6 3 1079 0 0,-11 1 5526 0 0,4-6-3800 0 0,20 2-1299 0 0,20 2-938 0 0,0-1 0 0 0,44-3 0 0 0,-19 0-272 0 0,-42 1-555 0 0,0-1 0 0 0,0 1 0 0 0,0-2 0 0 0,0 1 0 0 0,0-1-1 0 0,0-1 1 0 0,12-5 0 0 0,-9 2-974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12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169 562 9728 0 0,'0'0'222'0'0,"-4"-8"300"0"0,2 4-487 0 0,1 0 0 0 0,-1 0 0 0 0,0 0 0 0 0,-5-7 0 0 0,-7-13 1482 0 0,4-12 1859 0 0,7 26-2892 0 0,0-2 112 0 0,1 7-388 0 0,1 1-1 0 0,0 0 1 0 0,0-1 0 0 0,1 1-1 0 0,-1-6 1 0 0,2 1 123 0 0,-1 1-1 0 0,2-1 0 0 0,3-15 1 0 0,2-12 647 0 0,-4 26-920 0 0,0 0-1 0 0,0 0 1 0 0,1 0-1 0 0,0 1 1 0 0,0 0-1 0 0,1 0 1 0 0,8-11-1 0 0,0-2-68 0 0,17-16 11 0 0,-20 21 0 0 0,1 1 0 0 0,1 0 0 0 0,0 0 0 0 0,1 1 0 0 0,0 1 0 0 0,30-25 0 0 0,-38 36 13 0 0,0 0-1 0 0,0 0 0 0 0,10-4 1 0 0,-11 6-11 0 0,1-1 0 0 0,-1 0 1 0 0,0 0-1 0 0,0-1 1 0 0,7-5-1 0 0,-1 3-2 0 0,11 0 0 0 0,-9 2 0 0 0,1 3 11 0 0,31 12 42 0 0,-30-8-53 0 0,-13-3 3 0 0,1-1 0 0 0,-1 1 0 0 0,0 0 1 0 0,1-1-1 0 0,-1 1 0 0 0,1 0 0 0 0,-1 0 0 0 0,0 0 0 0 0,0 0 0 0 0,0 0 0 0 0,1 0 0 0 0,0 1 0 0 0,1 2 11 0 0,1-2-1 0 0,0 2-1 0 0,-1-1 1 0 0,1 0 0 0 0,-1 1 0 0 0,0 0 0 0 0,0-1 0 0 0,0 1-1 0 0,0 1 1 0 0,1 3 0 0 0,1 2 17 0 0,0 0 0 0 0,5 18 0 0 0,-8-20 32 0 0,-1 0-1 0 0,1 1 0 0 0,-1 12 1 0 0,2 10 12 0 0,0-18-230 0 0,-2-10 146 0 0,-1-1 1 0 0,1 1-1 0 0,-1 0 1 0 0,0 0 0 0 0,0 0-1 0 0,0 0 1 0 0,0 5-1 0 0,-6 86 628 0 0,2-73-674 0 0,-9 35 1 0 0,-1 15 51 0 0,-25 110 248 0 0,12-43-119 0 0,16-92-71 0 0,-2-1-1 0 0,-33 79 0 0 0,2-14-77 0 0,13-29-56 0 0,1 5 80 0 0,3-18 10 0 0,15-38 75 0 0,0 0 0 0 0,-29 49 1 0 0,-4-5-288 0 0,37-62 202 0 0,5-8 0 0 0,0 0 0 0 0,0 0 0 0 0,0 0 0 0 0,-7 7 0 0 0,6-7 6 0 0,0 0 1 0 0,1 0-1 0 0,-1 0 0 0 0,1 1 0 0 0,-5 8 0 0 0,5-9-3 0 0,1 0 0 0 0,-1 0 0 0 0,0 0 0 0 0,0 0 0 0 0,0 0 0 0 0,0-1 0 0 0,-1 1 0 0 0,-6 4 0 0 0,-3 4 1 0 0,12-10 0 0 0,0-1-1 0 0,-1 1 1 0 0,0 0 0 0 0,1-1 0 0 0,-1 0 0 0 0,0 1-1 0 0,0-1 1 0 0,1 0 0 0 0,-1 0 0 0 0,0 0-1 0 0,0 0 1 0 0,0 0 0 0 0,-1 0 0 0 0,1-1 0 0 0,-3 1-1 0 0,3-1-3 0 0,-1-1 0 0 0,1 1 0 0 0,-1-1 0 0 0,1 1 0 0 0,0-1 0 0 0,0 0 0 0 0,-3-2 0 0 0,4 3-6 0 0,0 0-1 0 0,-1-1 1 0 0,1 1-1 0 0,0-1 1 0 0,0 0-1 0 0,0 1 1 0 0,0-1-1 0 0,0 0 1 0 0,0 0-1 0 0,-1-1 0 0 0,-2 0-5 0 0,4 0 1 0 0,-1-1-1 0 0,1 1 0 0 0,-1 0 1 0 0,1 0-1 0 0,0 0 0 0 0,0 0 1 0 0,0-1-1 0 0,0 1 0 0 0,1-3 0 0 0,-1 1-3 0 0,0-2 16 0 0,-1 4-7 0 0,1 0 0 0 0,0 0 0 0 0,1 0 0 0 0,-1 0 0 0 0,0 0 0 0 0,0 0 0 0 0,1 0 0 0 0,-1 0 0 0 0,1 0-1 0 0,0 0 1 0 0,1-2 0 0 0,2-17-10 0 0,-4 18 12 0 0,1 1-1 0 0,-1-1 1 0 0,0 1 0 0 0,1 0-1 0 0,-1-1 1 0 0,1 1 0 0 0,0-1-1 0 0,0 1 1 0 0,0 0 0 0 0,2-3-1 0 0,18-27-48 0 0,28-29-22 0 0,-39 54 65 0 0,0 5 1 0 0,1-1 1 0 0,0 2 0 0 0,0-1 0 0 0,0 2-1 0 0,16 0 1 0 0,-21 0 4 0 0,-3 0 4 0 0,0 1 0 0 0,0 0 0 0 0,0 0 0 0 0,-1 0 0 0 0,1 0 0 0 0,0 0 0 0 0,0 0 0 0 0,4 4 0 0 0,6 2 0 0 0,22 15 0 0 0,-10-10 171 0 0,0 2 0 0 0,44 32-1 0 0,29 27 318 0 0,-92-68-469 0 0,2 1 7 0 0,0 0-1 0 0,0 0 1 0 0,0-1-1 0 0,0-1 1 0 0,14 6-1 0 0,-15-7-166 0 0,0-1 1 0 0,0 0-1 0 0,0 0 0 0 0,0-1 0 0 0,0 0 0 0 0,0 0 0 0 0,1-1 0 0 0,-1 0 0 0 0,0 0 0 0 0,1-1 1 0 0,-1 0-1 0 0,0 0 0 0 0,0 0 0 0 0,8-3 0 0 0,3-4-1022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13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698 269 10160 0 0,'-1'-1'464'0'0,"-3"-11"-82"0"0,-1 1-1 0 0,0 0 1 0 0,0 1 0 0 0,-1-1 0 0 0,-1 1 0 0 0,-8-10 0 0 0,4 5 610 0 0,9 12-793 0 0,1 0-1 0 0,-1 0 0 0 0,-1 0 1 0 0,1 0-1 0 0,-4-2 1 0 0,5 3-116 0 0,-13-9 844 0 0,0-1 0 0 0,-18-21-1 0 0,3 5-21 0 0,5 6-258 0 0,19 18-545 0 0,0 0 0 0 0,1 0 0 0 0,-1 0-1 0 0,0 1 1 0 0,-1 0 0 0 0,1 0 0 0 0,-1 0 0 0 0,1 1-1 0 0,-1 0 1 0 0,0 0 0 0 0,0 0 0 0 0,0 1-1 0 0,0 0 1 0 0,-10-1 0 0 0,10 3-61 0 0,-1-1 1 0 0,1 2-1 0 0,0-1 1 0 0,0 1-1 0 0,0 0 1 0 0,0 0-1 0 0,0 0 1 0 0,0 1-1 0 0,0 0 1 0 0,-8 6-1 0 0,2-2-24 0 0,7-3-11 0 0,0 1-1 0 0,0-1 1 0 0,1 1-1 0 0,0-1 1 0 0,0 1 0 0 0,0 0-1 0 0,0 1 1 0 0,1-1-1 0 0,0 1 1 0 0,0-1-1 0 0,0 1 1 0 0,-3 12-1 0 0,1 0-5 0 0,2-7 0 0 0,0-1 0 0 0,1 0 0 0 0,0 1 0 0 0,0 14 0 0 0,-1 3-41 0 0,2-23 35 0 0,1 1-1 0 0,-1-1 1 0 0,1 0-1 0 0,0 1 1 0 0,1 7-1 0 0,2 5-9 0 0,0 0-1 0 0,2 0 0 0 0,0 0 0 0 0,9 20 0 0 0,2 1-45 0 0,-10-23 62 0 0,0 0 1 0 0,15 24 0 0 0,0-4-1 0 0,-12-20 18 0 0,0-1 0 0 0,16 20 0 0 0,11 9 28 0 0,34 36 54 0 0,-53-63-100 0 0,-13-14 2 0 0,0 0 0 0 0,0 0 0 0 0,-1 1 0 0 0,1 0 0 0 0,4 6 0 0 0,9 11 55 0 0,-13-16-41 0 0,0 0-1 0 0,0 0 1 0 0,6 10 0 0 0,-8-11 5 0 0,1 1 0 0 0,0-1 0 0 0,6 8 0 0 0,-6-8 5 0 0,1 0 0 0 0,-1 1 0 0 0,4 8 0 0 0,10 15-8 0 0,-13-22-19 0 0,-1-1 1 0 0,1 1 0 0 0,-1 0 0 0 0,0 0 0 0 0,-1 0 0 0 0,3 9-1 0 0,10 35 4 0 0,-11-38 23 0 0,0 1 0 0 0,0 0 0 0 0,-2 0 1 0 0,1 0-1 0 0,0 17 0 0 0,-3 0 14 0 0,-1 1 0 0 0,-1-1-1 0 0,-9 45 1 0 0,-14 0 100 0 0,19-59-102 0 0,-1-1 1 0 0,0 0-1 0 0,-1 0 0 0 0,-1-1 0 0 0,0 0 1 0 0,-15 16-1 0 0,14-16 31 0 0,4-7-18 0 0,0-1 1 0 0,0 0-1 0 0,0 0 0 0 0,-1-1 0 0 0,0 1 0 0 0,0-2 0 0 0,0 1 1 0 0,-10 4-1 0 0,6-4 59 0 0,0 0 0 0 0,-1 0 1 0 0,0-1-1 0 0,1-1 1 0 0,-15 2-1 0 0,-1 1 79 0 0,19-4-114 0 0,-1-1-1 0 0,1 1 0 0 0,0-1 1 0 0,-16-1-1 0 0,-103-15 472 0 0,123 14-542 0 0,0 0 0 0 0,1 0 0 0 0,-1 0 0 0 0,0 0 0 0 0,1 0 0 0 0,-1-1 0 0 0,1 0 0 0 0,0 0 0 0 0,0 0 0 0 0,0 0 0 0 0,0 0 0 0 0,0-1 0 0 0,0 1 0 0 0,0-1 0 0 0,1 0 0 0 0,-4-3 0 0 0,-11-11 8 0 0,12 13-12 0 0,1 0-1 0 0,-1-1 1 0 0,1 1 0 0 0,0-1 0 0 0,-5-8-1 0 0,-19-38-335 0 0,-27-69 0 0 0,49 102-506 0 0,1 0-1 0 0,-4-21 1 0 0,4 14-1779 0 0,3 5-4638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14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470 184 8032 0 0,'0'0'365'0'0,"-1"-2"-4"0"0,-12-34-94 0 0,13 34-122 0 0,-1 1 0 0 0,0-1 0 0 0,1 1 1 0 0,-1-1-1 0 0,0 1 0 0 0,0 0 0 0 0,0-1 0 0 0,0 1 0 0 0,0 0 0 0 0,0 0 1 0 0,0-1-1 0 0,0 1 0 0 0,0 0 0 0 0,-3-1 0 0 0,3 1 78 0 0,-1-1 0 0 0,0 1 0 0 0,1-1 0 0 0,-1 1 0 0 0,1-1 0 0 0,-1 0 0 0 0,-1-2 0 0 0,2 2-122 0 0,1 1-1 0 0,-1 0 1 0 0,0 0-1 0 0,0 0 1 0 0,0 0 0 0 0,0 0-1 0 0,0 0 1 0 0,0 1-1 0 0,0-1 1 0 0,0 0-1 0 0,0 0 1 0 0,-2 0-1 0 0,-9-9 692 0 0,7 6-308 0 0,1-1 1 0 0,-2 1-1 0 0,1-1 1 0 0,-11-6-1 0 0,-10-8 574 0 0,21 16-867 0 0,0 0-1 0 0,0 0 1 0 0,0 0 0 0 0,-1 0-1 0 0,1 1 1 0 0,-1 0 0 0 0,-9-3 0 0 0,-15-5 659 0 0,26 9-795 0 0,1 0 1 0 0,-1 0-1 0 0,1 1 1 0 0,-1-1-1 0 0,1 1 1 0 0,-1 0-1 0 0,1 0 1 0 0,-1 0-1 0 0,1 1 1 0 0,-1-1-1 0 0,1 1 1 0 0,-1 0-1 0 0,1-1 1 0 0,-1 2-1 0 0,1-1 1 0 0,0 0-1 0 0,-1 1 1 0 0,1-1-1 0 0,0 1 1 0 0,-5 4-1 0 0,0 0-7 0 0,-1 0-1 0 0,1 1 1 0 0,1 0-1 0 0,-1 1 1 0 0,-11 14-1 0 0,2 0-47 0 0,9-11 0 0 0,-1 1 0 0 0,1-1 0 0 0,1 1 0 0 0,0 1 0 0 0,-7 15 0 0 0,7-10-1 0 0,0 1-2 0 0,1 0 0 0 0,0 1 0 0 0,-5 29 0 0 0,4 51-64 0 0,4-60 67 0 0,2-28 4 0 0,0 0 0 0 0,1-1 0 0 0,1 14 0 0 0,2 2 91 0 0,-2-9-33 0 0,1 1-1 0 0,1-1 1 0 0,1 1-1 0 0,1-1 1 0 0,10 29-1 0 0,-6-29-61 0 0,0-1 0 0 0,1 0 0 0 0,1-1 0 0 0,23 28 0 0 0,-25-34 0 0 0,0-1 0 0 0,1 0 0 0 0,0 0 0 0 0,0-1 0 0 0,1-1 0 0 0,0 0 0 0 0,0 0 0 0 0,15 6 0 0 0,-17-9 0 0 0,1-1 0 0 0,-1 0 0 0 0,1 0 0 0 0,-1-1 0 0 0,1 0 0 0 0,0-1 0 0 0,16 1 0 0 0,-21-2 0 0 0,1 0 0 0 0,-1 0 0 0 0,1-1 0 0 0,-1 0 0 0 0,1 0 0 0 0,-1 0 0 0 0,1-1 0 0 0,-1 1 0 0 0,0-1 0 0 0,0-1 0 0 0,0 1 0 0 0,0-1 0 0 0,0 0 0 0 0,-1 0 0 0 0,1 0 0 0 0,-1-1 0 0 0,6-4 0 0 0,4-10 4 0 0,-1 0 0 0 0,0 0 0 0 0,13-26 0 0 0,-15 25 34 0 0,-6 8-36 0 0,-1 1 0 0 0,0-1 0 0 0,-1 0 0 0 0,0 0 0 0 0,2-14 0 0 0,2-9-4 0 0,3-25-166 0 0,-7 42 121 0 0,-1 1 0 0 0,0 0 0 0 0,-2-1 0 0 0,-1-23 1 0 0,0 1-24 0 0,0 20 70 0 0,-1 0 0 0 0,-1 0 0 0 0,-8-29 0 0 0,1 9 0 0 0,9 35 0 0 0,1 1 6 0 0,0 0 1 0 0,-1 1-1 0 0,0-1 1 0 0,0 0-1 0 0,0 0 0 0 0,0 0 1 0 0,0 1-1 0 0,-1-1 1 0 0,-2-3-1 0 0,3 5-6 0 0,1-1 0 0 0,-1 1 0 0 0,0-1 0 0 0,0 1 0 0 0,1-1 0 0 0,-1 1 0 0 0,1-1 0 0 0,0 1 0 0 0,-1-3 0 0 0,1 2 0 0 0,-1 1 0 0 0,1-1 0 0 0,0 1 0 0 0,-1-1 0 0 0,1 1 0 0 0,-1 0 0 0 0,1-1 0 0 0,-1 1 0 0 0,0 0 0 0 0,0-1 0 0 0,0 0 0 0 0,0 1 0 0 0,1 1 0 0 0,-1 0 0 0 0,1-1 1 0 0,-1 1-1 0 0,1 0 0 0 0,0-1 0 0 0,-1 1 0 0 0,1 0 0 0 0,0-1 0 0 0,-1 1 0 0 0,1-1 0 0 0,0 1 0 0 0,0 0 0 0 0,-1-1 0 0 0,1 1 0 0 0,0-1 0 0 0,0 1 0 0 0,0-1 0 0 0,0 1 0 0 0,0-1 0 0 0,-1 1 1 0 0,1-1-1 0 0,0 1 0 0 0,0-1 0 0 0,0 1 0 0 0,0-1 0 0 0,1 1 0 0 0,-1-1 0 0 0,0 0 0 0 0,1-2 52 0 0,0 33-17 0 0,2 1 1 0 0,1-1 0 0 0,14 53-1 0 0,5 34 49 0 0,-9-36-26 0 0,-2-11 10 0 0,2 16 10 0 0,4 10-2 0 0,-14-81-68 0 0,-3-10 0 0 0,1 0 0 0 0,-1 1 0 0 0,0-1 0 0 0,0 1 0 0 0,0-1 0 0 0,-1 1 0 0 0,-1 9 0 0 0,1-10-18 0 0,0-1-1 0 0,0 1 1 0 0,0-1-1 0 0,0 1 1 0 0,1-1-1 0 0,0 1 1 0 0,2 8-1 0 0,-2-11-431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14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97 10912 0 0,'0'0'497'0'0,"-1"0"-8"0"0,-4-2-437 0 0,1-1 0 0 0,0 0-1 0 0,0 1 1 0 0,0-1 0 0 0,-6-7-1 0 0,1 2 511 0 0,-4-6 485 0 0,10 11-654 0 0,-1-1 0 0 0,1 1-1 0 0,-1 0 1 0 0,1 0 0 0 0,-1 0-1 0 0,-5-3 1 0 0,-2 0 416 0 0,2 2-109 0 0,0-1 0 0 0,-14-3 0 0 0,21 7-563 0 0,-1 0 1 0 0,0 0-1 0 0,0 1 0 0 0,0-1 0 0 0,0 1 1 0 0,0 0-1 0 0,0 0 0 0 0,0 0 0 0 0,0 1 1 0 0,0-1-1 0 0,0 1 0 0 0,-5 1 0 0 0,5-2-72 0 0,0 1 0 0 0,1 0 0 0 0,-1 0-1 0 0,0 0 1 0 0,1 1 0 0 0,-1-1 0 0 0,1 0-1 0 0,-1 1 1 0 0,1 0 0 0 0,0 0 0 0 0,0-1-1 0 0,0 1 1 0 0,0 1 0 0 0,0-1 0 0 0,-3 4-1 0 0,-8 19 34 0 0,0 0 0 0 0,2 2-1 0 0,1-1 1 0 0,-12 47 0 0 0,4-12 103 0 0,12-38-15 0 0,-4 25 1 0 0,4-13 144 0 0,4-19-314 0 0,0 1 0 0 0,2 0 0 0 0,0 0-1 0 0,1 0 1 0 0,4 25 0 0 0,-3-21-40 0 0,2-4 23 0 0,-1 1 0 0 0,9 21 0 0 0,-1-3 0 0 0,-1-6 0 0 0,1 0 0 0 0,2-1 0 0 0,1 0 0 0 0,26 39 0 0 0,-34-59 0 0 0,41 52 0 0 0,-43-56 0 0 0,0 0 0 0 0,0 0 0 0 0,1 0 0 0 0,9 7 0 0 0,0 0 0 0 0,-12-11 11 0 0,1 1-1 0 0,-1 0 0 0 0,1-1 0 0 0,-1 1 1 0 0,1-1-1 0 0,0 0 0 0 0,0 0 1 0 0,-1 0-1 0 0,1-1 0 0 0,0 1 0 0 0,0 0 1 0 0,3-1-1 0 0,40 1 138 0 0,-30-1-158 0 0,-7 0-52 0 0,-1 0-1 0 0,1-1 0 0 0,10-2 1 0 0,-16 2-16 0 0,1 0 0 0 0,-1 0 0 0 0,0 0 0 0 0,0 0 0 0 0,0-1 0 0 0,0 1 0 0 0,0-1 1 0 0,-1 0-1 0 0,1 0 0 0 0,0 0 0 0 0,3-4 0 0 0,24-23-2946 0 0,-16 6 1241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6:20.43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114 0 1840 0 0,'-7'6'1089'0'0,"6"-4"-855"0"0,0 0-1 0 0,0 0 0 0 0,0 0 0 0 0,0-1 1 0 0,0 1-1 0 0,0 0 0 0 0,1 0 0 0 0,-1 1 1 0 0,1-1-1 0 0,-1 0 0 0 0,1 0 0 0 0,0 0 1 0 0,0 0-1 0 0,0 0 0 0 0,0 5 0 0 0,1-3 173 0 0,1 0-1 0 0,-1 0 0 0 0,1 0 1 0 0,0 0-1 0 0,0 0 0 0 0,1-1 0 0 0,2 5 1 0 0,41 70-225 0 0,-46-78-179 0 0,1 1-1 0 0,-1-1 1 0 0,0 1 0 0 0,0-1-1 0 0,0 1 1 0 0,0-1-1 0 0,0 1 1 0 0,0-1 0 0 0,0 1-1 0 0,0-1 1 0 0,0 1-1 0 0,0-1 1 0 0,0 1 0 0 0,0-1-1 0 0,0 1 1 0 0,0-1 0 0 0,0 1-1 0 0,0-1 1 0 0,0 1-1 0 0,-1-1 1 0 0,1 0 0 0 0,0 1-1 0 0,0-1 1 0 0,-1 1 0 0 0,1-1-1 0 0,0 1 1 0 0,-1-1-1 0 0,1 1 1 0 0,-1 0 22 0 0,0 18 84 0 0,3-7 853 0 0,-2-4-634 0 0,0-4-327 0 0,2 0 10 0 0,0 5 49 0 0,-2-8-60 0 0,0-1 1 0 0,0 1 0 0 0,0 0 0 0 0,0 0-1 0 0,0 0 1 0 0,1-1 0 0 0,-1 1 0 0 0,0 0-1 0 0,0 0 1 0 0,0-1 0 0 0,1 1 0 0 0,-1 0-1 0 0,1 0 1 0 0,-1-1 0 0 0,0 1 0 0 0,1 0-1 0 0,-1-1 1 0 0,1 1 0 0 0,1 0 0 0 0,-2 3 656 0 0,-3-15-567 0 0,-1 0 0 0 0,-10-18 0 0 0,6 14-52 0 0,3 3-37 0 0,-1 1 0 0 0,-13-19 0 0 0,6 14-228 0 0,0 2 0 0 0,-22-20 0 0 0,30 30 204 0 0,3 3-16 0 0,-2 0-8 0 0,-7 3-66 0 0,3-1-6 0 0,8-1 121 0 0,0 1 0 0 0,0-1-1 0 0,-1 0 1 0 0,1 0 0 0 0,0 0-1 0 0,0 0 1 0 0,-1 0 0 0 0,1 0-1 0 0,0 0 1 0 0,0 0 0 0 0,-1 0-1 0 0,1 0 1 0 0,0 0 0 0 0,0 0-1 0 0,-1 0 1 0 0,1 0 0 0 0,0 0-1 0 0,0-1 1 0 0,-1 1 0 0 0,1 0-1 0 0,0 0 1 0 0,0 0 0 0 0,0 0 0 0 0,-1 0-1 0 0,1-1 1 0 0,0 1 0 0 0,0 0-1 0 0,0 0 1 0 0,-1 0 0 0 0,1 0-1 0 0,0-1 1 0 0,0 1 0 0 0,0 0-1 0 0,0 0 1 0 0,-1-1 0 0 0,-1-2-49 0 0,-9 2-467 0 0,16 11-1580 0 0,-1-8 2047 0 0,-1 1 0 0 0,0 0 0 0 0,0 0 0 0 0,0 0 1 0 0,0 0-1 0 0,0 0 0 0 0,-1 0 0 0 0,5 8 0 0 0,1 0 2 0 0,34 57-500 0 0,22 23 224 0 0,-62-87 322 0 0,1 0 0 0 0,-1 1 0 0 0,0-1 0 0 0,2 9 0 0 0,-2-9 0 0 0,-1 1 0 0 0,1-1 0 0 0,0 0 0 0 0,0 0 0 0 0,4 5 0 0 0,36 54 344 0 0,-12-30-24 0 0,-28-29-320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15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6912 0 0,'0'0'1848'0'0,"-4"8"704"0"0,2-1-2053 0 0,-1 0 0 0 0,1 0 1 0 0,1 0-1 0 0,-1-1 1 0 0,1 1-1 0 0,0 1 0 0 0,1-1 1 0 0,0 13-1 0 0,-1 18 200 0 0,0-19-381 0 0,1 0 0 0 0,1 0 0 0 0,1-1-1 0 0,1 1 1 0 0,6 22 0 0 0,3 27 365 0 0,5 36 122 0 0,6 61 54 0 0,-5-7-245 0 0,-10-96-412 0 0,15 76 258 0 0,-13-78-278 0 0,5 40 124 0 0,-5 3-69 0 0,20 153 165 0 0,-30-221-21 0 0,-13-35-285 0 0,12 0-96 0 0,0 0 0 0 0,0-1 0 0 0,0 1 0 0 0,0-1 0 0 0,0 1 0 0 0,0-1 0 0 0,0 0 0 0 0,0 1 0 0 0,0-1 0 0 0,0 0 0 0 0,1 0 0 0 0,-1 0 0 0 0,0 1 0 0 0,0-1 0 0 0,1 0 0 0 0,-1 0 0 0 0,1 0 0 0 0,-1-1 0 0 0,-10-19-73 0 0,3-3-48 0 0,0 1 1 0 0,2-1-1 0 0,0 0 0 0 0,2-1 1 0 0,-3-43-1 0 0,9 35 22 0 0,11-62-1 0 0,-3 28 56 0 0,2 6 32 0 0,-7 45 2 0 0,0 0 0 0 0,1 1 0 0 0,0-1 0 0 0,2 1 0 0 0,13-20 0 0 0,31-40-74 0 0,-49 71 72 0 0,0 0 0 0 0,0 0 0 0 0,1 1 0 0 0,6-7 0 0 0,12-11-48 0 0,-17 15 58 0 0,0 0 0 0 0,0 0 0 0 0,1 1-1 0 0,12-8 1 0 0,-5 3 1 0 0,-4 4-11 0 0,7 1-47 0 0,-13 6 59 0 0,0-1-1 0 0,9-1 1 0 0,1 3 0 0 0,-7-1 0 0 0,0 1 0 0 0,-1-1 0 0 0,10 6 0 0 0,-13-6 0 0 0,-1 0 0 0 0,1 0 0 0 0,-1 0 0 0 0,0 0 0 0 0,0 0 0 0 0,1 0 0 0 0,-1 1 0 0 0,1 1 0 0 0,2 1 0 0 0,1 6 8 0 0,1-1-1 0 0,-1 1 0 0 0,-1 0 1 0 0,0 0-1 0 0,0 0 0 0 0,-1 1 1 0 0,0-1-1 0 0,1 13 1 0 0,2 3-3 0 0,-5-21 3 0 0,0 1 0 0 0,-1 0 0 0 0,1 0 0 0 0,-1 6-1 0 0,1 19 18 0 0,2-14 3 0 0,-2 1 0 0 0,-1 23 0 0 0,0-26 4 0 0,0 1 0 0 0,1-1-1 0 0,4 23 1 0 0,-1-13 13 0 0,-1 0 0 0 0,1 25 0 0 0,2 21 25 0 0,6 58-70 0 0,-11-112 1 0 0,-1 24 0 0 0,0 8-29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16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75 372 6912 0 0,'0'0'5289'0'0,"5"9"-4412"0"0,-4-7-801 0 0,0 1 0 0 0,1-1 0 0 0,-1 0 0 0 0,1 0 0 0 0,-1 0 0 0 0,1 0-1 0 0,0-1 1 0 0,-1 1 0 0 0,1 0 0 0 0,0-1 0 0 0,3 3 0 0 0,28 14 680 0 0,-18-11-479 0 0,0-2 28 0 0,-13-5-247 0 0,0 1 0 0 0,1 0 0 0 0,-1-1 0 0 0,0 1 0 0 0,0 0 0 0 0,0 0 0 0 0,3 2 1 0 0,1 0 66 0 0,0 0 0 0 0,1 0 1 0 0,0 0-1 0 0,-1-1 1 0 0,1 0-1 0 0,0 0 1 0 0,0-1-1 0 0,1 1 1 0 0,7-1-1 0 0,17-4 36 0 0,-30 3-148 0 0,0 0 0 0 0,0 0 0 0 0,0 0 0 0 0,0 0 0 0 0,-1 0 0 0 0,1 0 0 0 0,0 0 0 0 0,0-1 0 0 0,0 1 0 0 0,-1 0 0 0 0,1-1 0 0 0,0 0 0 0 0,-1 1 0 0 0,1-1 0 0 0,3-2 0 0 0,-2 1 9 0 0,2-1 9 0 0,-1 0 1 0 0,0 0 0 0 0,1 0 0 0 0,-1 0-1 0 0,-1-1 1 0 0,1 0 0 0 0,0 0-1 0 0,-1 0 1 0 0,0 0 0 0 0,0 0-1 0 0,0-1 1 0 0,4-8 0 0 0,-4 6 4 0 0,0-1 1 0 0,-1 1-1 0 0,0-1 1 0 0,0 1-1 0 0,-1-1 1 0 0,0 0-1 0 0,1-14 1 0 0,-3-9 114 0 0,-5-43 1 0 0,4 58-38 0 0,-2 1 1 0 0,1 0 0 0 0,-2 0 0 0 0,-11-26 0 0 0,13 37-30 0 0,0-1 1 0 0,0 0-1 0 0,0 1 0 0 0,-1-1 0 0 0,-7-6 1 0 0,-9-10 306 0 0,17 16-295 0 0,-1 0 1 0 0,0 1-1 0 0,0 0 1 0 0,0 0-1 0 0,-1 0 0 0 0,1 0 1 0 0,-1 0-1 0 0,0 1 1 0 0,0 0-1 0 0,0 0 0 0 0,-1 1 1 0 0,1-1-1 0 0,-1 1 1 0 0,1 0-1 0 0,-1 1 0 0 0,0-1 1 0 0,1 1-1 0 0,-10-1 1 0 0,-1 2 71 0 0,11-1-116 0 0,0 1-1 0 0,0 0 1 0 0,-1 0 0 0 0,1 0-1 0 0,0 1 1 0 0,-1-1 0 0 0,1 1-1 0 0,0 1 1 0 0,0-1 0 0 0,0 1-1 0 0,0 0 1 0 0,0 0 0 0 0,-9 5-1 0 0,-10 10 9 0 0,18-14-47 0 0,1 0 0 0 0,-1 1 0 0 0,1 0 0 0 0,0 0 0 0 0,0 0 1 0 0,1 0-1 0 0,-1 1 0 0 0,1 0 0 0 0,0 0 0 0 0,-4 7 0 0 0,4-4-14 0 0,0 1 0 0 0,1-1 0 0 0,0 1 0 0 0,0 0 0 0 0,1 0 0 0 0,0 0 0 0 0,1 0 0 0 0,0 0 0 0 0,0 16 0 0 0,1-4 0 0 0,-1 1 0 0 0,-5 21 0 0 0,6-38 0 0 0,-1 0 0 0 0,1 0 0 0 0,0 1 0 0 0,1-1 0 0 0,0 6 0 0 0,0-5 0 0 0,0 0 0 0 0,-1 1 0 0 0,0 8 0 0 0,-2 1 2 0 0,1 1-1 0 0,1 0 0 0 0,0-1 1 0 0,1 1-1 0 0,1-1 0 0 0,1 1 1 0 0,8 28-1 0 0,1-9 34 0 0,3-1 0 0 0,1-1 0 0 0,1 0 0 0 0,2-2-1 0 0,33 45 1 0 0,-29-51-38 0 0,0 0 0 0 0,31 24-1 0 0,-53-49 1 0 0,6 5 14 0 0,0 0-1 0 0,1 0 1 0 0,0-1-1 0 0,0 0 1 0 0,0-1-1 0 0,1 1 1 0 0,0-2-1 0 0,0 1 1 0 0,15 3-1 0 0,-18-5-6 0 0,0-1-1 0 0,0-1 0 0 0,0 1 0 0 0,0-1 0 0 0,0 0 1 0 0,0 0-1 0 0,0 0 0 0 0,0-1 0 0 0,0 0 0 0 0,0 0 1 0 0,-1-1-1 0 0,1 0 0 0 0,0 0 0 0 0,-1 0 1 0 0,1 0-1 0 0,5-4 0 0 0,1-3-426 0 0,-1-1-1 0 0,0 0 1 0 0,-1 0-1 0 0,0-1 1 0 0,-1-1-1 0 0,16-23 1 0 0,-7 8-1764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17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5064 0 0,'0'0'232'0'0,"0"2"298"0"0,-3 22 3420 0 0,2-20-3304 0 0,0 0 0 0 0,0 0 1 0 0,0 0-1 0 0,1 0 0 0 0,0 0 0 0 0,-1 0 0 0 0,2 7 0 0 0,20 151 2747 0 0,-17-132-2834 0 0,1 0 1 0 0,12 39-1 0 0,24 57 326 0 0,-30-96-715 0 0,8 44 245 0 0,0-1-14 0 0,-11-48-266 0 0,4 25 0 0 0,-3-8-33 0 0,-7-37-88 0 0,0 17 55 0 0,-2-21-4 0 0,-9-13 191 0 0,3 5-239 0 0,-1-1 0 0 0,1 0 0 0 0,0 0 0 0 0,1-1 0 0 0,0 0 0 0 0,0 0 0 0 0,-4-12 0 0 0,-5-14-17 0 0,8 20 0 0 0,0-1 0 0 0,1 1 0 0 0,0-1 0 0 0,-3-23 0 0 0,-3-61-80 0 0,11 95 79 0 0,0 0 0 0 0,0 0-1 0 0,0 0 1 0 0,1-1 0 0 0,-1 1 0 0 0,3-5-1 0 0,1-12-42 0 0,0 3 41 0 0,0 0-1 0 0,2 0 1 0 0,9-23-1 0 0,-9 23-6 0 0,14-19-69 0 0,-8 16 38 0 0,4-6 22 0 0,1 1-1 0 0,2 0 1 0 0,30-32-1 0 0,-46 55 23 0 0,5-4-3 0 0,1 0 0 0 0,0 0-1 0 0,1 1 1 0 0,-1 0 0 0 0,1 1-1 0 0,22-10 1 0 0,-13 6-8 0 0,3 4-45 0 0,-6 3 52 0 0,-12 2-3 0 0,1-1 0 0 0,-1 1 0 0 0,1 1 0 0 0,0-1 0 0 0,-1 1 0 0 0,1-1 0 0 0,0 1 0 0 0,-1 1 0 0 0,1-1 0 0 0,0 1 0 0 0,-1 0 0 0 0,1 0 0 0 0,-1 0 0 0 0,1 0 0 0 0,7 4 0 0 0,-8-2 4 0 0,0-1 0 0 0,0 1 0 0 0,0 0 0 0 0,0 0 0 0 0,0 1 0 0 0,-1-1 0 0 0,5 6 0 0 0,-2-1 12 0 0,-1 0 0 0 0,1 1 0 0 0,-2-1 0 0 0,1 1 0 0 0,-1 0 0 0 0,-1 0 0 0 0,6 18-1 0 0,-3 3 46 0 0,3 37-1 0 0,-6-46-47 0 0,1 28 134 0 0,5 49 252 0 0,-4-56-134 0 0,-1-20-70 0 0,1 0-1 0 0,1 0 1 0 0,16 39-1 0 0,-7-20-290 0 0,-5-18 112 0 0,1 0 1 0 0,1-1 0 0 0,1 0 0 0 0,17 21 0 0 0,-17-24 29 0 0,-9-14-73 0 0,0-1 0 0 0,0 0 0 0 0,0 1 0 0 0,1-1 0 0 0,-1-1 0 0 0,1 1 0 0 0,0-1 0 0 0,0 0 0 0 0,8 4 0 0 0,-1-1 25 0 0,1-1-1 0 0,0 0 1 0 0,15 3-1 0 0,-20-7-195 0 0,0 0 0 0 0,0-1 0 0 0,0 1 0 0 0,0-1 0 0 0,0-1 0 0 0,0 0 0 0 0,0 0 0 0 0,0 0 0 0 0,-1-1 0 0 0,1 0-1 0 0,0-1 1 0 0,-1 1 0 0 0,1-2 0 0 0,-1 1 0 0 0,13-9 0 0 0,-8 4-385 0 0,18-16-1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18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44 4608 0 0,'-18'-16'14047'0'0,"18"18"-13872"0"0,0 4-128 0 0,0 0 0 0 0,0-1 0 0 0,1 1-1 0 0,0 0 1 0 0,0 0 0 0 0,0 0 0 0 0,3 6 0 0 0,3 6-39 0 0,-3-7-7 0 0,1 0-1 0 0,0 0 1 0 0,1 0-1 0 0,11 16 0 0 0,-13-24-1 0 0,-1 0 6 0 0,5 15-62 0 0,-4-12 46 0 0,4-6 22 0 0,-7 0-8 0 0,1 0-1 0 0,-1-1 1 0 0,0 1 0 0 0,0-1-1 0 0,0 1 1 0 0,0-1-1 0 0,0 1 1 0 0,0-1 0 0 0,0 0-1 0 0,0 0 1 0 0,0 1 0 0 0,0-1-1 0 0,0 0 1 0 0,0 0-1 0 0,-1 0 1 0 0,1 0 0 0 0,0 0-1 0 0,0-2 1 0 0,14-15 60 0 0,-13 16-54 0 0,-1 0-1 0 0,0 0 0 0 0,1 0 0 0 0,-1-1 1 0 0,0 1-1 0 0,0 0 0 0 0,0 0 0 0 0,0-1 0 0 0,-1 1 1 0 0,1 0-1 0 0,0-1 0 0 0,-1 1 0 0 0,0-1 1 0 0,0 1-1 0 0,0-1 0 0 0,0 1 0 0 0,0-1 0 0 0,0 1 1 0 0,0-1-1 0 0,-1 1 0 0 0,1 0 0 0 0,-1-1 0 0 0,-1-2 1 0 0,-2-4 27 0 0,0 0 0 0 0,0 0 0 0 0,-1 0 0 0 0,-7-9 0 0 0,11 17-20 0 0,1 0-1 0 0,-1 0 1 0 0,0 0 0 0 0,1 0 0 0 0,-1 0 0 0 0,0 0-1 0 0,0 1 1 0 0,0-1 0 0 0,0 0 0 0 0,0 1-1 0 0,0-1 1 0 0,-1 0 0 0 0,1 0 1 0 0,1 0 0 0 0,0 1 0 0 0,0-1 0 0 0,-1 0 0 0 0,1 0 0 0 0,0 1 0 0 0,0-1 0 0 0,0 0 0 0 0,0 1 0 0 0,0-1 0 0 0,0 0 0 0 0,0 0 0 0 0,0 1 0 0 0,0-1 0 0 0,0-1 0 0 0,0 1 12 0 0,0 0 0 0 0,0 0-1 0 0,0 0 1 0 0,0 0-1 0 0,0 0 1 0 0,0 0-1 0 0,-1 0 0 0 0,1 0 1 0 0,0 1-1 0 0,-1-1 1 0 0,1 0-1 0 0,-1 0 1 0 0,1 0-1 0 0,-1 0 1 0 0,0 0-1 0 0,1 1 0 0 0,-1-1 1 0 0,0 0-1 0 0,1 0 1 0 0,-1 1-1 0 0,0-1 1 0 0,0 1-1 0 0,0-1 1 0 0,-1 0-1 0 0,-24-9 785 0 0,25 10-794 0 0,0 0 5 0 0,0 0-1 0 0,-1 0 1 0 0,1 0 0 0 0,-1 0 0 0 0,1 0-1 0 0,0 0 1 0 0,-1 0 0 0 0,1 0-1 0 0,0 0 1 0 0,-1 1 0 0 0,1-1 0 0 0,0 1-1 0 0,-1-1 1 0 0,1 1 0 0 0,0 0-1 0 0,0-1 1 0 0,0 1 0 0 0,-1 0 0 0 0,1 0-1 0 0,-2 1 1 0 0,1 1-8 0 0,0-1 1 0 0,-1 1-1 0 0,1-1 1 0 0,0 1-1 0 0,1 0 1 0 0,-1-1-1 0 0,-2 6 0 0 0,1 0-16 0 0,-1 0 0 0 0,1 0 0 0 0,0 0 0 0 0,-3 14 0 0 0,4-8-3 0 0,0-8-5 0 0,1 0 0 0 0,0 0 0 0 0,1 0-1 0 0,0 0 1 0 0,0 0 0 0 0,0 0-1 0 0,1 9 1 0 0,1 6 50 0 0,-2-18-51 0 0,0 0 1 0 0,0 0-1 0 0,1 0 1 0 0,-1 0-1 0 0,1 0 0 0 0,-1 0 1 0 0,3 4-1 0 0,8 19 31 0 0,0-1-696 0 0,-3-9-4908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19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3680 0 0,'-1'1'284'0'0,"-3"6"2419"0"0,0 0 0 0 0,-5 15-1 0 0,7-16-2491 0 0,0 0 0 0 0,1 0 0 0 0,0 0 0 0 0,0 1 0 0 0,1-1-1 0 0,0 0 1 0 0,0 0 0 0 0,0 1 0 0 0,1-1 0 0 0,1 7 0 0 0,7 13 144 0 0,-1-5-174 0 0,15 57 547 0 0,-22-75-664 0 0,0 1 1 0 0,-1-1-1 0 0,1 0 1 0 0,-1 0-1 0 0,0 1 1 0 0,1-1-1 0 0,-2 1 1 0 0,1-1-1 0 0,0 0 1 0 0,-1 1-1 0 0,1-1 1 0 0,-1 0-1 0 0,0 0 0 0 0,0 1 1 0 0,-3 3-1 0 0,4-5 560 0 0,9 4 63 0 0,-8-5-667 0 0,-1 0 0 0 0,1-1-1 0 0,0 1 1 0 0,-1 0 0 0 0,1-1-1 0 0,0 1 1 0 0,-1-1 0 0 0,1 1-1 0 0,0-1 1 0 0,0 1 0 0 0,0-1-1 0 0,0 0 1 0 0,-1 1 0 0 0,1-1 0 0 0,0 0-1 0 0,0 0 1 0 0,0 0 0 0 0,0 0-1 0 0,0 1 1 0 0,0-1 0 0 0,1-1-1 0 0,25-12 197 0 0,-26 12-205 0 0,0 1 0 0 0,-1-1-1 0 0,1 0 1 0 0,0 0-1 0 0,-1 1 1 0 0,1-1-1 0 0,-1 0 1 0 0,1 0-1 0 0,-1 0 1 0 0,1 0-1 0 0,-1 0 1 0 0,1 0-1 0 0,-1 0 1 0 0,0 0 0 0 0,0 0-1 0 0,1-2 1 0 0,0 0 17 0 0,0-6 28 0 0,1 0-1 0 0,-2 0 1 0 0,1 0-1 0 0,-1 0 1 0 0,0 0-1 0 0,-1 0 1 0 0,0 0-1 0 0,-1 0 1 0 0,-2-9-1 0 0,-11-20 406 0 0,12 31-283 0 0,0-1 0 0 0,0 0 0 0 0,-3-11 0 0 0,5 9 89 0 0,1 8-214 0 0,0 0 0 0 0,0 0 1 0 0,-1 0-1 0 0,1 0 0 0 0,0 0 1 0 0,-1 0-1 0 0,1 0 0 0 0,-1 0 1 0 0,1 0-1 0 0,-1 1 0 0 0,0-1 1 0 0,0 0-1 0 0,0 0 1 0 0,0 1-1 0 0,0-1 0 0 0,0 1 1 0 0,0-1-1 0 0,-1 1 0 0 0,1-1 1 0 0,-1 1-1 0 0,1 0 0 0 0,-1 0 1 0 0,-1-1-1 0 0,2 1-34 0 0,1 1 0 0 0,-1-1 1 0 0,1 1-1 0 0,-1-1 0 0 0,0 1 0 0 0,1-1 0 0 0,-1 1 0 0 0,0 0 1 0 0,1 0-1 0 0,-1-1 0 0 0,0 1 0 0 0,0 0 0 0 0,1 0 0 0 0,-1 0 1 0 0,0 0-1 0 0,0 0 0 0 0,1 0 0 0 0,-1 0 0 0 0,0 0 0 0 0,0 0 1 0 0,1 0-1 0 0,-1 0 0 0 0,0 0 0 0 0,0 1 0 0 0,1-1 0 0 0,-1 0 1 0 0,0 1-1 0 0,1-1 0 0 0,-1 0 0 0 0,0 1 0 0 0,1-1 0 0 0,-1 1 1 0 0,0-1-1 0 0,1 1 0 0 0,-1-1 0 0 0,1 1 0 0 0,-1-1 0 0 0,0 2 1 0 0,-4 2 3 0 0,2-1-19 0 0,0 1 1 0 0,0-1 0 0 0,0 1 0 0 0,0 0 0 0 0,1 0-1 0 0,-1 0 1 0 0,1 0 0 0 0,0 0 0 0 0,0 1-1 0 0,1-1 1 0 0,-2 5 0 0 0,-1 8 19 0 0,-3 28 1 0 0,6-38-25 0 0,0 5 44 0 0,0 1-1 0 0,1-1 1 0 0,0 0 0 0 0,3 19-1 0 0,-2-24-173 0 0,1-1-1 0 0,-1 1 1 0 0,1 0-1 0 0,0-1 0 0 0,1 1 1 0 0,0-1-1 0 0,0 0 1 0 0,0 0-1 0 0,6 8 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6:31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3108 3224 0 0,'-8'10'8566'0'0,"-34"-57"-7548"0"0,37 40-908 0 0,0 2-33 0 0,1-1 0 0 0,0 1-1 0 0,1-1 1 0 0,0 0 0 0 0,-1 0 0 0 0,-2-11 0 0 0,-1 1 39 0 0,-13-27 0 0 0,13 31-83 0 0,1 0-1 0 0,1 0 0 0 0,0 0 1 0 0,-5-20-1 0 0,-17-87 173 0 0,-12-64-191 0 0,27 86 141 0 0,9 64-29 0 0,-1 0 0 0 0,-2 0 1 0 0,-11-35-1 0 0,-4-1 112 0 0,3-1 1 0 0,3 0-1 0 0,3-1 1 0 0,3-1-1 0 0,1-102 1 0 0,7 92-77 0 0,-1 10-63 0 0,11-90-1 0 0,2 32-44 0 0,-1 57-44 0 0,10-54 70 0 0,-13 87-6 0 0,-2-1 0 0 0,0-60 0 0 0,-2 34-8 0 0,-2 51-39 0 0,2-1-1 0 0,5-21 0 0 0,3-12-13 0 0,-11 48-8 0 0,2-17 13 0 0,1-1 0 0 0,1 1 0 0 0,0 1 0 0 0,1-1 1 0 0,13-28-1 0 0,-10 29-13 0 0,0 0 0 0 0,-1 0 1 0 0,5-24-1 0 0,-9 30 9 0 0,1 0 1 0 0,1 0-1 0 0,0 0 0 0 0,12-20 0 0 0,7-15 43 0 0,-14 28-46 0 0,1 0-1 0 0,1 1 0 0 0,0 0 1 0 0,23-25-1 0 0,4-7-9 0 0,71-84 134 0 0,-102 126-73 0 0,0 0 0 0 0,1 1-1 0 0,0 0 1 0 0,0 1 0 0 0,16-9 0 0 0,-10 6-170 0 0,-5 3 88 0 0,0 0 1 0 0,0 1 0 0 0,14-6-1 0 0,-19 10 42 0 0,-1-1 0 0 0,0 1 0 0 0,1 0 0 0 0,-1 1 0 0 0,1-1-1 0 0,0 1 1 0 0,-1 0 0 0 0,1 0 0 0 0,-1 0 0 0 0,8 2-1 0 0,-10-2-21 0 0,-1 0 0 0 0,0 1 0 0 0,1-1 0 0 0,-1 0 0 0 0,1-1 0 0 0,-1 1 0 0 0,0 0 0 0 0,1 0 0 0 0,-1 0 0 0 0,0-1 0 0 0,3 0 0 0 0,-3 0 0 0 0,0 1 0 0 0,0-1 0 0 0,0 1 0 0 0,0 0 0 0 0,1-1 0 0 0,-1 1 0 0 0,0 0 0 0 0,0 0 0 0 0,0 0 0 0 0,1 0 0 0 0,-1 0 0 0 0,0 0 0 0 0,2 1 0 0 0,19 5-60 0 0,-2-2 99 0 0,-2 2 1 0 0,23 9 0 0 0,-31-11-36 0 0,1 0 0 0 0,-1-1-1 0 0,12 2 1 0 0,-16-5-8 0 0,0 1 0 0 0,-1 0 0 0 0,1 1 0 0 0,-1-1-1 0 0,1 1 1 0 0,-1 0 0 0 0,1 0 0 0 0,-1 1 0 0 0,0 0 0 0 0,0 0 0 0 0,0 0 0 0 0,-1 0 0 0 0,1 1 0 0 0,7 8-1 0 0,16 14 39 0 0,-23-22 0 0 0,-1 0-1 0 0,1 0 1 0 0,-1 0 0 0 0,0 1-1 0 0,0 0 1 0 0,5 7 0 0 0,-4-2-14 0 0,0 1-1 0 0,-1 0 1 0 0,0 0 0 0 0,3 19 0 0 0,6 14 31 0 0,-13-39-51 0 0,0-3 4 0 0,0-1 0 0 0,0 1 0 0 0,0-1 0 0 0,0 1 0 0 0,0-1 0 0 0,0 1 0 0 0,1-1 0 0 0,-1 1 0 0 0,0-1 0 0 0,1 1 0 0 0,-1-1 0 0 0,1 1 0 0 0,0-1 0 0 0,-1 0 0 0 0,3 3 0 0 0,6 14 49 0 0,-6-15-51 0 0,-1 1-1 0 0,-1-1 1 0 0,1 1 0 0 0,0 0-1 0 0,-1-1 1 0 0,2 6-1 0 0,-1-4-1 0 0,0 1 0 0 0,0-1 0 0 0,1 0 0 0 0,-1 0 0 0 0,1 0 0 0 0,1 0 0 0 0,6 8-1 0 0,-6-7 4 0 0,0-1-1 0 0,0 1 0 0 0,0 0 1 0 0,5 12-1 0 0,14 35 51 0 0,-2 11 32 0 0,-14-46-58 0 0,-1 0 0 0 0,-1 0-1 0 0,3 23 1 0 0,10 129 37 0 0,-5-54 0 0 0,-13-83-64 0 0,-1-29 0 0 0,1 1 0 0 0,0 0 0 0 0,0-1 0 0 0,0 1 0 0 0,2 6 0 0 0,1 10 22 0 0,0 1-1 0 0,-2-1 1 0 0,0 0-1 0 0,-3 28 1 0 0,1 0-2 0 0,0-4 48 0 0,-8 53 0 0 0,6-69-34 0 0,3 51-1 0 0,2-31-36 0 0,-1-19 3 0 0,-1 20 0 0 0,-3 52 0 0 0,-1 29 11 0 0,1-81 42 0 0,-1 7 1 0 0,3-48-53 0 0,1-1 1 0 0,-1 1-1 0 0,2-1 1 0 0,-1 1-1 0 0,1-1 0 0 0,3 16 1 0 0,-3-19-2 0 0,0 31 0 0 0,0 6 0 0 0,3 35 0 0 0,-3-69 0 0 0,-1 1 0 0 0,0 0 0 0 0,-3 15 0 0 0,0 14 0 0 0,-2 70 0 0 0,2-67 21 0 0,1 0 1 0 0,6 60-1 0 0,9 81-21 0 0,-12-164 0 0 0,0-1 0 0 0,5 17 0 0 0,-2-16 0 0 0,-2-1 0 0 0,1 20 0 0 0,-3 186-1881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6:33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566 45 2304 0 0,'-2'-1'3512'0'0,"-32"-17"776"0"0,-7-3-2860 0 0,38 20-1360 0 0,0 0 0 0 0,1 0 0 0 0,-1 1 0 0 0,0-1 0 0 0,0 1 0 0 0,1-1 0 0 0,-1 1 0 0 0,0 0 0 0 0,0 0 0 0 0,0 0 0 0 0,1 1 0 0 0,-1-1 0 0 0,0 1 0 0 0,-3 1 0 0 0,-7 3 154 0 0,1 1 1 0 0,0 0-1 0 0,0 1 1 0 0,0 0-1 0 0,0 1 1 0 0,1 0 0 0 0,-18 18-1 0 0,-2 7-122 0 0,-28 39-1 0 0,32-38 74 0 0,1 1 187 0 0,2 1 0 0 0,-20 43 0 0 0,36-65-291 0 0,-10 14-59 0 0,-6 12 19 0 0,10-6 227 0 0,1 1 1 0 0,-13 55 0 0 0,20-59-170 0 0,2 0-1 0 0,0 0 0 0 0,2 0 1 0 0,2 0-1 0 0,4 49 1 0 0,-1-57-62 0 0,1 0 1 0 0,1 0 0 0 0,1 0-1 0 0,18 43 1 0 0,3 18 13 0 0,-22-66-33 0 0,0 1 0 0 0,2-1 0 0 0,0 0 0 0 0,0 0 0 0 0,18 28-1 0 0,-3-14-1 0 0,-8-12 26 0 0,27 31 0 0 0,15 16-37 0 0,-36-40 30 0 0,32 30 0 0 0,-44-49-11 0 0,1 0 0 0 0,0-1 1 0 0,1 0-1 0 0,-1 0 0 0 0,1-1 0 0 0,1-1 0 0 0,17 8 0 0 0,85 33 52 0 0,-100-42-53 0 0,-1 0 0 0 0,1-1-1 0 0,0-1 1 0 0,0 0 0 0 0,1-1-1 0 0,14 0 1 0 0,-13-1 25 0 0,-9 1-19 0 0,0-1 0 0 0,0 0 0 0 0,0 0-1 0 0,1-1 1 0 0,-1 1 0 0 0,0-1 0 0 0,8-3 0 0 0,14-2 42 0 0,-25 5-49 0 0,1 1 0 0 0,-1-1 1 0 0,0 1-1 0 0,0-1 0 0 0,1 0 1 0 0,-1 0-1 0 0,0 0 0 0 0,4-2 1 0 0,14-7 79 0 0,-17 8-59 0 0,0 1 0 0 0,0-1-1 0 0,0 0 1 0 0,0 0 0 0 0,-1 0-1 0 0,5-4 1 0 0,11-8 50 0 0,-2-1-1 0 0,0-1 1 0 0,0 0 0 0 0,-2-2-1 0 0,19-25 1 0 0,-10 12-26 0 0,-20 26-49 0 0,1 0 1 0 0,-1-1-1 0 0,0 0 1 0 0,0 0-1 0 0,0 0 1 0 0,-1 0-1 0 0,5-14 1 0 0,-1-1-128 0 0,0 1-1 0 0,18-32 1 0 0,-18 39 32 0 0,0-1 1 0 0,-1 0-1 0 0,0-1 1 0 0,-1 0-1 0 0,-1 0 0 0 0,4-22 1 0 0,-5 22 463 0 0,0-1 0 0 0,7-23 0 0 0,-6 27-347 0 0,-1 0 1 0 0,0-1-1 0 0,0 0 0 0 0,0-22 0 0 0,-4-2 104 0 0,-1 0-1 0 0,-8-37 0 0 0,6 53 3 0 0,-1 0 0 0 0,-1 0 0 0 0,-13-32 0 0 0,16 46-91 0 0,1 1 0 0 0,1 0-1 0 0,-1-1 1 0 0,0-9 0 0 0,1 9 9 0 0,0 0 0 0 0,0 1 0 0 0,-1-1-1 0 0,-4-10 1 0 0,-6-7 22 0 0,-1 1-1 0 0,-1 0 0 0 0,-1 1 1 0 0,-1 0-1 0 0,-1 1 1 0 0,0 1-1 0 0,-2 1 1 0 0,-35-28-1 0 0,36 32-49 0 0,3 3-124 0 0,0 0 0 0 0,-1 1 0 0 0,0 1 0 0 0,0 0 0 0 0,-30-12 0 0 0,21 13-210 0 0,14 4-249 0 0,0 1 0 0 0,0 0 1 0 0,0 1-1 0 0,-14-2 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6:3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0 884 4144 0 0,'2'0'4025'0'0,"3"0"-3726"0"0,0 1-1 0 0,-1 0 1 0 0,1 0-1 0 0,0 1 1 0 0,-1-1-1 0 0,1 1 1 0 0,4 3-1 0 0,-4-3-222 0 0,-1 0-1 0 0,1 0 0 0 0,-1 0 1 0 0,1-1-1 0 0,0 0 0 0 0,0 1 0 0 0,7-1 1 0 0,-11 0-56 0 0,0-1 0 0 0,0 1 1 0 0,1 0-1 0 0,-1 0 0 0 0,0-1 0 0 0,0 1 1 0 0,0 0-1 0 0,0 0 0 0 0,0 0 0 0 0,0 0 1 0 0,1 2-1 0 0,1 0 34 0 0,76 57 1057 0 0,-57-44-850 0 0,-11-8-152 0 0,-8-5-76 0 0,0-1 0 0 0,1 1-1 0 0,-1-1 1 0 0,1 0 0 0 0,-1 0-1 0 0,1-1 1 0 0,4 2 0 0 0,20 8 165 0 0,-22-8-141 0 0,1-1 1 0 0,-1 1-1 0 0,1-1 0 0 0,0-1 1 0 0,0 1-1 0 0,0-1 1 0 0,8 0-1 0 0,31 2 348 0 0,-30-2-193 0 0,-1 0 1 0 0,1-1-1 0 0,22-3 1 0 0,-8-1 96 0 0,24-4-10 0 0,70-28-54 0 0,-17-2-154 0 0,-102 35-71 0 0,1 0 1 0 0,-1 0-1 0 0,0 0 1 0 0,0 0-1 0 0,-1-1 1 0 0,1 0-1 0 0,3-4 1 0 0,-2 3 7 0 0,0 0 0 0 0,0 0 0 0 0,0 0 0 0 0,6-3 0 0 0,10-4 40 0 0,-2 0 0 0 0,1-2 0 0 0,-2-1 1 0 0,24-22-1 0 0,-2 5-56 0 0,-31 24-13 0 0,1 0 1 0 0,-1 0 0 0 0,13-15-1 0 0,11-15 23 0 0,-20 23-12 0 0,-1 0 1 0 0,0-1 0 0 0,13-22-1 0 0,-16 21 37 0 0,-1-1-1 0 0,9-26 0 0 0,-13 32-11 0 0,-4 9-32 0 0,0 0-1 0 0,1 0 1 0 0,-1 0-1 0 0,-1-1 1 0 0,1 1 0 0 0,1-6 0 0 0,4-19-4 0 0,-5 25 5 0 0,0 0 0 0 0,0 0 0 0 0,0 0 0 0 0,0 0 1 0 0,0 0-1 0 0,-1 0 0 0 0,0 0 0 0 0,1 0 0 0 0,-1 0 1 0 0,0 0-1 0 0,-1-1 0 0 0,1 1 0 0 0,-1 0 0 0 0,1 0 1 0 0,-1 0-1 0 0,0 0 0 0 0,-1-3 0 0 0,1 3 35 0 0,-4 0-26 0 0,-9-4-12 0 0,9 5-6 0 0,4 2 1 0 0,0-1 1 0 0,0 0-1 0 0,0 1 0 0 0,0-1 0 0 0,0 1 1 0 0,-1-1-1 0 0,1 1 0 0 0,0-1 1 0 0,0 1-1 0 0,0 0 0 0 0,-1 0 0 0 0,1-1 1 0 0,0 1-1 0 0,0 0 0 0 0,-1 0 1 0 0,1 0-1 0 0,0 0 0 0 0,0 1 0 0 0,-1-1 1 0 0,1 0-1 0 0,0 1 0 0 0,0-1 1 0 0,-2 1-1 0 0,2 0-42 0 0,-4 0-40 0 0,-14-2-18 0 0,17 1 103 0 0,0 0 0 0 0,0 0 0 0 0,0-1 0 0 0,0 1 0 0 0,0 0 0 0 0,0-1 0 0 0,0 1-1 0 0,0-1 1 0 0,0 0 0 0 0,0 0 0 0 0,1 0 0 0 0,-1 0 0 0 0,0 0 0 0 0,0 0 0 0 0,1 0 0 0 0,-1 0 0 0 0,1-1 0 0 0,-1 1 0 0 0,1-1 0 0 0,-1 1 0 0 0,1-1 0 0 0,-2-2 0 0 0,-12-10-53 0 0,12 10 44 0 0,2 2-33 0 0,0 1 43 0 0,1 1 0 0 0,0 0-1 0 0,0-1 1 0 0,-1 1 0 0 0,1 0 0 0 0,0 0 0 0 0,-1-1-1 0 0,1 1 1 0 0,0 0 0 0 0,-1 0 0 0 0,1-1-1 0 0,0 1 1 0 0,-1 0 0 0 0,1 0 0 0 0,-1 0-1 0 0,1 0 1 0 0,0-1 0 0 0,-1 1 0 0 0,1 0 0 0 0,-1 0-1 0 0,1 0 1 0 0,-1 0 0 0 0,1 0 0 0 0,0 0-1 0 0,-1 0 1 0 0,1 0 0 0 0,-1 0 0 0 0,1 1-1 0 0,0-1 1 0 0,-1 0 0 0 0,1 0 0 0 0,-1 0-1 0 0,1 0 1 0 0,0 1 0 0 0,-1-1 0 0 0,1 0 0 0 0,0 0-1 0 0,-1 0 1 0 0,1 1 0 0 0,0-1 0 0 0,-1 1-1 0 0,0 0 1 0 0,-2-1-1 0 0,-6 5 1 0 0,-7 5 0 0 0,-8 3-56 0 0,24-13 52 0 0,0 0-1 0 0,0 0 1 0 0,0 0-1 0 0,0 0 0 0 0,0 0 1 0 0,0 0-1 0 0,0 0 0 0 0,0 0 1 0 0,0 0-1 0 0,0 1 0 0 0,0-1 1 0 0,0 0-1 0 0,0 0 1 0 0,0 0-1 0 0,0 0 0 0 0,24-2 8 0 0,5-1-4 0 0,17-18 1 0 0,-19 7 1 0 0,56-38 126 0 0,-74 45-127 0 0,-1 1 0 0 0,15-15 0 0 0,-18 16 13 0 0,1-1 0 0 0,-1 1 0 0 0,1 1 0 0 0,9-7-1 0 0,28-30-12 0 0,-15 20 1 0 0,-18 13-2 0 0,0 0 1 0 0,0 1 0 0 0,1 0 0 0 0,14-7 0 0 0,65-32 0 0 0,-59 33 0 0 0,38-14 0 0 0,-39 14 0 0 0,-5 4-3 0 0,-22 7 6 0 0,1 0 1 0 0,-1 1 0 0 0,1-1 0 0 0,-1 1-1 0 0,1 0 1 0 0,0 0 0 0 0,-1 0 0 0 0,1 1 0 0 0,0-1-1 0 0,0 1 1 0 0,0 0 0 0 0,0 0 0 0 0,-1 0-1 0 0,1 1 1 0 0,0-1 0 0 0,0 1 0 0 0,4 1-1 0 0,27 4-3 0 0,-23-1-1 0 0,-10-5 6 0 0,0 1 1 0 0,-1 0-1 0 0,1 0 1 0 0,0-1-1 0 0,-1 1 1 0 0,1-1-1 0 0,0 0 1 0 0,0 1-1 0 0,0-1 1 0 0,-1 0-1 0 0,4 0 0 0 0,-2 2 49 0 0,4 5-33 0 0,-6-6-15 0 0,0 0-1 0 0,0 0 0 0 0,0 0 1 0 0,0 1-1 0 0,-1-1 1 0 0,1 0-1 0 0,0 0 1 0 0,-1 1-1 0 0,1-1 0 0 0,-1 0 1 0 0,1 1-1 0 0,-1-1 1 0 0,0 1-1 0 0,0-1 1 0 0,1 1-1 0 0,-1-1 0 0 0,0 0 1 0 0,0 1-1 0 0,-1-1 1 0 0,1 1-1 0 0,0-1 1 0 0,0 1-1 0 0,-1-1 0 0 0,0 2 1 0 0,-1 4 3 0 0,-1-1-1 0 0,0-1 1 0 0,0 1 0 0 0,-4 6 0 0 0,-3 4 16 0 0,6-7 10 0 0,0-1-1 0 0,-1 1 0 0 0,-1-1 0 0 0,1 0 1 0 0,-1 0-1 0 0,0 0 0 0 0,-1-1 0 0 0,-14 13 0 0 0,-136 99 373 0 0,133-104-388 0 0,0-1 0 0 0,-42 17 0 0 0,54-26-12 0 0,-3 1-44 0 0,-1-1 0 0 0,1 0 0 0 0,-1-1 0 0 0,-27 2 0 0 0,37-5-193 0 0,1-1 0 0 0,-1-1 0 0 0,1 1 0 0 0,-1-1-1 0 0,1 0 1 0 0,-1 0 0 0 0,1-1 0 0 0,-10-3 0 0 0,0-4-860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6:36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1 5352 0 0,'0'0'1542'0'0,"0"4"-1218"0"0,-2 15 23 0 0,-1 0 0 0 0,-2-1 0 0 0,0 1 1 0 0,0-1-1 0 0,-2 0 0 0 0,-10 20 0 0 0,-4 15 269 0 0,13-36-373 0 0,0 0 1 0 0,-1 0 0 0 0,-1-1 0 0 0,-19 24-1 0 0,15-21-10 0 0,-23 40 0 0 0,19-27-186 0 0,-1-2 1 0 0,-26 32-1 0 0,-20 33 31 0 0,-2 2-78 0 0,49-72 0 0 0,9-17 10 0 0,7-5 0 0 0,-1 0 0 0 0,0-1 0 0 0,1 1 0 0 0,-1 0 0 0 0,1 0 0 0 0,-3 7 0 0 0,4-9 60 0 0,1 0 0 0 0,-1 0 0 0 0,1 0 0 0 0,-1 0 0 0 0,1 0 0 0 0,-1 0 0 0 0,1 0 0 0 0,-1-1 0 0 0,0 1 1 0 0,0 0-1 0 0,1 0 0 0 0,-1 0 0 0 0,0-1 0 0 0,0 1 0 0 0,0-1 0 0 0,0 1 0 0 0,0 0 0 0 0,0-1 0 0 0,0 1 0 0 0,-1-1 1 0 0,0 1 329 0 0,2 1-347 0 0,0-1-53 0 0,0-1 1 0 0,0 1-1 0 0,0 0 0 0 0,0 0 1 0 0,0-1-1 0 0,0 1 0 0 0,0 0 1 0 0,0 0-1 0 0,0-1 0 0 0,0 1 0 0 0,1 0 1 0 0,-1 0-1 0 0,0-1 0 0 0,1 1 1 0 0,-1 0-1 0 0,0-1 0 0 0,1 1 1 0 0,-1 0-1 0 0,1-1 0 0 0,-1 1 1 0 0,1-1-1 0 0,-1 1 0 0 0,1-1 1 0 0,-1 1-1 0 0,1-1 0 0 0,0 1 1 0 0,-1-1-1 0 0,1 0 0 0 0,1 1 1 0 0,0 0 0 0 0,33 35-1 0 0,-20-27 29 0 0,-7-1 2 0 0,4 7-17 0 0,7 11 0 0 0,2-2-1 0 0,0-1 0 0 0,33 27 1 0 0,-50-46-15 0 0,-1 0 1 0 0,1 0-1 0 0,-1 0 1 0 0,1 0-1 0 0,2 5 1 0 0,-4-5 1 0 0,0 0 1 0 0,1 0-1 0 0,0 0 1 0 0,0-1-1 0 0,0 0 1 0 0,1 1-1 0 0,-1-1 1 0 0,5 3-1 0 0,38 40 127 0 0,-33-37-82 0 0,0 1 0 0 0,0 1 0 0 0,-1-1 0 0 0,-1 2 0 0 0,0 0 0 0 0,10 14 0 0 0,-17-24 2 0 0,9 3-36 0 0,-4 5-12 0 0,2 1 0 0 0,11 9 10 0 0,-20-18 172 0 0,0-1-129 0 0,5 2-32 0 0,-5-3 33 0 0,5-10 10 0 0,-2 6-59 0 0,0 0 1 0 0,0-1 0 0 0,-1 0 0 0 0,0 0 0 0 0,1 0-1 0 0,-2-1 1 0 0,1 1 0 0 0,-1-1 0 0 0,0 0 0 0 0,4-8 0 0 0,-1 0-42 0 0,1 2 1 0 0,0-1-1 0 0,17-20 0 0 0,10-16-24 0 0,8-15 7 0 0,-35 52 53 0 0,2 1 0 0 0,-1 0 0 0 0,14-13 0 0 0,8-10 0 0 0,-15 15 0 0 0,-5 5 0 0 0,1 1 0 0 0,19-18 0 0 0,-24 25 0 0 0,0-1 0 0 0,0 1 0 0 0,-1-1 0 0 0,0 0 0 0 0,-1 0 0 0 0,5-9 0 0 0,-4 6 0 0 0,1 1 0 0 0,0 0 0 0 0,0 1 0 0 0,0-1 0 0 0,1 1 0 0 0,12-10 0 0 0,-8 4 0 0 0,-4 5 0 0 0,1 0 0 0 0,14-14 0 0 0,-3-3 0 0 0,-12 19 10 0 0,-5 6 44 0 0,-2-1-46 0 0,0 0 1 0 0,0 1-1 0 0,0-1 1 0 0,0 0 0 0 0,0 0-1 0 0,0 1 1 0 0,-1-1-1 0 0,1 0 1 0 0,-1 1 0 0 0,1-1-1 0 0,-1 1 1 0 0,0-1-1 0 0,1 1 1 0 0,-1-1 0 0 0,0 1-1 0 0,0-1 1 0 0,0 1-1 0 0,0 0 1 0 0,0 0 0 0 0,-1-1-1 0 0,1 1 1 0 0,0 0-1 0 0,-1 0 1 0 0,-2-2 0 0 0,2 2 28 0 0,-1-1 0 0 0,0-1 0 0 0,1 1 0 0 0,0 0 0 0 0,0 0 0 0 0,-1-1 0 0 0,-1-4 1 0 0,3 6-21 0 0,0 0 1 0 0,-1 0-1 0 0,1 0 1 0 0,0 0-1 0 0,0 0 1 0 0,0 0-1 0 0,0 0 1 0 0,-1 0-1 0 0,1 1 1 0 0,-1-1-1 0 0,-1 0 1 0 0,2 0 13 0 0,-1 1 0 0 0,1-1 1 0 0,0 1-1 0 0,0-1 0 0 0,0 1 1 0 0,0-1-1 0 0,0 0 0 0 0,0 0 1 0 0,0 1-1 0 0,0-1 0 0 0,0 0 1 0 0,0 0-1 0 0,0 0 0 0 0,0 0 1 0 0,1 0-1 0 0,-2-2 0 0 0,0-1 39 0 0,0 0-1 0 0,0 0 0 0 0,-1 0 1 0 0,1 0-1 0 0,-1 0 1 0 0,0 1-1 0 0,0-1 0 0 0,-7-5 1 0 0,-35-25 353 0 0,16 14-190 0 0,12 7-107 0 0,-31-27 324 0 0,0 0-112 0 0,33 29-208 0 0,-24-24 1 0 0,9 9-39 0 0,24 22-82 0 0,0-1 0 0 0,0 0 1 0 0,1 0-1 0 0,0 0 0 0 0,-6-7 0 0 0,4 2 60 0 0,0 1-1 0 0,-17-15 0 0 0,-5-8-1853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6:38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2075 446 5528 0 0,'-20'19'762'0'0,"14"-14"19"0"0,-1 1-1 0 0,1 0 1 0 0,0 1-1 0 0,0 0 1 0 0,-9 14-1 0 0,13-18-708 0 0,0 1 0 0 0,0-1 1 0 0,-1 0-1 0 0,1 0 0 0 0,-1 0 0 0 0,1 0 1 0 0,-1-1-1 0 0,0 1 0 0 0,0-1 0 0 0,0 0 1 0 0,-5 3-1 0 0,-8 6 136 0 0,-9 20 336 0 0,0-14-32 0 0,15-10-304 0 0,0 0 0 0 0,-1-1 0 0 0,-11 6 0 0 0,-126 58 1480 0 0,135-65-1646 0 0,1 0 0 0 0,-1 0 0 0 0,0-1 0 0 0,0-1 1 0 0,0 0-1 0 0,-1-1 0 0 0,1 0 0 0 0,-15-1 1 0 0,10-1 142 0 0,-1-1 0 0 0,1 0-1 0 0,-34-8 1 0 0,26 2 54 0 0,-1-1-1 0 0,1-1 1 0 0,1-1-1 0 0,-44-24 0 0 0,52 24-202 0 0,-2 2 0 0 0,1 0-1 0 0,-28-8 1 0 0,-28-11-35 0 0,45 12 33 0 0,0-2-1 0 0,-38-30 0 0 0,-4-1-5 0 0,45 33-28 0 0,17 10 0 0 0,-1 0 0 0 0,1-1 0 0 0,0 0 0 0 0,-17-14 0 0 0,21 16 0 0 0,-8-11 0 0 0,9 6 0 0 0,1-4-17 0 0,4 11 53 0 0,2-1-67 0 0,-1-17-233 0 0,-2 10 252 0 0,-3 1 24 0 0,1 5 36 0 0,-3-3-25 0 0,4 5 197 0 0,13 13-411 0 0,18 6 191 0 0,-20-8 0 0 0,-9-8 0 0 0,-1 0 0 0 0,1-1 0 0 0,-1 1-1 0 0,1 0 1 0 0,-1-1 0 0 0,1 1-1 0 0,0 0 1 0 0,-1-1 0 0 0,1 1-1 0 0,0-1 1 0 0,0 1 0 0 0,-1-1 0 0 0,1 1-1 0 0,0-1 1 0 0,0 1 0 0 0,0-1-1 0 0,-1 0 1 0 0,1 0 0 0 0,0 1-1 0 0,0-1 1 0 0,0 0 0 0 0,0 0 0 0 0,0 0-1 0 0,1 0 1 0 0,0 0-9 0 0,1 1-71 0 0,5-14-100 0 0,0-1 313 0 0,-6 11-137 0 0,0 1 1 0 0,0-1-1 0 0,-1 1 1 0 0,0-1-1 0 0,1 1 1 0 0,-1-1-1 0 0,0 0 1 0 0,0 0-1 0 0,-1 1 1 0 0,1-1-1 0 0,0 0 1 0 0,-1 0-1 0 0,0 0 0 0 0,0 0 1 0 0,0-5-1 0 0,3-27 4 0 0,-2 27 0 0 0,0 0 0 0 0,0 0 0 0 0,-1-1 0 0 0,0 1 0 0 0,-2-15 0 0 0,2 21 1 0 0,-1 0-1 0 0,1 0 1 0 0,-1 0-1 0 0,1 0 1 0 0,-1 0-1 0 0,0 0 0 0 0,0 0 1 0 0,0 1-1 0 0,0-1 1 0 0,0 0-1 0 0,0 0 0 0 0,0 1 1 0 0,-1-1-1 0 0,1 1 1 0 0,-1-1-1 0 0,-2-1 1 0 0,-5-8 45 0 0,3 3-4 0 0,-1 1 1 0 0,1 0 0 0 0,-15-12-1 0 0,19 18 86 0 0,0 1-74 0 0,-29 3-42 0 0,19 6-43 0 0,4-1-24 0 0,-4 9-73 0 0,5-5 124 0 0,1-5 4 0 0,1 0 0 0 0,0 0 0 0 0,0 0 0 0 0,1 1 0 0 0,0-1 0 0 0,0 1 0 0 0,1 0 0 0 0,-3 12 0 0 0,3-16 0 0 0,-4 19 0 0 0,5-9 0 0 0,2-2 0 0 0,0 0 12 0 0,1-12-10 0 0,-1 0-1 0 0,0 0 0 0 0,0 0 1 0 0,0 0-1 0 0,0 0 0 0 0,0 0 1 0 0,0 0-1 0 0,0 0 0 0 0,0 0 0 0 0,0 0 1 0 0,0 0-1 0 0,0 0 0 0 0,0 0 1 0 0,0 0-1 0 0,0 0 0 0 0,0 0 1 0 0,0 0-1 0 0,0 0 0 0 0,0 0 1 0 0,1 0-1 0 0,-1 0 0 0 0,0 0 0 0 0,0 0 1 0 0,0 0-1 0 0,0 0 0 0 0,0 0 1 0 0,0 0-1 0 0,0 0 0 0 0,0 0 1 0 0,0 0-1 0 0,0 0 0 0 0,0 0 1 0 0,0 0-1 0 0,0 0 0 0 0,0 1 0 0 0,0-1 1 0 0,0 0-1 0 0,0 0 0 0 0,0 0 1 0 0,0 0-1 0 0,0 0 0 0 0,0 0 1 0 0,0 0-1 0 0,0 0 0 0 0,8-10 54 0 0,-6-3-45 0 0,-2 6-10 0 0,-1 4 7 0 0,1-1 0 0 0,0 1 0 0 0,-1 0 0 0 0,0 0-1 0 0,1 0 1 0 0,-1 0 0 0 0,0 0 0 0 0,-1 0 0 0 0,1 0-1 0 0,-1 0 1 0 0,1 0 0 0 0,-1 1 0 0 0,0-1 0 0 0,0 1-1 0 0,0-1 1 0 0,0 1 0 0 0,-3-3 0 0 0,1 0 25 0 0,-9-9 57 0 0,-1 0 0 0 0,0 1 1 0 0,-1 1-1 0 0,0 0 0 0 0,-1 0 0 0 0,-33-16 0 0 0,-5-2 191 0 0,42 22-247 0 0,-1 0-1 0 0,0 2 1 0 0,0-1 0 0 0,0 2 0 0 0,0 0 0 0 0,-23-6-1 0 0,6 6 1 0 0,13 1 15 0 0,-1 1 0 0 0,-24 0-1 0 0,-84-4 241 0 0,120 8-279 0 0,1-1 0 0 0,-1 1-1 0 0,0 0 1 0 0,1 1-1 0 0,-1-1 1 0 0,1 1 0 0 0,-8 4-1 0 0,8-4-6 0 0,0 0-1 0 0,-1 0 0 0 0,1 0 1 0 0,-1-1-1 0 0,1 0 1 0 0,-1 0-1 0 0,-7 1 0 0 0,-7 3-1 0 0,5 0 0 0 0,5-2-16 0 0,4 8-64 0 0,0-2-23 0 0,1-2 86 0 0,4 16-43 0 0,1-16 43 0 0,1-1 0 0 0,0 1 1 0 0,0 0-1 0 0,1-1 0 0 0,0 1 0 0 0,0-1 0 0 0,0 1 0 0 0,6 9 0 0 0,32 48-48 0 0,-22-38 22 0 0,-13-19 39 0 0,0 0-1 0 0,1 0 1 0 0,-1 0-1 0 0,2-1 1 0 0,-1 0-1 0 0,1 0 1 0 0,0-1-1 0 0,0 1 1 0 0,0-1-1 0 0,1-1 1 0 0,0 0-1 0 0,0 0 1 0 0,0 0-1 0 0,0-1 1 0 0,11 2-1 0 0,32 8-38 0 0,-33-8 24 0 0,0-1 1 0 0,0-1-1 0 0,35 3 1 0 0,-8-5 52 0 0,54-3-1907 0 0,-70-1 885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6:31.3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313 79 4144 0 0,'5'4'7603'0'0,"16"15"-7422"0"0,-17-19-101 0 0,-3 0-64 0 0,-1 0 1 0 0,1 0-1 0 0,0 0 1 0 0,0-1-1 0 0,0 1 0 0 0,0 0 1 0 0,-1-1-1 0 0,1 1 1 0 0,0-1-1 0 0,0 1 1 0 0,-1-1-1 0 0,1 1 1 0 0,0-1-1 0 0,-1 1 1 0 0,1-1-1 0 0,0 1 1 0 0,-1-1-1 0 0,1 0 1 0 0,-1 0-1 0 0,1 1 0 0 0,-1-1 1 0 0,0 0-1 0 0,1 0 1 0 0,-1 1-1 0 0,0-1 1 0 0,1 0-1 0 0,-1 0 1 0 0,0 0-1 0 0,0 0 1 0 0,0 1-1 0 0,0-1 1 0 0,0-2-1 0 0,0 1 5 0 0,1 1 0 0 0,-1-1-1 0 0,-1 0 1 0 0,1 0 0 0 0,0 1 0 0 0,0-1 0 0 0,-1 0-1 0 0,1 0 1 0 0,-1 1 0 0 0,1-1 0 0 0,-1 0 0 0 0,0 1-1 0 0,1-1 1 0 0,-1 1 0 0 0,0-1 0 0 0,0 1 0 0 0,0-1-1 0 0,-3-1 1 0 0,1 0-4 0 0,1 0 0 0 0,-1 0 0 0 0,1 0 0 0 0,-1 0 0 0 0,1 0 0 0 0,-2-5 0 0 0,1 3-8 0 0,3 5 5 0 0,0 1 0 0 0,0-1 1 0 0,0 0-1 0 0,0 0 0 0 0,0 0 0 0 0,0 1 0 0 0,0-1 0 0 0,0 0 0 0 0,0 0 0 0 0,0 0 0 0 0,0 1 0 0 0,-1-1 1 0 0,1 0-1 0 0,0 0 0 0 0,0 0 0 0 0,0 1 0 0 0,0-1 0 0 0,0 0 0 0 0,0 0 0 0 0,-1 0 0 0 0,1 0 0 0 0,0 0 0 0 0,0 1 1 0 0,0-1-1 0 0,-1 0 0 0 0,1 0 0 0 0,0 0 0 0 0,0 0 0 0 0,0 0 0 0 0,-1 0 0 0 0,1 0 0 0 0,0 0 0 0 0,0 0 1 0 0,0 0-1 0 0,-1 0 0 0 0,1 0 0 0 0,0 0 0 0 0,0 0 0 0 0,0 0 0 0 0,-1 0 0 0 0,1 0 0 0 0,0 0 0 0 0,0 0 0 0 0,-1 0 1 0 0,1 0-1 0 0,0 0 0 0 0,0 0 0 0 0,0 0 0 0 0,-1 0 0 0 0,1-1 0 0 0,0 1 0 0 0,0 0 0 0 0,0 0 0 0 0,0 0 1 0 0,-1-1-1 0 0,2 2-8 0 0,3 18 148 0 0,-3-30 140 0 0,0 10-284 0 0,-1 1 1 0 0,0-1 0 0 0,1 0-1 0 0,-1 1 1 0 0,0-1-1 0 0,0 0 1 0 0,0 1 0 0 0,0-1-1 0 0,0 0 1 0 0,0 0 0 0 0,0 1-1 0 0,0-1 1 0 0,0 0 0 0 0,0 1-1 0 0,0-1 1 0 0,0 0 0 0 0,-1 0-1 0 0,1 1 1 0 0,0-1 0 0 0,0 0-1 0 0,-1 1 1 0 0,1-1-1 0 0,0 0 1 0 0,-1 1 0 0 0,1-1-1 0 0,-1 1 1 0 0,1-1 0 0 0,-1 1-1 0 0,1-1 1 0 0,-1 1 0 0 0,1-1-1 0 0,-1 1 1 0 0,0-1 0 0 0,-1 0 53 0 0,0 0 0 0 0,0 0 1 0 0,0 0-1 0 0,0 1 1 0 0,0-1-1 0 0,0 0 0 0 0,0 1 1 0 0,-1 0-1 0 0,1-1 1 0 0,0 1-1 0 0,0 0 0 0 0,0 0 1 0 0,0 0-1 0 0,0 1 0 0 0,-3 0 1 0 0,-30 10 541 0 0,28-8-597 0 0,3-3 55 0 0,2 1-55 0 0,1 0-1 0 0,-1 0 1 0 0,1 0 0 0 0,0 0 0 0 0,-1 0 0 0 0,1 0 0 0 0,0 1-1 0 0,0-1 1 0 0,0 0 0 0 0,0 0 0 0 0,0 1 0 0 0,0-1 0 0 0,-1 4-1 0 0,-1-1-1 0 0,2-1-7 0 0,-1 0 0 0 0,1 0 0 0 0,-1 0 0 0 0,1 0 0 0 0,0 0 0 0 0,0 1 0 0 0,1-1 0 0 0,-1 1 0 0 0,1-1 0 0 0,-1 0 0 0 0,1 1 0 0 0,0-1 0 0 0,1 1 0 0 0,-1-1 0 0 0,2 6 0 0 0,-1 20 480 0 0,0-30-388 0 0,1-3-17 0 0,-1 0-10 0 0,-2 0-11 0 0,0 0-44 0 0,-1 0 1446 0 0,2 4-1476 0 0,0 0 0 0 0,0 0-1 0 0,0 0 1 0 0,0-1-1 0 0,0 1 1 0 0,0 0-1 0 0,0 0 1 0 0,0 0 0 0 0,0-1-1 0 0,0 1 1 0 0,0 0-1 0 0,0 0 1 0 0,0 0 0 0 0,-1 0-1 0 0,1-1 1 0 0,0 1-1 0 0,0 0 1 0 0,0 0-1 0 0,0 0 1 0 0,0 0 0 0 0,-1 0-1 0 0,1-1 1 0 0,0 1-1 0 0,0 0 1 0 0,0 0 0 0 0,0 0-1 0 0,-1 0 1 0 0,1 0-1 0 0,0 0 1 0 0,0 0-1 0 0,0 0 1 0 0,-1 0 0 0 0,1 0-1 0 0,0 0 1 0 0,0 0-1 0 0,-12 1-487 0 0,9 0 488 0 0,0 0 0 0 0,0 1 0 0 0,0-1 0 0 0,0 1 0 0 0,1-1 0 0 0,-5 4-1 0 0,5-4 29 0 0,-1 2-19 0 0,0 0-1 0 0,0 0 1 0 0,0-1 0 0 0,1 2-1 0 0,-1-1 1 0 0,-3 6-1 0 0,3-4-10 0 0,1 1-1 0 0,0-1 1 0 0,0 1-1 0 0,-2 10 1 0 0,3 1 10 0 0,-1 25 0 0 0,2-38 12 0 0,0 0 0 0 0,-1-1-17 0 0,-1 0-1 0 0,1 0 0 0 0,0 0 0 0 0,-1 0 1 0 0,0 0-1 0 0,0 0 0 0 0,0-1 0 0 0,0 1 0 0 0,0 0 1 0 0,-1-1-1 0 0,1 0 0 0 0,-1 0 0 0 0,0 1 1 0 0,1-2-1 0 0,-1 1 0 0 0,-6 3 0 0 0,5-2-13 0 0,-37 16-44 0 0,21-5 11 0 0,18-13 60 0 0,1 0-1 0 0,0 0 0 0 0,0 0 0 0 0,-1 0 0 0 0,1 0 1 0 0,0 0-1 0 0,0 0 0 0 0,0 1 0 0 0,0-1 0 0 0,1 0 1 0 0,-1 0-1 0 0,0 1 0 0 0,0-1 0 0 0,1 1 0 0 0,-1-1 1 0 0,1 1-1 0 0,-1 2 0 0 0,0 0-10 0 0,1 1 0 0 0,0-1-1 0 0,0 1 1 0 0,1 6 0 0 0,0 4-31 0 0,-1-3 46 0 0,1 1 0 0 0,3 15 0 0 0,-3-26-4 0 0,15 33-52 0 0,-16-34 53 0 0,18 27 56 0 0,4 10-43 0 0,-20-34-10 0 0,0-2 0 0 0,10 5 0 0 0,-10-5-5 0 0,-1-1 12 0 0,1 1 0 0 0,0-1 1 0 0,-1 1-1 0 0,1 0 1 0 0,-1-1-1 0 0,0 1 1 0 0,1 0-1 0 0,-1 0 1 0 0,0 0-1 0 0,0 0 0 0 0,0 0 1 0 0,0 0-1 0 0,-1 0 1 0 0,1 1-1 0 0,-1-1 1 0 0,1 0-1 0 0,-1 3 0 0 0,6 31-7 0 0,-4-30 4 0 0,-2-6-11 0 0,-2 19 75 0 0,3-15-69 0 0,5 17-625 0 0,-6-17 277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6:45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807 0 2304 0 0,'0'0'101'0'0,"0"3"1"0"0,0 71 5823 0 0,0-28-4773 0 0,7 11 105 0 0,-6-47-1119 0 0,1-1 0 0 0,-1 1 0 0 0,0 0 1 0 0,-1-1-1 0 0,-2 17 0 0 0,-2 16 355 0 0,3-26-222 0 0,-1 0 0 0 0,0-1 0 0 0,-5 17 1 0 0,0 0 99 0 0,6-24-250 0 0,-1-1 0 0 0,1 1 0 0 0,-6 12 1 0 0,1 8 220 0 0,6-25-188 0 0,-1-3-146 0 0,1 0 1 0 0,0 0 0 0 0,0 0-1 0 0,-1 0 1 0 0,1 0-1 0 0,0 1 1 0 0,0-1 0 0 0,0 0-1 0 0,-1 0 1 0 0,1 0 0 0 0,0 1-1 0 0,0-1 1 0 0,0 0 0 0 0,0 0-1 0 0,-1 1 1 0 0,1-1 0 0 0,0 0-1 0 0,0 0 1 0 0,0 1 0 0 0,0-1-1 0 0,0 0 1 0 0,0 1 0 0 0,0-1-1 0 0,0 0 1 0 0,0 0-1 0 0,0 1 1 0 0,0-1 0 0 0,0 0-1 0 0,0 1 1 0 0,0-1 0 0 0,0 0-1 0 0,0 1 1 0 0,-4 11-11 0 0,4-12 58 0 0,-1 0 0 0 0,0 1 0 0 0,0-1 1 0 0,0 0-1 0 0,0 0 0 0 0,0 0 0 0 0,0 0 0 0 0,0 0 1 0 0,0 0-1 0 0,0 0 0 0 0,0 0 0 0 0,0 0 1 0 0,0 0-1 0 0,0 0 0 0 0,0-1 0 0 0,0 1 0 0 0,0 0 1 0 0,0-1-1 0 0,1 1 0 0 0,-1-1 0 0 0,-1 0 1 0 0,-63-21-4 0 0,58 19-50 0 0,-1 0 0 0 0,1 1 0 0 0,0 0 0 0 0,-1 0 0 0 0,0 1 0 0 0,1 0 0 0 0,-15-1 0 0 0,4 3 14 0 0,-1 0 0 0 0,-20 3 0 0 0,-22 17-17 0 0,17-11 0 0 0,-56 21 0 0 0,42-19 0 0 0,51-11 0 0 0,0 0 0 0 0,-1 0 0 0 0,1 0 0 0 0,0-1 0 0 0,0 0 0 0 0,-13-2 0 0 0,11 1 0 0 0,-1 0 0 0 0,1 1 0 0 0,-12 1 0 0 0,8 0 0 0 0,-1 2 0 0 0,1-1 0 0 0,0 2 0 0 0,0 0 0 0 0,-17 7 0 0 0,10-5 0 0 0,8 0 0 0 0,10-2 0 0 0,1 0 0 0 0,-11 2 0 0 0,10-6-4 0 0,-2 0 10 0 0,-3 10-91 0 0,6-8 93 0 0,9 10-140 0 0,-8-9 121 0 0,1 0 5 0 0,14 9 6 0 0,75 48 133 0 0,-36-25-402 0 0,-48-31 269 0 0,-1 1 0 0 0,1-1 0 0 0,-1 0 0 0 0,8 4 0 0 0,42 27 0 0 0,-45-29 0 0 0,1-1 0 0 0,-1-1 0 0 0,1 1 0 0 0,-1-2 0 0 0,1 1 0 0 0,0-1 0 0 0,12 1 0 0 0,33 10-11 0 0,-51-11-3 0 0,16 3-25 0 0,-13-6 39 0 0,-6 0 0 0 0,-1 0 0 0 0,1 0 0 0 0,0 0 0 0 0,0 0 0 0 0,0 1 0 0 0,0-1 0 0 0,0 0 0 0 0,0 1 0 0 0,-1 0 0 0 0,1-1 0 0 0,0 1 0 0 0,0 0 0 0 0,-1 0 0 0 0,1 0 0 0 0,-1 0 0 0 0,1 0 0 0 0,1 3 0 0 0,38 20 10 0 0,-38-21 33 0 0,7 10-32 0 0,-10-8-12 0 0,-1-2 2 0 0,1-1-1 0 0,1 0 0 0 0,-1 0 0 0 0,0 0 0 0 0,0 1 0 0 0,0-1 0 0 0,0 0 0 0 0,-1 0 0 0 0,1 0 0 0 0,-1 0 0 0 0,1 0 0 0 0,-2 4 0 0 0,-7 21 0 0 0,-13 17 0 0 0,5 8 0 0 0,4-16 0 0 0,-12 19 0 0 0,21-37-11 0 0,-2 0 0 0 0,-1-1 1 0 0,0 0-1 0 0,-1 0 0 0 0,-14 21 1 0 0,-7 16 10 0 0,26-49-7 0 0,0 1 1 0 0,0-1 0 0 0,1 1 0 0 0,-1-1 0 0 0,2 1 0 0 0,-1 0-1 0 0,0 0 1 0 0,0 11 0 0 0,-7 22-2 0 0,-16 56 8 0 0,2-20 0 0 0,17-65 0 0 0,-2-4 0 0 0,10-1 0 0 0,5-5-11 0 0,-5 0 2 0 0,-1-1 0 0 0,1 1 0 0 0,0-1 0 0 0,-1 0 0 0 0,1 0 0 0 0,0 1 0 0 0,-1-1 0 0 0,0 0 0 0 0,1 0 0 0 0,-1 0 0 0 0,1-1 0 0 0,-1 1 0 0 0,0 0 0 0 0,0 0 0 0 0,0-1 0 0 0,0 1 1 0 0,0-1-1 0 0,2-1 0 0 0,5-9-98 0 0,2 3 27 0 0,-1 0 0 0 0,1-1 0 0 0,9-13 0 0 0,-5 5 68 0 0,-7 14-12 0 0,-5 3 21 0 0,0 0 1 0 0,0 1 0 0 0,0-1-1 0 0,0 0 1 0 0,0 0 0 0 0,0-1-1 0 0,0 1 1 0 0,0 0 0 0 0,-1-1-1 0 0,1 1 1 0 0,2-3 0 0 0,5-4 8 0 0,-3 3-22 0 0,-1 0-1 0 0,1-1 1 0 0,-1 1 0 0 0,5-7 0 0 0,-3 2-22 0 0,0 1 0 0 0,1 1 1 0 0,10-10-1 0 0,16-17-78 0 0,-30 30 108 0 0,0 0-1 0 0,0 1 1 0 0,1 0-1 0 0,0 0 1 0 0,0 1-1 0 0,0-1 0 0 0,0 1 1 0 0,0 0-1 0 0,10-4 1 0 0,-12 5-35 0 0,3-7 33 0 0,4 2 10 0 0,0 1 0 0 0,28-29-11 0 0,-36 32-32 0 0,8-2 33 0 0,2 11 10 0 0,0 2 0 0 0,-1 1 0 0 0,2 2 0 0 0,-3 0 0 0 0,40 45-11 0 0,69 100-106 0 0,-104-137 121 0 0,-5-6 11 0 0,1 0 0 0 0,0-1 0 0 0,23 19 0 0 0,4-7 123 0 0,-20-4-74 0 0,22 18 60 0 0,-33-30-56 0 0,-6-6 266 0 0,-1-4-281 0 0,0 1-51 0 0,-1 1 0 0 0,1-1 0 0 0,0 0 0 0 0,0 0 0 0 0,0 1 0 0 0,0-1 0 0 0,0 0 0 0 0,0 0 0 0 0,1 1 0 0 0,-1-1 1 0 0,0 0-1 0 0,0 0 0 0 0,0 1 0 0 0,1-1 0 0 0,-1 0 0 0 0,0 1 0 0 0,1-1 0 0 0,-1 0 0 0 0,1 1 0 0 0,-1-1 0 0 0,0 1 0 0 0,1-1 0 0 0,0 0 0 0 0,0 0 0 0 0,2-2 11 0 0,-2-4-12 0 0,1 1 0 0 0,-1-1 1 0 0,-1 0-1 0 0,1 0 0 0 0,-1 0 1 0 0,0 0-1 0 0,-2-8 0 0 0,1-11 10 0 0,1 6 2 0 0,-1 0 0 0 0,-1 0 0 0 0,-1 0-1 0 0,-9-33 1 0 0,8 37 3 0 0,1 1 1 0 0,1-1-1 0 0,0 0 0 0 0,2 0 1 0 0,0-21-1 0 0,0 21 20 0 0,2-48 148 0 0,-1 32-114 0 0,-1 0 0 0 0,-1 1 0 0 0,-6-36 0 0 0,4 51-29 0 0,2 0 1 0 0,0 0-1 0 0,3-28 1 0 0,0-13-60 0 0,-2 55-46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6:46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3224 0 0,'0'2'5137'0'0,"0"12"-4671"0"0,0 8-24 0 0,0 0-1 0 0,6 30 1 0 0,-6-47-391 0 0,1 1 1 0 0,-1 0-1 0 0,0 0 1 0 0,0-1-1 0 0,-1 1 1 0 0,-1 7-1 0 0,-2 20 186 0 0,5-19 151 0 0,0 0-1 0 0,4 16 1 0 0,1 28 149 0 0,-1 24 166 0 0,-5-80-603 0 0,0 1 16 0 0,0 21 1052 0 0,2-23-1088 0 0,0 1-66 0 0,1 1-17 0 0,21 1 125 0 0,-8-3-119 0 0,0-1-1 0 0,0 0 1 0 0,30-6 0 0 0,19 1-3 0 0,-49 4 0 0 0,-1-1 0 0 0,22-5 0 0 0,4 0 0 0 0,72-4 0 0 0,-91 7 0 0 0,10-2 0 0 0,-20 5 0 0 0,0 0 0 0 0,0 0 0 0 0,0-2 0 0 0,14-3 0 0 0,43-9 0 0 0,-45 13-1 0 0,-18 0 5 0 0,3-1 5 0 0,-5 2 39 0 0,5 1-26 0 0,-7 0 288 0 0,-3 1-257 0 0,-22 28 20 0 0,-1-1 0 0 0,-31 27 0 0 0,19-21-15 0 0,-87 84 388 0 0,100-99-361 0 0,16-13-60 0 0,0 0 1 0 0,0 0 0 0 0,0 1 0 0 0,1 0 0 0 0,-10 14 0 0 0,-63 95 78 0 0,33-52-80 0 0,5 5-102 0 0,40-67-22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26:49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1059 6448 0 0,'3'0'60'0'0,"-1"-1"0"0"0,1 1 0 0 0,0-1 0 0 0,-1 0 0 0 0,1 0 0 0 0,0 0 0 0 0,-1 0 0 0 0,1 0 0 0 0,-1 0 0 0 0,0-1 0 0 0,1 1 0 0 0,-1-1 0 0 0,0 0 0 0 0,0 1 0 0 0,0-1 0 0 0,2-3 0 0 0,32-41 1459 0 0,-20 23-285 0 0,18-40 483 0 0,-20 40-1248 0 0,-1-1-1 0 0,20-49 1 0 0,-15 31-407 0 0,-13 33-46 0 0,-1 0-1 0 0,0 0 1 0 0,0 0-1 0 0,-1-1 1 0 0,2-9 0 0 0,2-10 35 0 0,15-40 0 0 0,-4 15-3 0 0,-3 8 13 0 0,-8 27-28 0 0,7-33 1 0 0,-7 25 10 0 0,13-38 0 0 0,1-3-14 0 0,33-112-30 0 0,-53 176 4 0 0,0 1 0 0 0,0-1 1 0 0,0 0-1 0 0,1 0 1 0 0,-1 0 0 0 0,1 1-1 0 0,0-1 1 0 0,0 1 0 0 0,0-1-1 0 0,1 1 1 0 0,-1 0-1 0 0,1 0 1 0 0,3-4 0 0 0,-4 5 48 0 0,3-6-54 0 0,-2 6-47 0 0,-2 1 50 0 0,0 1 0 0 0,0 0 0 0 0,0-1 0 0 0,0 1 0 0 0,0 0 0 0 0,0 0 0 0 0,1 0 0 0 0,-1 0 0 0 0,0 0 0 0 0,0 0 0 0 0,0 0 0 0 0,0 1 0 0 0,0-1 1 0 0,0 0-1 0 0,1 1 0 0 0,-1-1 0 0 0,0 0 0 0 0,0 1 0 0 0,0-1 0 0 0,0 1 0 0 0,0 0 0 0 0,0-1 0 0 0,-1 1 0 0 0,1 0 0 0 0,0 0 0 0 0,0-1 0 0 0,0 1 0 0 0,-1 0 1 0 0,1 0-1 0 0,1 2 0 0 0,4 3-62 0 0,36 31 160 0 0,-19-16-63 0 0,-18-16-71 0 0,1 1 0 0 0,-2 0 0 0 0,1 0 1 0 0,6 11-1 0 0,8 10 16 0 0,81 103 220 0 0,-73-90-201 0 0,-21-29-26 0 0,1-1 0 0 0,13 17 0 0 0,15 12 42 0 0,-2 1-1 0 0,29 47 1 0 0,-58-81-11 0 0,-1 1 0 0 0,-1-1 1 0 0,1 0-1 0 0,2 11 1 0 0,-4-11-1 0 0,1 1 1 0 0,1-1-1 0 0,-1 0 0 0 0,6 10 1 0 0,0-3-1 0 0,-4-8 1 0 0,-1 0 0 0 0,1 0 1 0 0,-1 1-1 0 0,-1-1 0 0 0,1 1 0 0 0,-1 0 0 0 0,2 8 1 0 0,0-2 4 0 0,1 1 0 0 0,9 17 0 0 0,5 16 16 0 0,-11-25-6 0 0,9 30 84 0 0,-12-41-42 0 0,-4-8 213 0 0,1-2-192 0 0,5 0-11 0 0,31-4 10 0 0,3-4-84 0 0,-20 3 0 0 0,31-4 0 0 0,-1 6 0 0 0,-33 2 0 0 0,-1 0 0 0 0,21-5 0 0 0,-34 6-1 0 0,0 0 1 0 0,-1 0 0 0 0,1 0-1 0 0,0 0 1 0 0,-1 0 0 0 0,1 1-1 0 0,0 0 1 0 0,-1-1 0 0 0,5 3-1 0 0,13 2-55 0 0,-12-3 62 0 0,1 1 1 0 0,0 0-1 0 0,-1 1 1 0 0,0 0-1 0 0,0 1 1 0 0,0 0-1 0 0,8 6 1 0 0,35 22-7 0 0,-43-27-2 0 0,-1 1 0 0 0,-1-1 1 0 0,1 2-1 0 0,-1-1 1 0 0,0 1-1 0 0,8 13 1 0 0,-8-11 6 0 0,0 1 1 0 0,0-1-1 0 0,-1 2 1 0 0,0-1-1 0 0,-1 1 0 0 0,-1 0 1 0 0,0 0-1 0 0,0 0 1 0 0,-1 0-1 0 0,-1 1 1 0 0,0-1-1 0 0,0 1 0 0 0,-2 17 1 0 0,0-28 9 0 0,-1 0 0 0 0,1-1-1 0 0,-1 1 1 0 0,0 0 0 0 0,0-1 0 0 0,0 1 0 0 0,0-1 0 0 0,0 1 0 0 0,0-1-1 0 0,0 1 1 0 0,-1-1 0 0 0,1 0 0 0 0,-1 1 0 0 0,1-1 0 0 0,-1 0-1 0 0,1 0 1 0 0,-1 0 0 0 0,1 0 0 0 0,-1-1 0 0 0,0 1 0 0 0,-2 1 0 0 0,-1 0 112 0 0,-1 0 1 0 0,-1-1 0 0 0,1 1 0 0 0,0-1 0 0 0,0-1 0 0 0,0 1 0 0 0,-1-1 0 0 0,-11-1 0 0 0,-54-9 816 0 0,55 7-704 0 0,-30-5 134 0 0,1-3-1 0 0,-81-28 0 0 0,118 35-368 0 0,1-1 0 0 0,0 0 0 0 0,0 0 0 0 0,0-1 0 0 0,0 0 0 0 0,1 0-1 0 0,0-1 1 0 0,0 0 0 0 0,1 0 0 0 0,-10-14 0 0 0,4 3-477 0 0,1-1 1 0 0,0 0 0 0 0,-12-33-1 0 0,11 17-5647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53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0 9272 0 0,'0'0'837'0'0,"-3"0"-690"0"0,-88 0 2565 0 0,82 3-1979 0 0,5-2-576 0 0,-8 1 160 0 0,9-2-229 0 0,1 0 1 0 0,-1 0-1 0 0,1 1 1 0 0,-1-1-1 0 0,0 1 1 0 0,1-1-1 0 0,-1 1 1 0 0,1 0-1 0 0,0 0 1 0 0,-1 0-1 0 0,1 0 1 0 0,0 1-1 0 0,-1-1 1 0 0,-2 3-1 0 0,0 1 63 0 0,0 0 0 0 0,0 0 0 0 0,0 0 0 0 0,0-1 0 0 0,-1 0 0 0 0,-6 3 0 0 0,8-4-57 0 0,0-1 0 0 0,1 1-1 0 0,-1 0 1 0 0,-3 4 0 0 0,-13 10 253 0 0,4-5-3 0 0,-29 30 1 0 0,16-14-186 0 0,23-22-148 0 0,1 0-1 0 0,0 0 1 0 0,1 1-1 0 0,0 0 1 0 0,0 0-1 0 0,-6 13 1 0 0,-3 6 7 0 0,-4 17 96 0 0,15-39-115 0 0,0-2 9 0 0,1 0 1 0 0,-1 1-1 0 0,1-1 0 0 0,0 1 0 0 0,0 0 1 0 0,0-1-1 0 0,0 1 0 0 0,0 0 0 0 0,1-1 0 0 0,-1 1 1 0 0,1 0-1 0 0,-1 0 0 0 0,1 0 0 0 0,0 3 0 0 0,4 10 67 0 0,0-10-40 0 0,-4-5-31 0 0,1 0 1 0 0,0 1-1 0 0,-1-1 1 0 0,1 0-1 0 0,-1 1 1 0 0,1-1-1 0 0,-1 0 1 0 0,0 1 0 0 0,1 1-1 0 0,0 1 39 0 0,5 6-22 0 0,2 8 34 0 0,-4-13-59 0 0,10 7 6 0 0,-12-11-2 0 0,8 6 0 0 0,15 4 0 0 0,-25-11 0 0 0,3 2 0 0 0,-1-1 0 0 0,1 0 0 0 0,-1 0 0 0 0,1 0 0 0 0,-1 0 0 0 0,1 0 0 0 0,0-1 0 0 0,-1 1 0 0 0,1-1 0 0 0,0 0 0 0 0,0 1 0 0 0,-1-1 0 0 0,1 0 0 0 0,3-1 0 0 0,13 1 0 0 0,-7 0 0 0 0,29-1 0 0 0,20-10 0 0 0,-50 9 1 0 0,-5 2 1 0 0,1-1 0 0 0,-1-1 0 0 0,0 1 0 0 0,9-3 0 0 0,-14 3 51 0 0,9-4 75 0 0,5-2-58 0 0,-11 6-58 0 0,0-1 0 0 0,-1 1-1 0 0,1-1 1 0 0,-1 0 0 0 0,1 0 0 0 0,-1 0 0 0 0,0 0 0 0 0,0-1 0 0 0,5-4-1 0 0,-7 6-4 0 0,1 0-1 0 0,-1 0 1 0 0,0 0-1 0 0,1 0 1 0 0,-1 0-1 0 0,1 0 1 0 0,0 0-1 0 0,-1 0 1 0 0,1 1-1 0 0,2-1 1 0 0,-3 0 4 0 0,1 1 1 0 0,0-1-1 0 0,-1 0 0 0 0,1 1 1 0 0,-1-1-1 0 0,1 0 1 0 0,-1 0-1 0 0,1 0 1 0 0,-1 0-1 0 0,1 0 1 0 0,-1 0-1 0 0,2-3 0 0 0,5-10 116 0 0,6-6 17 0 0,-13 19-135 0 0,0-1 0 0 0,0 1 0 0 0,0 0 0 0 0,0-1 0 0 0,0 1-1 0 0,-1 0 1 0 0,1-1 0 0 0,-1 1 0 0 0,1-1 0 0 0,-1 0 0 0 0,1 1 0 0 0,-1-1 0 0 0,0 1 0 0 0,0-1 0 0 0,1 0 0 0 0,-1 1-1 0 0,0-1 1 0 0,-1 1 0 0 0,1-1 0 0 0,-1-3 0 0 0,1 4-2 0 0,0-1-1 0 0,-1 0 0 0 0,1 0 1 0 0,0 1-1 0 0,0-1 1 0 0,0 0-1 0 0,0 1 1 0 0,1-1-1 0 0,-1 0 1 0 0,0 0-1 0 0,1 1 1 0 0,-1-1-1 0 0,1 0 1 0 0,1-1-1 0 0,-1 0 1 0 0,1 0-1 0 0,-1 0 1 0 0,1 1 0 0 0,-1-1-1 0 0,0 0 1 0 0,0 0 0 0 0,0 0-1 0 0,-1 0 1 0 0,1-1 0 0 0,-1 1-1 0 0,1 0 1 0 0,-1 0 0 0 0,-1-5-1 0 0,2 2 4 0 0,-1 1-1 0 0,1 0 1 0 0,1-1-1 0 0,-1 1 1 0 0,0 0-1 0 0,1 0 1 0 0,3-6-1 0 0,4-11 47 0 0,-8 18-49 0 0,1 0 0 0 0,-1 0 0 0 0,1 1 0 0 0,1-1 0 0 0,-1 1-1 0 0,0-1 1 0 0,1 1 0 0 0,-1 0 0 0 0,5-4 0 0 0,8-7-4060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54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11056 0 0,'13'-3'5631'0'0,"-19"3"-5327"0"0,12-3-1106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54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9216 0 0,'-23'0'4576'0'0,"15"3"-4384"0"0,21-3-304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55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6 168 3680 0 0,'0'0'284'0'0,"-1"1"-64"0"0,0-1-170 0 0,1 0 1 0 0,0 0-1 0 0,0 0 1 0 0,0 0-1 0 0,0 0 0 0 0,-1 0 1 0 0,1 0-1 0 0,0 0 1 0 0,0 0-1 0 0,0 0 1 0 0,0 0-1 0 0,-1 0 1 0 0,1 0-1 0 0,0 0 0 0 0,0 0 1 0 0,0 0-1 0 0,0 0 1 0 0,0 1-1 0 0,-1-1 1 0 0,1 0-1 0 0,0 0 0 0 0,0 0 1 0 0,0 0-1 0 0,0 0 1 0 0,0 0-1 0 0,0 1 1 0 0,0-1-1 0 0,0 0 1 0 0,0 0-1 0 0,0 0 0 0 0,-1 0 1 0 0,1 1-1 0 0,0-1 1 0 0,0 0-1 0 0,0 0 1 0 0,0 0-1 0 0,0 0 0 0 0,0 1 1 0 0,0-1-1 0 0,0 0 1 0 0,0 0-1 0 0,0 0 1 0 0,0 0-1 0 0,0 1 0 0 0,1-1 1 0 0,-1 0-1 0 0,0 0 1 0 0,0 0-1 0 0,0 0 1 0 0,0 1-1 0 0,0-1 1 0 0,0 0-1 0 0,0 0 0 0 0,0 0 1 0 0,0 0-1 0 0,1 0 1 0 0,-1 0-1 0 0,0 1 1 0 0,0-1-1 0 0,0 0 0 0 0,0 0 1 0 0,0 0-1 0 0,1 0 1 0 0,14 6 3285 0 0,-11-5-3999 0 0,-2 0 978 0 0,-1 0-167 0 0,8 7-5 0 0,6 6 86 0 0,-14-13-108 0 0,0 0 6 0 0,1 1-93 0 0,0-1 0 0 0,0 1 0 0 0,-1 0 1 0 0,1 0-1 0 0,-1 0 0 0 0,1-1 0 0 0,-1 1 0 0 0,0 0 1 0 0,0 1-1 0 0,0-1 0 0 0,0 0 0 0 0,0 0 1 0 0,0 0-1 0 0,0 3 0 0 0,-1-4-16 0 0,1-1 1 0 0,-1 1-1 0 0,0 0 0 0 0,1-1 1 0 0,-1 1-1 0 0,1 0 0 0 0,-1-1 1 0 0,1 1-1 0 0,-1-1 0 0 0,1 1 1 0 0,-1-1-1 0 0,1 1 0 0 0,0-1 1 0 0,-1 0-1 0 0,1 1 0 0 0,0-1 1 0 0,1 1-1 0 0,12 5 213 0 0,-13-5-195 0 0,2 0 6 0 0,1 1 0 0 0,-1-1 0 0 0,1 0 0 0 0,-1 0 0 0 0,1 0 0 0 0,0 0 0 0 0,-1-1 0 0 0,8 1 0 0 0,-9-1 62 0 0,1 0 24 0 0,61 3 1118 0 0,-62-3-1172 0 0,13-1 64 0 0,-9 1-126 0 0,22-7 67 0 0,-11 1 17 0 0,0-1 0 0 0,0-1 0 0 0,0-1 0 0 0,-1 0 1 0 0,-1-1-1 0 0,0 0 0 0 0,0-2 0 0 0,-1 1 0 0 0,15-17 0 0 0,-2-7 58 0 0,-21 26-126 0 0,-1 1 1 0 0,1 0 0 0 0,14-12-1 0 0,-1 2-12 0 0,20-22-1 0 0,-22 27-1250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57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1 476 8144 0 0,'0'0'1616'0'0,"6"9"-752"0"0,-2-5-676 0 0,0-1 0 0 0,0 0 0 0 0,0-1 0 0 0,0 1 0 0 0,1-1 0 0 0,-1 1 0 0 0,1-1 0 0 0,0-1-1 0 0,0 1 1 0 0,-1-1 0 0 0,1 0 0 0 0,0 0 0 0 0,0 0 0 0 0,5 0 0 0 0,3-1 122 0 0,-1 0-1 0 0,0 0 0 0 0,0-1 1 0 0,23-5-1 0 0,-19 3-139 0 0,11-3 19 0 0,-25 5-189 0 0,1 0 16 0 0,1 0 0 0 0,-1 0 0 0 0,0-1 0 0 0,0 1 0 0 0,0-1 0 0 0,0 0 0 0 0,-1 0 0 0 0,1 0 0 0 0,3-3 0 0 0,1-2 33 0 0,-1 1-1 0 0,13-8 1 0 0,-13 11 5 0 0,-1-2-1 0 0,1 1 1 0 0,-1-1 0 0 0,0 1-1 0 0,0-1 1 0 0,6-9-1 0 0,-4 4 43 0 0,1 1 0 0 0,15-16 0 0 0,-13 15-43 0 0,-1 1 0 0 0,11-17 0 0 0,-11 13-40 0 0,18-31 38 0 0,0-4 23 0 0,-15 29-63 0 0,-8 10 32 0 0,-2-1-33 0 0,3-4-16 0 0,3 3 77 0 0,-5 6-8 0 0,0-1 31 0 0,-3 2-85 0 0,10-14 27 0 0,-9 17 91 0 0,-1-3-9 0 0,0 3-104 0 0,0 1 0 0 0,0-1 0 0 0,-1 0 0 0 0,1 1 0 0 0,0-1-1 0 0,0 0 1 0 0,1 1 0 0 0,-1-1 0 0 0,0 0 0 0 0,0 0-1 0 0,0 1 1 0 0,0-1 0 0 0,1 0 0 0 0,-1 1 0 0 0,0-1 0 0 0,0 1-1 0 0,1-1 1 0 0,-1 0 0 0 0,1 1 0 0 0,-1-1 0 0 0,1 0-1 0 0,3-22 437 0 0,-2 22-412 0 0,0-1-103 0 0,-1-8 697 0 0,-3 8-570 0 0,2 1-62 0 0,0 1 0 0 0,0 0 1 0 0,-1 0-1 0 0,1 0 0 0 0,0 0 0 0 0,0-1 1 0 0,-1 1-1 0 0,1 0 0 0 0,0 0 1 0 0,0-1-1 0 0,0 1 0 0 0,0 0 0 0 0,0 0 1 0 0,-1-1-1 0 0,1 1 0 0 0,0 0 1 0 0,0 0-1 0 0,0-1 0 0 0,0 1 0 0 0,0 0 1 0 0,0 0-1 0 0,0-1 0 0 0,0 1 1 0 0,0 0-1 0 0,0-1 0 0 0,0 1 0 0 0,0 0 1 0 0,0 0-1 0 0,0-1 0 0 0,0 1 1 0 0,0 0-1 0 0,0 0 0 0 0,0-1 0 0 0,1 1 1 0 0,-1 0-1 0 0,0 0 0 0 0,0-1 0 0 0,0 1 1 0 0,0 0-1 0 0,0 0 0 0 0,1-1 1 0 0,-1 1-1 0 0,0 0 0 0 0,0 0 0 0 0,0 0 1 0 0,1-1-1 0 0,-1 1 0 0 0,0 0 1 0 0,0 0-1 0 0,1 0 0 0 0,-1-1 3 0 0,1 1 0 0 0,-1 0 0 0 0,0-1 1 0 0,0 1-1 0 0,0-1 0 0 0,0 1 0 0 0,1 0 0 0 0,-1-1 0 0 0,0 1 0 0 0,0-1 1 0 0,0 1-1 0 0,0 0 0 0 0,0-1 0 0 0,0 1 0 0 0,0-1 0 0 0,0 1 0 0 0,0-1 0 0 0,0 1 1 0 0,-1 0-1 0 0,1-1 0 0 0,0 1 0 0 0,0-1 0 0 0,0 1 0 0 0,0 0 0 0 0,-1-1 0 0 0,1 1 1 0 0,0 0-1 0 0,0-1 0 0 0,-1 1 0 0 0,1 0 0 0 0,0-1 0 0 0,0 1 0 0 0,-1-1 1 0 0,-12-13 94 0 0,11 13-106 0 0,1-2 6 0 0,1 2 6 0 0,0 0 1 0 0,0 1-1 0 0,0-1 1 0 0,0 0-1 0 0,-1 0 1 0 0,1 1 0 0 0,0-1-1 0 0,-1 0 1 0 0,1 1-1 0 0,0-1 1 0 0,-1 1-1 0 0,1-1 1 0 0,-1 0-1 0 0,1 1 1 0 0,-1-1 0 0 0,0 0-1 0 0,-5-1 53 0 0,6 2-57 0 0,-1 0 0 0 0,1 0 1 0 0,-1 0-1 0 0,1 0 0 0 0,-1 0 1 0 0,1 0-1 0 0,-1 0 0 0 0,0 0 0 0 0,1 0 1 0 0,-1 0-1 0 0,1-1 0 0 0,-1 1 1 0 0,1 0-1 0 0,-1 0 0 0 0,1-1 1 0 0,0 1-1 0 0,-1 0 0 0 0,1-1 0 0 0,-1 1 1 0 0,1 0-1 0 0,-1-1 0 0 0,1 1 1 0 0,0-1-1 0 0,-1 0 0 0 0,-17 6 53 0 0,16-4-43 0 0,1 0 0 0 0,-1 0 0 0 0,0 0-1 0 0,0 1 1 0 0,0-1 0 0 0,1 1-1 0 0,-1-1 1 0 0,1 1 0 0 0,-1-1-1 0 0,1 1 1 0 0,0 0 0 0 0,-2 2 0 0 0,-1 2 10 0 0,2-4 1 0 0,-1 1-1 0 0,1 0 1 0 0,0 0-1 0 0,1 0 1 0 0,-1 0-1 0 0,0 0 1 0 0,1 0 0 0 0,0 0-1 0 0,0 0 1 0 0,0 1-1 0 0,0-1 1 0 0,-1 5-1 0 0,-4 13 86 0 0,2-10-49 0 0,1-1-1 0 0,0 1 1 0 0,0 0-1 0 0,-2 20 1 0 0,2-11 20 0 0,0-2 2 0 0,1 27 0 0 0,2-32-35 0 0,0 0 0 0 0,-1 0 0 0 0,-1 0 1 0 0,-4 21-1 0 0,4-28-27 0 0,1 0 0 0 0,0 0 0 0 0,0 1 0 0 0,0 11 0 0 0,-2 17 15 0 0,1-16-22 0 0,0 0-1 0 0,1 30 0 0 0,2-28 52 0 0,-5 38 0 0 0,0-3 60 0 0,4-40-111 0 0,-4 24 0 0 0,0-14 34 0 0,1 44 0 0 0,1-13-15 0 0,-2-11-30 0 0,-2 32 66 0 0,1-27-1 0 0,2 76 76 0 0,2-123-92 0 0,-6 13-32 0 0,5-6 17 0 0,2 7 54 0 0,1 5-40 0 0,0-14-27 0 0,-1 1-1 0 0,0-1 1 0 0,0 0-1 0 0,-1 0 1 0 0,0 0-1 0 0,-1 0 1 0 0,0 0-1 0 0,-6 16 1 0 0,7-21 37 0 0,1 2 914 0 0,-1-7-953 0 0,1-2 46 0 0,1-15-9 0 0,-1 17-55 0 0,0 0 0 0 0,0 0 0 0 0,0 0 0 0 0,0 0 0 0 0,0 0 0 0 0,0 0 0 0 0,0 0 0 0 0,0 0 0 0 0,1 0 0 0 0,-1 0 0 0 0,0 0 0 0 0,1 0 0 0 0,-1 0 0 0 0,0 0 0 0 0,1 0 0 0 0,-1 0 0 0 0,1 1 0 0 0,0-1 0 0 0,0-1 0 0 0,3-3 0 0 0,9-28 0 0 0,-12 28 0 0 0,-1 4 0 0 0,1 0 0 0 0,-1 0 0 0 0,1 0 0 0 0,-1 0 0 0 0,1 1 0 0 0,-1-1 0 0 0,1 0 0 0 0,-1 0 0 0 0,1 0 0 0 0,0 1 0 0 0,-1-1 0 0 0,1 0 0 0 0,0 1 0 0 0,0-1 0 0 0,0 0 0 0 0,0 1 0 0 0,-1-1 0 0 0,1 1 0 0 0,0 0 0 0 0,2-1 0 0 0,-1-1 0 0 0,-2 0 0 0 0,11-9 0 0 0,12-5 0 0 0,-14 15 0 0 0,-6 0-6 0 0,2 1-18 0 0,9 10-6 0 0,-11-9 17 0 0,0 0 12 0 0,11 12 3 0 0,-1 3-2 0 0,-11-14 0 0 0,-1 0 0 0 0,1 0 0 0 0,0 0 0 0 0,0 0 0 0 0,0 0 0 0 0,0 0 0 0 0,4 2 0 0 0,6 7-18 0 0,-1 0-1 0 0,12 15 1 0 0,-4-4 1 0 0,-15-17 17 0 0,0-1 0 0 0,1 0 0 0 0,-1 0 0 0 0,1-1 0 0 0,7 5 0 0 0,-10-6 0 0 0,1-1 0 0 0,-1 0 0 0 0,0 1 0 0 0,0 0 0 0 0,0-1 0 0 0,0 1 0 0 0,1 2 0 0 0,1 1 0 0 0,-4-5 0 0 0,0 0 0 0 0,0 1 0 0 0,0-1 0 0 0,1 0 0 0 0,-1 0 0 0 0,0 1 0 0 0,0-1 0 0 0,0 0 0 0 0,0 0 0 0 0,1 1 0 0 0,-1-1 0 0 0,0 0 0 0 0,0 0 0 0 0,1 0 0 0 0,-1 0 0 0 0,0 0 0 0 0,0 1 0 0 0,1-1 0 0 0,-1 0 0 0 0,0 0 0 0 0,0 0 0 0 0,1 0 0 0 0,-1 0 0 0 0,0 0 0 0 0,1 0 0 0 0,-1 0 0 0 0,0 0 0 0 0,1 0 0 0 0,23 4 0 0 0,-18-4-18 0 0,1 1-1 0 0,-1-1 1 0 0,0 0 0 0 0,1 0-1 0 0,-1 0 1 0 0,0-1-1 0 0,10-3 1 0 0,-3 1-767 0 0,-1 0 1 0 0,22-11-1 0 0,-16 6-1026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58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54 223 8232 0 0,'0'0'2345'0'0,"9"7"322"0"0,6 7-2031 0 0,-13-13-335 0 0,0 1-195 0 0,1 0 0 0 0,-1 0 1 0 0,1 0-1 0 0,0 0 0 0 0,0-1 0 0 0,0 0 0 0 0,0 1 1 0 0,4 0-1 0 0,1 1 461 0 0,16 5-201 0 0,-20-6-283 0 0,0 0-1 0 0,0 0 1 0 0,0-1-1 0 0,1 1 0 0 0,4 0 1 0 0,-7-1-81 0 0,0-1 152 0 0,12-1 84 0 0,-8-1-151 0 0,0 0-1 0 0,0-1 0 0 0,1 0 0 0 0,-1 0 1 0 0,-1 0-1 0 0,1-1 0 0 0,0 0 0 0 0,6-6 0 0 0,3-4 31 0 0,-14 13-110 0 0,1 0 1 0 0,-1 0 0 0 0,0 0 0 0 0,0-1 0 0 0,0 1 0 0 0,0 0 0 0 0,0-1-1 0 0,0 1 1 0 0,2-4 0 0 0,0-2 35 0 0,1 1-1 0 0,-1-1 1 0 0,-1 0-1 0 0,1-1 1 0 0,1-9-1 0 0,3-7 82 0 0,-7 23-117 0 0,0-1 1 0 0,0 1 0 0 0,0-1 0 0 0,0 0-1 0 0,0 1 1 0 0,0-1 0 0 0,-1 1-1 0 0,1-1 1 0 0,-1 0 0 0 0,1 1-1 0 0,-1-1 1 0 0,1 1 0 0 0,-1-1-1 0 0,-1-1 1 0 0,1 1 22 0 0,0-1 0 0 0,0 1 0 0 0,0 0 0 0 0,0 0 0 0 0,1-1 0 0 0,-1 1 0 0 0,0-4-1 0 0,1 4 3 0 0,0 0-1 0 0,-1 0 1 0 0,1 0-1 0 0,-1 0 1 0 0,0 0-1 0 0,1 0 1 0 0,-1 0-1 0 0,0 0 1 0 0,0 0-1 0 0,0 0 1 0 0,-1 1-1 0 0,1-1 1 0 0,0 0-1 0 0,-1 1 1 0 0,-2-3-1 0 0,-10-14 409 0 0,13 16-408 0 0,1 1 0 0 0,-1-1 0 0 0,-1 0 0 0 0,1 1 0 0 0,0-1 0 0 0,0 1 0 0 0,-1 0 0 0 0,1-1 0 0 0,0 1 0 0 0,-1 0 0 0 0,0 0 0 0 0,1 0 0 0 0,-1 0 0 0 0,0 0 0 0 0,1 0 0 0 0,-5-1 0 0 0,-6-7 113 0 0,11 9-136 0 0,1-1-1 0 0,-1 0 1 0 0,0 0-1 0 0,0 1 1 0 0,0-1-1 0 0,0 0 1 0 0,0 1 0 0 0,0-1-1 0 0,0 1 1 0 0,0-1-1 0 0,0 1 1 0 0,-2-1-1 0 0,-7-2 35 0 0,9 3-34 0 0,0-1 1 0 0,0 1-1 0 0,0 0 0 0 0,0-1 0 0 0,0 1 1 0 0,0 0-1 0 0,0 0 0 0 0,0-1 1 0 0,0 1-1 0 0,0 0 0 0 0,0 0 0 0 0,0 0 1 0 0,0 0-1 0 0,0 0 0 0 0,0 1 0 0 0,0-1 1 0 0,0 0-1 0 0,0 0 0 0 0,0 1 1 0 0,1-1-1 0 0,-1 0 0 0 0,-1 1 0 0 0,1 0 2 0 0,0-1-1 0 0,0 1 0 0 0,0-1 1 0 0,0 1-1 0 0,0-1 0 0 0,0 0 1 0 0,0 0-1 0 0,0 0 0 0 0,0 1 1 0 0,0-1-1 0 0,1 0 0 0 0,-1 0 0 0 0,0 0 1 0 0,0 0-1 0 0,-2-1 0 0 0,2 1 0 0 0,0 0-1 0 0,0 0 1 0 0,0-1-1 0 0,-1 1 1 0 0,1 0-1 0 0,0 1 1 0 0,0-1-1 0 0,0 0 1 0 0,0 0-1 0 0,0 0 0 0 0,0 1 1 0 0,-1-1-1 0 0,-29 20 135 0 0,20-11-144 0 0,9-5 0 0 0,1-1 0 0 0,-9 10-7 0 0,3-6 22 0 0,0 1 0 0 0,1 0 0 0 0,0 1 0 0 0,1-1 0 0 0,0 1 0 0 0,0 0 0 0 0,1 1 0 0 0,-7 18 0 0 0,-10 30-15 0 0,20-54 0 0 0,1 0 0 0 0,-1-1 0 0 0,1 1 0 0 0,-1 0 0 0 0,1 4 0 0 0,0 12 0 0 0,-2 14 38 0 0,2-26 24 0 0,0 0 0 0 0,-3 16 0 0 0,3-22-51 0 0,0 0 0 0 0,-1 0-1 0 0,1 0 1 0 0,0 0 0 0 0,0 0 0 0 0,1 0-1 0 0,-1 0 1 0 0,0 0 0 0 0,1 2-1 0 0,2 14 65 0 0,0 83 213 0 0,-2-91-246 0 0,-1 0 1 0 0,5 20 0 0 0,-1-23-34 0 0,-3-5-4 0 0,0-1 0 0 0,0 0 0 0 0,-1 1 0 0 0,1-1 0 0 0,0 0 0 0 0,-1 1-1 0 0,1-1 1 0 0,-1 1 0 0 0,1-1 0 0 0,-1 1 0 0 0,0-1 0 0 0,0 1 0 0 0,1-1-1 0 0,-1 3 1 0 0,7 14 22 0 0,-1-5 10 0 0,1 3-11 0 0,-3-13-10 0 0,-1-2-4 0 0,-2 2-4 0 0,11 12 84 0 0,34 37 288 0 0,-36-46-308 0 0,9 4-78 0 0,-17-9 13 0 0,0 0-1 0 0,0 0 0 0 0,0 0 0 0 0,0 0 0 0 0,1 0 1 0 0,-1-1-1 0 0,0 1 0 0 0,0-1 0 0 0,1 0 1 0 0,-1 1-1 0 0,3-1 0 0 0,-5 0-3 0 0,1-1 0 0 0,0 1 0 0 0,-1 0 0 0 0,1 0 0 0 0,-1 1 1 0 0,1-1-1 0 0,0 0 0 0 0,-1 0 0 0 0,1 0 0 0 0,0 0 0 0 0,-1 0 0 0 0,1 1 0 0 0,-1-1 0 0 0,1 0 0 0 0,-1 1 0 0 0,1-1 0 0 0,0 1 1 0 0,0 0-1 0 0,0-1 0 0 0,0 1 0 0 0,1-1 0 0 0,-1 1 0 0 0,0-1 0 0 0,0 1 0 0 0,0-1 0 0 0,1 0 0 0 0,-1 1 0 0 0,0-1 0 0 0,0 0 0 0 0,1 0 0 0 0,-1 0 0 0 0,0 0 0 0 0,1 0 0 0 0,0 0 0 0 0,16-2 8 0 0,-13-1-12 0 0,-3 0 1 0 0,0 1 2 0 0,1 0-4 0 0,15-2 56 0 0,-9 2-194 0 0,1-1 0 0 0,-1 0 0 0 0,0-1 1 0 0,0 0-1 0 0,0 0 0 0 0,11-8 0 0 0,-7 4-1396 0 0,-2 0 259 0 0,-6-3-17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7:59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9848 0 0,'1'1'4592'0'0,"0"0"-4466"0"0,-1 0 0 0 0,1 0 0 0 0,0 0 0 0 0,-1 0 0 0 0,1 0 0 0 0,-1 1 0 0 0,0-1 0 0 0,1 0 0 0 0,-1 0 0 0 0,0 0 0 0 0,1 0 0 0 0,-1 0 0 0 0,0 0 0 0 0,0 2 0 0 0,2 8 382 0 0,5 3 230 0 0,-7-13-712 0 0,0-1-1 0 0,1 1 1 0 0,-1-1-1 0 0,0 0 1 0 0,1 1 0 0 0,-1-1-1 0 0,0 1 1 0 0,1-1-1 0 0,-1 1 1 0 0,0 0 0 0 0,0-1-1 0 0,0 1 1 0 0,0-1-1 0 0,1 1 1 0 0,-1-1 0 0 0,0 1-1 0 0,0-1 1 0 0,0 1-1 0 0,0 0 1 0 0,0-1 0 0 0,0 1-1 0 0,0-1 1 0 0,-1 1-1 0 0,1-1 1 0 0,0 1 0 0 0,0 0-1 0 0,-1 0 1 0 0,1 1 375 0 0,6 31 775 0 0,-4-27-1032 0 0,3 14 170 0 0,-1 0-1 0 0,0 1 1 0 0,0 39 0 0 0,-3-52-250 0 0,-1 0 0 0 0,1 1 1 0 0,0-1-1 0 0,1 0 0 0 0,0 0 0 0 0,0 0 1 0 0,1 0-1 0 0,3 9 0 0 0,2 7 90 0 0,-2-1-148 0 0,0-6-6 0 0,-5-13 3 0 0,0 0 1 0 0,1 0 0 0 0,-1 0-1 0 0,4 6 1 0 0,18 40 274 0 0,-10-19-234 0 0,-10-24-21 0 0,-1-1 1 0 0,1 1-1 0 0,5 8 1 0 0,-2-4 21 0 0,-6-10-40 0 0,1 0 0 0 0,-1 0 0 0 0,1 0 0 0 0,-1 0 0 0 0,1 0 0 0 0,-1-1 0 0 0,1 1 0 0 0,-1 0 0 0 0,1 0 0 0 0,0-1 0 0 0,3 3 1512 0 0,-11-22-1792 0 0,6 14 279 0 0,-1 1 0 0 0,1-1 0 0 0,-1 0-1 0 0,2 1 1 0 0,-1-1 0 0 0,0-6 0 0 0,-2-39 101 0 0,1 34-53 0 0,2 0 0 0 0,1-30 0 0 0,2 1-30 0 0,-3 34-18 0 0,0 0 1 0 0,1-1 0 0 0,1 1-1 0 0,0 0 1 0 0,4-14 0 0 0,4-14-233 0 0,-9 30 191 0 0,1 1 0 0 0,1-1 0 0 0,0 0 0 0 0,0 1 0 0 0,5-11 0 0 0,32-51 37 0 0,-25 46 23 0 0,-7 10-11 0 0,0 0 0 0 0,2 1-1 0 0,0 0 1 0 0,18-17 0 0 0,1-5 261 0 0,-27 34-373 0 0,0 1-230 0 0,1-1-1 0 0,-1 1 1 0 0,1 0-1 0 0,-1-1 1 0 0,1 1 0 0 0,-1 1-1 0 0,1-1 1 0 0,2 1 0 0 0,4-1-1000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4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1 544 2760 0 0,'0'0'8706'0'0,"20"-2"-7916"0"0,-18 0-749 0 0,1 0 0 0 0,0 0 0 0 0,-1-1 0 0 0,1 1 0 0 0,-1-1 0 0 0,1 0 0 0 0,2-4 0 0 0,5-6 200 0 0,-8 10-189 0 0,94-106 1007 0 0,-75 78-761 0 0,-14 20-187 0 0,16-18 0 0 0,86-87 1 0 0,-32 20-48 0 0,-67 83-64 0 0,1 1 0 0 0,17-15 0 0 0,2-3 0 0 0,-26 25 5 0 0,14-17 64 0 0,-18 21-49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6:31.81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9128 0 0,'0'0'962'0'0,"22"14"668"0"0,30 30-2318 0 0,-43-38 432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00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43 11376 0 0,'0'0'3549'0'0,"0"2"-3188"0"0,-4 36 598 0 0,4-36-911 0 0,0 0 0 0 0,0 0 0 0 0,0 1 0 0 0,1-1 0 0 0,-1 0 0 0 0,0 1 0 0 0,1-1 0 0 0,1 3 0 0 0,2 15 284 0 0,-4-15-241 0 0,-1 2 32 0 0,1 0 1 0 0,0 0-1 0 0,1-1 1 0 0,0 1-1 0 0,0 0 1 0 0,0 0-1 0 0,4 9 0 0 0,-3-12-52 0 0,-1 0 0 0 0,-1 1 0 0 0,1-1 0 0 0,0 0-1 0 0,-1 0 1 0 0,0 0 0 0 0,0 5 0 0 0,0 12 160 0 0,18 173 843 0 0,-12-163-958 0 0,-4-23-80 0 0,0 0 1 0 0,-1 1-1 0 0,0 10 1 0 0,-1-4-31 0 0,0 6 99 0 0,4 39 0 0 0,1-28 12 0 0,-4-21-64 0 0,-1-9 13 0 0,0 1 26 0 0,-1 4 536 0 0,0-7-621 0 0,1 0 0 0 0,-1-1 0 0 0,1 1-1 0 0,-1 0 1 0 0,1 0 0 0 0,-1-1 0 0 0,1 1 0 0 0,-1 0 0 0 0,1-1 0 0 0,0 1-1 0 0,-1 0 1 0 0,1-1 0 0 0,0 1 0 0 0,-1-1 0 0 0,1 1 0 0 0,0-1-1 0 0,-1 1 1 0 0,1-1 0 0 0,0 0 0 0 0,-2-1-5 0 0,0-1-1 0 0,1 0 1 0 0,0 0-1 0 0,-1 0 1 0 0,1 0-1 0 0,0-1 1 0 0,0 1-1 0 0,0-4 1 0 0,-5-16-3 0 0,4 16 1 0 0,1 1 0 0 0,0 0 0 0 0,0-1 0 0 0,0 1 0 0 0,1-8 0 0 0,-2-8 0 0 0,1 5 0 0 0,0 1 0 0 0,2-25 0 0 0,-1 12 0 0 0,6-53 0 0 0,-2 56 96 0 0,12-46 0 0 0,-15 69-72 0 0,6-24-101 0 0,2-1 0 0 0,14-29-1 0 0,-15 38 78 0 0,-6 13 0 0 0,0 0 0 0 0,1 0 0 0 0,0 1 0 0 0,6-9 0 0 0,-1 0 0 0 0,-7 11 0 0 0,1 1 0 0 0,-1-1 0 0 0,0 1 0 0 0,1 0 0 0 0,0-1 0 0 0,0 1 0 0 0,2-2 0 0 0,17-17 0 0 0,-15 18-9 0 0,-1-1 0 0 0,1 0 0 0 0,0 1 0 0 0,0 0-1 0 0,0 1 1 0 0,1-1 0 0 0,6-1 0 0 0,-2 0 10 0 0,-9 3-7 0 0,-1 1-1 0 0,1-1 0 0 0,0 1 0 0 0,0-1 0 0 0,0 1 0 0 0,0 0 0 0 0,-1-1 1 0 0,1 1-1 0 0,4 0 0 0 0,-2 1 8 0 0,0 1-1 0 0,1-1 1 0 0,-1 1 0 0 0,0-1 0 0 0,5 4-1 0 0,5 2 0 0 0,-12-6 0 0 0,13 10 0 0 0,-11-8 0 0 0,6 6 0 0 0,7 17 0 0 0,-13-17 0 0 0,0 0 0 0 0,-1 0 0 0 0,3 12 0 0 0,-4-10 0 0 0,-1 0 0 0 0,1 20 0 0 0,1 11 0 0 0,-2-32 0 0 0,-1 0-1 0 0,1 0 0 0 0,-1-1 1 0 0,-2 12-1 0 0,1-11 15 0 0,0 0-1 0 0,1 0 0 0 0,0 0 1 0 0,2 10-1 0 0,-2-16-13 0 0,0 0-1 0 0,0-1 1 0 0,0 1-1 0 0,-1 0 1 0 0,0 4-1 0 0,-1 12 126 0 0,-6 58 3 0 0,15 34-92 0 0,1-82 36 0 0,0-4-2 0 0,-8-23-63 0 0,1 0-6 0 0,-1 1 1 0 0,1-1-1 0 0,0 0 0 0 0,0 0 1 0 0,0 0-1 0 0,0 0 0 0 0,0 0 1 0 0,1 0-1 0 0,-1 0 0 0 0,1 0 1 0 0,3 3-1 0 0,-3-1 17 0 0,1-2-13 0 0,-1 0 0 0 0,1 0 0 0 0,-1 0 0 0 0,1 0 0 0 0,0 0 0 0 0,5 3 0 0 0,-5-4-5 0 0,1 0 0 0 0,-1 0 0 0 0,1 0 0 0 0,-1 0 1 0 0,1-1-1 0 0,0 1 0 0 0,7 0 0 0 0,4 3-13 0 0,-15-5-55 0 0,1 0 0 0 0,0 1 0 0 0,-1-1-1 0 0,1 0 1 0 0,0 0 0 0 0,-1 0 0 0 0,1 0-1 0 0,0 0 1 0 0,-1 0 0 0 0,1 0 0 0 0,0 0-1 0 0,0 0 1 0 0,-1 0 0 0 0,1 0 0 0 0,0-1-1 0 0,0 1 1 0 0,2-1-228 0 0,14-6-1244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01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31 267 7920 0 0,'0'0'5720'0'0,"1"0"-5328"0"0,6 3 17 0 0,0 0 1 0 0,-1 0 0 0 0,0 0 0 0 0,1 1-1 0 0,9 8 1 0 0,22 14 1 0 0,-35-24-394 0 0,0 0 1 0 0,1 0-1 0 0,-1 0 1 0 0,1-1-1 0 0,0 1 0 0 0,0-1 1 0 0,0 0-1 0 0,-1 0 1 0 0,1-1-1 0 0,0 1 1 0 0,0-1-1 0 0,0 1 0 0 0,5-2 1 0 0,6 3-151 0 0,-10-2 266 0 0,-1 0 0 0 0,0 1 0 0 0,1-1 0 0 0,-1-1 0 0 0,0 1 0 0 0,9-2 0 0 0,-10 1-93 0 0,1 0 0 0 0,-1-1 0 0 0,1 1 0 0 0,-1-1 0 0 0,0 1 0 0 0,1-1 0 0 0,-1 0-1 0 0,0 0 1 0 0,0-1 0 0 0,0 1 0 0 0,-1-1 0 0 0,1 1 0 0 0,-1-1 0 0 0,1 0 0 0 0,-1 0-1 0 0,0 0 1 0 0,0 0 0 0 0,0 0 0 0 0,0-1 0 0 0,1-5 0 0 0,3-5 142 0 0,-4 8-111 0 0,1 0 0 0 0,-1 0 0 0 0,-1-1 0 0 0,1 1 0 0 0,-1 0 0 0 0,1-10-1 0 0,0 1 8 0 0,-1 13-63 0 0,0 0 0 0 0,-1 0-1 0 0,1 0 1 0 0,-1 0 0 0 0,0 0 0 0 0,0-1 0 0 0,0 1 0 0 0,0 0 0 0 0,0 0 0 0 0,-1-3 0 0 0,-2-13 64 0 0,3 15-69 0 0,0 0 0 0 0,-1 0 0 0 0,1 0 1 0 0,-1 1-1 0 0,0-1 0 0 0,0 0 0 0 0,-1-3 0 0 0,-5-8 46 0 0,4 8 25 0 0,0-1-1 0 0,0 0 0 0 0,-1 1 1 0 0,0 0-1 0 0,-5-6 0 0 0,-14-12 424 0 0,-4 4-26 0 0,26 20-461 0 0,0-1-1 0 0,0 0 1 0 0,-1 0 0 0 0,1 0 0 0 0,0-1 0 0 0,0 1-1 0 0,0 0 1 0 0,1 0 0 0 0,-1-1 0 0 0,0 1 0 0 0,0 0 0 0 0,0-3-1 0 0,0 3-13 0 0,1 1-1 0 0,0-1 1 0 0,0 1-1 0 0,0-1 1 0 0,-1 1-1 0 0,1-1 1 0 0,0 1-1 0 0,-1-1 1 0 0,1 1-1 0 0,-1-1 1 0 0,1 1-1 0 0,0 0 1 0 0,-1-1-1 0 0,1 1 1 0 0,-1-1-1 0 0,1 1 1 0 0,-1 0-1 0 0,1 0 1 0 0,-1-1-1 0 0,1 1 1 0 0,-1 0-1 0 0,1 0 1 0 0,-1 0-1 0 0,1 0 1 0 0,-1-1-1 0 0,0 1 0 0 0,1 0 1 0 0,-1 0-1 0 0,1 0 1 0 0,-2 0-1 0 0,-16 7-10 0 0,7-2 11 0 0,8-5 5 0 0,0 1 0 0 0,-1 0 0 0 0,1 0 0 0 0,0 0 0 0 0,0 0 0 0 0,0 1 0 0 0,-5 2 0 0 0,-26 23 269 0 0,33-25-266 0 0,-2 0-13 0 0,1 1-1 0 0,0-1 0 0 0,0 1 0 0 0,0 0 0 0 0,1 0 1 0 0,-1 0-1 0 0,1-1 0 0 0,-2 6 0 0 0,1-4-23 0 0,0 0-1 0 0,0 0 0 0 0,0 1 0 0 0,-4 3 1 0 0,-2 2 50 0 0,1 1-1 0 0,1 0 1 0 0,-1 0 0 0 0,2 0 0 0 0,-1 1 0 0 0,2 0 0 0 0,0 0 0 0 0,0 0 0 0 0,1 0 0 0 0,0 1 0 0 0,1-1-1 0 0,0 24 1 0 0,-1-13-24 0 0,3-18 0 0 0,-1-1 0 0 0,1 1 0 0 0,-1 0 0 0 0,2 7 0 0 0,1 18 0 0 0,-2-24 0 0 0,0 1 0 0 0,1-1 0 0 0,0 0 0 0 0,0 0 0 0 0,3 9 0 0 0,-3-10 10 0 0,0 1 1 0 0,0-1-1 0 0,0 0 0 0 0,-1 0 0 0 0,1 6 0 0 0,2 21 61 0 0,1-10-58 0 0,-3-18-13 0 0,0 0 0 0 0,0 1 0 0 0,0-1 0 0 0,0 0 0 0 0,2 5-1 0 0,1 0 25 0 0,-1 1 0 0 0,5 17 0 0 0,-8-24-21 0 0,11 12 45 0 0,-9-13-39 0 0,6 11 23 0 0,-7-12-26 0 0,0 1 0 0 0,0 0 0 0 0,0-1 0 0 0,0 1 0 0 0,0-1 0 0 0,0 1 0 0 0,0-1 0 0 0,1 0 0 0 0,-1 1 0 0 0,2 0 0 0 0,15 14 120 0 0,-15-7-110 0 0,-1-2-12 0 0,-1-4 1 0 0,0-1-12 0 0,16 14 81 0 0,-14-13-57 0 0,0 1 0 0 0,1 0-1 0 0,-1-1 1 0 0,1 0-1 0 0,0 1 1 0 0,0-1 0 0 0,0-1-1 0 0,0 1 1 0 0,1-1-1 0 0,-1 1 1 0 0,1-1 0 0 0,7 2-1 0 0,66 13 48 0 0,-75-17-58 0 0,0 0 0 0 0,1 0 0 0 0,-1 0 0 0 0,0-1 0 0 0,1 1 0 0 0,3-1-1 0 0,9-2 18 0 0,1 4-30 0 0,-1-1 1 0 0,1-2-1 0 0,0 1 0 0 0,-1-2 0 0 0,25-6 0 0 0,-31 5-426 0 0,-1 1 0 0 0,0-2 0 0 0,1 1 0 0 0,-2-1 0 0 0,1 0 0 0 0,15-13 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02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7832 0 0,'0'0'7872'0'0,"0"2"-7544"0"0,1 14 410 0 0,1-1 0 0 0,5 23 0 0 0,0-3 263 0 0,-5-17-508 0 0,1 7-35 0 0,7 23 264 0 0,-8-35-549 0 0,1-1 0 0 0,3 13 0 0 0,0 10 162 0 0,-2-9-191 0 0,18 95 527 0 0,-17-95-499 0 0,-3-17-74 0 0,-1 1-1 0 0,2 15 1 0 0,3 8 173 0 0,-5-25-14 0 0,1 3 227 0 0,-3-10-297 0 0,0-4-113 0 0,-7-44-74 0 0,3-2 0 0 0,3 35 0 0 0,1-23 0 0 0,-1 2 0 0 0,1 15 0 0 0,0-1 0 0 0,1 0 0 0 0,2 1 0 0 0,0-1 0 0 0,10-39 0 0 0,-9 39 0 0 0,3-7 0 0 0,2 1 0 0 0,-5 16 0 0 0,0 0 0 0 0,9-16 0 0 0,-1 6 0 0 0,1 0 0 0 0,18-24 0 0 0,-17 31 0 0 0,8-11 0 0 0,-19 23-6 0 0,0 0-1 0 0,0 0 0 0 0,0 0 0 0 0,0 0 1 0 0,0 1-1 0 0,0-1 0 0 0,4-1 1 0 0,5-3-13 0 0,-9 4 20 0 0,7-2 4 0 0,-3 1 3 0 0,12 0 112 0 0,-18 3-121 0 0,1 0-1 0 0,0 0 1 0 0,-1 0 0 0 0,1 0 0 0 0,-1 0 0 0 0,1 0 0 0 0,0 0 0 0 0,-1 0 0 0 0,1 0 0 0 0,0 0 0 0 0,-1 0 0 0 0,1 1 0 0 0,-1-1-1 0 0,1 0 1 0 0,-1 0 0 0 0,1 1 0 0 0,0-1 0 0 0,-1 0 0 0 0,1 1 0 0 0,-1-1 0 0 0,1 1 0 0 0,-1-1 0 0 0,0 0 0 0 0,1 1-1 0 0,-1-1 1 0 0,1 1 0 0 0,-1-1 0 0 0,1 2 0 0 0,1 1-57 0 0,4 1 32 0 0,-1 0 0 0 0,0 1 1 0 0,0 0-1 0 0,6 8 0 0 0,4 3-1 0 0,-7-9 27 0 0,-5-5 0 0 0,0 1 0 0 0,-1-1 0 0 0,0 0 0 0 0,0 1 0 0 0,1-1 0 0 0,-1 1 0 0 0,-1 0 0 0 0,4 5 0 0 0,4 16 0 0 0,9 18 0 0 0,-10-14 0 0 0,-5-19 0 0 0,-1 0 0 0 0,-1 0 0 0 0,1 15 0 0 0,-2-20 1 0 0,0 9 20 0 0,1 1 0 0 0,2 20 0 0 0,-1-26-21 0 0,-1 1 0 0 0,-1 15 0 0 0,0-16 0 0 0,0 0 0 0 0,1 0 0 0 0,2 14 0 0 0,-1-11 0 0 0,-1 0 0 0 0,1 1 0 0 0,-2 14 0 0 0,2 15 0 0 0,-1 2 16 0 0,-2-31-2 0 0,2-1 1 0 0,-1 1 0 0 0,3 11 0 0 0,-3-22-13 0 0,2 11 43 0 0,-3 13-39 0 0,2-14 5 0 0,0-1 0 0 0,4 18-1 0 0,-3-17 1 0 0,0-1 0 0 0,0 18-1 0 0,-1-16 1 0 0,1 1 0 0 0,1-1-1 0 0,0 0 1 0 0,1 0 0 0 0,5 14-1 0 0,10 25-19 0 0,-14-35 25 0 0,1-1 0 0 0,1 0 1 0 0,0 0-1 0 0,11 17 0 0 0,2 2-16 0 0,-13-22 0 0 0,0 0 0 0 0,14 17 0 0 0,-17-25 0 0 0,0 0 0 0 0,0 0 0 0 0,0 0 0 0 0,1-1 0 0 0,-1 1 0 0 0,1-1 0 0 0,0 0 0 0 0,0-1 0 0 0,10 5 0 0 0,4 2 0 0 0,-15-7 0 0 0,-1 0 0 0 0,1 0 0 0 0,-1-1 0 0 0,1 1 0 0 0,-1-1 0 0 0,1 0 0 0 0,0 0 0 0 0,0 0 0 0 0,5 0 0 0 0,-2-1 0 0 0,4 1 0 0 0,-1-2 0 0 0,1 1 0 0 0,0-1 0 0 0,0-1 0 0 0,10-2 0 0 0,-1-2-270 0 0,-1 0 1 0 0,1-1-1 0 0,-2-1 0 0 0,25-13 0 0 0,-14 2-493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06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 5064 0 0,'-2'1'172'0'0,"-1"0"0"0"0,1 0 0 0 0,0 0 0 0 0,-1 0 0 0 0,1 1 0 0 0,0-1 0 0 0,0 1 0 0 0,0 0 0 0 0,0-1 0 0 0,-12 16 5135 0 0,2 3-3673 0 0,-22 63 1688 0 0,26-61-2754 0 0,6-16-392 0 0,-1 0 0 0 0,1 0 0 0 0,-6 8 0 0 0,2-3 48 0 0,0 1 0 0 0,-8 22 0 0 0,-4 10 15 0 0,-13 12 68 0 0,19-35-5 0 0,11-20-188 0 0,-7-17-5531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06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5064 0 0,'0'0'9360'0'0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07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0 9584 0 0,'0'0'724'0'0,"0"2"-495"0"0,-1 3-171 0 0,0-1 0 0 0,0 1 1 0 0,0-1-1 0 0,0 1 0 0 0,-1-1 0 0 0,0 0 1 0 0,-2 5-1 0 0,1-4 202 0 0,1 0 0 0 0,0 1 0 0 0,0-1-1 0 0,-2 11 1 0 0,3-9 5 0 0,-1 0 0 0 0,0-1 0 0 0,0 1 1 0 0,-1-1-1 0 0,-5 11 0 0 0,-1 3 188 0 0,-31 58 1105 0 0,31-59-1251 0 0,6-15-263 0 0,1 1 0 0 0,0-1 0 0 0,0 0-1 0 0,1 1 1 0 0,-3 8 0 0 0,-1 7 349 0 0,5-21-379 0 0,0 1 0 0 0,0 0 0 0 0,0 0 0 0 0,0 0 0 0 0,0 0 0 0 0,0 0 0 0 0,0 0 0 0 0,0 0 0 0 0,0 0 0 0 0,0 0 0 0 0,0 0 0 0 0,0 0 0 0 0,0 0 0 0 0,0 0 0 0 0,0 0 0 0 0,0 0 0 0 0,0 0 0 0 0,0 0 0 0 0,0 0 0 0 0,0 0 0 0 0,0 0 0 0 0,0 0 0 0 0,0 0 0 0 0,0 0 0 0 0,0 0 0 0 0,0 0 0 0 0,0 0 0 0 0,-1-1 0 0 0,1 1 0 0 0,0 0 0 0 0,0 0 0 0 0,0 0 0 0 0,0 0 0 0 0,0 0 0 0 0,0 0 0 0 0,0 1 0 0 0,0-1 0 0 0,0 0 0 0 0,0 0 0 0 0,0 0 0 0 0,0 0 0 0 0,0 0 0 0 0,0 0 0 0 0,0 0 0 0 0,0 0 0 0 0,0 0 0 0 0,0 0 0 0 0,-1 0 0 0 0,1 0 0 0 0,0 0 0 0 0,0 0 0 0 0,-1-18 366 0 0,5 2-380 0 0,-1 5 0 0 0,-2 9 0 0 0,10-12 0 0 0,-3 3-164 0 0,2 0-1 0 0,-1 1 0 0 0,19-16 1 0 0,-22 21 145 0 0,-1 0 0 0 0,1 0 0 0 0,0 1 0 0 0,0 0 0 0 0,1 0 0 0 0,-1 0 0 0 0,1 1 0 0 0,7-3 0 0 0,-1-1-27 0 0,-10 5 36 0 0,0 0 0 0 0,0 1-1 0 0,0-1 1 0 0,0 1 0 0 0,0 0-1 0 0,1 0 1 0 0,-1 0-1 0 0,0 0 1 0 0,4 0 0 0 0,0-3-31 0 0,-6 4 40 0 0,0-1 1 0 0,1 0-1 0 0,-1 0 0 0 0,0 1 1 0 0,0-1-1 0 0,0 1 0 0 0,0-1 1 0 0,1 1-1 0 0,-1 0 0 0 0,0-1 1 0 0,0 1-1 0 0,1 0 0 0 0,-1 0 1 0 0,0 0-1 0 0,1 0 0 0 0,-1 0 1 0 0,0 0-1 0 0,3 0 0 0 0,9 3-73 0 0,-13-3 71 0 0,1 0 1 0 0,0 0-1 0 0,-1 0 0 0 0,1 1 1 0 0,-1-1-1 0 0,1 0 1 0 0,-1 0-1 0 0,1 1 0 0 0,-1-1 1 0 0,1 0-1 0 0,-1 1 0 0 0,1-1 1 0 0,-1 0-1 0 0,0 1 1 0 0,1-1-1 0 0,-1 1 0 0 0,1-1 1 0 0,-1 2-1 0 0,1-1-1 0 0,0-1 4 0 0,0 1 0 0 0,-1-1 0 0 0,1 1 0 0 0,-1-1 0 0 0,1 1 0 0 0,0-1 0 0 0,-1 1 0 0 0,1 0 0 0 0,-1-1 0 0 0,0 1 0 0 0,1 0 0 0 0,-1-1 0 0 0,1 1 0 0 0,-1 0 0 0 0,0 0 0 0 0,0 0 0 0 0,1-1 0 0 0,-1 1 0 0 0,0 0 0 0 0,0 0 0 0 0,0 1 0 0 0,0 1 0 0 0,4 2 0 0 0,-3-3 0 0 0,-1-1 0 0 0,1 0 0 0 0,0 0 0 0 0,-1 0 0 0 0,1 1 0 0 0,-1-1 0 0 0,1 0 0 0 0,-1 1 0 0 0,1-1 0 0 0,-1 0 0 0 0,0 1 0 0 0,0-1 0 0 0,0 0 0 0 0,0 1 0 0 0,0-1 0 0 0,0 1 0 0 0,0 1 0 0 0,-6 110 128 0 0,-6-56-58 0 0,8-44-12 0 0,1 0-1 0 0,1 0 0 0 0,-2 23 0 0 0,4-31-33 0 0,-1 1 1 0 0,0-1-1 0 0,0 0 0 0 0,0 0 0 0 0,0 0 0 0 0,-3 6 0 0 0,3-9 36 0 0,-1 4-187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07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82 6336 0 0,'-3'-1'232'0'0,"0"-1"1"0"0,0 0 0 0 0,0 0-1 0 0,0 0 1 0 0,-4-3 0 0 0,-4-3 1920 0 0,10 8-2008 0 0,0-1 0 0 0,0 1 1 0 0,0-1-1 0 0,0 1 0 0 0,0-1 0 0 0,0 0 0 0 0,0 1 0 0 0,0-1 0 0 0,0 0 1 0 0,0 0-1 0 0,0 0 0 0 0,1 1 0 0 0,-1-1 0 0 0,-1-3 1302 0 0,-7-15 402 0 0,5 16-1714 0 0,1 0 1 0 0,0 1 0 0 0,-1-1-1 0 0,1 1 1 0 0,-1 0-1 0 0,0 0 1 0 0,0 0-1 0 0,0 1 1 0 0,0-1-1 0 0,0 1 1 0 0,0 0-1 0 0,0 0 1 0 0,-1 0 0 0 0,1 0-1 0 0,0 1 1 0 0,-1 0-1 0 0,1 0 1 0 0,0 0-1 0 0,0 1 1 0 0,-9 1-1 0 0,-6 2 165 0 0,-10 3 43 0 0,14-1-220 0 0,9-4-38 0 0,0 1 1 0 0,0 0-1 0 0,1 0 1 0 0,-1 0-1 0 0,1 0 1 0 0,-7 6-1 0 0,2 2 11 0 0,0 0 0 0 0,0 1-1 0 0,1 0 1 0 0,0 0-1 0 0,-9 19 1 0 0,10-18-2 0 0,2 0 0 0 0,-1 1 0 0 0,-7 23 0 0 0,13-33-74 0 0,0 0 0 0 0,1 1 1 0 0,-1-1-1 0 0,1 0 1 0 0,0 0-1 0 0,0 0 0 0 0,0 1 1 0 0,1-1-1 0 0,-1 0 0 0 0,2 6 1 0 0,10 12 43 0 0,-11-20-57 0 0,0-1 1 0 0,0 1 0 0 0,0-1 0 0 0,0 1-1 0 0,0-1 1 0 0,1 1 0 0 0,-1-1-1 0 0,0 0 1 0 0,2 2 0 0 0,3 2-3 0 0,12 14-5 0 0,-18-18 0 0 0,1 0 0 0 0,0-1 0 0 0,-1 1 0 0 0,1 0 0 0 0,0-1 0 0 0,-1 1 0 0 0,1-1 0 0 0,0 1 0 0 0,0-1 0 0 0,0 1 0 0 0,0-1 0 0 0,-1 1 0 0 0,1-1 0 0 0,0 0 0 0 0,0 0 0 0 0,0 1 0 0 0,2-1 0 0 0,-3 0 0 0 0,1 0 0 0 0,0 0 0 0 0,-1 0 0 0 0,1 0 0 0 0,0 0 0 0 0,0 0 0 0 0,-1 0 0 0 0,1 0 0 0 0,0 0 0 0 0,-1 1 0 0 0,1-1 0 0 0,0 0 0 0 0,-1 0 0 0 0,1 1 0 0 0,0-1 0 0 0,-1 1 0 0 0,1-1 0 0 0,-1 0 0 0 0,1 1 0 0 0,-1-1 0 0 0,1 1 0 0 0,-1-1 0 0 0,1 1 0 0 0,-1 0 0 0 0,1 0 0 0 0,0 1 0 0 0,2-1 6 0 0,-1 1-1 0 0,1-1 0 0 0,0 0 0 0 0,-1-1 0 0 0,1 1 0 0 0,0 0 1 0 0,0-1-1 0 0,-1 1 0 0 0,1-1 0 0 0,0 0 0 0 0,0 0 0 0 0,0 0 1 0 0,-1 0-1 0 0,5-2 0 0 0,-4 2-24 0 0,0 0-1 0 0,1-1 1 0 0,-1 1-1 0 0,0 0 1 0 0,1 1-1 0 0,-1-1 1 0 0,0 1-1 0 0,4 0 1 0 0,-5 0-151 0 0,0-1 0 0 0,0 0-1 0 0,0 1 1 0 0,-1-1 0 0 0,1 0 0 0 0,0 0-1 0 0,0 0 1 0 0,0-1 0 0 0,0 1 0 0 0,0 0-1 0 0,3-2 1 0 0,5 1-1954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08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 8864 0 0,'0'0'1661'0'0,"0"2"-880"0"0,0 4 97 0 0,0 0 0 0 0,-1 1 0 0 0,-2 9 0 0 0,-16 36 220 0 0,7-19-247 0 0,-19 70 684 0 0,23-80-1267 0 0,6-18-209 0 0,0 0-1 0 0,1 0 1 0 0,-1 0 0 0 0,1 0-1 0 0,0 1 1 0 0,0 6 0 0 0,0 2 9 0 0,0 0 0 0 0,-1 0 1 0 0,-1 0-1 0 0,0 0 0 0 0,-1 0 1 0 0,0-1-1 0 0,-12 23 0 0 0,-1 19 151 0 0,-2 7-1 0 0,-3 8-143 0 0,20-66-69 0 0,0 12 61 0 0,2-6-1 0 0,0-9-46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08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5984 0 0,'1'1'2998'0'0,"0"4"-2266"0"0,1 0 0 0 0,-1 0 0 0 0,0-1 0 0 0,0 1 0 0 0,-1 0 0 0 0,1 0 0 0 0,-1 0 0 0 0,0 7 0 0 0,-8 40 694 0 0,7-44-1011 0 0,-16 51 603 0 0,-9 35-424 0 0,14-61-503 0 0,11-32-60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09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4144 0 0,'-13'11'13103'0'0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6:38.88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 3 3680 0 0,'0'0'5352'0'0,"-12"-2"-390"0"0,15 2-4953 0 0,0 1 0 0 0,0 0-1 0 0,-1 0 1 0 0,1 0-1 0 0,-1 0 1 0 0,1 0 0 0 0,-1 0-1 0 0,1 1 1 0 0,-1-1 0 0 0,4 4-1 0 0,-3-3 46 0 0,0 1 0 0 0,0-1 0 0 0,0-1 0 0 0,0 1 0 0 0,1 0 0 0 0,-1-1-1 0 0,0 0 1 0 0,5 2 0 0 0,-3-3 12 0 0,1 1-1 0 0,0-1 1 0 0,-1 0-1 0 0,1-1 1 0 0,-1 1-1 0 0,8-2 1 0 0,-8 1-53 0 0,-1 0 0 0 0,1 1 0 0 0,0 0 0 0 0,-1 0 0 0 0,1 1-1 0 0,0-1 1 0 0,-1 1 0 0 0,1 0 0 0 0,8 3 0 0 0,-9-3 733 0 0,1 3-1126 0 0,-3-4 328 0 0,-1 1 0 0 0,1-1 0 0 0,-1 1 1 0 0,1-1-1 0 0,-1 1 0 0 0,0 0 0 0 0,1 0 1 0 0,-1-1-1 0 0,0 1 0 0 0,0 0 1 0 0,1 0-1 0 0,-1 0 0 0 0,0 1 0 0 0,2 1 1 0 0,-3-2-229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09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94 7944 0 0,'0'0'720'0'0,"0"1"-591"0"0,2 2 138 0 0,-1-1-1 0 0,0 0 1 0 0,1 0-1 0 0,-1 0 1 0 0,1 0 0 0 0,0 0-1 0 0,0-1 1 0 0,0 1-1 0 0,2 2 1 0 0,-3-4-210 0 0,0 1 0 0 0,0 0 0 0 0,0 0 0 0 0,0 0 0 0 0,0-1 0 0 0,0 1 0 0 0,0 0-1 0 0,0 0 1 0 0,-1 1 0 0 0,1-1 0 0 0,1 2 0 0 0,-1-1 106 0 0,1 1-1 0 0,1-1 0 0 0,-1 1 0 0 0,0-1 1 0 0,0 0-1 0 0,1 0 0 0 0,0 0 1 0 0,-1 0-1 0 0,1 0 0 0 0,0-1 1 0 0,4 3-1 0 0,16 10 349 0 0,-3-8-79 0 0,17 0-64 0 0,-36-6-225 0 0,2 0-112 0 0,-1 0 0 0 0,0-1 1 0 0,0 1-1 0 0,0-1 1 0 0,0 0-1 0 0,0 1 1 0 0,0-1-1 0 0,3-2 1 0 0,6-2 26 0 0,-9 6-50 0 0,-1-2-6 0 0,15-14-1 0 0,-15 14-1 0 0,0 0 0 0 0,0 0 0 0 0,0 0 0 0 0,0 0 0 0 0,0 0 0 0 0,0-1 0 0 0,0 1 0 0 0,0 0 0 0 0,0-2 0 0 0,7-10 0 0 0,-7 10 3 0 0,1 1 1 0 0,-1-1 0 0 0,0 1-1 0 0,0-1 1 0 0,-1 1 0 0 0,1-1 0 0 0,0 1-1 0 0,-1-1 1 0 0,0 0 0 0 0,1 1 0 0 0,-1-1-1 0 0,0 0 1 0 0,0 1 0 0 0,-1-1 0 0 0,1 0-1 0 0,-1 1 1 0 0,1-1 0 0 0,-1 0-1 0 0,0 1 1 0 0,0-1 0 0 0,0 1 0 0 0,0-1-1 0 0,0 1 1 0 0,-3-4 0 0 0,-2-3 64 0 0,-1 1-1 0 0,0-1 1 0 0,-1 1 0 0 0,-13-11 0 0 0,19 18-29 0 0,0 0 0 0 0,0 0 0 0 0,1 0 0 0 0,-1 0 1 0 0,0 0-1 0 0,0 1 0 0 0,0-1 0 0 0,0 1 0 0 0,0-1 1 0 0,0 1-1 0 0,0 0 0 0 0,0 0 0 0 0,-1 0 0 0 0,1 0 1 0 0,0 0-1 0 0,0 1 0 0 0,0-1 0 0 0,0 0 1 0 0,0 1-1 0 0,0-1 0 0 0,0 1 0 0 0,-2 1 0 0 0,-3 1 66 0 0,0 0 0 0 0,1 1-1 0 0,-1 0 1 0 0,-10 8 0 0 0,8-3-89 0 0,0 0 0 0 0,1 1 1 0 0,0 0-1 0 0,-9 15 0 0 0,14-21-100 0 0,-4 10 116 0 0,0 0 0 0 0,0 0 0 0 0,1 1-1 0 0,1 1 1 0 0,1-1 0 0 0,0 0 0 0 0,-3 31 0 0 0,5-28 110 0 0,2 0 0 0 0,0 0 0 0 0,1-1 1 0 0,1 1-1 0 0,5 23 0 0 0,-7-37-91 0 0,1 0-1 0 0,1 0 1 0 0,-1-1-1 0 0,0 1 1 0 0,1-1-1 0 0,0 1 1 0 0,-1-1-1 0 0,1 0 1 0 0,1 1-1 0 0,-1-1 1 0 0,0 0-1 0 0,1-1 1 0 0,0 1-1 0 0,-1 0 1 0 0,1-1-1 0 0,0 1 1 0 0,0-1-1 0 0,1 0 1 0 0,-1 0-1 0 0,0 0 1 0 0,1-1-1 0 0,-1 1 1 0 0,1-1-1 0 0,0 0 1 0 0,6 2-1 0 0,-3-1-47 0 0,1-1-1 0 0,0 0 1 0 0,-1 0-1 0 0,1 0 1 0 0,0-1-1 0 0,-1 0 1 0 0,14-3-1 0 0,21-3 117 0 0,-12 1-1711 0 0,-11 1-2614 0 0,0 0-2034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0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170 733 6448 0 0,'0'0'585'0'0,"0"0"-533"0"0,-1 0 1 0 0,1 0-1 0 0,0 1 0 0 0,0-1 0 0 0,-1 0 1 0 0,1 0-1 0 0,0 0 0 0 0,-1 0 1 0 0,1 0-1 0 0,0 0 0 0 0,-1 1 0 0 0,1-1 1 0 0,0 0-1 0 0,-1 0 0 0 0,1 0 0 0 0,0 0 1 0 0,-1 0-1 0 0,1 0 0 0 0,0 0 0 0 0,-1 0 1 0 0,1-1-1 0 0,0 1 0 0 0,-1 0 0 0 0,1 0 1 0 0,-5-3 523 0 0,1 0 1 0 0,0-1 0 0 0,0 1 0 0 0,0-1-1 0 0,0 0 1 0 0,1 0 0 0 0,0 0 0 0 0,-5-7-1 0 0,-20-48 1526 0 0,8 1-623 0 0,-11-39-360 0 0,13 42-850 0 0,16 47-237 0 0,0 0-1 0 0,0-1 0 0 0,-1-12 0 0 0,-1-10 62 0 0,0 12-79 0 0,0 0-1 0 0,2 0 1 0 0,1-1 0 0 0,0 1 0 0 0,4-38-1 0 0,6 14-13 0 0,-9 42 0 0 0,0 0 0 0 0,0-1 0 0 0,0 1 0 0 0,0-1 0 0 0,1 1 0 0 0,-1 0 0 0 0,1-1 0 0 0,-1 1 0 0 0,1 0 0 0 0,0-2 0 0 0,4-8 0 0 0,-3 4 0 0 0,0 0 0 0 0,0 0 0 0 0,1 0 0 0 0,0 1 0 0 0,1-1 0 0 0,-1 1 0 0 0,1 0 0 0 0,1 0 0 0 0,-1 1 0 0 0,1-1 0 0 0,0 1 0 0 0,0 0 0 0 0,0 0 0 0 0,1 0 0 0 0,0 1 0 0 0,0 0 0 0 0,0 0 0 0 0,9-4 0 0 0,-8 3 0 0 0,-5 4 0 0 0,-1 0 0 0 0,1 0 0 0 0,-1 0 0 0 0,1 0 0 0 0,-1 0 0 0 0,1 1 0 0 0,0-1 0 0 0,-1 0 0 0 0,1 1 0 0 0,0-1 0 0 0,-1 1 0 0 0,1 0 0 0 0,0 0 0 0 0,0 0 0 0 0,1 0 0 0 0,25 2 0 0 0,-12-1 0 0 0,-13 0 0 0 0,-1 1 0 0 0,0-2 0 0 0,0 1 0 0 0,-1 0 0 0 0,1 0 0 0 0,0-1 0 0 0,-1 1 0 0 0,1 0 0 0 0,-1 0 0 0 0,1 1 0 0 0,-1-1 0 0 0,0 0 0 0 0,1 0 0 0 0,-1 1 0 0 0,2 2 0 0 0,-1-1 0 0 0,21 28 0 0 0,-12-19 0 0 0,-9-8 0 0 0,-1 0 0 0 0,7 10 0 0 0,-4-9 0 0 0,-1 1 0 0 0,0-1 0 0 0,5 12 0 0 0,4 12 0 0 0,-9-22 3 0 0,1 1 0 0 0,-2-1-1 0 0,4 11 1 0 0,1 5 61 0 0,21 64-11 0 0,18 22 23 0 0,-34-72-6 0 0,-11-30-54 0 0,1 1 0 0 0,1-1 1 0 0,0 0-1 0 0,3 7 0 0 0,-4-10-7 0 0,-1-1 0 0 0,1 0 0 0 0,-1 1 0 0 0,0-1 0 0 0,0 1-1 0 0,-1-1 1 0 0,1 6 0 0 0,0-6-3 0 0,-1 0 0 0 0,1 0 0 0 0,-1 0-1 0 0,1 0 1 0 0,0 0 0 0 0,0 0 0 0 0,2 3-1 0 0,3 13-5 0 0,-6-18 5 0 0,0 1 1 0 0,0 0-1 0 0,1 0 0 0 0,-1 0 1 0 0,1-1-1 0 0,0 1 1 0 0,-1 0-1 0 0,1-1 0 0 0,2 4 1 0 0,-2-4-4 0 0,0 1 1 0 0,0 0 0 0 0,0 0-1 0 0,0 0 1 0 0,0 0 0 0 0,0 0-1 0 0,-1 0 1 0 0,1 0 0 0 0,0 3-1 0 0,4 10-172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1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4144 0 0,'0'0'11840'0'0,"2"-1"-11474"0"0,0 0-281 0 0,0-1 0 0 0,0 1 0 0 0,0 0 0 0 0,0 0 0 0 0,0 1 0 0 0,1-1 0 0 0,-1 0 0 0 0,0 1 0 0 0,0-1 0 0 0,1 1 0 0 0,-1 0 0 0 0,4 0-1 0 0,-3 0-61 0 0,1-1-1 0 0,0 1 0 0 0,-1-1 0 0 0,0 0 1 0 0,1 1-1 0 0,3-3 0 0 0,23-1 31 0 0,-16 2-150 0 0,-10 2-229 0 0,-1-1 1 0 0,0 1 0 0 0,1-1 0 0 0,-1 0-1 0 0,0 0 1 0 0,5-1 0 0 0,4-6-948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1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9216 0 0,'0'0'421'0'0,"2"1"-12"0"0,-2-1-375 0 0,1 0-1 0 0,0 1 0 0 0,0-1 1 0 0,0 0-1 0 0,0 1 1 0 0,-1-1-1 0 0,1 0 0 0 0,0 1 1 0 0,-1-1-1 0 0,1 1 0 0 0,0 0 1 0 0,-1-1-1 0 0,1 1 1 0 0,0-1-1 0 0,-1 1 0 0 0,1 0 1 0 0,-1 0-1 0 0,1-1 0 0 0,-1 1 1 0 0,1 0-1 0 0,-1 0 1 0 0,0-1-1 0 0,1 1 0 0 0,-1 0 1 0 0,0 0-1 0 0,0 0 0 0 0,0 0 1 0 0,0 0-1 0 0,0-1 1 0 0,1 1-1 0 0,-1 0 0 0 0,-1 0 1 0 0,1 0-1 0 0,0 0 0 0 0,0 1 1 0 0,0-1 31 0 0,0-1 1 0 0,-1 1 0 0 0,1 0-1 0 0,0 0 1 0 0,0 0 0 0 0,1 0 0 0 0,-1 0-1 0 0,0 0 1 0 0,0 0 0 0 0,0 0-1 0 0,0 0 1 0 0,1 0 0 0 0,-1 0-1 0 0,1 1 1 0 0,7 5 123 0 0,-6-5-128 0 0,0 0-1 0 0,0 0 1 0 0,0 0-1 0 0,0 0 1 0 0,0 0 0 0 0,-1 0-1 0 0,1 0 1 0 0,1 3 0 0 0,-2-3-16 0 0,0 0 0 0 0,0-1 1 0 0,1 1-1 0 0,-1 0 1 0 0,1 0-1 0 0,-1-1 0 0 0,1 1 1 0 0,3 2-1 0 0,-2-2 77 0 0,0 1-1 0 0,0-1 1 0 0,0 1-1 0 0,4 6 1 0 0,-4-5-32 0 0,0-1 0 0 0,0 0 0 0 0,0 0 1 0 0,0 0-1 0 0,5 3 0 0 0,13 14 569 0 0,-20-19-615 0 0,1 1 0 0 0,-1-1 0 0 0,1 0 1 0 0,0 1-1 0 0,-1-1 0 0 0,1 0 0 0 0,3 1 0 0 0,-3-1-1 0 0,0 0 0 0 0,-1 0 0 0 0,1 0-1 0 0,-1-1 1 0 0,1 2 0 0 0,-1-1 0 0 0,0 0-1 0 0,1 0 1 0 0,-1 0 0 0 0,2 3 0 0 0,11 15 1888 0 0,-16-21-1752 0 0,-6-2 34 0 0,2-1 1 0 0,-13-9-1 0 0,17 12-201 0 0,-1 0 0 0 0,1-1 0 0 0,0 1 0 0 0,0-1 0 0 0,0 1 0 0 0,0-1-1 0 0,0 1 1 0 0,0-1 0 0 0,1 0 0 0 0,0 0 0 0 0,-2-3 0 0 0,2 4-1 0 0,0-1 1 0 0,0 1 0 0 0,0 0 0 0 0,0 0-1 0 0,0 0 1 0 0,-1 0 0 0 0,1 0 0 0 0,-4-4-1 0 0,-6-9 30 0 0,8 11-32 0 0,1 0-1 0 0,-1 0 0 0 0,0 0 0 0 0,-4-4 1 0 0,4 5 18 0 0,0-1 0 0 0,0 0 0 0 0,0 0-1 0 0,-3-5 1 0 0,-1-1 45 0 0,6 9-69 0 0,1 1-1 0 0,0 0 1 0 0,-1-1 0 0 0,1 1 0 0 0,-1-1 0 0 0,1 1 0 0 0,0 0 0 0 0,-1-1 0 0 0,1 1 0 0 0,0-1 0 0 0,-1 1 0 0 0,1-1 0 0 0,0 1 0 0 0,0-1 0 0 0,0 1 0 0 0,-1-1 0 0 0,1 0 0 0 0,0 1 0 0 0,0-1 0 0 0,0 1-1 0 0,0-1 1 0 0,0 1 0 0 0,0-1 0 0 0,0 1 0 0 0,0-1 0 0 0,0 1 0 0 0,0-1 0 0 0,1 0 0 0 0,-1 1 0 0 0,0-1 0 0 0,0 1 0 0 0,0-1 0 0 0,1 1 0 0 0,-1-1 0 0 0,0 1 0 0 0,0-1 0 0 0,1 1 0 0 0,-1 0 0 0 0,1-1-1 0 0,-1 0 1 0 0,1 1 2 0 0,-1-1 0 0 0,0 1-1 0 0,1-1 1 0 0,-1 0 0 0 0,0 1 0 0 0,0-1-1 0 0,0 1 1 0 0,1-1 0 0 0,-1 0-1 0 0,0 1 1 0 0,0-1 0 0 0,0 1-1 0 0,0-1 1 0 0,0 0 0 0 0,0 1-1 0 0,0-1 1 0 0,-1 1 0 0 0,1-1-1 0 0,0 0 1 0 0,0 1 0 0 0,0-1 0 0 0,0 1-1 0 0,-1-1 1 0 0,1 0 0 0 0,0 1-1 0 0,-1-1 1 0 0,1 1 0 0 0,0-1-1 0 0,-1 1 1 0 0,1-1 0 0 0,-1 0-1 0 0,-4-6 38 0 0,6 5 22 0 0,0 1-63 0 0,-1 1 0 0 0,1-1 0 0 0,-1 1 0 0 0,0 0 0 0 0,1-1 0 0 0,-1 1 0 0 0,1-1 0 0 0,-1 1 0 0 0,0-1 0 0 0,0 0 0 0 0,1 1 0 0 0,-1-1 0 0 0,0 1 0 0 0,0-1 0 0 0,0 1 0 0 0,1-1 0 0 0,-1 0 0 0 0,-3-4-4 0 0,3 5 4 0 0,0-1-2 0 0,0 0 0 0 0,1 0 0 0 0,-1-1 0 0 0,0 1 0 0 0,1 0 0 0 0,-1 0 0 0 0,1 0 0 0 0,-1 0 0 0 0,1 1 0 0 0,-1-1 0 0 0,1 0 0 0 0,0 0 0 0 0,0 0 0 0 0,-1 0-1 0 0,3-1 1 0 0,7-7-140 0 0,-8 7-13 0 0,-5-6-739 0 0,4 7 736 0 0,0 0-1 0 0,0 0 1 0 0,0 0 0 0 0,1 1-1 0 0,-1-1 1 0 0,0 0 0 0 0,0 0-1 0 0,0 1 1 0 0,1-1 0 0 0,-1 0-1 0 0,0 1 1 0 0,1 0 0 0 0,-1-1-1 0 0,2 1 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2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6912 0 0,'-1'0'61'0'0,"1"0"1"0"0,-1 0-1 0 0,1 0 1 0 0,-1 0 0 0 0,1 0-1 0 0,0 0 1 0 0,-1 0-1 0 0,1 0 1 0 0,-1 0-1 0 0,1 0 1 0 0,-1 0-1 0 0,1 0 1 0 0,-1 0 0 0 0,1 0-1 0 0,0 1 1 0 0,-1-1-1 0 0,1 0 1 0 0,-1 0-1 0 0,1 0 1 0 0,0 1-1 0 0,-1-1 1 0 0,4 8 3090 0 0,-2-8-3060 0 0,-1 1 1 0 0,1 0-1 0 0,-1-1 1 0 0,1 1-1 0 0,-1 0 1 0 0,1 0-1 0 0,-1 0 1 0 0,0-1-1 0 0,1 1 1 0 0,-1 0-1 0 0,0 0 1 0 0,1 0-1 0 0,-1 0 1 0 0,0 0-1 0 0,0 0 1 0 0,0 0-1 0 0,0 0 1 0 0,0-1-1 0 0,0 3 1 0 0,-1-2-23 0 0,1 0 0 0 0,0 0 0 0 0,-1 0 1 0 0,1 1-1 0 0,0-1 0 0 0,0 0 1 0 0,0 0-1 0 0,0 1 0 0 0,0-1 0 0 0,0 0 1 0 0,0 0-1 0 0,0 1 0 0 0,1-1 1 0 0,-1 0-1 0 0,0 0 0 0 0,1 0 0 0 0,-1 1 1 0 0,1-1-1 0 0,-1 0 0 0 0,1 0 1 0 0,-1 0-1 0 0,1 0 0 0 0,1 2 0 0 0,6 9 374 0 0,5 16 548 0 0,-8-17-591 0 0,12 21-1 0 0,-9-19-151 0 0,0 1 0 0 0,8 21-1 0 0,-9-17-106 0 0,6 17 142 0 0,-11-28-231 0 0,1 1 0 0 0,0-1-1 0 0,0 0 1 0 0,1 0 0 0 0,6 10-1 0 0,46 79 598 0 0,-46-78-583 0 0,9 21 0 0 0,-5-11 63 0 0,-5-8 33 0 0,-7-15-85 0 0,0 1 0 0 0,0-2 0 0 0,1 1-1 0 0,0 0 1 0 0,0-1 0 0 0,3 5 0 0 0,-5-7 348 0 0,-6-9-286 0 0,5 6-138 0 0,-1 0 0 0 0,1 0 0 0 0,-1 0 0 0 0,1 0 0 0 0,-1 0-1 0 0,1 0 1 0 0,0 0 0 0 0,0 0 0 0 0,-1 0 0 0 0,1 0 0 0 0,0 0-1 0 0,0-2 1 0 0,0 2 2 0 0,0-1 0 0 0,0 1 0 0 0,0 0 0 0 0,0 0 0 0 0,0-1 0 0 0,-1 1 0 0 0,1 0 0 0 0,0 0 0 0 0,-1 0 0 0 0,1-1 0 0 0,-1 1 0 0 0,-1-2 0 0 0,-31-55-4 0 0,33 57 0 0 0,0 0 0 0 0,-1 1 0 0 0,1-1 0 0 0,0 0 0 0 0,0 0 0 0 0,0 1 0 0 0,0-1 0 0 0,0 0 0 0 0,0 0 0 0 0,0 1 0 0 0,0-1 0 0 0,0 0 0 0 0,0 0 0 0 0,0 0 0 0 0,0 1 0 0 0,1-1 0 0 0,-1 0 0 0 0,1 0 0 0 0,-1 0 0 0 0,1-1 0 0 0,-1 1 0 0 0,0 0 0 0 0,0 0 0 0 0,1 0 0 0 0,-1 0 0 0 0,0 0 0 0 0,0 0 0 0 0,0 0 0 0 0,0 0 0 0 0,0 0 0 0 0,0-2 0 0 0,-1 0 0 0 0,0 0 0 0 0,0 0 0 0 0,1 0 0 0 0,0 0 0 0 0,0 1 0 0 0,-1-1 0 0 0,2 0 0 0 0,-1 0 0 0 0,0 0 0 0 0,1 0 0 0 0,-1 0 0 0 0,1 0 0 0 0,0 0 0 0 0,0 0 0 0 0,0 1 0 0 0,0-1 0 0 0,0 0 0 0 0,3-3 0 0 0,-4 5 0 0 0,1 0 0 0 0,-1 0 0 0 0,0 0 0 0 0,1 0 0 0 0,-1 0 0 0 0,0 0 0 0 0,0 0 0 0 0,0 0 0 0 0,0 0 0 0 0,0 0 0 0 0,0 0 0 0 0,0-2 0 0 0,0 3 0 0 0,0-1 0 0 0,-1 0 0 0 0,1 1 0 0 0,0-1 0 0 0,0 0 0 0 0,0 0 0 0 0,0 1 0 0 0,0-1 0 0 0,1 0 0 0 0,-1 1 0 0 0,0-1 0 0 0,0 0 0 0 0,0 1 0 0 0,1-1 0 0 0,-1 0 0 0 0,0 1 0 0 0,1-1 0 0 0,-1 0 0 0 0,0 1 0 0 0,1-1 0 0 0,-1 1 0 0 0,1-1 0 0 0,0 0 0 0 0,3-1 0 0 0,0 1 0 0 0,11-12 0 0 0,16-22-64 0 0,-21 24 64 0 0,1 0 0 0 0,-9 10 0 0 0,15-15-55 0 0,-9 13 46 0 0,-6 2 9 0 0,11-3 0 0 0,-3 0 0 0 0,0 1 0 0 0,17-2 0 0 0,0-2-10 0 0,-20 6-1 0 0,0 0 0 0 0,1 1 1 0 0,-1 0-1 0 0,0 1 0 0 0,0-1 1 0 0,0 1-1 0 0,0 1 0 0 0,0-1 1 0 0,0 1-1 0 0,10 5 0 0 0,5-2 11 0 0,-19-4-4 0 0,0 0 0 0 0,0 1 0 0 0,-1-1 0 0 0,1 1 0 0 0,0 0 0 0 0,-1 0 0 0 0,0 0 0 0 0,1 0 0 0 0,-1 0 0 0 0,0 0 0 0 0,0 1 0 0 0,0-1 0 0 0,-1 1 0 0 0,1 0 0 0 0,2 4 0 0 0,-3-5 4 0 0,1 1 0 0 0,-1-1 0 0 0,0 0 0 0 0,1 1 0 0 0,-1-1 0 0 0,0 1 0 0 0,-1-1 0 0 0,1 1 0 0 0,1 5 0 0 0,-1 0 0 0 0,1-3 0 0 0,0 0 0 0 0,0 0 0 0 0,-1 0 0 0 0,1 1 0 0 0,-1-1 0 0 0,-1 0 0 0 0,1 0 0 0 0,-1 6 0 0 0,3 8 0 0 0,-3-17 0 0 0,1 0 0 0 0,-1-1 0 0 0,1 1 0 0 0,-1 0 0 0 0,0 0 0 0 0,0 0 0 0 0,0 0 0 0 0,0 0 0 0 0,0 0 0 0 0,0-1 0 0 0,-1 1 0 0 0,1 0 0 0 0,0 0 0 0 0,-1 0 0 0 0,0-1 0 0 0,1 1 0 0 0,-1 0 0 0 0,-1 2 0 0 0,-13 28 17 0 0,11-23-7 0 0,0 0-1 0 0,0 0 0 0 0,0-1 1 0 0,-7 9-1 0 0,-28 30 2 0 0,35-42 4 0 0,0 0 1 0 0,-1-1-1 0 0,0 0 0 0 0,-8 5 0 0 0,-15 15 37 0 0,25-21-41 0 0,0 0-1 0 0,0-1 1 0 0,-1 1-1 0 0,1 0 1 0 0,-1-1-1 0 0,1 0 1 0 0,-5 2-1 0 0,6-3-13 0 0,0 0 0 0 0,0 0 0 0 0,0-1 0 0 0,1 1-1 0 0,-1-1 1 0 0,0 1 0 0 0,0-1 0 0 0,0 0 0 0 0,0 0-1 0 0,0 0 1 0 0,0 0 0 0 0,0 0 0 0 0,0 0 0 0 0,0-1-1 0 0,0 1 1 0 0,0-1 0 0 0,-3 0 0 0 0,3 0-245 0 0,0 0 0 0 0,1 0 0 0 0,-1 0 0 0 0,1 0 0 0 0,-1 0 0 0 0,1-1 0 0 0,-3-2 0 0 0,-5-3-2011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3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21 202 3224 0 0,'0'0'2637'0'0,"9"13"2042"0"0,2-1-3179 0 0,-10-11-1011 0 0,0 1-60 0 0,15 22 762 0 0,-15-22-887 0 0,12 14 745 0 0,-11-16-1014 0 0,0 1 0 0 0,0-1 0 0 0,1 1-1 0 0,-1 0 1 0 0,0-1 0 0 0,0 1 0 0 0,3 2 0 0 0,-4-3-8 0 0,1 1 259 0 0,0 0-198 0 0,2 0-40 0 0,1-1 0 0 0,-1 1-1 0 0,1-1 1 0 0,9 0 0 0 0,-3-4 24 0 0,-10 4-62 0 0,0-1 1 0 0,0 0-1 0 0,0 0 1 0 0,0 0-1 0 0,0 0 1 0 0,-1 0-1 0 0,1 0 1 0 0,0 0-1 0 0,0 0 1 0 0,-1-1-1 0 0,1 1 1 0 0,-1 0-1 0 0,1-2 1 0 0,-1 1-3 0 0,1 1 0 0 0,-1 0 0 0 0,1 0 0 0 0,0-1 0 0 0,-1 1 0 0 0,1 0 0 0 0,0 0 0 0 0,-1 0 0 0 0,1 0 0 0 0,2-2-1 0 0,-1 1 21 0 0,0-1-1 0 0,0 1 0 0 0,0-1 0 0 0,-1 0 0 0 0,1 0 0 0 0,-1 0 0 0 0,0 0 0 0 0,1 0 0 0 0,-1 0 0 0 0,0 0 0 0 0,0-5 0 0 0,2-3 36 0 0,0-7-6 0 0,-4 16-49 0 0,2 0-1 0 0,-1 1 1 0 0,0-1 0 0 0,0 0-1 0 0,0 0 1 0 0,1 1 0 0 0,-1-1-1 0 0,1 0 1 0 0,-1 0 0 0 0,1 1-1 0 0,0-1 1 0 0,1-2-1 0 0,-1 2 7 0 0,0 0-1 0 0,-1 1 1 0 0,1-1-1 0 0,-1 0 1 0 0,0 0-1 0 0,1 0 1 0 0,-1 0-1 0 0,0 0 1 0 0,0 0-1 0 0,0 0 1 0 0,-1 0-1 0 0,1 0 1 0 0,-1-4-1 0 0,-9-26 278 0 0,7 26-203 0 0,1 0-1 0 0,-1 1 0 0 0,0-1 0 0 0,0 1 0 0 0,-1 0 1 0 0,0 0-1 0 0,0 1 0 0 0,0-1 0 0 0,-6-5 0 0 0,-3-2 199 0 0,10 9-232 0 0,1 0 0 0 0,-1 1 0 0 0,0-1 0 0 0,0 1 0 0 0,-1 0 0 0 0,-4-3 0 0 0,6 4-26 0 0,1 1 0 0 0,0-1 0 0 0,-1 1 0 0 0,1 0 0 0 0,-1 0-1 0 0,1-1 1 0 0,-1 1 0 0 0,1 0 0 0 0,0 0 0 0 0,-1 1 0 0 0,1-1 0 0 0,-1 0-1 0 0,1 0 1 0 0,-1 1 0 0 0,1-1 0 0 0,0 0 0 0 0,-1 1 0 0 0,1 0-1 0 0,0-1 1 0 0,-1 1 0 0 0,1 0 0 0 0,-1 1 0 0 0,-4 0 46 0 0,5-1-66 0 0,0-1-1 0 0,-1 1 1 0 0,1-1-1 0 0,0 1 1 0 0,0 0 0 0 0,0 0-1 0 0,-1-1 1 0 0,1 1-1 0 0,0 0 1 0 0,0 0-1 0 0,0 0 1 0 0,0 0 0 0 0,1 0-1 0 0,-1 0 1 0 0,0 1-1 0 0,0-1 1 0 0,0 2-1 0 0,-3 3-2 0 0,-1 2 4 0 0,0-1-1 0 0,1 0 1 0 0,0 1 0 0 0,0 0-1 0 0,1 0 1 0 0,0 0-1 0 0,0 1 1 0 0,1-1-1 0 0,0 1 1 0 0,0-1-1 0 0,1 1 1 0 0,0-1-1 0 0,1 1 1 0 0,0 9-1 0 0,-1 5-12 0 0,0-20 10 0 0,1 0 0 0 0,-1 0-1 0 0,1 1 1 0 0,0-1 0 0 0,0 0-1 0 0,1 1 1 0 0,-1-1 0 0 0,1 0-1 0 0,-1 0 1 0 0,1 1 0 0 0,2 3-1 0 0,15 41 113 0 0,-13-37-93 0 0,0 1-1 0 0,4 12 1 0 0,-7-21-23 0 0,-1-1 0 0 0,0 1 1 0 0,1-1-1 0 0,0 1 0 0 0,-1-1 0 0 0,1 0 0 0 0,0 0 0 0 0,4 4 0 0 0,10 12 43 0 0,-10-11-30 0 0,1 0 1 0 0,-1 0-1 0 0,1 0 0 0 0,0-1 0 0 0,1 0 0 0 0,0 0 0 0 0,0-1 0 0 0,0 0 0 0 0,0-1 0 0 0,1 0 1 0 0,15 6-1 0 0,-22-9-13 0 0,0-1 0 0 0,0 1 0 0 0,0-1 0 0 0,0 1 0 0 0,0-1 0 0 0,1 0 1 0 0,-1 1-1 0 0,0-1 0 0 0,4-1 0 0 0,9 1 47 0 0,-4 0-118 0 0,1-2-1 0 0,-1 1 1 0 0,0-1 0 0 0,1-1-1 0 0,-1 0 1 0 0,0-1-1 0 0,0 0 1 0 0,-1 0-1 0 0,13-8 1 0 0,-3-4-2478 0 0,-8 6 1049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3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7368 0 0,'0'12'7240'0'0,"1"-12"-7033"0"0,12 12 539 0 0,-3-3 87 0 0,-4 1-32 0 0,4 6 29 0 0,-2-5-534 0 0,15 21 0 0 0,7 2 282 0 0,-27-30-526 0 0,0 0 0 0 0,0-1-1 0 0,1 0 1 0 0,-1 1-1 0 0,8 4 1 0 0,-7-6-21 0 0,0 1 0 0 0,-1 0 0 0 0,1 1-1 0 0,-1-1 1 0 0,6 7 0 0 0,-8-8-27 0 0,0-1 0 0 0,0 0 0 0 0,0 1 0 0 0,0-1 1 0 0,1 0-1 0 0,-1 0 0 0 0,0 1 0 0 0,1-1 0 0 0,-1 0 0 0 0,1-1 0 0 0,-1 1 0 0 0,3 1 0 0 0,0 0 5 0 0,0 0 1 0 0,0 1-1 0 0,0 0 0 0 0,0 0 0 0 0,0 0 0 0 0,4 5 0 0 0,-6-7-11 0 0,0 1 0 0 0,0 0-1 0 0,0-1 1 0 0,0 1-1 0 0,1-1 1 0 0,-1 0-1 0 0,0 0 1 0 0,5 2 0 0 0,3 1-141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3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 7368 0 0,'0'0'333'0'0,"-9"0"120"0"0,-32-1 8855 0 0,41 1-9303 0 0,0 0-1 0 0,0 0 1 0 0,0 0-1 0 0,0 0 0 0 0,0 0 1 0 0,0 0-1 0 0,0 0 1 0 0,0 0-1 0 0,0-1 0 0 0,0 1 1 0 0,0 0-1 0 0,0 0 1 0 0,0 0-1 0 0,0 0 1 0 0,0 0-1 0 0,0 0 0 0 0,0 0 1 0 0,0 0-1 0 0,0 0 1 0 0,0 0-1 0 0,0 0 1 0 0,0 0-1 0 0,0 0 0 0 0,0 0 1 0 0,0 0-1 0 0,0 0 1 0 0,0 0-1 0 0,0 0 1 0 0,0 0-1 0 0,0 0 0 0 0,0 0 1 0 0,0 0-1 0 0,0 0 1 0 0,0 0-1 0 0,0 0 1 0 0,0 0-1 0 0,0-1 0 0 0,0 1 1 0 0,0 0-1 0 0,0 0 1 0 0,0 0-1 0 0,0 0 0 0 0,0 0 1 0 0,0 0-1 0 0,0 0 1 0 0,0 0-1 0 0,0 0 1 0 0,0 0-1 0 0,0 0 0 0 0,9 0-961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4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9728 0 0,'0'0'4258'0'0,"1"2"-3750"0"0,3 7 33 0 0,1 0 0 0 0,-1 0 0 0 0,2-1 1 0 0,7 10-1 0 0,11 18 226 0 0,-17-27-640 0 0,0 1-1 0 0,0-1 0 0 0,1 0 0 0 0,0-1 0 0 0,13 11 0 0 0,-12-11-59 0 0,0 0 1 0 0,-1 0-1 0 0,0 1 0 0 0,0 0 0 0 0,8 13 0 0 0,-8-8 25 0 0,2-1 0 0 0,13 15-1 0 0,-12-17-43 0 0,-2 1-1 0 0,0 1 0 0 0,8 13 0 0 0,32 49 13 0 0,-42-66-31 0 0,0-1 0 0 0,0 0 0 0 0,1 0 1 0 0,15 11-1 0 0,-2-1 11 0 0,55 47 346 0 0,-21-22-2 0 0,-27-19-167 0 0,-21-20-189 0 0,-1 1 0 0 0,0 0 0 0 0,0 1 0 0 0,-1-1 1 0 0,1 1-1 0 0,5 9 0 0 0,-4-9 92 0 0,-2 0-98 0 0,-3 1 37 0 0,4 1-80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4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12152 0 0,'0'0'6134'0'0,"2"-1"-5930"0"0,17-7 28 0 0,25-13 35 0 0,-23 12-298 0 0,-16 7-175 0 0,-1 0 1 0 0,1 0-1 0 0,0-1 0 0 0,-1 0 0 0 0,6-4 0 0 0,2 0-4124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6:39.78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1840 0 0,'0'0'6946'0'0,"14"14"-3143"0"0,48 3-3224 0 0,-54-16-551 0 0,1 0 0 0 0,0 0 1 0 0,9-2-1 0 0,-7 1-13 0 0,-10 0 6 0 0,1 1 1 0 0,-1-1-1 0 0,1 0 1 0 0,0 1-1 0 0,-1-1 1 0 0,1 1-1 0 0,-1-1 1 0 0,1 1-1 0 0,-1 0 1 0 0,0 0-1 0 0,1 0 1 0 0,-1-1-1 0 0,2 3 1 0 0,3 1 14 0 0,-1-2-463 0 0,-1 0 261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5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0 216 9672 0 0,'0'0'10878'0'0,"2"-1"-10817"0"0,11-5-733 0 0</inkml:trace>
  <inkml:trace contextRef="#ctx0" brushRef="#br0" timeOffset="1">237 25 12672 0 0,'0'0'3320'0'0,"4"-5"-3240"0"0,26-8-138 0 0,-26 11-249 0 0,5-2-911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5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1 211 15720 0 0,'0'0'2375'0'0,"5"-3"-2471"0"0,3-1-224 0 0,0-1 152 0 0,2 5-1127 0 0</inkml:trace>
  <inkml:trace contextRef="#ctx0" brushRef="#br0" timeOffset="1">246 0 11056 0 0,'0'0'5232'0'0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16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9216 0 0,'0'0'6664'0'0,"-5"0"-5633"0"0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2:36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6388 5728 0 0,'0'4'520'0'0,"-1"3"-427"0"0,-2-4-24 0 0,2-2 235 0 0,1-1-266 0 0,0 1 0 0 0,0-1 0 0 0,0 0-1 0 0,0 1 1 0 0,0-1 0 0 0,0 0-1 0 0,0 0 1 0 0,0 1 0 0 0,-1-1 0 0 0,1 0-1 0 0,0 1 1 0 0,0-1 0 0 0,0 0-1 0 0,0 1 1 0 0,0-1 0 0 0,-1 0 0 0 0,1 0-1 0 0,0 1 1 0 0,0-1 0 0 0,-1 0-1 0 0,1 0 1 0 0,0 0 0 0 0,0 1 0 0 0,-1-1-1 0 0,1 0 1 0 0,0 0 0 0 0,0 0-1 0 0,-1 0 1 0 0,1 0 0 0 0,0 1 0 0 0,-1-1-1 0 0,1 0 1 0 0,0 0 0 0 0,-1 0-1 0 0,1 0 1 0 0,0 0 0 0 0,-1 0 0 0 0,1 0-1 0 0,0 0 1 0 0,0 0 0 0 0,-1 0-1 0 0,1 0 1 0 0,0 0 0 0 0,-1 0 0 0 0,1-1-1 0 0,0 1 1 0 0,-1 0 0 0 0,1 0-1 0 0,0 0 1 0 0,-15-7 1430 0 0,13 5-1358 0 0,0 1 0 0 0,0-1 0 0 0,-1 0 0 0 0,1-1 0 0 0,1 1 0 0 0,-1 0 0 0 0,0-1 0 0 0,0 1 0 0 0,-2-5 0 0 0,-10-26 436 0 0,10 22-396 0 0,3 8-110 0 0,1 0 1 0 0,-1 0-1 0 0,0 0 1 0 0,1 0-1 0 0,-1-5 1 0 0,0-7 48 0 0,-21-83 331 0 0,-26-143 338 0 0,32 164-555 0 0,-16-63 65 0 0,7 49-53 0 0,-14-107 1 0 0,14 59 25 0 0,4 49-188 0 0,-9-57 46 0 0,14 47-86 0 0,-4-35-15 0 0,3 5 18 0 0,-13-149 64 0 0,27 236-33 0 0,-13-233 163 0 0,11 193-301 0 0,-2-26-9 0 0,2-93 168 0 0,8-1 5 0 0,1 71-19 0 0,-3-17-93 0 0,22-155 1 0 0,-3 135 38 0 0,12-76 0 0 0,48-167-11 0 0,30-52 22 0 0,-97 394 10 0 0,9-33 46 0 0,65-196 167 0 0,-65 233-88 0 0,45-89 0 0 0,-42 99-56 0 0,1 5 139 0 0,38-56 0 0 0,-9 15-167 0 0,-14 26-92 0 0,83-99 0 0 0,-70 96 15 0 0,-22 32-18 0 0,1 1-1 0 0,2 1 1 0 0,53-40 0 0 0,-64 56 33 0 0,-15 10 0 0 0,1 1 0 0 0,0 0 0 0 0,21-11 0 0 0,7-1 0 0 0,-16 8 0 0 0,1 1 0 0 0,0 1 0 0 0,30-10 0 0 0,-34 15 0 0 0,-8 2 0 0 0,-1 0 0 0 0,0 1 0 0 0,14-2 0 0 0,-2 3 6 0 0,9-2 55 0 0,42 4 0 0 0,-45 0-57 0 0,-13 0-31 0 0,-1 0-1 0 0,22 5 1 0 0,17 4 118 0 0,-40-8-83 0 0,0 1-1 0 0,0-1 0 0 0,0 2 0 0 0,-1 0 0 0 0,1 0 0 0 0,15 9 1 0 0,5 5-8 0 0,-20-13 2 0 0,-1 2 0 0 0,0 0 0 0 0,-1 0 0 0 0,14 11 0 0 0,-4 0 66 0 0,-2-1 94 0 0,25 27-1 0 0,-29-27-148 0 0,-10-13-13 0 0,0 1 0 0 0,0 0 1 0 0,-1 1-1 0 0,1-1 0 0 0,-2 1 0 0 0,1 0 0 0 0,0 0 0 0 0,-1 0 0 0 0,3 8 0 0 0,-4-2 2 0 0,-1-9 3 0 0,-1-1 0 0 0,0 1-1 0 0,1-1 1 0 0,0 0 0 0 0,-1 1-1 0 0,1-1 1 0 0,0 0 0 0 0,0 1-1 0 0,0-1 1 0 0,2 2 0 0 0,4 5 2 0 0,-4-6 0 0 0,-1 0-1 0 0,0 0 0 0 0,1 1 1 0 0,-1-1-1 0 0,-1 0 0 0 0,1 1 0 0 0,0-1 1 0 0,1 8-1 0 0,-2-4-4 0 0,1 0 1 0 0,-1 0-1 0 0,1-1 0 0 0,0 1 1 0 0,1 0-1 0 0,0-1 0 0 0,0 0 1 0 0,5 8-1 0 0,22 39 78 0 0,9 12 11 0 0,-33-57-74 0 0,-1 0 1 0 0,0 0-1 0 0,-1 1 1 0 0,0 0-1 0 0,0 0 1 0 0,3 13-1 0 0,-4-13 4 0 0,0-1-1 0 0,1 0 0 0 0,7 14 1 0 0,-7-16-13 0 0,-1 0 0 0 0,1 1 1 0 0,-2 0-1 0 0,1-1 1 0 0,-1 1-1 0 0,3 13 0 0 0,17 163 338 0 0,-14-140-295 0 0,-6-32-24 0 0,0-1 0 0 0,0 0 1 0 0,0 13-1 0 0,-3-7-17 0 0,1-8 10 0 0,0 0 0 0 0,0-1 0 0 0,3 15 0 0 0,18 96 92 0 0,-19-106-91 0 0,1 0 0 0 0,6 18 0 0 0,-5-21 20 0 0,-1 1-1 0 0,-1 0 0 0 0,3 17 0 0 0,-4-6 23 0 0,-1-15-42 0 0,0 1 0 0 0,0-1 0 0 0,2 9 0 0 0,1-5-11 0 0,-1 1-27 0 0,1 0 0 0 0,-2 0 0 0 0,1 0-1 0 0,-1 20 1 0 0,-3-8-38 0 0,0 82 23 0 0,2-97 34 0 0,0 1-1 0 0,0-1 0 0 0,-4 15 0 0 0,3-15 15 0 0,-1 0-1 0 0,2 0 1 0 0,-1 15-1 0 0,4 0 4 0 0,-1-16-7 0 0,-1 0 0 0 0,-1 0 0 0 0,1 10 0 0 0,-5 5-1 0 0,3-16-11 0 0,0 0 0 0 0,0 0-1 0 0,1 0 1 0 0,0 6 0 0 0,2 16 0 0 0,-1-1 0 0 0,-4 32 0 0 0,3-49 5 0 0,0-1 0 0 0,0 1-1 0 0,1-1 1 0 0,4 15 0 0 0,-3-12 12 0 0,0-1 0 0 0,0 18 0 0 0,-5 91 36 0 0,2-104-53 0 0,0 0 0 0 0,-5 18 0 0 0,3-18 18 0 0,0 0 0 0 0,1 19 0 0 0,2-18-9 0 0,1-8-9 0 0,-1 0 1 0 0,-1 0-1 0 0,-1 14 0 0 0,-2 4 0 0 0,2-1 0 0 0,1 44 0 0 0,-1 8 0 0 0,2-60 0 0 0,2 29 0 0 0,-1-32 0 0 0,0-1 0 0 0,-2 28 0 0 0,-1-22 3 0 0,0 0 0 0 0,1-1-1 0 0,4 33 1 0 0,-2-34 11 0 0,-1 0-1 0 0,-1 0 1 0 0,-3 22 0 0 0,-2 30-16 0 0,6-54 0 0 0,1 10 35 0 0,-7 51 0 0 0,3-59-33 0 0,2 1 0 0 0,0-1 0 0 0,2 33 0 0 0,-1-41 0 0 0,0 0 0 0 0,-1 0 0 0 0,-3 17 0 0 0,2-15 0 0 0,0 0 0 0 0,0 13 0 0 0,6 34 38 0 0,-2-35-25 0 0,-1 34 0 0 0,-3-40-12 0 0,1-5 16 0 0,0-1 1 0 0,2 23 0 0 0,7 93 67 0 0,-6-31-24 0 0,-1 55 57 0 0,-2-108-89 0 0,-6 60 16 0 0,6-86-36 0 0,0 0 0 0 0,3 29 0 0 0,-1 19 28 0 0,-1-43-37 0 0,4 40 0 0 0,-1-41 5 0 0,-2 44 1 0 0,-1-56 1 0 0,0 0-1 0 0,1 1 1 0 0,0-1 0 0 0,1 0-1 0 0,0 0 1 0 0,0 0 0 0 0,5 10-1 0 0,-6-17-6 0 0,0 2 0 0 0,0 0 0 0 0,0 1 0 0 0,-1-1 0 0 0,1 0 0 0 0,-1 0 0 0 0,0 0 0 0 0,-1 7 0 0 0,0-5 0 0 0,1-1 0 0 0,0 1 0 0 0,1 12 0 0 0,3 8 0 0 0,9 59 0 0 0,-9-53 0 0 0,-2-22 8 0 0,0 0 0 0 0,-1-1-1 0 0,-1 1 1 0 0,0 0 0 0 0,0 0-1 0 0,-2 11 1 0 0,-1-9-5 0 0,0 0 1 0 0,2 0-1 0 0,-1 0 1 0 0,2 0 0 0 0,0 15-1 0 0,2 25 62 0 0,-2-33-23 0 0,1 1 1 0 0,6 33-1 0 0,-3-39-30 0 0,0 2-6 0 0,2 25 0 0 0,-5-36 4 0 0,0 0 1 0 0,0 0-1 0 0,0-1 1 0 0,3 7-1 0 0,-2-7-10 0 0,-1 1 1 0 0,1-1-1 0 0,0 12 0 0 0,1 0 0 0 0,0-1 0 0 0,7 26 0 0 0,1-1 0 0 0,-9-8 0 0 0,-2-27 0 0 0,0 0 0 0 0,1 0 0 0 0,-1 0 0 0 0,3 7 0 0 0,0-2 3 0 0,0 0-1 0 0,-1 1 0 0 0,0-1 0 0 0,0 15 0 0 0,-2-18 6 0 0,1 0 0 0 0,1-1 0 0 0,-1 1 1 0 0,1 0-1 0 0,1-1 0 0 0,5 13 0 0 0,5 18 42 0 0,1 9 6 0 0,2 0 0 0 0,29 59 0 0 0,-24-54 112 0 0,-14-35-145 0 0,0 0 0 0 0,20 33 0 0 0,-24-45-10 0 0,0 0-1 0 0,-1 1 1 0 0,4 8-1 0 0,7 15-9 0 0,8 8-52 0 0,-15-24 56 0 0,1-1 0 0 0,0 1 0 0 0,13 13 0 0 0,-11-14 29 0 0,0 0-1 0 0,16 25 1 0 0,-21-30-19 0 0,1 0-1 0 0,0 0 1 0 0,0-1 0 0 0,0 0 0 0 0,13 11 0 0 0,-12-12-10 0 0,0 1 0 0 0,0 0 0 0 0,0 0-1 0 0,-1 1 1 0 0,9 13 0 0 0,-11-15 7 0 0,1 0 0 0 0,-1 0 0 0 0,1 0 0 0 0,8 7 0 0 0,-7-8-2 0 0,-1 0 0 0 0,-1 0 0 0 0,1 1 0 0 0,0-1 0 0 0,-1 1 0 0 0,4 7 0 0 0,-6-9-1 0 0,1 0-98 0 0,-1 1 0 0 0,1-1 0 0 0,0 0-1 0 0,0 0 1 0 0,0 0 0 0 0,4 5 0 0 0,7 4-680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2:38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1083 186 4608 0 0,'-4'-8'475'0'0,"2"5"-437"0"0,0 1 1 0 0,1 0-1 0 0,-1-1 1 0 0,0 1 0 0 0,0 0-1 0 0,0 0 1 0 0,-1 0 0 0 0,-1-2-1 0 0,0 2 317 0 0,2 0 0 0 0,-1-1-1 0 0,0 0 1 0 0,0 1 0 0 0,-1-4-1 0 0,-3-3 449 0 0,0 0 0 0 0,-1 1 0 0 0,0 0 0 0 0,0 0-1 0 0,-10-7 1 0 0,6 7-334 0 0,0 1 0 0 0,0-1-1 0 0,-1 2 1 0 0,0 0-1 0 0,0 0 1 0 0,-18-4 0 0 0,2 1 121 0 0,16 5-288 0 0,-1-1 1 0 0,1 2-1 0 0,-19-3 0 0 0,7 4-26 0 0,1 1-1 0 0,-1 2 0 0 0,1 0 0 0 0,-27 5 0 0 0,12 1-100 0 0,6-2 39 0 0,1 2 1 0 0,-41 13-1 0 0,51-11-160 0 0,0 0 0 0 0,0 2 0 0 0,1 0 0 0 0,0 2 0 0 0,-19 14 0 0 0,25-14-110 0 0,-13 15 0 0 0,17-16 15 0 0,-1-1 0 0 0,-14 11 0 0 0,14-12 65 0 0,0 0 0 0 0,1 1 0 0 0,1 0-1 0 0,0 0 1 0 0,-16 25 0 0 0,8-8-137 0 0,-23 50 0 0 0,4 16 1 0 0,31-74 108 0 0,0 0 0 0 0,1 1-1 0 0,1 0 1 0 0,-2 22 0 0 0,3-19-41 0 0,1-1 38 0 0,1 33 0 0 0,1-3 7 0 0,2 111 0 0 0,-2-146 0 0 0,0-1 0 0 0,1 0 0 0 0,1 0 0 0 0,5 20 0 0 0,-1-3 30 0 0,3-1-1 0 0,0 1 0 0 0,24 51 1 0 0,64 89 135 0 0,-22-45-64 0 0,-22-45 2 0 0,-18-31-16 0 0,-14-23-10 0 0,36 41 0 0 0,-28-44-77 0 0,-4-6 0 0 0,-13-10 21 0 0,1 0-1 0 0,1 0 0 0 0,-1-2 0 0 0,26 14 0 0 0,65 26 70 0 0,-37-19-81 0 0,2-3 66 0 0,-37-15-24 0 0,57 14 0 0 0,-42-14-36 0 0,-3-4 34 0 0,-9-3-22 0 0,-13-2 23 0 0,0-1 0 0 0,1-1 0 0 0,21-2 0 0 0,-7 0 8 0 0,43-4 19 0 0,-67 4-48 0 0,0-1-1 0 0,1 0 1 0 0,-1-1 0 0 0,0 0-1 0 0,-1-1 1 0 0,1 0 0 0 0,20-11-1 0 0,31-13 77 0 0,-10 4 17 0 0,23-18 57 0 0,-74 40-166 0 0,-1 0 0 0 0,1 0 0 0 0,-1 0 0 0 0,0 0 0 0 0,0-1 0 0 0,0 1 0 0 0,0 0 0 0 0,0-1 0 0 0,0 0 1 0 0,-1 1-1 0 0,0-1 0 0 0,1 0 0 0 0,0-4 0 0 0,12-18 102 0 0,-12 22-103 0 0,0 0-1 0 0,-1 0 0 0 0,1 0 0 0 0,-1 0 1 0 0,1-1-1 0 0,-1 1 0 0 0,0-1 1 0 0,0 1-1 0 0,0-1 0 0 0,-1 1 0 0 0,1-7 1 0 0,0 3-9 0 0,0 4 2 0 0,-1-1 1 0 0,1 1-1 0 0,0 0 1 0 0,0 1-1 0 0,0-1 1 0 0,1 0-1 0 0,-1 0 1 0 0,1 0-1 0 0,2-3 1 0 0,-2 3 0 0 0,0 0 1 0 0,0 0-1 0 0,0 0 1 0 0,-1 0-1 0 0,1 0 1 0 0,-1-1-1 0 0,2-5 1 0 0,-1-9 3 0 0,3-10 2 0 0,-1 16 21 0 0,-2 3-23 0 0,1 1 0 0 0,1-1-1 0 0,7-15 1 0 0,-7 17 7 0 0,0 0-1 0 0,-1-1 0 0 0,5-14 1 0 0,3-8 44 0 0,-8 24-48 0 0,-1 1 0 0 0,0-1 0 0 0,-1 0 0 0 0,2-9 0 0 0,5-14 53 0 0,-6 22-56 0 0,0-1 1 0 0,-1 1-1 0 0,1 0 1 0 0,-2-1-1 0 0,1 1 1 0 0,-1-12 0 0 0,1-16-11 0 0,0 32 1 0 0,-1-1-1 0 0,0 0 0 0 0,-1 0 0 0 0,0-7 0 0 0,0 7 9 0 0,0 0 0 0 0,1 0-1 0 0,0 0 1 0 0,0 0 0 0 0,0-5 0 0 0,1 2-5 0 0,1-4 11 0 0,-1 0 0 0 0,0-1 0 0 0,-1-11 0 0 0,-1 5 10 0 0,4-30 0 0 0,-2 33 3 0 0,0-1 0 0 0,-2-21 0 0 0,2 0 24 0 0,0 30-30 0 0,-1-1 1 0 0,0 1-1 0 0,0 0 1 0 0,-2-12-1 0 0,0 10 15 0 0,2 0 1 0 0,-1-15-1 0 0,1 18-16 0 0,1-1 0 0 0,-2 1 0 0 0,1 0 1 0 0,-1 0-1 0 0,0 0 0 0 0,-3-12 0 0 0,-2 5 43 0 0,4 8-30 0 0,-1 0 0 0 0,1-1 0 0 0,1 1 0 0 0,-1-1 0 0 0,0-7 0 0 0,0 7-10 0 0,1 0 0 0 0,-1 1 0 0 0,0-1 0 0 0,-2-5 0 0 0,1 6-5 0 0,1 0 0 0 0,0-1 1 0 0,1 1-1 0 0,0 0 0 0 0,-2-7 0 0 0,2 3 7 0 0,-1 1 1 0 0,0 0-1 0 0,0 0 0 0 0,-5-12 1 0 0,2 9 11 0 0,2 1-1 0 0,-4-15 1 0 0,-6-37 53 0 0,5 24-38 0 0,7 30-46 0 0,-1 0 1 0 0,1 0 0 0 0,-2 0-1 0 0,1 0 1 0 0,-1 0 0 0 0,-4-7 0 0 0,-1-1-4 0 0,6 12 7 0 0,0-1 1 0 0,-1 1-1 0 0,1-1 0 0 0,-1 1 0 0 0,0 0 0 0 0,0 0 0 0 0,-5-5 0 0 0,-16-14 67 0 0,18 17-37 0 0,1 0 0 0 0,-1 0-1 0 0,-11-7 1 0 0,15 11-14 0 0,-1 0 0 0 0,0 0 0 0 0,1-1 0 0 0,0 1 0 0 0,-4-5 0 0 0,-7-6 50 0 0,2 4-44 0 0,4 4-7 0 0,0-1 0 0 0,1 0 0 0 0,-1 0 0 0 0,1 0 0 0 0,-8-12 0 0 0,8 7-8 0 0,5 8-12 0 0,0 0 1 0 0,-1 1-1 0 0,1-1 1 0 0,-1 1-1 0 0,0-1 1 0 0,1 1-1 0 0,-5-3 1 0 0,2 1-1 0 0,0 0 1 0 0,0-1 0 0 0,1 1 0 0 0,-1 0 0 0 0,1-1-1 0 0,0 0 1 0 0,0 0 0 0 0,0 0 0 0 0,1 0-1 0 0,-4-11 1 0 0,5 13-3 0 0,0 0 0 0 0,-1 0 0 0 0,1 0 0 0 0,-1 0 0 0 0,0 1-1 0 0,0-1 1 0 0,0 0 0 0 0,0 1 0 0 0,0 0 0 0 0,-3-3 0 0 0,-28-20 32 0 0,20 15-43 0 0,-13-10 7 0 0,-18-14 0 0 0,20 19 24 0 0,0 1 0 0 0,-1 1 0 0 0,0 2 0 0 0,-1 0 0 0 0,-1 2 0 0 0,-33-8 0 0 0,9 2-645 0 0,33 10-116 0 0,-30-6 1 0 0,23 7-386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2:52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9272 0 0,'0'0'422'0'0,"-3"4"140"0"0,0 0-355 0 0,0 0 0 0 0,0 1 0 0 0,1-1 0 0 0,-1 0 0 0 0,1 1 0 0 0,0 0 0 0 0,1-1 0 0 0,-1 1 0 0 0,1 0 0 0 0,0 0 0 0 0,0 0 0 0 0,1 0 0 0 0,-1 0 0 0 0,1 0 0 0 0,0 0 0 0 0,1 7 0 0 0,0 9 136 0 0,-1-15-225 0 0,1 0 0 0 0,0-1 0 0 0,2 11 0 0 0,2 9 324 0 0,-2-11-216 0 0,-1-1 1 0 0,2 1 0 0 0,5 14 0 0 0,3 9 138 0 0,8 37 614 0 0,17 121 1 0 0,-16-66-348 0 0,-9-82-410 0 0,-7-30-119 0 0,4 31 0 0 0,-9-46-102 0 0,0 0 0 0 0,0-1 0 0 0,1 1 0 0 0,-1 0 0 0 0,1 0 0 0 0,-1-1-1 0 0,1 1 1 0 0,-1 0 0 0 0,1-1 0 0 0,2 3 0 0 0,-2-1 5 0 0,1 0 0 0 0,-1 0 0 0 0,1 1 1 0 0,-1-1-1 0 0,0 0 0 0 0,0 0 0 0 0,-1 1 1 0 0,2 4-1 0 0,-2-1-109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2:53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14 366 3224 0 0,'-3'-8'288'0'0,"0"-4"517"0"0,1 0-1 0 0,0-1 1 0 0,0 1 0 0 0,1-1-1 0 0,1 1 1 0 0,0-1 0 0 0,1 1 0 0 0,3-18-1 0 0,0-2-78 0 0,-3 24-563 0 0,0 0 0 0 0,0 0 0 0 0,1 0-1 0 0,3-9 1 0 0,-4 15-126 0 0,1-6 129 0 0,1 0 1 0 0,1 0-1 0 0,-1 0 1 0 0,2 1 0 0 0,-1-1-1 0 0,1 1 1 0 0,0 0 0 0 0,0 1-1 0 0,10-10 1 0 0,-11 12-104 0 0,1 0 1 0 0,0 1-1 0 0,0 0 1 0 0,0 0-1 0 0,0 0 0 0 0,0 0 1 0 0,0 1-1 0 0,8-2 1 0 0,6-4 16 0 0,-15 6-65 0 0,-1 1-1 0 0,1-1 0 0 0,-1 1 1 0 0,1 0-1 0 0,0 0 1 0 0,6-1-1 0 0,-8 2-4 0 0,0 0-1 0 0,-1-1 1 0 0,1 1 0 0 0,0 0 0 0 0,-1-1 0 0 0,1 1-1 0 0,0-1 1 0 0,1 0 0 0 0,9-3 29 0 0,10 1 0 0 0,-18 2-27 0 0,1 0 0 0 0,0 0-1 0 0,-1 0 1 0 0,1 1 0 0 0,0 0 0 0 0,0 0-1 0 0,-1 0 1 0 0,1 0 0 0 0,0 1 0 0 0,0 0-1 0 0,-1 0 1 0 0,1 0 0 0 0,4 2 0 0 0,-2 0 2 0 0,-1 0 1 0 0,1 1 0 0 0,-1 0-1 0 0,0 0 1 0 0,0 0 0 0 0,-1 1-1 0 0,8 7 1 0 0,-6-5-13 0 0,-4-4 6 0 0,0 0-1 0 0,0 0 1 0 0,0 1-1 0 0,-1-1 1 0 0,1 1 0 0 0,-1 0-1 0 0,0-1 1 0 0,0 1-1 0 0,0 0 1 0 0,1 5-1 0 0,9 20 60 0 0,-8-23-52 0 0,-1 0 1 0 0,-1 1-1 0 0,4 11 0 0 0,0 5 69 0 0,-2 0-1 0 0,0 1 1 0 0,-1-1-1 0 0,-2 1 1 0 0,-2 38 0 0 0,0-55-95 0 0,0 1 1 0 0,-1-1 0 0 0,0 0-1 0 0,-1 0 1 0 0,1 0 0 0 0,-7 10-1 0 0,-25 38 92 0 0,27-45-53 0 0,1-1-10 0 0,0-1 0 0 0,-1 0 0 0 0,-1-1 0 0 0,1 1 0 0 0,-16 10 0 0 0,1 3-18 0 0,18-17 0 0 0,1 0 0 0 0,-1-1 0 0 0,0 1 0 0 0,-6 3 0 0 0,-3 2 0 0 0,12-6 0 0 0,-1 1 0 0 0,-19 7 0 0 0,19-9 0 0 0,-12 4 0 0 0,10-6 10 0 0,3 0 20 0 0,18 1-140 0 0,-13-1 101 0 0,18 7-68 0 0,-18-5 51 0 0,1-1 21 0 0,0 0 0 0 0,0 1 0 0 0,0 0 0 0 0,-1 0 0 0 0,1 0 0 0 0,-1 1-1 0 0,1 0 1 0 0,-1 0 0 0 0,0 0 0 0 0,0 0 0 0 0,0 0 0 0 0,5 7 0 0 0,3 3 4 0 0,-9-10 3 0 0,0 0 0 0 0,0-1 1 0 0,0 1-1 0 0,3 7 0 0 0,22 30 53 0 0,-19-28-25 0 0,-1 0 0 0 0,8 15 1 0 0,7 24 106 0 0,7 14 187 0 0,-8-22-58 0 0,22 37 74 0 0,-35-67-320 0 0,-7-11-15 0 0,-1 0 1 0 0,1 0 0 0 0,-1 0 0 0 0,1 0 0 0 0,-1 1 0 0 0,0-1 0 0 0,0 1 0 0 0,1 3-1 0 0,-1-2 4 0 0,1-1 0 0 0,-1 1 0 0 0,1 0 0 0 0,0-1-1 0 0,0 0 1 0 0,0 1 0 0 0,5 4 0 0 0,4 8-1395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2:54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455 131 6792 0 0,'-18'-5'308'0'0,"18"5"-296"0"0,0 0 0 0 0,0 0 0 0 0,-1 0 1 0 0,1-1-1 0 0,0 1 0 0 0,0 0 0 0 0,0 0 0 0 0,0 0 1 0 0,-1-1-1 0 0,1 1 0 0 0,0 0 0 0 0,0 0 0 0 0,0 0 1 0 0,0-1-1 0 0,0 1 0 0 0,0 0 0 0 0,0 0 0 0 0,-1-1 1 0 0,1 1-1 0 0,0 0 0 0 0,0 0 0 0 0,0-1 0 0 0,0 1 1 0 0,0 0-1 0 0,0 0 0 0 0,0-1 0 0 0,0 1 0 0 0,1 0 1 0 0,-1 0-1 0 0,0-1 0 0 0,0 1 0 0 0,0 0 0 0 0,0-1 1 0 0,4-8-20 0 0,-3 7 27 0 0,-3-6-9 0 0,1 7 11 0 0,1 1 0 0 0,0-1-1 0 0,0 1 1 0 0,0-1 0 0 0,-1 1 0 0 0,1-1-1 0 0,0 1 1 0 0,0-1 0 0 0,0 0 0 0 0,0 1-1 0 0,0-1 1 0 0,0 1 0 0 0,0-1 0 0 0,0 0-1 0 0,0 1 1 0 0,0-1 0 0 0,0 0-1 0 0,0 0 26 0 0,0 1-1 0 0,1-1 0 0 0,-1 0 0 0 0,-1 1 0 0 0,1-1 0 0 0,0 1 0 0 0,0-1 0 0 0,0 1 0 0 0,0-1 0 0 0,0 1 0 0 0,0-1 0 0 0,-1 0 0 0 0,1 1 0 0 0,0-1 1 0 0,0 1-1 0 0,-1-1 0 0 0,1 1 0 0 0,0-1 0 0 0,-1 1 0 0 0,1 0 0 0 0,0-1 0 0 0,-1 1 0 0 0,1-1 0 0 0,-1 1 0 0 0,-15-11 688 0 0,8 6-118 0 0,6 3-483 0 0,0 1 1 0 0,0-1 0 0 0,-1 1-1 0 0,1 0 1 0 0,0 0 0 0 0,-1 0-1 0 0,1 0 1 0 0,-1 0 0 0 0,1 0-1 0 0,-1 0 1 0 0,-3 0 0 0 0,6 1-116 0 0,0 0 0 0 0,0 0 0 0 0,-1 0 0 0 0,1 0 0 0 0,0 0 0 0 0,0 0 0 0 0,0 0 0 0 0,0 0 0 0 0,-1 0 1 0 0,1 0-1 0 0,0 0 0 0 0,0 0 0 0 0,0 0 0 0 0,0-1 0 0 0,0 1 0 0 0,0 0 0 0 0,-1 0 0 0 0,1 0 0 0 0,0 0 0 0 0,0 0 0 0 0,0 0 1 0 0,0 0-1 0 0,0-1 0 0 0,0 1 0 0 0,0 0 0 0 0,0 0 0 0 0,0 0 0 0 0,0 0 0 0 0,0-1 0 0 0,0 1 0 0 0,-1 0 0 0 0,1 0 1 0 0,0 0-1 0 0,0 0 0 0 0,0-1 0 0 0,0 1 0 0 0,0 0 0 0 0,1 0 0 0 0,-1 0 0 0 0,0 0 0 0 0,0 0 0 0 0,0-1 0 0 0,0 1 1 0 0,0 0-1 0 0,0 0 1 0 0,0-1 0 0 0,0 1 0 0 0,0 0 0 0 0,0-1-1 0 0,0 1 1 0 0,0 0 0 0 0,0 0 0 0 0,0-1 0 0 0,0 1-1 0 0,0 0 1 0 0,0-1 0 0 0,0 1 0 0 0,0 0 0 0 0,0 0-1 0 0,-1-1 1 0 0,1 1 0 0 0,0 0 0 0 0,0 0 0 0 0,0-1-1 0 0,0 1 1 0 0,0 0 0 0 0,-1 0 0 0 0,1 0 0 0 0,0-1 0 0 0,0 1-1 0 0,0 0 1 0 0,-1 0 0 0 0,-5-3 175 0 0,0 0 0 0 0,0 0 0 0 0,0 1 0 0 0,-10-2 0 0 0,-12-5 753 0 0,22 8-725 0 0,0 0-1 0 0,0 0 1 0 0,-12-1-1 0 0,-7 0 334 0 0,18 1-468 0 0,-1 0 0 0 0,1 1 0 0 0,0 0 0 0 0,-1 1 0 0 0,1 0 0 0 0,0 0 0 0 0,-1 0 0 0 0,1 1 0 0 0,0 0 0 0 0,0 0 0 0 0,0 1 0 0 0,1 0 0 0 0,-1 0 0 0 0,1 0 0 0 0,-11 8 0 0 0,0-1-5 0 0,14-9-81 0 0,0 1-1 0 0,1-1 1 0 0,-1 1 0 0 0,0 0-1 0 0,1 0 1 0 0,-1 0-1 0 0,1 0 1 0 0,0 0-1 0 0,0 1 1 0 0,-4 3-1 0 0,-7 11 0 0 0,10-14 0 0 0,0-1 0 0 0,1 1 0 0 0,0 0 0 0 0,-1 0 0 0 0,1 0 0 0 0,0 0 0 0 0,0 1 0 0 0,1-1 0 0 0,-1 0 0 0 0,1 1 0 0 0,-1 4 0 0 0,-7 24 0 0 0,7-27 0 0 0,0 0 0 0 0,0 1 0 0 0,1-1 0 0 0,0 0 0 0 0,-1 10 0 0 0,2-11 0 0 0,0 0 0 0 0,-1 0 0 0 0,0 0 0 0 0,-2 8 0 0 0,2-8 0 0 0,0 0 0 0 0,0 0 0 0 0,0 0 0 0 0,0 9 0 0 0,0 13 0 0 0,1-14 0 0 0,-1 0 0 0 0,3 18 0 0 0,-3-18 0 0 0,1-10 0 0 0,0 0 0 0 0,-1 0 0 0 0,1 0 0 0 0,0 0 0 0 0,0 1 0 0 0,1-1 0 0 0,-1 0 0 0 0,0 0 0 0 0,1 0 0 0 0,-1 0 0 0 0,1 0 0 0 0,0 0 0 0 0,0 0 0 0 0,1 4 0 0 0,1 0-1 0 0,8 11-2 0 0,-2-5-7 0 0,3 3-62 0 0,-8-12 75 0 0,1-1 3 0 0,-2 1 1 0 0,0 0-1 0 0,1-1 1 0 0,-1 0 0 0 0,1 1-1 0 0,0-1 1 0 0,0 0 0 0 0,6 2-1 0 0,-1 2-6 0 0,1 0 0 0 0,0-4 0 0 0,-3 0 0 0 0,-1 1 0 0 0,1-1 0 0 0,0 1 0 0 0,7 5 0 0 0,11 0-13 0 0,-21-7 6 0 0,-1 0-1 0 0,1 0 1 0 0,-1 0 0 0 0,1 1 0 0 0,-1-1 0 0 0,5 3-1 0 0,-5-2 8 0 0,0 0 0 0 0,1-1 0 0 0,-1 0 0 0 0,1 0 0 0 0,0 0 0 0 0,-1 0 0 0 0,1-1 0 0 0,7 1 0 0 0,11 2 0 0 0,-9 2 0 0 0,-10-4 0 0 0,0 0 0 0 0,-1 0 0 0 0,1 0 0 0 0,0-1 0 0 0,-1 1 0 0 0,1-1 0 0 0,0 1 0 0 0,0-1 0 0 0,0 0 0 0 0,-1 0 0 0 0,1 0 0 0 0,0-1 0 0 0,0 1 0 0 0,0 0 0 0 0,-1-1 0 0 0,1 0 0 0 0,3-1 0 0 0,1-1 7 0 0,1-1-1 0 0,-1 0 1 0 0,0-1-1 0 0,0 1 0 0 0,0-1 1 0 0,-1-1-1 0 0,0 1 1 0 0,0-1-1 0 0,6-8 0 0 0,2-13-6 0 0,-11 22 1 0 0,-1 1-1 0 0,0 0 0 0 0,0-1 1 0 0,-1 1-1 0 0,3-8 0 0 0,5-14-55 0 0,-7 22 48 0 0,-1 1-1 0 0,1 0 1 0 0,-1-1-1 0 0,0 1 1 0 0,0-1 0 0 0,-1 1-1 0 0,1-1 1 0 0,-1 1-1 0 0,1-1 1 0 0,-1 1-1 0 0,0-1 1 0 0,0 0 0 0 0,-1-4-1 0 0,0 6 0 0 0,1 0 0 0 0,0-1 0 0 0,1 1 0 0 0,-1 0 0 0 0,0 0 0 0 0,1-1 0 0 0,-1 1 0 0 0,1 0 0 0 0,0 0 0 0 0,0 0 0 0 0,0-1 0 0 0,1-1 0 0 0,-1 2-2 0 0,0-1 0 0 0,0 1 0 0 0,0 0 0 0 0,0-1 0 0 0,0 1 0 0 0,0-1 0 0 0,-1 0-1 0 0,1-4 1 0 0,-8-55-131 0 0,7 58 129 0 0,1-3-8 0 0,-1 1-1 0 0,-1-1 1 0 0,1 1 0 0 0,-1 0 0 0 0,-3-12 0 0 0,3 15 10 0 0,0-1 1 0 0,0 1-1 0 0,0 0 0 0 0,0-1 1 0 0,0 1-1 0 0,1 0 0 0 0,0-1 1 0 0,-1 1-1 0 0,1-1 0 0 0,1 1 1 0 0,-1 0-1 0 0,1-5 0 0 0,-1 7 4 0 0,0 0-1 0 0,0-1 1 0 0,0 1-1 0 0,0 0 0 0 0,0 0 1 0 0,0 0-1 0 0,0-1 0 0 0,-1 1 1 0 0,1 0-1 0 0,0 0 1 0 0,-1-1-1 0 0,0 1 3 0 0,1 0 0 0 0,-1 0 1 0 0,1 0-1 0 0,0 0 0 0 0,-1 0 0 0 0,1 0 1 0 0,0 0-1 0 0,0 0 0 0 0,0 0 0 0 0,0 0 1 0 0,0 0-1 0 0,0 0 0 0 0,0 0 0 0 0,0 0 1 0 0,0 0-1 0 0,1 0 0 0 0,-1 0 0 0 0,0 0 1 0 0,1-1-1 0 0,0-1-11 0 0,-1 1 13 0 0,0 0-1 0 0,1 1 1 0 0,-1-1 0 0 0,1 0 0 0 0,-1 1-1 0 0,1-1 1 0 0,0 1 0 0 0,0-1-1 0 0,0 1 1 0 0,0-1 0 0 0,0 1 0 0 0,0-1-1 0 0,0 1 1 0 0,0 0 0 0 0,0 0 0 0 0,2-2-1 0 0,0 0 3 0 0,-13 6 11 0 0,10-2-8 0 0,-1-1-1 0 0,1 0 1 0 0,-1 0 0 0 0,1 1-1 0 0,-1-1 1 0 0,1 1-1 0 0,0-1 1 0 0,-1 0 0 0 0,1 1-1 0 0,-1-1 1 0 0,1 1-1 0 0,0-1 1 0 0,-1 1 0 0 0,1-1-1 0 0,0 1 1 0 0,0-1-1 0 0,-1 1 1 0 0,1-1 0 0 0,0 1-1 0 0,0-1 1 0 0,0 1-1 0 0,0 0 1 0 0,0-1 0 0 0,0 1-1 0 0,0-1 1 0 0,0 1-1 0 0,0 0 1 0 0,7 16 42 0 0,0-1-35 0 0,-6-6 28 0 0,-1-7-37 0 0,1-1 1 0 0,-1 0-1 0 0,0 0 0 0 0,1 1 1 0 0,-1-1-1 0 0,1 0 0 0 0,0 0 0 0 0,-1 0 1 0 0,1 0-1 0 0,0 1 0 0 0,2 1 0 0 0,0 2 8 0 0,0 0-1 0 0,0 0 0 0 0,-1 0 0 0 0,0 1 0 0 0,0-1 0 0 0,0 1 0 0 0,-1-1 1 0 0,1 13-1 0 0,-1-10 35 0 0,0 0 0 0 0,1 0 1 0 0,4 15-1 0 0,-4-19-26 0 0,-1 1 0 0 0,0-1 0 0 0,0 0 0 0 0,-1 0 0 0 0,1 0 0 0 0,-1 7 0 0 0,0-6 2 0 0,0 0 1 0 0,1 0-1 0 0,1 10 0 0 0,2 17 50 0 0,-4-29-67 0 0,0 0 1 0 0,0 0-1 0 0,1 0 1 0 0,-1 1-1 0 0,1-1 1 0 0,0 0-1 0 0,0-1 1 0 0,1 1-1 0 0,2 6 0 0 0,5 14-5 0 0,-8-20 13 0 0,1 1-1 0 0,-1-1 1 0 0,1 0-1 0 0,0 0 0 0 0,4 7 1 0 0,0 1-3 0 0,-5-11-34 0 0,-1 0 1 0 0,0 0 0 0 0,0 0-1 0 0,1-1 1 0 0,-1 1 0 0 0,0 0-1 0 0,1 0 1 0 0,-1 0-1 0 0,1-1 1 0 0,-1 1 0 0 0,1 0-1 0 0,0 0 1 0 0,-1-1 0 0 0,1 1-1 0 0,-1-1 1 0 0,1 1-1 0 0,0 0 1 0 0,0-1 0 0 0,-1 0-1 0 0,1 1 1 0 0,0-1 0 0 0,0 1-1 0 0,0-1 1 0 0,0 0-1 0 0,-1 1 1 0 0,1-1 0 0 0,0 0-1 0 0,0 0 1 0 0,0 0 0 0 0,2 0-1 0 0,-1 0-885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2:55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90 4608 0 0,'0'0'353'0'0,"-2"-1"-231"0"0,-24-6 3876 0 0,18 0-1895 0 0,2 3-1620 0 0,5 4-413 0 0,1 0 0 0 0,-1 0 1 0 0,0-1-1 0 0,1 1 1 0 0,-1 0-1 0 0,0-1 1 0 0,1 1-1 0 0,-1-1 0 0 0,1 1 1 0 0,-1 0-1 0 0,1-1 1 0 0,-1 0-1 0 0,1 1 0 0 0,-1-1 1 0 0,1 1-1 0 0,-1-1 1 0 0,1 1-1 0 0,0-1 0 0 0,-1 0 1 0 0,1 1-1 0 0,-1-2 1 0 0,-2-1 593 0 0,2 3-646 0 0,1 0 0 0 0,0 0 0 0 0,0 0 1 0 0,0 0-1 0 0,0 0 0 0 0,-1 0 0 0 0,1 0 0 0 0,0 0 1 0 0,0 0-1 0 0,0 0 0 0 0,0 0 0 0 0,-1 0 0 0 0,1 0 0 0 0,0-1 1 0 0,0 1-1 0 0,0 0 0 0 0,0 0 0 0 0,0 0 0 0 0,-1 0 0 0 0,1 0 1 0 0,0 0-1 0 0,0-1 0 0 0,0 1 0 0 0,0 0 0 0 0,0 0 0 0 0,0 0 1 0 0,0 0-1 0 0,0 0 0 0 0,-1-1 0 0 0,1 1 0 0 0,0 0 1 0 0,0 0-1 0 0,0 0 0 0 0,0 0 0 0 0,0-1 0 0 0,0 0 32 0 0,-1 0 0 0 0,1 0 0 0 0,0 1 1 0 0,-1-1-1 0 0,1 0 0 0 0,-1 0 0 0 0,0 0 0 0 0,1 1 0 0 0,-1-1 0 0 0,0 0 0 0 0,1 1 0 0 0,-1-1 0 0 0,0 0 0 0 0,0 1 0 0 0,0-1 1 0 0,1 1-1 0 0,-1-1 0 0 0,-2 0 0 0 0,-23-10 543 0 0,18 8-365 0 0,-6-3 22 0 0,1 2-1 0 0,-1 0 0 0 0,0 1 1 0 0,0 0-1 0 0,0 1 0 0 0,-20 0 1 0 0,17 3-70 0 0,-8-1 168 0 0,3 0-220 0 0,21 1-116 0 0,0-1-1 0 0,0 0 0 0 0,0 0 0 0 0,0 1 0 0 0,0-1 1 0 0,0 0-1 0 0,0 1 0 0 0,0-1 0 0 0,0 1 1 0 0,0-1-1 0 0,0 1 0 0 0,0 0 0 0 0,0-1 1 0 0,0 1-1 0 0,0 0 0 0 0,1 0 0 0 0,-3 1 0 0 0,1 1 18 0 0,0 0 0 0 0,0 0-1 0 0,0 0 1 0 0,-1-1 0 0 0,1 1-1 0 0,-1-1 1 0 0,-5 4 0 0 0,4-3-2 0 0,1 0 0 0 0,-1 0 0 0 0,1 0 0 0 0,0 1 0 0 0,0-1 0 0 0,-5 7 0 0 0,-6 8 57 0 0,11-15-59 0 0,0 1-1 0 0,0-1 0 0 0,1 1 0 0 0,-1 0 0 0 0,-2 6 0 0 0,-21 39 210 0 0,25-47-220 0 0,0 2 7 0 0,-1-1-1 0 0,1 0 0 0 0,0 0 1 0 0,0 0-1 0 0,1 1 0 0 0,-1-1 1 0 0,1 0-1 0 0,0 1 0 0 0,0 4 1 0 0,0-4-13 0 0,0 0 1 0 0,-1 1 0 0 0,1-1-1 0 0,-1 0 1 0 0,0 0 0 0 0,-2 6-1 0 0,0-2-13 0 0,1-6 12 0 0,1 1 0 0 0,0 0 1 0 0,0 0-1 0 0,0-1 1 0 0,0 1-1 0 0,0 0 0 0 0,1 0 1 0 0,-1 0-1 0 0,1 0 0 0 0,0 0 1 0 0,0 4-1 0 0,0 16 44 0 0,-1-18-41 0 0,1 0-1 0 0,0 1 0 0 0,0-1 1 0 0,1 0-1 0 0,0 0 1 0 0,2 9-1 0 0,-1-9-9 0 0,0 0 0 0 0,0 1 0 0 0,-1-1 0 0 0,1 1 0 0 0,-1-1 0 0 0,0 1 0 0 0,0 6 0 0 0,-1-7 0 0 0,0 0 0 0 0,1 0 0 0 0,0 0-1 0 0,0 0 1 0 0,3 7 0 0 0,-2-7 11 0 0,-1 0 0 0 0,0 0 0 0 0,0 0-1 0 0,0 0 1 0 0,0 7 0 0 0,-1-10-11 0 0,0-1 0 0 0,0 0 0 0 0,1 1 0 0 0,-1-1 0 0 0,0 0 0 0 0,1 0 0 0 0,-1 1 0 0 0,1-1 0 0 0,-1 0 0 0 0,1 0 0 0 0,-1 0 0 0 0,2 2 0 0 0,4 12 0 0 0,-5-9 1 0 0,-1-5 0 0 0,0 0-1 0 0,0 0 0 0 0,0-1 0 0 0,0 1 1 0 0,0 0-1 0 0,1 0 0 0 0,-1 0 0 0 0,0-1 1 0 0,0 1-1 0 0,0 0 0 0 0,1 0 1 0 0,-1-1-1 0 0,0 1 0 0 0,1 0 0 0 0,-1-1 1 0 0,1 1-1 0 0,-1 0 0 0 0,1-1 1 0 0,-1 1-1 0 0,1-1 0 0 0,-1 1 0 0 0,1-1 1 0 0,0 1-1 0 0,-1-1 0 0 0,1 1 1 0 0,0-1-1 0 0,-1 1 0 0 0,1-1 0 0 0,0 0 1 0 0,0 0-1 0 0,-1 1 0 0 0,1-1 1 0 0,0 0-1 0 0,1 0 0 0 0,14 5 54 0 0,-14-1-53 0 0,-1-1 8 0 0,4 0 2 0 0,0 0-1 0 0,0 1 1 0 0,0-2 0 0 0,0 1-1 0 0,1-1 1 0 0,0 0 0 0 0,-1 0-1 0 0,1 0 1 0 0,0-1 0 0 0,10 2-1 0 0,-5-4-10 0 0,17-5 0 0 0,-17 5 3 0 0,-6 0 5 0 0,1 0 1 0 0,-1 0-1 0 0,0 0 1 0 0,0-1-1 0 0,10-3 1 0 0,22-5 1 0 0,-27 8-10 0 0,7-3 0 0 0,47-37-720 0 0,-48 35 409 0 0,-13 6 201 0 0,0 0 0 0 0,-1 0-1 0 0,1 0 1 0 0,0 0 0 0 0,0-1 0 0 0,-1 1 0 0 0,1-1-1 0 0,-1 0 1 0 0,0 0 0 0 0,1 0 0 0 0,-1 0 0 0 0,3-4-1 0 0,11-13-1044 0 0,-14 16 739 0 0,1 1 0 0 0,-1-1 0 0 0,1 0 0 0 0,-1 0 0 0 0,0 0 0 0 0,0 0 0 0 0,0-1 0 0 0,-1 1 0 0 0,1-1 0 0 0,0-4 0 0 0,2-8-4332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2:55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3680 0 0,'17'3'10845'0'0,"-15"-2"-10444"0"0,8 2-142 0 0,-10-3-244 0 0,0 1 0 0 0,1-1-1 0 0,-1 1 1 0 0,0-1 0 0 0,1 0 0 0 0,-1 1 0 0 0,0-1-1 0 0,0 1 1 0 0,0-1 0 0 0,0 1 0 0 0,1-1 0 0 0,-1 0-1 0 0,0 1 1 0 0,0-1 0 0 0,0 1 0 0 0,0-1 0 0 0,0 1 0 0 0,0-1-1 0 0,0 1 1 0 0,0-1 0 0 0,0 1 0 0 0,0-1 0 0 0,0 1-1 0 0,-1 0 1 0 0,1-1 4 0 0,0 3 47 0 0,1 0 0 0 0,-1 0-1 0 0,1 0 1 0 0,0 0 0 0 0,-1 0 0 0 0,3 3-1 0 0,-3-4-32 0 0,1-1 0 0 0,0 1-1 0 0,-1 0 1 0 0,1-1-1 0 0,-1 1 1 0 0,1 0-1 0 0,-1 0 1 0 0,0 0 0 0 0,0-1-1 0 0,0 1 1 0 0,0 0-1 0 0,0 0 1 0 0,0-1-1 0 0,0 1 1 0 0,-2 3 0 0 0,2-3-3 0 0,-1 0 1 0 0,0-1 0 0 0,1 1 0 0 0,0 0 0 0 0,-1 0 0 0 0,1 0 0 0 0,0 0-1 0 0,0 0 1 0 0,0-1 0 0 0,0 1 0 0 0,0 0 0 0 0,1 0 0 0 0,-1 0 0 0 0,0 0 0 0 0,1 0-1 0 0,-1-1 1 0 0,3 4 0 0 0,-2-2 20 0 0,0 0-1 0 0,0 0 1 0 0,-1 0-1 0 0,1 0 1 0 0,0-1-1 0 0,-1 7 1 0 0,0-1 50 0 0,0-4-54 0 0,0 0 1 0 0,0 0-1 0 0,0 0 0 0 0,1 0 1 0 0,-1 0-1 0 0,1 0 0 0 0,0-1 1 0 0,0 1-1 0 0,2 4 0 0 0,15 46 398 0 0,-15-40-332 0 0,2 0-1 0 0,-1 0 1 0 0,9 13-1 0 0,-12-22-82 0 0,1-1 1 0 0,0 1-1 0 0,-1-1 0 0 0,0 1 1 0 0,0-1-1 0 0,0 1 0 0 0,0 8 0 0 0,3 14 81 0 0,2 7 28 0 0,4 52 0 0 0,-8-61-91 0 0,3 13-8 0 0,-3-28-10 0 0,0 1 0 0 0,-1-1 0 0 0,0 17 0 0 0,-1-17-15 0 0,0-1-1 0 0,0 1 1 0 0,1-1 0 0 0,1 1 0 0 0,-1-1 0 0 0,4 9 0 0 0,-4-12 1 0 0,0 0 0 0 0,-1 0 0 0 0,1-1 1 0 0,-2 9-1 0 0,1-9-8 0 0,0 0 1 0 0,0 0 0 0 0,0 0-1 0 0,1 0 1 0 0,-1 0-1 0 0,3 6 1 0 0,-1-4 4 0 0,1-1 1 0 0,0 0-1 0 0,6 9 0 0 0,1-3-13 0 0,-6-11-342 0 0,8 5 775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26.23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 6448 0 0,'0'0'5064'0'0,"1"0"-4984"0"0,16 5-38 0 0,0-2 1 0 0,0 0 0 0 0,1-1-1 0 0,-1-1 1 0 0,19-1 0 0 0,43 5 42 0 0,-51-4-75 0 0,-21-1 3 0 0,0 0 1 0 0,-1 0-1 0 0,11 3 1 0 0,0-1 217 0 0,0 0 1 0 0,-1-1-1 0 0,1-1 0 0 0,17-1 1 0 0,6 0 334 0 0,227-2 26 0 0,-196 6-416 0 0,2 5-160 0 0,7-4-49 0 0,-52-1 5 0 0,55-2 1 0 0,1-9 88 0 0,134-7 230 0 0,-129 10-86 0 0,32-3-194 0 0,-34 3-11 0 0,-3-1 0 0 0,-36 6 0 0 0,-1 2 0 0 0,75 12 0 0 0,-71-9 0 0 0,-20-2 0 0 0,9-1 24 0 0,51-2 0 0 0,-29-2-8 0 0,8 1-16 0 0,80 3 0 0 0,-73 8-25 0 0,-43-5 1 0 0,52 2 1 0 0,64-4 23 0 0,-93-5 0 0 0,29 1 0 0 0,-56 1 0 0 0,33-4 0 0 0,12 0 0 0 0,62 10 0 0 0,2-1 0 0 0,10 0 64 0 0,-44-4-64 0 0,21-6 0 0 0,-102 3-16 0 0,0 2 0 0 0,-1 0 0 0 0,43 6 0 0 0,-60-5 16 0 0,0-1 0 0 0,1 0 0 0 0,-1 0 0 0 0,1-1 0 0 0,7-1 0 0 0,-7 1 0 0 0,0 0 0 0 0,0 1 0 0 0,14 0 0 0 0,259 8 54 0 0,-191-9-44 0 0,63 6-74 0 0,-128-4 64 0 0,30 6 0 0 0,-30-4 0 0 0,28 1 0 0 0,29-4 50 0 0,136-3 180 0 0,-102 4-253 0 0,-44 1 51 0 0,34 6 659 0 0,103-3-265 0 0,-181-4-372 0 0,-19 0-46 0 0,1-1-1 0 0,-1 0 1 0 0,16-2-1 0 0,7-2 29 0 0,1 2-1 0 0,48 2 0 0 0,-30 1 59 0 0,15 4 259 0 0,-62-5-336 0 0,0 0-1 0 0,0 0 0 0 0,0 0 0 0 0,-1 0 0 0 0,1 1 0 0 0,0-1 0 0 0,4 2 0 0 0,3 1 15 0 0,38 3-12 0 0,-25-3-16 0 0,32 1-1 0 0,-21-3 2 0 0,-12 0 0 0 0,-1-2 0 0 0,37-4 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2:56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9272 0 0,'0'0'1509'0'0,"-1"2"-945"0"0,-1 4-229 0 0,0-4-165 0 0,1 1 0 0 0,0 0 1 0 0,0 0-1 0 0,0 0 1 0 0,0 0-1 0 0,1 0 1 0 0,-1 0-1 0 0,1 1 1 0 0,0-1-1 0 0,-1 0 1 0 0,2 0-1 0 0,-1 6 1 0 0,0-9-154 0 0,1 0 1 0 0,-1 0 0 0 0,0 1 0 0 0,0-1 0 0 0,0 0-1 0 0,0 0 1 0 0,0 0 0 0 0,0 1 0 0 0,0-1 0 0 0,0 0-1 0 0,-1 0 1 0 0,1 0 0 0 0,0 1 0 0 0,0-1 0 0 0,0 0-1 0 0,0 0 1 0 0,0 0 0 0 0,0 1 0 0 0,0-1 0 0 0,0 0-1 0 0,0 0 1 0 0,-1 0 0 0 0,1 0 0 0 0,0 1-1 0 0,0-1 1 0 0,0 0 0 0 0,0 0 0 0 0,-1 0 0 0 0,1 0-1 0 0,0 0 1 0 0,0 0 0 0 0,0 1 0 0 0,0-1 0 0 0,-1 0-1 0 0,1 0 1 0 0,0 0-5 0 0,-1 0 0 0 0,1 0-1 0 0,0 0 1 0 0,0 0 0 0 0,0 0 0 0 0,0 0-1 0 0,-1 0 1 0 0,1 0 0 0 0,0 0 0 0 0,0 1-1 0 0,0-1 1 0 0,0 0 0 0 0,0 0 0 0 0,-1 0-1 0 0,1 0 1 0 0,0 0 0 0 0,0 0 0 0 0,0 1-1 0 0,0-1 1 0 0,0 0 0 0 0,0 0 0 0 0,0 0-1 0 0,0 0 1 0 0,-1 1 0 0 0,1-1 0 0 0,0 0-1 0 0,0 0 1 0 0,0 0 0 0 0,0 0 0 0 0,0 1-1 0 0,0-1 1 0 0,0 0 0 0 0,0 0 0 0 0,0 0-1 0 0,0 0 1 0 0,0 1 0 0 0,0-1 0 0 0,0 0-1 0 0,0 0 1 0 0,1 0 0 0 0,-1 1 0 0 0,1 2 115 0 0,0 1 1 0 0,0-1 0 0 0,-1 1-1 0 0,1-1 1 0 0,-1 1 0 0 0,0 0-1 0 0,0-1 1 0 0,0 7 0 0 0,0 19 548 0 0,6-8-265 0 0,-6-16-347 0 0,0-1 0 0 0,1 1 0 0 0,-1 0 0 0 0,1-1 0 0 0,0 1-1 0 0,1 0 1 0 0,2 8 0 0 0,-2-7 2 0 0,0 0 0 0 0,-1 1 0 0 0,0-1 0 0 0,1 11-1 0 0,0 4 65 0 0,-1-9-34 0 0,0 0-1 0 0,-1 16 0 0 0,0-10-18 0 0,0-13-53 0 0,1-1 0 0 0,0 1 0 0 0,0 0 0 0 0,0-1 1 0 0,4 9-1 0 0,3 17 52 0 0,-4-19-24 0 0,6 3 7 0 0,-8-12-59 0 0,0 0 1 0 0,-1 0-1 0 0,1 0 0 0 0,-1 0 0 0 0,1 0 0 0 0,-1 1 0 0 0,0-1 0 0 0,0 0 1 0 0,0 1-1 0 0,0-1 0 0 0,0 1 0 0 0,0 3 0 0 0,-1-3 8 0 0,3 7 28 0 0,13 7-29 0 0,-15-15-9 0 0,43 42 65 0 0,-34-35-64 0 0,-2-5-43 0 0,0 0-1 0 0,-1-1 0 0 0,12 4 0 0 0,-9-4 51 0 0,-8-2 9 0 0,0-1-1 0 0,1 1 0 0 0,-1-1 0 0 0,1 0 0 0 0,-1 1 0 0 0,1-1 0 0 0,-1 0 0 0 0,0-1 0 0 0,1 1 0 0 0,-1 0 0 0 0,1-1 1 0 0,-1 1-1 0 0,1-1 0 0 0,1 0 0 0 0,24-6-10 0 0,-13 4-5 0 0,21-5 0 0 0,-34 7 0 0 0,0 0 0 0 0,1 0 0 0 0,-1 0 0 0 0,0 0 0 0 0,0 0 0 0 0,0 0 0 0 0,0-1 0 0 0,0 1 0 0 0,0-1 0 0 0,-1 0 0 0 0,1 1 0 0 0,2-4 0 0 0,-2 3 0 0 0,-1 0 0 0 0,1 0 0 0 0,-1 1 0 0 0,1-1 0 0 0,0 1 0 0 0,0-1 0 0 0,0 1 0 0 0,0 0 0 0 0,2-2 0 0 0,-2 2 0 0 0,0 1 0 0 0,0-1 0 0 0,-1 0 0 0 0,1-1 0 0 0,0 1 0 0 0,-1 0 0 0 0,0 0 0 0 0,1-1 0 0 0,-1 1 0 0 0,1-1 0 0 0,-1 1 0 0 0,0-1 0 0 0,0 1 0 0 0,1-3 0 0 0,0 1 0 0 0,-1 0 0 0 0,1 0 0 0 0,0 1 0 0 0,-1-1 0 0 0,5-3 0 0 0,7-13 0 0 0,3-9 0 0 0,-14 25 0 0 0,0 0 0 0 0,0-1 0 0 0,0 1 0 0 0,0 0 0 0 0,-1-1 0 0 0,1 1 0 0 0,-1-1 0 0 0,0 0 0 0 0,0 1 0 0 0,0-1 0 0 0,0 0 0 0 0,-1-5 0 0 0,1 6 0 0 0,-1-1 0 0 0,1 1 0 0 0,-1 0 0 0 0,1-1 0 0 0,0 1 0 0 0,0 0 0 0 0,3-5 0 0 0,-2 5 0 0 0,-1-1 0 0 0,0 1 0 0 0,1-1 0 0 0,-1 1 0 0 0,-1-1 0 0 0,1 0 0 0 0,0-6 0 0 0,0 4 4 0 0,-1-1-1 0 0,1 1 0 0 0,3-10 0 0 0,-3 12 2 0 0,0 0 0 0 0,0 0 0 0 0,0-1 1 0 0,-1 1-1 0 0,1 0 0 0 0,-1-1 0 0 0,0 1 0 0 0,0-1 0 0 0,-1-4 0 0 0,-1 3-5 0 0,0-1 0 0 0,1 1 0 0 0,0-1 0 0 0,0-9 0 0 0,1 14 0 0 0,0 0 0 0 0,0 1 0 0 0,-1-1 0 0 0,1 0 0 0 0,0 1 0 0 0,-1-1 0 0 0,0 0 0 0 0,-1-2 0 0 0,1 2 0 0 0,0 0 0 0 0,0 1 0 0 0,1-1 0 0 0,-1 0 0 0 0,1 0 0 0 0,-1 0 0 0 0,1 0 0 0 0,-1 0 0 0 0,1-2 0 0 0,1-4 0 0 0,-1 5 0 0 0,0 0 0 0 0,0 1 0 0 0,0-1 0 0 0,0 1 0 0 0,0-1 0 0 0,-1 0 0 0 0,1 1 0 0 0,-1-4 0 0 0,-3 0 0 0 0,3 5 0 0 0,1 0 0 0 0,-1 1 0 0 0,1-1 0 0 0,0 0 0 0 0,-1 1 0 0 0,1-1 0 0 0,0 0 0 0 0,0 0 0 0 0,-1 1 0 0 0,1-1 0 0 0,0 0 0 0 0,0 0 0 0 0,0 1 0 0 0,0-3 0 0 0,9-23 0 0 0,-9 26 0 0 0,0 0 0 0 0,0-1 0 0 0,1 1 0 0 0,-1 0 0 0 0,0-1 0 0 0,0 1 0 0 0,0-1 0 0 0,0 1 0 0 0,0 0 0 0 0,0-1 0 0 0,0 1 0 0 0,0-1 0 0 0,0 1 0 0 0,0 0 0 0 0,0-1 0 0 0,0 1 0 0 0,0-1 0 0 0,0 1 0 0 0,0 0 0 0 0,0-1 0 0 0,0 1 0 0 0,-1-1 0 0 0,-9-3-12 0 0,10 4 11 0 0,0 0-1 0 0,1 0 0 0 0,-1 0 0 0 0,0 0 0 0 0,1 1 0 0 0,-1-1 0 0 0,0 0 0 0 0,0 0 0 0 0,0 0 0 0 0,1 0 0 0 0,-1 1 0 0 0,0-1 1 0 0,0 0-1 0 0,1 0 0 0 0,-1 1 0 0 0,0-1 0 0 0,0 0 0 0 0,0 0 0 0 0,0 1 0 0 0,0-1 0 0 0,0 0 0 0 0,1 1 0 0 0,-1-1 1 0 0,0 0-1 0 0,0 0 0 0 0,0 1 0 0 0,0-1 0 0 0,0 0 0 0 0,0 1 0 0 0,0-1 0 0 0,0 1 0 0 0,-2 13 1 0 0,1 2 3 0 0,4-11-2 0 0,-2-4 0 0 0,-1 0 0 0 0,1 0 0 0 0,-1 0 0 0 0,1 0 0 0 0,-1 0 0 0 0,1 0 0 0 0,-1 0 0 0 0,1 1 0 0 0,-1-1 0 0 0,0 0 0 0 0,0 0 0 0 0,0 0 0 0 0,0 1 0 0 0,0-1 0 0 0,0 0 0 0 0,0 0 0 0 0,0 0 0 0 0,0 1 0 0 0,0-1 0 0 0,-1 0 0 0 0,1 2 0 0 0,-1-2 0 0 0,0 1 0 0 0,0 0 0 0 0,0 0 0 0 0,1 0 0 0 0,-1 1 0 0 0,1-1 0 0 0,-1 0 0 0 0,1 1 0 0 0,0-1 0 0 0,0 1 0 0 0,0-1 0 0 0,0 0 0 0 0,0 1 0 0 0,0-1 0 0 0,1 0 0 0 0,0 5 0 0 0,1-1 0 0 0,0 0 0 0 0,-1 0 0 0 0,0 0 0 0 0,-1 0 0 0 0,1 1 0 0 0,-1 8 0 0 0,1 16 0 0 0,-1-5 28 0 0,0-20-23 0 0,0 0 0 0 0,0 0 1 0 0,1 0-1 0 0,0 0 0 0 0,-1 0 0 0 0,4 9 0 0 0,4 6 33 0 0,7 35 0 0 0,-6-32 14 0 0,-7-20-50 0 0,0 0 0 0 0,0 0-1 0 0,-1 0 1 0 0,2 9-1 0 0,-2-7-1 0 0,1 0 0 0 0,0 0 0 0 0,0-1 0 0 0,0 1 0 0 0,3 6 0 0 0,7 15 0 0 0,-12-25 3 0 0,0-1 0 0 0,1 0 0 0 0,-1 1 0 0 0,0-1 0 0 0,0 1-1 0 0,0-1 1 0 0,0 0 0 0 0,0 1 0 0 0,-1 2 0 0 0,1-1 1 0 0,0-1 0 0 0,-1 1 0 0 0,1-1 0 0 0,0 1 0 0 0,0-1 0 0 0,1 1 0 0 0,-1-1-1 0 0,2 5 1 0 0,4 12 4 0 0,0-14-115 0 0,-2-2-656 0 0,2 8-3726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34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4608 0 0,'-1'0'64'0'0,"0"1"1"0"0,0-1-1 0 0,0 1 1 0 0,0 0 0 0 0,1-1-1 0 0,-1 1 1 0 0,0 0-1 0 0,0 0 1 0 0,0-1-1 0 0,1 1 1 0 0,-1 0-1 0 0,1 0 1 0 0,-1 0-1 0 0,0 0 1 0 0,1 0 0 0 0,-1 2-1 0 0,1-2 54 0 0,0 1 1 0 0,0-1-1 0 0,0 0 0 0 0,0 1 1 0 0,0-1-1 0 0,1 1 0 0 0,-1-1 0 0 0,0 0 1 0 0,1 1-1 0 0,-1-1 0 0 0,1 0 1 0 0,0 1-1 0 0,0 0 0 0 0,8 19 542 0 0,-7-16-516 0 0,0 0 1 0 0,0 0-1 0 0,0 0 1 0 0,5 5 0 0 0,-2-3 12 0 0,-1 0 0 0 0,0 1 1 0 0,0-1-1 0 0,0 1 0 0 0,4 13 1 0 0,-6-15-49 0 0,1 0 0 0 0,0 0 0 0 0,0 0 0 0 0,6 7 0 0 0,-5-7-7 0 0,0 0 0 0 0,-1 0-1 0 0,5 9 1 0 0,11 37 438 0 0,36 87 120 0 0,-35-88-462 0 0,-15-34-120 0 0,2-1 1 0 0,0 0-1 0 0,10 17 1 0 0,5 0 47 0 0,-10-15-27 0 0,12 20 1 0 0,-13-15-44 0 0,-2-4-8 0 0,1-1 0 0 0,0 0 0 0 0,1-1-1 0 0,0 0 1 0 0,2 0 0 0 0,18 18 0 0 0,28 29 143 0 0,-39-41-52 0 0,34 31 0 0 0,41 35 244 0 0,75 70 529 0 0,-163-154-853 0 0,0-1 0 0 0,0-1 0 0 0,0 1 0 0 0,9 2 0 0 0,-12-4-40 0 0,-3-2 227 0 0,14 0-78 0 0,-14 0-159 0 0,0 0 1 0 0,0 0-1 0 0,0 0 1 0 0,0-1-1 0 0,-1 1 1 0 0,1 0-1 0 0,0 0 1 0 0,0 0-1 0 0,0-1 1 0 0,0 1-1 0 0,-1-1 1 0 0,1 1-1 0 0,0 0 1 0 0,0-1-1 0 0,-1 1 1 0 0,1-1-1 0 0,0 0 1 0 0,-1 1-1 0 0,1-1 1 0 0,-1 0-1 0 0,1 1 1 0 0,-1-1-1 0 0,1 0 1 0 0,-1 1-1 0 0,1-1 1 0 0,-1 0-1 0 0,1 0 1 0 0,-1 0-1 0 0,0 1 1 0 0,0-1-1 0 0,1-2 1 0 0,-7-3 150 0 0,-7-10-91 0 0,6 10-70 0 0,-1 3-58 0 0,6 2-9 0 0,6 2-93 0 0,0-1 141 0 0,-1 1 1 0 0,1 0-1 0 0,0 0 0 0 0,6 4 1 0 0,0-1-2 0 0,34 10-96 0 0,-14-2 55 0 0,-20-8 60 0 0,0-1 8 0 0,-3-1-16 0 0,-1 0 0 0 0,0 1 0 0 0,0 0 0 0 0,0 0 0 0 0,0 0 0 0 0,6 5 0 0 0,74 38-70 0 0,-62-32 80 0 0,-10-5 0 0 0,0 0 0 0 0,0 0 0 0 0,16 16 0 0 0,-7-6 0 0 0,-20-18 0 0 0,0 1 0 0 0,0 1 0 0 0,-1-1 0 0 0,1 0 0 0 0,-1 1 0 0 0,1-1 0 0 0,-1 1 0 0 0,0 0 0 0 0,0 0 0 0 0,0 0 0 0 0,2 3 0 0 0,-1 0 1 0 0,1 0 1 0 0,0 0-1 0 0,6 6 0 0 0,7 11 79 0 0,-16-20-11 0 0,-1-2-57 0 0,0-1 0 0 0,0 1 0 0 0,0-1 0 0 0,0 1 0 0 0,0 0-1 0 0,0-1 1 0 0,0 1 0 0 0,0-1 0 0 0,0 1 0 0 0,-1 0 0 0 0,1-1 0 0 0,0 1-1 0 0,0-1 1 0 0,-1 1 0 0 0,1-1 0 0 0,0 1 0 0 0,-1-1 0 0 0,1 1 0 0 0,-1-1 0 0 0,1 1-1 0 0,0-1 1 0 0,-1 0 0 0 0,1 1 0 0 0,-1-1 0 0 0,1 0 0 0 0,-1 1 0 0 0,1-1-1 0 0,-1 0 1 0 0,0 1 0 0 0,-18-1 251 0 0,14 1-187 0 0,-1-1 0 0 0,1 0 0 0 0,0 0-1 0 0,0-1 1 0 0,-1 1 0 0 0,1-1 0 0 0,-9-3-1 0 0,9 2-21 0 0,0 0 1 0 0,-1 0 1 0 0,0 1 0 0 0,-11-3-1 0 0,1 1 26 0 0,14 1-84 0 0,0-1 5 0 0,-15-7 0 0 0,-12-3-18 0 0,6 4-58 0 0,21 8 71 0 0,1 0 0 0 0,-1-1-1 0 0,0 1 1 0 0,1-1-1 0 0,-1 1 1 0 0,1-1-1 0 0,0 1 1 0 0,-1-1 0 0 0,1 0-1 0 0,0 0 1 0 0,0 1-1 0 0,0-1 1 0 0,0 0-1 0 0,0 0 1 0 0,1 0 0 0 0,-2-4-1 0 0,1 2-37 0 0,-1 0 0 0 0,1 1 0 0 0,-1-1 0 0 0,-5-7-1 0 0,6 10 15 0 0,0 0 0 0 0,0-1 1 0 0,0 1-1 0 0,0-1 0 0 0,1 1 0 0 0,-1-1 0 0 0,0 1 0 0 0,0-1 0 0 0,1 1 0 0 0,-1-1 0 0 0,1 0 0 0 0,0 1 0 0 0,-1-1 0 0 0,1 0 0 0 0,0-2 0 0 0,-1-3-65 0 0,1 6 86 0 0,0 1 0 0 0,0 0 0 0 0,0-1 0 0 0,0 1 0 0 0,0 0 0 0 0,0-1 0 0 0,0 1 0 0 0,-1-1 0 0 0,1 1 0 0 0,0 0 0 0 0,1-1 0 0 0,-1 1 0 0 0,0 0 0 0 0,0-1 0 0 0,0 1 0 0 0,0 0 0 0 0,0-1 0 0 0,0 1 0 0 0,0-1 0 0 0,0 1 0 0 0,1 0 0 0 0,-1 0 0 0 0,0-1 0 0 0,0 1 0 0 0,0 0 0 0 0,1-1 0 0 0,-1 1 0 0 0,0 0 0 0 0,0 0 0 0 0,1-1 0 0 0,-1 1 0 0 0,0 0 0 0 0,1 0 0 0 0,-1 0 0 0 0,0-1 0 0 0,1 1 0 0 0,0 0 0 0 0,0-1-90 0 0,-5 4-436 0 0,3-2 528 0 0,1 0 1 0 0,-1-1-1 0 0,1 1 1 0 0,0 0-1 0 0,-1 0 1 0 0,1-1-1 0 0,0 1 1 0 0,0 0-1 0 0,-1 0 1 0 0,1 0-1 0 0,0 0 1 0 0,0 0-1 0 0,0-1 1 0 0,0 1-1 0 0,0 2 1 0 0,0-2-1 0 0,0 2-1 0 0,0-1 0 0 0,0 1 0 0 0,1 0 0 0 0,-1-1 0 0 0,1 1 0 0 0,-1 0 0 0 0,1-1 1 0 0,0 1-1 0 0,0-1 0 0 0,0 1 0 0 0,0-1 0 0 0,0 0 0 0 0,1 1 0 0 0,2 3 0 0 0,8 15-4 0 0,-10-17 1 0 0,0 0 0 0 0,1 0 0 0 0,-1 0 0 0 0,1 0 0 0 0,0 0 0 0 0,4 3 0 0 0,-4-3 7 0 0,0-1-1 0 0,0 1 1 0 0,0 0 0 0 0,0 0-1 0 0,2 5 1 0 0,-5-9 1 0 0,8 19-45 0 0,1-1 1 0 0,14 23 0 0 0,-10-20 17 0 0,-1 1 0 0 0,19 45 1 0 0,-29-59 26 0 0,0 0 0 0 0,2 16 0 0 0,-2-15 0 0 0,-1 0 0 0 0,5 13 0 0 0,4 10 118 0 0,-1 0 0 0 0,-2 1 1 0 0,4 46-1 0 0,-11-66 41 0 0,0 0 0 0 0,-3 20 0 0 0,1-14 60 0 0,2-16-179 0 0,-1 0-1 0 0,1-1 1 0 0,-1 1 0 0 0,0-1 0 0 0,0 0-1 0 0,0 1 1 0 0,0-1 0 0 0,-1 0 0 0 0,1 1-1 0 0,-1-1 1 0 0,1 0 0 0 0,-1 0 0 0 0,0 0 0 0 0,0 0-1 0 0,0-1 1 0 0,0 1 0 0 0,0 0 0 0 0,0-1-1 0 0,0 1 1 0 0,0-1 0 0 0,-5 2 0 0 0,3-1 50 0 0,-1 0 0 0 0,1-1 0 0 0,-1 1 0 0 0,1-1 0 0 0,-1 0 0 0 0,0 0 0 0 0,0 0 0 0 0,1-1 0 0 0,-1 0 1 0 0,0 0-1 0 0,-7-1 0 0 0,6 0-29 0 0,-1-1 1 0 0,1 1-1 0 0,0-2 1 0 0,0 1-1 0 0,1-1 1 0 0,-1 1-1 0 0,0-2 0 0 0,-7-5 1 0 0,-3-3 83 0 0,-19-20 1 0 0,24 22-142 0 0,-1-5 9 0 0,0 1 0 0 0,1-1 0 0 0,1-1 0 0 0,0 0 0 0 0,-11-26 0 0 0,2 5-38 0 0,7 14-254 0 0,1-1 0 0 0,1 0 0 0 0,1 0 1 0 0,2-1-1 0 0,-6-30 0 0 0,8 35-509 0 0,0 0 0 0 0,-15-34 0 0 0,5 14 47 0 0,-7-37-859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36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1571 11 5064 0 0,'-10'-11'4913'0'0,"8"12"-4782"0"0,1 1 0 0 0,-1-1 0 0 0,0 1-1 0 0,1-1 1 0 0,-1 1 0 0 0,1-1 0 0 0,0 1 0 0 0,-1 0 0 0 0,1 0 0 0 0,0 0-1 0 0,0 0 1 0 0,0 0 0 0 0,-1 4 0 0 0,-12 33 658 0 0,14-36-731 0 0,-17 42 799 0 0,-34 67 0 0 0,40-90-651 0 0,-5 9 221 0 0,-1 0 0 0 0,-40 55 0 0 0,-4-10 221 0 0,-64 86 646 0 0,-31 20-753 0 0,80-100-439 0 0,-19 12-9 0 0,11-15-39 0 0,21-18-34 0 0,39-37 7 0 0,-43 34 0 0 0,32-23-43 0 0,34-34-60 0 0,2-2-72 0 0,7-2 80 0 0,-1-1 0 0 0,1 1 0 0 0,11-2-1 0 0,4-3-122 0 0,-20 7 161 0 0,-1 0 0 0 0,1 0 0 0 0,0 0 0 0 0,0 0-1 0 0,0 0 1 0 0,0 1 0 0 0,0 0 0 0 0,3-1-1 0 0,-4 1-57 0 0,-1 0-73 0 0,5 0 136 0 0,-5 0 38 0 0,-3 0 1 0 0,1-1 0 0 0,-1 1 0 0 0,0-1 0 0 0,1 1 0 0 0,-1-1 0 0 0,0 0-1 0 0,1 0 1 0 0,-2-1 0 0 0,-8-4 2 0 0,-1 3 17 0 0,-1-1-1 0 0,-1 1 0 0 0,-26-2 1 0 0,10 2-16 0 0,-45-1 47 0 0,60 3-52 0 0,0 1 0 0 0,0 0 0 0 0,-1 1 0 0 0,1 0-1 0 0,0 2 1 0 0,0-1 0 0 0,0 2 0 0 0,-25 9 0 0 0,35-11-32 0 0,1 1 1 0 0,-1-1 0 0 0,1 1 0 0 0,-1 0-1 0 0,1 0 1 0 0,0 1 0 0 0,0-1-1 0 0,0 1 1 0 0,1 0 0 0 0,-1 0 0 0 0,1 0-1 0 0,0 1 1 0 0,0-1 0 0 0,1 1-1 0 0,-1-1 1 0 0,1 1 0 0 0,0 0 0 0 0,0 0-1 0 0,0 0 1 0 0,1 0 0 0 0,0 0-1 0 0,0 0 1 0 0,0 1 0 0 0,1-1 0 0 0,0 0-1 0 0,0 0 1 0 0,0 1 0 0 0,0-1-1 0 0,2 8 1 0 0,-1-11 13 0 0,0 1-1 0 0,-1-1 1 0 0,1 1 0 0 0,0-1-1 0 0,0 0 1 0 0,1 1-1 0 0,-1-1 1 0 0,0 0 0 0 0,1 0-1 0 0,-1 0 1 0 0,1 0-1 0 0,0 0 1 0 0,0 0 0 0 0,0 0-1 0 0,0 0 1 0 0,0-1 0 0 0,0 1-1 0 0,0-1 1 0 0,3 2-1 0 0,0-1-3 0 0,-1 0 0 0 0,1 0 0 0 0,0-1 0 0 0,0 0 0 0 0,0 0 0 0 0,0 0 0 0 0,0 0 0 0 0,9 0-1 0 0,3-1 41 0 0,-13 1 3 0 0,0-1-1 0 0,1 1 0 0 0,-1-1 1 0 0,0-1-1 0 0,0 1 0 0 0,0 0 1 0 0,0-1-1 0 0,0 0 1 0 0,1 0-1 0 0,-1 0 0 0 0,0 0 1 0 0,5-4 1738 0 0,-10 4-1697 0 0,1 1-81 0 0,0 0 0 0 0,-1-1 0 0 0,1 1 0 0 0,0 0 0 0 0,0-1 0 0 0,-1 1 0 0 0,1 0 0 0 0,0-1 0 0 0,0 1 0 0 0,-1 0 0 0 0,1 0-1 0 0,0-1 1 0 0,-1 1 0 0 0,1 0 0 0 0,0 0 0 0 0,-1-1 0 0 0,1 1 0 0 0,0 0 0 0 0,-1 0 0 0 0,1 0 0 0 0,-1 0 0 0 0,1 0 0 0 0,0 0-1 0 0,-1 0 1 0 0,1 0 0 0 0,-1 0 0 0 0,1 0 0 0 0,0 0 0 0 0,-1 0 0 0 0,1 0 0 0 0,-1 0 0 0 0,1 0 0 0 0,0 0 0 0 0,-1 0 0 0 0,1 0-1 0 0,-1 0 1 0 0,1 1 0 0 0,0-1 0 0 0,-1 0 0 0 0,1 0 0 0 0,0 0 0 0 0,-1 1 0 0 0,1-1 0 0 0,-1 1 0 0 0,-22 1-1300 0 0,16 0 1372 0 0,0 0 0 0 0,0 1 0 0 0,0 0 0 0 0,1 1 0 0 0,0 0 0 0 0,-1 0-1 0 0,1 0 1 0 0,0 1 0 0 0,1-1 0 0 0,-1 1 0 0 0,1 1 0 0 0,-5 5 0 0 0,-6 11-955 0 0,-28 46 0 0 0,28-41 1113 0 0,-51 95-5 0 0,13-22-194 0 0,41-75-60 0 0,1 0 0 0 0,1 1 0 0 0,2 1 0 0 0,0 0 0 0 0,-5 31 0 0 0,11-33 20 0 0,1 0-1 0 0,1 34 0 0 0,1-37 93 0 0,0-15-57 0 0,1-1 0 0 0,0 0-1 0 0,0 1 1 0 0,0-1 0 0 0,1 0 0 0 0,0 0 0 0 0,0 0 0 0 0,6 11 0 0 0,-7-15-12 0 0,0 0 0 0 0,0 0 0 0 0,0 0 0 0 0,0-1 1 0 0,0 1-1 0 0,0 0 0 0 0,1-1 0 0 0,-1 1 0 0 0,1 0 1 0 0,-1-1-1 0 0,1 0 0 0 0,0 1 0 0 0,0-1 0 0 0,-1 0 0 0 0,1 0 1 0 0,0 0-1 0 0,0 0 0 0 0,0 0 0 0 0,0-1 0 0 0,0 1 1 0 0,0 0-1 0 0,0-1 0 0 0,0 0 0 0 0,1 1 0 0 0,-1-1 0 0 0,0 0 1 0 0,0 0-1 0 0,0 0 0 0 0,2-1 0 0 0,2 0 27 0 0,-1-1-1 0 0,0 0 1 0 0,0 0 0 0 0,0-1-1 0 0,0 0 1 0 0,-1 0 0 0 0,1 0-1 0 0,-1 0 1 0 0,0 0-1 0 0,1-1 1 0 0,3-4 0 0 0,3-5-54 0 0,0-1 0 0 0,11-16 0 0 0,31-57-110 0 0,13-20 221 0 0,36-53-214 0 0,-35 50-747 0 0,-12 29 204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44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6792 0 0,'0'0'506'0'0,"-1"2"-272"0"0,0-1-17 0 0,-2 7 2534 0 0,3-6-2695 0 0,0 0 0 0 0,0 0 0 0 0,0 0 0 0 0,0 0 0 0 0,1 0 0 0 0,-1 0 0 0 0,0 0 0 0 0,1 0 0 0 0,0 0 0 0 0,-1 0 1 0 0,1 0-1 0 0,0 0 0 0 0,0 0 0 0 0,0-1 0 0 0,1 3 0 0 0,-1-3 25 0 0,8 17 65 0 0,0-11-136 0 0,-1-1 7 0 0,1-1 0 0 0,0 0-1 0 0,16 6 1 0 0,-12-8 0 0 0,0 0 0 0 0,1-1 0 0 0,-1 0 0 0 0,1-1-1 0 0,21-1 1 0 0,-31 0-10 0 0,-1 0 0 0 0,0 0 0 0 0,1 0 0 0 0,-1-1 0 0 0,1 1 0 0 0,-1-1 0 0 0,1 0 0 0 0,-1 0 0 0 0,0 0 0 0 0,0-1 0 0 0,0 1 0 0 0,1-1 0 0 0,-1 0 0 0 0,-1 1 0 0 0,1-1 0 0 0,0-1 0 0 0,4-4 0 0 0,35-30-3309 0 0,-32 25-404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45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1376 0 0,'0'0'65'0'0,"0"2"-6"0"0,0 14 169 0 0,-2-4 2485 0 0,2-11-2567 0 0,-1 0 0 0 0,1 0 1 0 0,0 0-1 0 0,0-1 0 0 0,0 1 0 0 0,0 0 0 0 0,0 0 1 0 0,0 0-1 0 0,0-1 0 0 0,0 1 0 0 0,0 0 0 0 0,0 0 1 0 0,0 0-1 0 0,0-1 0 0 0,1 1 0 0 0,-1 0 0 0 0,0 0 1 0 0,1-1-1 0 0,0 2 0 0 0,6 27 1633 0 0,-6-27-1710 0 0,1 0 0 0 0,0 0-1 0 0,-1 0 1 0 0,1-1 0 0 0,0 1 0 0 0,0-1 0 0 0,0 1 0 0 0,-1-1 0 0 0,2 0 0 0 0,-1 1 0 0 0,0-1 0 0 0,0 0 0 0 0,0-1-1 0 0,0 1 1 0 0,1 0 0 0 0,-1-1 0 0 0,0 1 0 0 0,4 0 0 0 0,17 5 363 0 0,-20-5-397 0 0,0 0 0 0 0,1-1-1 0 0,-1 1 1 0 0,0-1 0 0 0,1 1 0 0 0,-1-1-1 0 0,1 0 1 0 0,-1 0 0 0 0,0-1 0 0 0,6 0-1 0 0,35-11 297 0 0,-22 5-235 0 0,-19 7-77 0 0,-1-1 1 0 0,1 0-1 0 0,-1-1 0 0 0,1 1 0 0 0,-1 0 0 0 0,4-3 0 0 0,9-5 53 0 0,-3 4-62 0 0,-9 4-10 0 0,-1 0 0 0 0,1 0 0 0 0,0 0 1 0 0,-1 0-1 0 0,1 0 0 0 0,-1-1 0 0 0,1 1 0 0 0,-1-1 0 0 0,1 0 0 0 0,-1 0 0 0 0,0 0 0 0 0,0 0 1 0 0,2-2-1 0 0,-2 1-61 0 0,0 0 0 0 0,1 1 0 0 0,-1-1 0 0 0,1 1 0 0 0,-1 0 1 0 0,1 0-1 0 0,5-4 0 0 0,10-5-452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46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 3224 0 0,'0'2'240'0'0,"0"0"-408"0"0,0 0 547 0 0,0 1 0 0 0,0-1 1 0 0,0 1-1 0 0,1-1 1 0 0,-1 0-1 0 0,0 1 0 0 0,1-1 1 0 0,0 0-1 0 0,0 0 1 0 0,1 4-1 0 0,4 7 90 0 0,-5-11-406 0 0,0 1-1 0 0,-1-1 0 0 0,1 0 1 0 0,1 0-1 0 0,-1 0 1 0 0,0 0-1 0 0,0 0 1 0 0,1-1-1 0 0,-1 1 1 0 0,3 2-1 0 0,14 16 667 0 0,-16-17-612 0 0,0 0 1 0 0,0 0-1 0 0,1 0 1 0 0,-1 0-1 0 0,1-1 0 0 0,4 4 1 0 0,4 1 558 0 0,19 17 0 0 0,-25-20-552 0 0,1-1 0 0 0,-1 0 0 0 0,1 0 0 0 0,0 0 0 0 0,8 1 0 0 0,1 2 6 0 0,-1 0 1 0 0,14 7-1 0 0,-19-8-102 0 0,0 0 0 0 0,0-1 0 0 0,1 0 0 0 0,0 0 0 0 0,0-1-1 0 0,18 3 1 0 0,-16-5 40 0 0,-1 0-1 0 0,1-1 0 0 0,-1 0 0 0 0,1 0 1 0 0,-1-2-1 0 0,1 1 0 0 0,-1-1 0 0 0,0-1 1 0 0,1 0-1 0 0,-1-1 0 0 0,-1 0 0 0 0,1 0 0 0 0,-1-1 1 0 0,1-1-1 0 0,8-6 0 0 0,4-4 98 0 0,40-38 0 0 0,-36 30-105 0 0,-12 12 6 0 0,16-19 0 0 0,49-54-413 0 0,-56 61-805 0 0,-1-3-3533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53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1323 590 2760 0 0,'-3'2'144'0'0,"-14"-1"2430"0"0,11 1-1982 0 0,0-1 0 0 0,1 1 0 0 0,-1 0-1 0 0,0 0 1 0 0,0 1 0 0 0,1 0-1 0 0,-1 0 1 0 0,-7 6 0 0 0,5-2-323 0 0,-1-1 0 0 0,0 0 1 0 0,0 0-1 0 0,0-1 0 0 0,-11 5 1 0 0,6-4 226 0 0,-24 17 1 0 0,-77 68-112 0 0,67-51-204 0 0,-55 35 0 0 0,-24 9-117 0 0,52-39-29 0 0,-62 35 68 0 0,47-26-49 0 0,45-26-65 0 0,-55 44-42 0 0,50-35 53 0 0,16-11 10 0 0,-49 33-27 0 0,71-52 49 0 0,0 0-1 0 0,-1-1 1 0 0,0 0 0 0 0,0-1 0 0 0,-14 3 0 0 0,-1 4 221 0 0,26-9-306 0 0,7 10-11 0 0,6 9 57 0 0,-5-12-40 0 0,-4-9 44 0 0,-1 0-1 0 0,0 0 1 0 0,0 0 0 0 0,0 0-1 0 0,0 1 1 0 0,0-1 0 0 0,0 0-1 0 0,0 1 1 0 0,-1-1 0 0 0,1 1-1 0 0,0-1 1 0 0,-1 1-1 0 0,1-1 1 0 0,-1 1 0 0 0,1 2-1 0 0,-1-2 2 0 0,0-1 0 0 0,1 0 0 0 0,-1 1 0 0 0,0-1 0 0 0,1 0 0 0 0,-1 1 0 0 0,1-1 0 0 0,0 0 0 0 0,1 2 0 0 0,0 2 2 0 0,1 0 0 0 0,-1 0 0 0 0,0 0 0 0 0,0 0 0 0 0,0 0 0 0 0,-1 0 0 0 0,0 0 0 0 0,0 0 0 0 0,1 11 0 0 0,1 8 0 0 0,6 8 13 0 0,-6-26-6 0 0,-1 0-1 0 0,-1 0 1 0 0,1 0 0 0 0,-1 0-1 0 0,1 10 1 0 0,-2-6-4 0 0,1-1-1 0 0,-1 0 1 0 0,4 14 0 0 0,2 4-3 0 0,-1 0 0 0 0,-2 1 0 0 0,0-1 0 0 0,-2 1 0 0 0,-4 46 0 0 0,5-8 10 0 0,-2-55 1 0 0,0 0 0 0 0,0-1-1 0 0,1 1 1 0 0,3 12 0 0 0,5 31-11 0 0,-6-36-1 0 0,-3-15 7 0 0,0 0 1 0 0,0 0 0 0 0,1 0 0 0 0,-1-1-1 0 0,1 1 1 0 0,0 0 0 0 0,-1 0 0 0 0,2-1-1 0 0,-1 1 1 0 0,0 0 0 0 0,3 3 0 0 0,-4-5 353 0 0,13-1-296 0 0,-10 0-64 0 0,13-1 38 0 0,0-6-2 0 0,-12 6-30 0 0,-1-1 1 0 0,1 1-1 0 0,-1-1 0 0 0,1 0 0 0 0,-1 0 0 0 0,0 0 0 0 0,0 0 1 0 0,4-4-1 0 0,24-18-20 0 0,-1 5-24 0 0,1 1 0 0 0,0 1 1 0 0,1 2-1 0 0,61-20 1 0 0,-57 22 37 0 0,0-2 0 0 0,38-23 0 0 0,-25 11-24 0 0,-5 4-44 0 0,54-40 0 0 0,-54 32 68 0 0,54-26 0 0 0,-73 43 0 0 0,-19 11-1 0 0,0 0 0 0 0,0 1 0 0 0,11-3 1 0 0,13-6 15 0 0,-26 10 16 0 0,1-1 0 0 0,-1 1 1 0 0,1 0-1 0 0,0 0 1 0 0,0 0-1 0 0,5 1 1 0 0,-8 0 32 0 0,-1 0-11 0 0,5 2-26 0 0,-5-1 502 0 0,0 0-545 0 0,-1 0 16 0 0,1-1 1 0 0,-1 1 0 0 0,0-1-1 0 0,1 1 1 0 0,-1-1 0 0 0,0 1-1 0 0,1-1 1 0 0,-1 1 0 0 0,0 0-1 0 0,0-1 1 0 0,0 1-1 0 0,0-1 1 0 0,0 1 0 0 0,1 0-1 0 0,-1-1 1 0 0,0 1 0 0 0,0-1-1 0 0,-1 1 1 0 0,1 0-1 0 0,0-1 1 0 0,0 1 0 0 0,0-1-1 0 0,0 1 1 0 0,0 0 0 0 0,-1-1-1 0 0,1 1 1 0 0,0-1-1 0 0,0 1 1 0 0,-1 0 0 0 0,0 1 5 0 0,0 7 53 0 0,1-8-51 0 0,0 0 1 0 0,0 0 0 0 0,0 0-1 0 0,0 0 1 0 0,0 0-1 0 0,0 0 1 0 0,0 0 0 0 0,-1 0-1 0 0,1 0 1 0 0,0 0-1 0 0,-1 0 1 0 0,1 0-1 0 0,-1 0 1 0 0,1-1 0 0 0,-2 3-1 0 0,1-1-2 0 0,-1 1 0 0 0,1 0 0 0 0,-1 0 0 0 0,1 0 0 0 0,0 0 0 0 0,0 0 0 0 0,0 0 0 0 0,0 0 0 0 0,0 6 0 0 0,-2 8 46 0 0,1-9-102 0 0,0 1 0 0 0,0 16 0 0 0,2-21 37 0 0,0 0 0 0 0,-1 0 0 0 0,0 0 0 0 0,-2 7 1 0 0,-2 12 12 0 0,-4 54-69 0 0,3-41 71 0 0,0 47 1 0 0,-9 100-3 0 0,4-74 0 0 0,9-96 24 0 0,-5 23 1 0 0,-2 5 78 0 0,-17 221-59 0 0,12-119-92 0 0,1-6 180 0 0,11-124-132 0 0,0 0 0 0 0,-4 15 0 0 0,-1 10 0 0 0,-15 73 0 0 0,-17 86 0 0 0,21-95 0 0 0,16-94 0 0 0,0 0 0 0 0,0 0 0 0 0,-5 9 0 0 0,2-5 0 0 0,0 1 0 0 0,-3 19 0 0 0,4-22 34 0 0,4-10-46 0 0,0 0-1 0 0,0 1 0 0 0,-1-1 0 0 0,1 0 1 0 0,0 0-1 0 0,0 1 0 0 0,0-1 1 0 0,-1 0-1 0 0,1 1 0 0 0,0-1 0 0 0,0 0 1 0 0,0 1-1 0 0,0-1 0 0 0,0 1 0 0 0,0-1 1 0 0,0 0-1 0 0,0 1 0 0 0,0-1 1 0 0,0 0-1 0 0,0 1 0 0 0,0-1 0 0 0,0 0 1 0 0,0 1-1 0 0,0-1 0 0 0,0 1 0 0 0,0-1 1 0 0,0 0-1 0 0,1 1 0 0 0,-1-1 1 0 0,0 0-1 0 0,0 1 0 0 0,0-1 0 0 0,0 0 1 0 0,1 0-1 0 0,-1 1 0 0 0,0-1 1 0 0,1 0-1 0 0,-1 0 0 0 0,0 1 0 0 0,0-1 1 0 0,1 0-1 0 0,-1 0 0 0 0,0 0 0 0 0,1 1 1 0 0,-1-1-1 0 0,0 0 0 0 0,1 0 1 0 0,0 1 32 0 0,0-1 1 0 0,0 1 0 0 0,0-1 0 0 0,0 1 0 0 0,0-1 0 0 0,1 0 0 0 0,-1 1 0 0 0,0-1 0 0 0,0 0 0 0 0,0 0 0 0 0,0 0 0 0 0,0 0 0 0 0,0 0-1 0 0,0 0 1 0 0,1 0 0 0 0,0-1 0 0 0,2 1-55 0 0,1-1 1 0 0,-1 1-1 0 0,0 0 0 0 0,0 0 0 0 0,0 0 0 0 0,0 1 1 0 0,5 0-1 0 0,6 3 41 0 0,29 9 1 0 0,-5 0-87 0 0,-19-9-64 0 0,24 3 1 0 0,-32-5 142 0 0,8 0 0 0 0,28 7 0 0 0,-2 3 0 0 0,77 10 0 0 0,-117-21 0 0 0,-1 0 0 0 0,0 0 0 0 0,0 1 0 0 0,5 2 0 0 0,18 4 0 0 0,93 15 0 0 0,-81-14 0 0 0,-28-6 0 0 0,1 0 0 0 0,15 1 0 0 0,9-1-21 0 0,26 2-22 0 0,-54-4 43 0 0,0 0 0 0 0,-1 0 0 0 0,16 5 0 0 0,6 1 0 0 0,132 28 0 0 0,-102-19 0 0 0,-41-10 0 0 0,0 0 0 0 0,37 4 0 0 0,8-3 0 0 0,40 3 0 0 0,-90-10 22 0 0,-1 1 1 0 0,15 3 0 0 0,11 1 34 0 0,10 3-45 0 0,-34-5 14 0 0,24 3 0 0 0,38-1-14 0 0,70 2 405 0 0,-105-7-626 0 0,195-8 125 0 0,-211 7 141 0 0,-18 1-41 0 0,-1 0 0 0 0,1-1-1 0 0,9-2 1 0 0,93-15 69 0 0,-39 6 68 0 0,-33 5-151 0 0,1 1-1 0 0,45 0 1 0 0,-74 5 7 0 0,0 0 0 0 0,0-1 0 0 0,0 0 0 0 0,-1-1 0 0 0,1 0 0 0 0,10-4 1 0 0,7-5 41 0 0,2 0 118 0 0,46-27 0 0 0,-44 18 8 0 0,-29 19-155 0 0,0 0-1 0 0,0 0 0 0 0,0 0 1 0 0,0 0-1 0 0,0-1 1 0 0,0 1-1 0 0,-1-1 1 0 0,0 1-1 0 0,1-1 0 0 0,-1 1 1 0 0,0-1-1 0 0,0 0 1 0 0,0 0-1 0 0,0-4 0 0 0,7-21 43 0 0,-7-9-8 0 0,0 25-38 0 0,0 0 0 0 0,-1 0 0 0 0,-2-16 0 0 0,0 13-18 0 0,1-26 0 0 0,-1-10 0 0 0,-3-1 0 0 0,0 11-2 0 0,4 32 16 0 0,0-1 0 0 0,0 1 0 0 0,-4-14 0 0 0,1 12-7 0 0,2 0 0 0 0,-2-18 0 0 0,2 17 11 0 0,0 1 0 0 0,-5-21-1 0 0,1 14-17 0 0,-3-23 0 0 0,-2-10 0 0 0,-38-112 0 0 0,42 138 16 0 0,4 12 8 0 0,-8-21 0 0 0,5 20-15 0 0,2 1 0 0 0,-5-19 0 0 0,-4-11 28 0 0,9 29-37 0 0,1-1 0 0 0,0 1 0 0 0,1-1 0 0 0,-1-26 0 0 0,0-9 0 0 0,-1 24 0 0 0,-1 0 0 0 0,-1 0 0 0 0,-1 1 0 0 0,-11-27 0 0 0,8 33 11 0 0,0 1 0 0 0,-22-31-1 0 0,18 28 76 0 0,-16-28-1 0 0,13 14 4 0 0,0-1 0 0 0,-16-53 0 0 0,8 4-4 0 0,23 76-57 0 0,-1-1 0 0 0,0 0 0 0 0,-1 1 1 0 0,0 0-1 0 0,-1 0 0 0 0,0 0 0 0 0,0 0 0 0 0,-1 1 0 0 0,0 0 0 0 0,-7-8 0 0 0,8 9-8 0 0,-1 0-1 0 0,2 0 1 0 0,-1-1-1 0 0,1 0 1 0 0,0 1-1 0 0,-4-15 0 0 0,-10-10-19 0 0,-12-46 0 0 0,18 49 0 0 0,8 23 0 0 0,2 0 0 0 0,-1 0 0 0 0,-3-13 0 0 0,5 16 19 0 0,-1 1-1 0 0,1-1 1 0 0,0 1-1 0 0,-1-1 0 0 0,1 1 1 0 0,-1-1-1 0 0,0 1 0 0 0,0 0 1 0 0,0 0-1 0 0,0 0 1 0 0,0 0-1 0 0,0 0 0 0 0,-4-2 1 0 0,-9-9 3 0 0,12 7-22 0 0,2 4 1 0 0,1 1-1 0 0,-1 0 0 0 0,0-1 0 0 0,1 1 0 0 0,-1 0 0 0 0,0 0 0 0 0,0-1 0 0 0,0 1 0 0 0,-1-1 0 0 0,-5-9-11 0 0,4 3-32 0 0,0 0 29 0 0,4 5 21 0 0,1 1-19 0 0,-6-6-62 0 0,3 6 20 0 0,3 4 1 0 0,3 3 32 0 0,-3-2-22 0 0,-1-2 43 0 0,0 0-1 0 0,-1 1 0 0 0,1-1 1 0 0,0 0-1 0 0,0 0 1 0 0,0 0-1 0 0,-1 1 1 0 0,1-1-1 0 0,1 0 1 0 0,-1 0-1 0 0,0 0 0 0 0,0-1 1 0 0,0 1-1 0 0,0 0 1 0 0,1 0-1 0 0,-1-1 1 0 0,3 2-1 0 0,3 1 0 0 0,7 5 1 0 0,-12-4 0 0 0,-1-1 0 0 0,3 0 0 0 0,13 9 0 0 0,-13-9-3 0 0,-1 0 0 0 0,1-1 0 0 0,0 0-1 0 0,0 0 1 0 0,0 0 0 0 0,6 2-1 0 0,-5-2-6 0 0,0 0 0 0 0,0 1 0 0 0,8 5-1 0 0,-8-5 11 0 0,0-1 0 0 0,0 1 0 0 0,1-1 0 0 0,9 4 0 0 0,16 5 0 0 0,8 3-80 0 0,-32-11 70 0 0,-1 0-1 0 0,1-1 0 0 0,0 0 1 0 0,0 0-1 0 0,9 1 1 0 0,-9-2 9 0 0,1 1 1 0 0,-1 0 0 0 0,0 0 0 0 0,7 3 0 0 0,-12-4 0 0 0,0 0-1 0 0,1 0 0 0 0,-1 0 1 0 0,1 0-1 0 0,-1-1 0 0 0,5 1 0 0 0,26 6 60 0 0,-12-1-5 0 0,-3 0-49 0 0,1 0 0 0 0,-1-2 0 0 0,35 4 0 0 0,-25-8-5 0 0,-24-1 2 0 0,1 1-7 0 0,14 6 62 0 0,-16-5-50 0 0,12 1-4 0 0,-5-1-3 0 0,-3 2 11 0 0,-4-2 32 0 0,3-1-22 0 0,-4 1 22 0 0,0 1-21 0 0,-1-2 42 0 0,0 1-52 0 0,-1-1-1 0 0,1 1 1 0 0,0-1-1 0 0,-1 1 1 0 0,1-1-1 0 0,0 1 1 0 0,0-1-1 0 0,0 0 1 0 0,-1 1-1 0 0,1-1 1 0 0,0 0-1 0 0,0 0 1 0 0,0 1-1 0 0,0-1 1 0 0,0 0-1 0 0,0 0 1 0 0,-1 0-1 0 0,1 0 1 0 0,0 0-1 0 0,2-1 1 0 0,10 1 52 0 0,-9 1-44 0 0,4 0-49 0 0,44 0 323 0 0,-52-1-282 0 0,1 0 0 0 0,0 0 1 0 0,0-1-1 0 0,0 1 0 0 0,0-1 0 0 0,0 1 1 0 0,-1-1-1 0 0,1 1 0 0 0,0-1 0 0 0,0 1 0 0 0,-1-1 1 0 0,1 0-1 0 0,0 1 0 0 0,-1-1 0 0 0,1 0 0 0 0,-1 1 1 0 0,1-1-1 0 0,-1 0 0 0 0,1 0 0 0 0,-1 0 0 0 0,1 0 1 0 0,-1 1-1 0 0,0-1 0 0 0,1 0 0 0 0,-1-1 0 0 0,3-5-12 0 0,3-3 6 0 0,-5 9-16 0 0,0-1 1 0 0,1 0 0 0 0,-1 0-1 0 0,0 0 1 0 0,-1 0 0 0 0,1-1-1 0 0,0 1 1 0 0,0 0 0 0 0,0-4-1 0 0,2-12 10 0 0,12-34 0 0 0,-10 39 0 0 0,-2 1 0 0 0,0-1 0 0 0,0 0 0 0 0,-1-1 0 0 0,0-19 0 0 0,6-26 0 0 0,-7 51 0 0 0,-1 1 0 0 0,2-1 0 0 0,3-14 0 0 0,2-14 0 0 0,6-47 0 0 0,-5 42 0 0 0,-4 31 0 0 0,-3 7 0 0 0,1 1 0 0 0,-1-1 0 0 0,0 0 0 0 0,0 0 0 0 0,-1 0 0 0 0,1-1 0 0 0,-1 1 0 0 0,1-3 0 0 0,1-4 0 0 0,7-5 0 0 0,-8 13 0 0 0,5-18 0 0 0,-6 14 11 0 0,0 3 32 0 0,0 2-24 0 0,0-1 1 0 0,0 1 0 0 0,0 0 0 0 0,-1 0-1 0 0,1 0 1 0 0,-1 0 0 0 0,1 0-1 0 0,-1 0 1 0 0,1-1 0 0 0,-1 1-1 0 0,1 0 1 0 0,-1 0 0 0 0,0 1-1 0 0,0-1 1 0 0,1 0 0 0 0,-1 0 0 0 0,0 0-1 0 0,0 0 1 0 0,0 1 0 0 0,0-1-1 0 0,0 0 1 0 0,0 1 0 0 0,0-1-1 0 0,0 1 1 0 0,0-1 0 0 0,-1 1 0 0 0,1 0-1 0 0,0-1 1 0 0,0 1 0 0 0,-2 0-1 0 0,2-1-24 0 0,-43-7-206 0 0,35 7 211 0 0,7 1 0 0 0,1 0 0 0 0,0 0 0 0 0,0 0 0 0 0,-1 0 0 0 0,1 0 0 0 0,0-1 0 0 0,0 1 0 0 0,0 0 0 0 0,-1-1 0 0 0,1 1 0 0 0,-1-2 0 0 0,-4-1 12 0 0,0 0 0 0 0,0 1 0 0 0,-1-1 0 0 0,-6-1 0 0 0,-21-8 52 0 0,11 2 106 0 0,-1 1-1 0 0,-37-10 0 0 0,24 11 0 0 0,22 5-90 0 0,2 0 0 0 0,-27-10 0 0 0,8 1 108 0 0,23 10-154 0 0,0-1-1 0 0,0-1 1 0 0,-12-7-1 0 0,-41-16 64 0 0,58 25-82 0 0,0 0 0 0 0,0 0 0 0 0,0 0 0 0 0,-1 1 0 0 0,-6-2-1 0 0,-14-5 48 0 0,15 5-39 0 0,0 0-1 0 0,1 0 1 0 0,-2 1-1 0 0,-12-1 1 0 0,10 2 13 0 0,-24-7 1 0 0,-10 0 16 0 0,38 7-47 0 0,0-1 1 0 0,0 0 0 0 0,0 0 0 0 0,0 0 0 0 0,0-1 0 0 0,-15-7 0 0 0,-31-22 47 0 0,30 19-45 0 0,17 9 11 0 0,0 0 0 0 0,-12-9-1 0 0,11 7-5 0 0,0 1 0 0 0,0 0-1 0 0,-13-6 1 0 0,-18-10 0 0 0,37 20-13 0 0,0 0 0 0 0,0 0 0 0 0,0 0 0 0 0,0 0 0 0 0,-1 0 0 0 0,1 0 0 0 0,0 1 0 0 0,-5-1 0 0 0,5 1 0 0 0,0 0 0 0 0,1 0 0 0 0,-1 0 0 0 0,1-1 0 0 0,-1 1 0 0 0,1-1 0 0 0,-1 0 0 0 0,1 0 0 0 0,-1 0 0 0 0,1 0 0 0 0,0 0 0 0 0,-5-3 0 0 0,4 2 4 0 0,0 0-1 0 0,0-1 1 0 0,-1 2-1 0 0,1-1 1 0 0,0 0-1 0 0,-1 1 1 0 0,-4-2-1 0 0,-18-9 33 0 0,-87-53 116 0 0,99 58-137 0 0,11 6-17 0 0,0-1 1 0 0,0 1 0 0 0,0-1-1 0 0,1 1 1 0 0,-1-1-1 0 0,0 0 1 0 0,1 0-1 0 0,-1 0 1 0 0,-3-5-1 0 0,1 2-27 0 0,0 0-1 0 0,0 0 1 0 0,-1 0 0 0 0,-9-6-1 0 0,-15-12 25 0 0,-8-4 5 0 0,14 11 0 0 0,23 15 0 0 0,-4-2 0 0 0,1 0 0 0 0,-1 0 0 0 0,0 0 0 0 0,-9-3 0 0 0,3 1 0 0 0,9 2 0 0 0,0 0 0 0 0,-18-9 0 0 0,13 8-9 0 0,1 0 0 0 0,0-1 0 0 0,0 0 0 0 0,0 0 0 0 0,1 0-1 0 0,-8-11 1 0 0,12 15 9 0 0,-1 0 0 0 0,1 0 0 0 0,-1 0 0 0 0,1 0 0 0 0,-1 0 0 0 0,1 0 0 0 0,-1 0 0 0 0,-2-1 0 0 0,3 2 0 0 0,0 0 0 0 0,0-1 0 0 0,0 1 0 0 0,0-1 0 0 0,0 1 0 0 0,0-1 0 0 0,0 1 0 0 0,0-1 0 0 0,0 1 0 0 0,0-1 0 0 0,1 0 0 0 0,-1 1 0 0 0,0-1 0 0 0,0 0 0 0 0,1 0 0 0 0,-1 0 0 0 0,1 0 0 0 0,-2-1 0 0 0,1-6-4 0 0,1 7 2 0 0,0 1 0 0 0,-1-1 0 0 0,1 0-1 0 0,0 0 1 0 0,0 1 0 0 0,0-1 0 0 0,0 0 0 0 0,-1 1 0 0 0,1-1 0 0 0,0 1 0 0 0,-1-1-1 0 0,1 0 1 0 0,0 1 0 0 0,-1-1 0 0 0,1 1 0 0 0,-1-1 0 0 0,1 1 0 0 0,-1-1 0 0 0,1 1-1 0 0,-1-1 1 0 0,0 1 0 0 0,1-1 0 0 0,-1 1 0 0 0,1 0 0 0 0,-1-1 0 0 0,0 1-1 0 0,-1 0 1 0 0,2-1 2 0 0,0 1 1 0 0,0 0-1 0 0,0 0 0 0 0,-1 0 0 0 0,1 0 0 0 0,0 0 0 0 0,0 0 0 0 0,0 0 0 0 0,0 0 0 0 0,-1 0 0 0 0,1-1 1 0 0,0 1-1 0 0,0 0 0 0 0,0 0 0 0 0,0 0 0 0 0,0 0 0 0 0,-1-1 0 0 0,1 1 0 0 0,0 0 0 0 0,0 0 0 0 0,0 0 1 0 0,0 0-1 0 0,0-1 0 0 0,0 1 0 0 0,0 0 0 0 0,0 0 0 0 0,0 0 0 0 0,0-1 0 0 0,0 1 0 0 0,0 0 0 0 0,0 0 1 0 0,0 0-1 0 0,0-1 0 0 0,0 1 0 0 0,-1-4-5 0 0,-8-1-68 0 0,3-1 19 0 0,-5 0 41 0 0,9 5-54 0 0,16 1-141 0 0,-7-1 208 0 0,-2-13 0 0 0,-4 14 0 0 0,-1-1 0 0 0,0 1 0 0 0,1-1 0 0 0,-1 1 0 0 0,0-1 0 0 0,0 1 0 0 0,1-1 0 0 0,-1 1 0 0 0,0-1 0 0 0,0 1 0 0 0,0-1 0 0 0,0 1 0 0 0,0-1 0 0 0,0 1 0 0 0,0-1 0 0 0,0 0 0 0 0,0 0 0 0 0,0 1 0 0 0,0-1 0 0 0,0 1 0 0 0,0-1 0 0 0,0 1 0 0 0,0-1 0 0 0,0 1 0 0 0,0-1 0 0 0,0 0 0 0 0,1 1 0 0 0,-1-1 0 0 0,0 1 0 0 0,0-1 0 0 0,0 1 0 0 0,1-1 0 0 0,-1 1 0 0 0,0 0 0 0 0,1-1 0 0 0,6-7 0 0 0,-6 8 0 0 0,0 0 0 0 0,-1-1 0 0 0,1 1 0 0 0,-1-1 0 0 0,1 1 0 0 0,-1-1 0 0 0,0 1 0 0 0,1-1 0 0 0,-1 0 0 0 0,1 1 0 0 0,-1-1 0 0 0,0 1 0 0 0,0-1 0 0 0,1 0 0 0 0,-1 1 0 0 0,0-1 0 0 0,0 0 0 0 0,0 0 0 0 0,3-5 0 0 0,1 1-12 0 0,-2 3-13 0 0,1-1 0 0 0,-1 1-1 0 0,0 0 1 0 0,-1-1 0 0 0,1 0-1 0 0,0 1 1 0 0,-1-1 0 0 0,3-6-1 0 0,-3 8 22 0 0,-1-1 0 0 0,1 0-1 0 0,0 1 1 0 0,0-1-1 0 0,0 0 1 0 0,0 1-1 0 0,0 0 1 0 0,0-1 0 0 0,0 1-1 0 0,1-1 1 0 0,-1 1-1 0 0,2-1 1 0 0,-1 0 20 0 0,0 1 0 0 0,-1-1 1 0 0,1 0-1 0 0,0 0 0 0 0,-1 0 0 0 0,1 1 0 0 0,1-5 0 0 0,9-21 53 0 0,7-17-74 0 0,-14 28 5 0 0,-3 12 0 0 0,-1-1 0 0 0,0 1 0 0 0,0 0 0 0 0,0-1 0 0 0,1-7 0 0 0,-2 10 0 0 0,2-12 0 0 0,11-8 0 0 0,-10 17 0 0 0,-2 5 54 0 0,1-2-54 0 0,-1 1-1 0 0,1-1 1 0 0,0 0 0 0 0,0 0-1 0 0,-1 0 1 0 0,1 0-1 0 0,0-3 1 0 0,-5-2 13 0 0,0-1-13 0 0,2-1 12 0 0,2-1 48 0 0,0 3-60 0 0,-6 1 11 0 0,2 3 19 0 0,0 2-4 0 0,-10-5-29 0 0,-27-10 3 0 0,20 9 0 0 0,6 1 0 0 0,11 2 0 0 0,1 1 0 0 0,-33-24 0 0 0,35 27 0 0 0,-1-1 0 0 0,0 0 0 0 0,0 1 0 0 0,1-1 0 0 0,-1 0 0 0 0,0 1 0 0 0,1-1 0 0 0,-1 0 0 0 0,1 0 0 0 0,-1 0 0 0 0,1 1 0 0 0,-1-1 0 0 0,1 0 0 0 0,-1-2 0 0 0,1 2 0 0 0,-1 0 0 0 0,1 0 0 0 0,0 0 0 0 0,-1 0 0 0 0,0 0 0 0 0,1 0 0 0 0,-1 0 0 0 0,1 0 0 0 0,-1 1 0 0 0,0-1 0 0 0,0 0 0 0 0,1 0 0 0 0,-1 0 0 0 0,-2 0 0 0 0,-6-5 2 0 0,8 6-6 0 0,-1-1 1 0 0,1 1-1 0 0,0-1 0 0 0,-1 0 1 0 0,1 0-1 0 0,0 0 0 0 0,0 0 1 0 0,-1 0-1 0 0,1 0 0 0 0,0 0 1 0 0,0 0-1 0 0,0 0 1 0 0,0-1-1 0 0,0 1 0 0 0,1 0 1 0 0,-1-1-1 0 0,0-1 0 0 0,0 2 4 0 0,0 0 0 0 0,0 0 0 0 0,1 0 0 0 0,-1 0 0 0 0,0 0 0 0 0,0 1 0 0 0,0-1 0 0 0,0 0 0 0 0,0 0 0 0 0,0 0 0 0 0,0 1 0 0 0,0-1 0 0 0,0 1 0 0 0,0-1 0 0 0,0 1 0 0 0,-1-1 0 0 0,1 1 0 0 0,0-1 0 0 0,-2 1 0 0 0,-6-3 0 0 0,4 0-10 0 0,1 1 0 0 0,-1 1-1 0 0,0-1 1 0 0,-6 0-1 0 0,-27-10-11 0 0,35 10-73 0 0,1 2 127 0 0,-12 4-500 0 0,-9 4 339 0 0,-12 5 15 0 0,24-9 104 0 0,5 3-33 0 0,4-2 27 0 0,1-4 10 0 0,0 0 1 0 0,0 0-1 0 0,0 1 1 0 0,0-1-1 0 0,0 1 1 0 0,1-1-1 0 0,-1 1 1 0 0,1-1-1 0 0,-1 1 0 0 0,1-1 1 0 0,-1 1-1 0 0,1-1 1 0 0,0 1-1 0 0,0-1 1 0 0,0 1-1 0 0,0 0 1 0 0,0-1-1 0 0,0 1 1 0 0,0-1-1 0 0,0 1 1 0 0,1-1-1 0 0,-1 1 0 0 0,1 0 1 0 0,0 1-1 0 0,-1-2 4 0 0,1 0 0 0 0,-1-1 0 0 0,0 1 0 0 0,1 0-1 0 0,-1 0 1 0 0,0 0 0 0 0,0 0 0 0 0,0 0 0 0 0,0 0-1 0 0,0 0 1 0 0,0 0 0 0 0,0-1 0 0 0,0 1 0 0 0,0 0 0 0 0,-1 0-1 0 0,1 0 1 0 0,0 0 0 0 0,0 0 0 0 0,-1 1 0 0 0,0-1-1 0 0,1 0 1 0 0,-1 0 0 0 0,1 0-1 0 0,0 0 1 0 0,0 0 0 0 0,0 0-1 0 0,-1 0 1 0 0,1 1-1 0 0,0-1 1 0 0,0 0 0 0 0,1 2-1 0 0,-1-2 5 0 0,0 1-7 0 0,1 1 0 0 0,-1-1 0 0 0,1 0 0 0 0,-1 1 0 0 0,0-1 1 0 0,0 1-1 0 0,0-1 0 0 0,0 1 0 0 0,0-1 0 0 0,-1 1 0 0 0,1-1 0 0 0,-1 0 0 0 0,0 1 0 0 0,-1 2 0 0 0,1 0-5 0 0,-1 1 0 0 0,1-1 0 0 0,0 1 0 0 0,0-1 0 0 0,1 1 0 0 0,0 10 0 0 0,0-7 16 0 0,-5 12-36 0 0,5-19 27 0 0,-1-1 0 0 0,0 1 0 0 0,1 0 0 0 0,-1 0 0 0 0,1 1 0 0 0,-1-1 0 0 0,1 0 0 0 0,0 0-1 0 0,0 0 1 0 0,0 2 0 0 0,6 10 4 0 0,-5-12-2 0 0,0 0-1 0 0,0 0 1 0 0,0-1 0 0 0,0 1 0 0 0,-1 0-1 0 0,1 0 1 0 0,0 0 0 0 0,-1 0 0 0 0,1 3-1 0 0,-2-1-4 0 0,1 1 0 0 0,0 0 0 0 0,1-1 0 0 0,-1 1 0 0 0,1-1 0 0 0,0 1 0 0 0,0-1 0 0 0,0 1 0 0 0,1-1 0 0 0,-1 0 0 0 0,3 5 0 0 0,2 3-14 0 0,-1 0 0 0 0,7 24-1 0 0,0 2 22 0 0,-11-35-1 0 0,0 0 0 0 0,0 0 0 0 0,0 1 0 0 0,0-1 0 0 0,-1 0 0 0 0,0 1 0 0 0,1-1 0 0 0,-1 0 0 0 0,0 1 0 0 0,0-1 0 0 0,-1 0 0 0 0,1 1 0 0 0,-1-1 0 0 0,0 0 0 0 0,-1 6 0 0 0,1-7 0 0 0,1 0 0 0 0,0 0 0 0 0,0 0 0 0 0,0 0 0 0 0,0 0 0 0 0,0 0 0 0 0,0 0 0 0 0,1 0 0 0 0,-1 0 0 0 0,1 0 0 0 0,-1 0 0 0 0,1 0 0 0 0,1 2 0 0 0,-1-1 0 0 0,0-1 0 0 0,0 0 0 0 0,0 1 0 0 0,-1-1 0 0 0,1 1 0 0 0,0 3 0 0 0,-2 6 38 0 0,0-1 0 0 0,-5 19 0 0 0,1-4 88 0 0,-2-6-59 0 0,6-18-74 0 0,0-1 0 0 0,0 1-1 0 0,0 0 1 0 0,0 0-1 0 0,1 0 1 0 0,-1 0 0 0 0,1 0-1 0 0,-1 0 1 0 0,1 0 0 0 0,0 0-1 0 0,0 4 1 0 0,2 6-55 0 0,-1-10 55 0 0,-1 1 0 0 0,1-1 0 0 0,-1 1 0 0 0,0-1-1 0 0,1 1 1 0 0,-1-1 0 0 0,0 1 0 0 0,0-1 0 0 0,-1 1 0 0 0,1-1 0 0 0,-1 0 0 0 0,0 4-1 0 0,0-4 8 0 0,0 1 0 0 0,1 0 0 0 0,-1-1 0 0 0,1 1 0 0 0,0 0 0 0 0,0 0 0 0 0,0-1 0 0 0,0 1 0 0 0,0 0 0 0 0,1 0 0 0 0,-1-1 0 0 0,1 1 0 0 0,0 0 0 0 0,0-1 0 0 0,0 1 0 0 0,1 3 0 0 0,6 18 0 0 0,-7-22 0 0 0,-1-1 0 0 0,1 1 0 0 0,-1 0 0 0 0,1-1 0 0 0,0 1 0 0 0,0-1 0 0 0,0 1 0 0 0,0-1 0 0 0,0 1 0 0 0,0-1 0 0 0,0 1 0 0 0,1-1 0 0 0,1 1 0 0 0,4 6 0 0 0,-6-7 0 0 0,-1 0 0 0 0,1 0 0 0 0,-1-1 0 0 0,1 1 0 0 0,-1 0 0 0 0,0 0 0 0 0,1 0 0 0 0,-1 0 0 0 0,0 0 0 0 0,0 0 0 0 0,1 0 0 0 0,-1 0 0 0 0,0 2-1 0 0,0-2 2 0 0,0-1 0 0 0,0 1 0 0 0,0 0 0 0 0,0 0 0 0 0,0 0 0 0 0,1 0 0 0 0,-1 0 0 0 0,0 0 0 0 0,1 0 0 0 0,-1 0 0 0 0,1 0 0 0 0,-1-1-1 0 0,1 2 1 0 0,1 0 18 0 0,2 5 7 0 0,-8-5-40 0 0,0-1 25 0 0,4 2 105 0 0,6-2-243 0 0,6-1 127 0 0,-9 0 117 0 0,-12-4 1 0 0,0-7-108 0 0,0-2-10 0 0,8 9 0 0 0,2 1 0 0 0,-9-17 38 0 0,6 18-34 0 0,1-1 0 0 0,0 1 0 0 0,0 0 0 0 0,0 0 0 0 0,0-1 0 0 0,1 1 0 0 0,-1 0 0 0 0,1-1 0 0 0,-1-3 0 0 0,1 3 4 0 0,0 0 1 0 0,-1 1 0 0 0,1-1-1 0 0,0 1 1 0 0,-1-1-1 0 0,0 1 1 0 0,1-1 0 0 0,-1 1-1 0 0,0-1 1 0 0,0 1 0 0 0,-1 0-1 0 0,1-1 1 0 0,0 1-1 0 0,-1 0 1 0 0,1 0 0 0 0,-3-2-1 0 0,-6-17 73 0 0,1-1-8 0 0,-21-15-4 0 0,-38-36 0 0 0,22 24 30 0 0,27 28 10 0 0,-16-24-1 0 0,19 23-90 0 0,-10-15-20 0 0,24 34 0 0 0,0 1-1 0 0,0-1 0 0 0,0 1 1 0 0,0-1-1 0 0,-1 1 1 0 0,-3-3-1 0 0,3 3-2 0 0,1 0 0 0 0,0 0 0 0 0,0 0 0 0 0,0 0 0 0 0,0 0 0 0 0,0-1 0 0 0,0 1-1 0 0,-2-5 1 0 0,2 3 5 0 0,0 0 0 0 0,-1 1 0 0 0,0-1 0 0 0,0 0 0 0 0,0 1 0 0 0,0 0 0 0 0,0 0 0 0 0,-8-6 0 0 0,6 6 0 0 0,1-1 0 0 0,-1-1 0 0 0,-6-6 0 0 0,5 3 8 0 0,-1 2 0 0 0,0-1 0 0 0,-14-10 0 0 0,-12-12 24 0 0,30 26-32 0 0,1 1 0 0 0,-1 0 0 0 0,0-1 0 0 0,0 1 0 0 0,0 1 0 0 0,0-1 0 0 0,-4-2 0 0 0,4 3 0 0 0,0 0 0 0 0,0-1 0 0 0,0 1 0 0 0,0-1 0 0 0,1 0 0 0 0,-1 0 0 0 0,1 0 0 0 0,-1 0 0 0 0,-2-4 0 0 0,3 4 0 0 0,0-1 0 0 0,-1 1 0 0 0,1-1 0 0 0,-1 1 0 0 0,0 0 0 0 0,-3-2 0 0 0,-25-19 0 0 0,29 20 0 0 0,-1 1 0 0 0,1 0 0 0 0,-1 0 0 0 0,0 0 0 0 0,-5-3 0 0 0,-5-1 0 0 0,10 7 0 0 0,0-1 0 0 0,-1-2 0 0 0,3 2-1 0 0,0-1 1 0 0,0 1-1 0 0,1 0 1 0 0,-1-1 0 0 0,0 1-1 0 0,0 0 1 0 0,0-1 0 0 0,0 1-1 0 0,0 0 1 0 0,0 0 0 0 0,0 0-1 0 0,0 0 1 0 0,0 0-1 0 0,0 0 1 0 0,1 0 0 0 0,-1 0-1 0 0,0 1 1 0 0,0-1 0 0 0,0 0-1 0 0,0 0 1 0 0,0 1 0 0 0,0-1-1 0 0,0 1 1 0 0,1-1-1 0 0,-1 0 1 0 0,-1 2 0 0 0,1-2-3 0 0,0 0 0 0 0,1 0 0 0 0,-1 0 0 0 0,0 0 0 0 0,1 0 0 0 0,-1 0 0 0 0,0 0 0 0 0,1 0 0 0 0,-1 0 0 0 0,0 0 0 0 0,1 0 0 0 0,-1-1 0 0 0,0 1 0 0 0,1 0 0 0 0,-1 0 0 0 0,0-1 0 0 0,-2 0 0 0 0,-24 0-61 0 0,27 1 64 0 0,-1 0 0 0 0,1 0 0 0 0,-1-1 0 0 0,1 1 0 0 0,-1 0 0 0 0,1 0 0 0 0,-1 0 0 0 0,1 0 0 0 0,-1 0 0 0 0,1 0 0 0 0,-1 0 0 0 0,1 0 0 0 0,-1 0 0 0 0,1 1 0 0 0,-1-1 0 0 0,1 0 0 0 0,-1 0 0 0 0,1 0 0 0 0,0 1 0 0 0,-1-1 0 0 0,1 0 0 0 0,-1 0 0 0 0,1 1 0 0 0,-1-1 0 0 0,1 0 0 0 0,-1 1 0 0 0,0 1 0 0 0,-9 4 0 0 0,9-5 0 0 0,0 0 0 0 0,0 0 0 0 0,-1-1 0 0 0,1 1 0 0 0,0 0 0 0 0,-1-1 0 0 0,1 1 0 0 0,0-1 0 0 0,-1 1 0 0 0,1-1 0 0 0,-1 0 0 0 0,1 1 0 0 0,-1-1 0 0 0,1 0 0 0 0,-1 0 0 0 0,1 0 0 0 0,-1 0 0 0 0,1 0 0 0 0,0-1 0 0 0,-1 1 0 0 0,1 0 0 0 0,-2-1 0 0 0,1 0 0 0 0,1 1 0 0 0,-1-1 0 0 0,1 1 0 0 0,0 0 0 0 0,-1 0 0 0 0,1 0 0 0 0,-1 0 0 0 0,1 0 0 0 0,-1 0 0 0 0,1 0 0 0 0,-1 0 0 0 0,1 1 0 0 0,0-1 0 0 0,-1 0 0 0 0,-1 2 0 0 0,-19 8 0 0 0,8-3-47 0 0,11-2 31 0 0,2-2 15 0 0,0-2-4 0 0,0 1-1 0 0,0-1 0 0 0,0 1 0 0 0,0-1 0 0 0,1 1 0 0 0,-1-1 0 0 0,0 1 0 0 0,1-1 1 0 0,0 1-1 0 0,-1 2 0 0 0,1-3 6 0 0,-1 0 0 0 0,1 0 0 0 0,0 0 0 0 0,0 0 0 0 0,-1 0 0 0 0,1 0 0 0 0,0 0 0 0 0,-1 0 0 0 0,1-1 0 0 0,-1 1 0 0 0,-1 2 0 0 0,-5 7-25 0 0,8-7 9 0 0,0-1 4 0 0,-7 21 1 0 0,4 1-53 0 0,-3-4 37 0 0,8-15 11 0 0,-1-3 6 0 0,-1-1 9 0 0,-1 0 0 0 0,1 0 0 0 0,-1 1 1 0 0,1-1-1 0 0,-1 0 0 0 0,0 1 0 0 0,0-1 0 0 0,1 0 0 0 0,-1 1 0 0 0,0-1 0 0 0,0 0 1 0 0,-1 1-1 0 0,1 1 0 0 0,-1 3-8 0 0,5 7-34 0 0,1-4 21 0 0,1 0 0 0 0,1 0 0 0 0,-1 0 0 0 0,2-1 0 0 0,-1 0-1 0 0,13 11 1 0 0,-17-17 20 0 0,-1-1 0 0 0,0 1 0 0 0,0 1 0 0 0,0-1 0 0 0,0 0 0 0 0,0 0 0 0 0,-1 1 0 0 0,1-1-1 0 0,1 4 1 0 0,21 31-41 0 0,-2-2 43 0 0,-19-24 0 0 0,-3-7-2 0 0,0-4 2 0 0,0 1 0 0 0,-1-1 0 0 0,1 0 0 0 0,0 1 0 0 0,0-1 0 0 0,0 1 0 0 0,0-1 0 0 0,0 0 0 0 0,0 1 0 0 0,0-1 0 0 0,0 1 0 0 0,0-1 1 0 0,0 1-1 0 0,0-1 0 0 0,0 0 0 0 0,0 1 0 0 0,1-1 0 0 0,-1 1 0 0 0,0-1 0 0 0,0 0 0 0 0,0 1 0 0 0,1-1 0 0 0,-1 0 0 0 0,0 1 0 0 0,0-1 0 0 0,1 0 0 0 0,-1 1 0 0 0,0-1 1 0 0,1 0-1 0 0,-1 1 0 0 0,0-1 0 0 0,1 0 0 0 0,-1 0 0 0 0,0 0 0 0 0,1 1 0 0 0,0-1 0 0 0,16 11-53 0 0,-3-2 41 0 0,0 0 1 0 0,0-2-1 0 0,1 1 0 0 0,0-2 1 0 0,29 9-1 0 0,29 12-73 0 0,-47-17 85 0 0,-21-8 0 0 0,0 0 0 0 0,0-1 0 0 0,0 2 0 0 0,0-1 0 0 0,0 1 0 0 0,-1-1 0 0 0,1 1 0 0 0,5 5 0 0 0,-5-4 11 0 0,2 0 0 0 0,-1 0-1 0 0,0 0 1 0 0,1-1-1 0 0,0 0 1 0 0,-1 0-1 0 0,15 3 1 0 0,2 1-24 0 0,11 2 13 0 0,-29-6 1 0 0,13 5 52 0 0,-9-3-44 0 0,-7-3-2 0 0,0-1 0 0 0,0 1 0 0 0,1-1 0 0 0,-1 0-1 0 0,0 0 1 0 0,1 0 0 0 0,3 1 0 0 0,-2-1 2 0 0,1 2-13 0 0,12 13 73 0 0,-14-15-68 0 0,-2 0 2 0 0,0-1 1 0 0,0 0-1 0 0,0 1 1 0 0,0-1-1 0 0,0 1 1 0 0,0 0-1 0 0,0-1 1 0 0,-1 1-1 0 0,1-1 1 0 0,0 1 0 0 0,0 0-1 0 0,-1 0 1 0 0,1 0-1 0 0,1 1 1 0 0,14 7 6 0 0,-4 7-10 0 0,-10-12 0 0 0,2 6 0 0 0,1 11 0 0 0,-3-7 0 0 0,-2-12 0 0 0,0-1 0 0 0,0 1 0 0 0,0-1 0 0 0,0 0 0 0 0,0 1 0 0 0,1-1 0 0 0,-1 0 0 0 0,0 1 0 0 0,1-1 0 0 0,-1 0 0 0 0,2 2 0 0 0,-1-1 0 0 0,0-1 0 0 0,-1 1 1 0 0,1 0-1 0 0,0-1 0 0 0,-1 1 0 0 0,0 0 0 0 0,1 0 0 0 0,-1 0 0 0 0,0-1 0 0 0,0 1 0 0 0,0 0 0 0 0,0 0 0 0 0,0 0 0 0 0,0-1 0 0 0,0 1 0 0 0,-1 0 0 0 0,0 1 0 0 0,1-1 0 0 0,-1-1-1 0 0,1 1 0 0 0,0 0 1 0 0,-1-1-1 0 0,1 1 0 0 0,0-1 1 0 0,0 1-1 0 0,0 0 0 0 0,0-1 1 0 0,1 1-1 0 0,-1-1 0 0 0,0 1 0 0 0,1 0 1 0 0,-1-1-1 0 0,1 1 0 0 0,-1-1 1 0 0,1 1-1 0 0,1 1 0 0 0,-1-1-5 0 0,0 1 0 0 0,0-1-1 0 0,0 1 1 0 0,0-1-1 0 0,0 1 1 0 0,0 0 0 0 0,-1-1-1 0 0,1 5 1 0 0,1 3 3 0 0,0-4-6 0 0,0 0 0 0 0,0-1-1 0 0,4 10 1 0 0,-3-12 6 0 0,-1 1 1 0 0,-1 0-1 0 0,1 0 0 0 0,-1 0 1 0 0,1 0-1 0 0,-1 1 0 0 0,0-1 1 0 0,-1 0-1 0 0,1 6 0 0 0,0 0-7 0 0,0 0-1 0 0,0 0 0 0 0,1 0 1 0 0,5 18-1 0 0,-5-21 9 0 0,-1-1 1 0 0,1 0-1 0 0,-2 1 0 0 0,1 0 0 0 0,-1 10 1 0 0,0-10-2 0 0,0 0 1 0 0,0 0 0 0 0,1 0 0 0 0,2 11 0 0 0,-1-11-11 0 0,0-4 9 0 0,-1 1 0 0 0,0 0 0 0 0,0 0-1 0 0,-1-1 1 0 0,1 1 0 0 0,-1 0 0 0 0,0 0 0 0 0,0 0 0 0 0,-1 5 0 0 0,0-3 4 0 0,-1 1 0 0 0,1 0 0 0 0,1 0 0 0 0,-1 0 0 0 0,1-1 0 0 0,0 1 0 0 0,0 0 0 0 0,1 0 0 0 0,0 0 0 0 0,4 12 0 0 0,-1 1 0 0 0,4 35 0 0 0,1 9 0 0 0,1-23 0 0 0,7 74 0 0 0,-9-69 0 0 0,-6-35 0 0 0,0 0 0 0 0,0 0 0 0 0,0 13 0 0 0,-2-9 0 0 0,-1 1 0 0 0,2 0 0 0 0,0 0 0 0 0,3 18 0 0 0,-1-16 0 0 0,1 36 0 0 0,-3-35 0 0 0,0-1 0 0 0,5 21 0 0 0,-3-19 0 0 0,0 0 0 0 0,-1 0 0 0 0,0 25 0 0 0,-2-33 0 0 0,2-1 0 0 0,-1 1 0 0 0,2-1 0 0 0,4 14 0 0 0,3 20 0 0 0,-4-10 0 0 0,2-1 0 0 0,1 0 0 0 0,18 46 0 0 0,-23-69 0 0 0,-1 1 0 0 0,4 13 0 0 0,6 22 0 0 0,-9-36 0 0 0,-1-3 0 0 0,0 0 0 0 0,0 0 0 0 0,3 15 0 0 0,-2 5 0 0 0,15 49 0 0 0,-15-63 0 0 0,-1-1 0 0 0,2 23 0 0 0,-4-22 0 0 0,1 1 0 0 0,4 14 0 0 0,-5-26 5 0 0,0 0-1 0 0,-1 1 0 0 0,1-1 1 0 0,-1 1-1 0 0,0-1 0 0 0,0 0 1 0 0,-1 7-1 0 0,0-6 1 0 0,1-1 0 0 0,0 1 0 0 0,0 0 0 0 0,0 0-1 0 0,1 7 1 0 0,4 5-5 0 0,-4-10 0 0 0,1 0 0 0 0,-1 0 0 0 0,0 0 0 0 0,1 12 0 0 0,-2-13 0 0 0,0-2 0 0 0,-1 0 0 0 0,1 0 0 0 0,1 0 0 0 0,-1 0 0 0 0,0 0 0 0 0,1 0 0 0 0,-1-1 0 0 0,1 1 0 0 0,0 0 0 0 0,0 0 0 0 0,0 0 0 0 0,0-1 0 0 0,2 3 0 0 0,-2-4 2 0 0,0 1-23 0 0,1 0 0 0 0,-1 1 0 0 0,1-1 0 0 0,-1 0 0 0 0,0 1 0 0 0,0-1 0 0 0,0 1 0 0 0,0 0 0 0 0,0-1 0 0 0,0 1 1 0 0,-1 0-1 0 0,1 4 0 0 0,-1-4-41 0 0,1-1 1 0 0,0 0 0 0 0,-1 1 0 0 0,1-1-1 0 0,0 0 1 0 0,0 0 0 0 0,0 0-1 0 0,2 3 1 0 0,-2-3-134 0 0,0 1-504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53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13 113 1840 0 0,'-2'-1'133'0'0,"-5"-12"210"0"0,7 11 226 0 0,-1 0 1 0 0,0-1 0 0 0,1 1 0 0 0,-1-1 0 0 0,1 1-1 0 0,0-1 1 0 0,-1 1 0 0 0,1 0 0 0 0,1-1-1 0 0,-1 1 1 0 0,0-1 0 0 0,0 1 0 0 0,1-1 0 0 0,1-4-1 0 0,1 3-56 0 0,-2 3-374 0 0,0 0 1 0 0,0-1 0 0 0,0 1 0 0 0,0 0 0 0 0,-1-1 0 0 0,1 1 0 0 0,0-1 0 0 0,-1 1 0 0 0,1-1-1 0 0,-1 1 1 0 0,0-1 0 0 0,1 1 0 0 0,-1-3 0 0 0,0 4 10 0 0,0-1 1 0 0,0 0-1 0 0,0 0 1 0 0,0 0-1 0 0,1 1 1 0 0,-1-1-1 0 0,0 0 1 0 0,0 0-1 0 0,1 1 1 0 0,-1-1-1 0 0,0 0 0 0 0,1 1 1 0 0,-1-1-1 0 0,2-1 1 0 0,-2 2-126 0 0,0 0 0 0 0,0-1 0 0 0,1 1 0 0 0,-1 0 0 0 0,0 0-1 0 0,0-1 1 0 0,0 1 0 0 0,1 0 0 0 0,-1-1 0 0 0,0 1 0 0 0,0 0 0 0 0,0-1 0 0 0,0 1 0 0 0,0 0 0 0 0,0-1 0 0 0,0 1 0 0 0,0 0 0 0 0,0-1 0 0 0,0 1 0 0 0,0-1 0 0 0,0 1-1 0 0,0 0 1 0 0,0-1 0 0 0,0 1 0 0 0,0 0 0 0 0,0-1 0 0 0,0 1 0 0 0,0 0 0 0 0,0-1 0 0 0,-1 1 0 0 0,1 0 0 0 0,0-1 0 0 0,2-7-144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54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5984 0 0,'0'0'640'0'0,"-9"15"5656"0"0,1-7-5776 0 0,8-3 248 0 0,-4 1-768 0 0</inkml:trace>
  <inkml:trace contextRef="#ctx0" brushRef="#br0" timeOffset="1">111 472 10136 0 0,'0'0'1080'0'0,"-5"8"-1080"0"0,0 3 0 0 0,-3 1 2176 0 0,8-1-1400 0 0,-10-3-248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54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13736 0 0,'0'20'1344'0'0,"-9"-12"-1200"0"0,5 8-144 0 0,8-4 0 0 0,-4-1 0 0 0,-4-3 88 0 0,-1 0 56 0 0,10 4-72 0 0,-5-4-72 0 0</inkml:trace>
  <inkml:trace contextRef="#ctx0" brushRef="#br0" timeOffset="1">106 511 10136 0 0,'-26'13'896'0'0,"16"-6"-712"0"0,10 1-184 0 0,-8 11 4368 0 0,16-6-4208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27.50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1 127 7832 0 0,'0'0'705'0'0,"2"0"-577"0"0,22-1-17 0 0,-3 1 603 0 0,23 1 1 0 0,-21 2-648 0 0,-6 0-56 0 0,0-1 0 0 0,1-1 0 0 0,-1-1 0 0 0,18-1 1 0 0,248-11-20 0 0,-255 12 8 0 0,162 4-160 0 0,-133-3 204 0 0,44-2 140 0 0,8 0 183 0 0,22-2 22 0 0,203-8-92 0 0,-118 9-178 0 0,106-21-119 0 0,-5 4 64 0 0,-180 0-64 0 0,-123 18 0 0 0,108-6 0 0 0,55-2 71 0 0,-107 3-11 0 0,112 5 1 0 0,-90 3-62 0 0,-11 0 12 0 0,93-2 160 0 0,-16-19-256 0 0,-121 17 142 0 0,19-2 162 0 0,80 6 1 0 0,-90 0-132 0 0,92-7 0 0 0,-94 2-34 0 0,64 6 0 0 0,-14 1-2 0 0,-71-5-52 0 0,-13 0 0 0 0,0 1 0 0 0,0 0 0 0 0,0 1 0 0 0,0 0 0 0 0,0 0 0 0 0,11 4 0 0 0,-2 0 37 0 0,-1 0 0 0 0,1-2 1 0 0,-1 0-1 0 0,1-1 0 0 0,29 0 1 0 0,9 6 175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57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1385 203 3680 0 0,'0'0'167'0'0,"-1"-1"-7"0"0,-29-22-85 0 0,8 4 1024 0 0,15 13-341 0 0,-1-1-1 0 0,1 1 0 0 0,-1 1 1 0 0,0 0-1 0 0,-16-8 1 0 0,-7-5 178 0 0,20 12-630 0 0,0 1 0 0 0,0 0 1 0 0,-1 0-1 0 0,-14-3 0 0 0,-13-5 418 0 0,16 6-47 0 0,-1 1 1 0 0,-37-5-1 0 0,1 1 180 0 0,36 6-411 0 0,-30-2-1 0 0,-1 0-120 0 0,22 3 591 0 0,-50 0 0 0 0,15 2-560 0 0,34 1-813 0 0,1 1 0 0 0,-35 6 0 0 0,45-4 568 0 0,4-1-61 0 0,0 2 0 0 0,0 0 0 0 0,1 2 0 0 0,-33 13-1 0 0,29-11-32 0 0,16-6-17 0 0,-1 1 0 0 0,1-1 0 0 0,0 2 0 0 0,-10 5-1 0 0,-19 10 1 0 0,28-16 0 0 0,-1 1 0 0 0,1 0 0 0 0,-10 7 0 0 0,-7 8 46 0 0,-38 33 22 0 0,53-43-83 0 0,1 0 1 0 0,0 0-1 0 0,0 1 0 0 0,-10 16 0 0 0,7-6-47 0 0,0 1 0 0 0,1 0-1 0 0,1 1 1 0 0,-11 42-1 0 0,15-43 63 0 0,0 1 0 0 0,2 0 0 0 0,-2 34 0 0 0,-1 10 0 0 0,6-34 0 0 0,1 37 0 0 0,0-52 0 0 0,3 22 0 0 0,2-9 0 0 0,2 55 0 0 0,1 5 0 0 0,-3-56 0 0 0,4 26 0 0 0,-9-51 0 0 0,1-1 0 0 0,0 1 0 0 0,0 0 0 0 0,6 12 0 0 0,5 20 0 0 0,-7-15 0 0 0,2-1 0 0 0,19 41 0 0 0,-12-31 0 0 0,11 15-96 0 0,-20-39 57 0 0,0-2 0 0 0,1 1 0 0 0,-1-1 0 0 0,11 11 0 0 0,3 4 30 0 0,21 30-51 0 0,45 75 442 0 0,-76-116-392 0 0,1 0 0 0 0,1 0 1 0 0,0-1-1 0 0,0-1 0 0 0,18 12 1 0 0,-26-19-17 0 0,53 35-248 0 0,-46-30 296 0 0,0-2 0 0 0,0 0 0 0 0,0 0 0 0 0,1-1 0 0 0,0 0 0 0 0,1-1-1 0 0,17 5 1 0 0,-6-3-29 0 0,0-2 0 0 0,0-1-1 0 0,26 1 1 0 0,-20-1-84 0 0,7 1 186 0 0,4-1 42 0 0,-32-2-129 0 0,1-1 1 0 0,0 0 0 0 0,-1 0 0 0 0,17-2 0 0 0,-8-2 24 0 0,29-2-13 0 0,-40 4-20 0 0,1 0 0 0 0,-1 0 0 0 0,1-1 0 0 0,-1 1 0 0 0,0-2 0 0 0,9-3 0 0 0,26-6 0 0 0,-16 6 0 0 0,-16 3 0 0 0,0 1 0 0 0,1 0 0 0 0,15 0 0 0 0,-23 1 6 0 0,0 1 0 0 0,0 0 0 0 0,-1-1 0 0 0,1 0 0 0 0,0 0 0 0 0,0 0 0 0 0,-1 0 0 0 0,1 0 0 0 0,-1 0 0 0 0,5-3 0 0 0,-4 2 15 0 0,0 0 0 0 0,0 1 0 0 0,0-1 1 0 0,0 1-1 0 0,0 0 0 0 0,6-2 0 0 0,136-24-99 0 0,-142 26 78 0 0,0 1 0 0 0,0 0 0 0 0,0 0 0 0 0,0 1 0 0 0,0-1 0 0 0,0 1 0 0 0,6 1 0 0 0,13 2 0 0 0,-13-5 0 0 0,-7 1 0 0 0,1 0 0 0 0,-1 0 0 0 0,0 0 0 0 0,0 0 0 0 0,0 0 0 0 0,0 1 0 0 0,3 0 0 0 0,9 4 0 0 0,-12-2 0 0 0,-2 0 0 0 0,10 6 21 0 0,-6-5-14 0 0,0 0 0 0 0,0 0 1 0 0,-1 0-1 0 0,1 0 0 0 0,2 6 0 0 0,-3-6-7 0 0,0 1 0 0 0,-1-1 0 0 0,0 1 0 0 0,0-1 0 0 0,0 1 0 0 0,-1 0 0 0 0,2 6 0 0 0,-3-9 0 0 0,3 7 20 0 0,-1-4-2 0 0,6 6 8 0 0,-5-1-26 0 0,1-1 0 0 0,2 14 0 0 0,-2-16 11 0 0,-4-5 106 0 0,4 0 281 0 0,-3-2-398 0 0,-1 0 0 0 0,0 0 1 0 0,0 0-1 0 0,1 0 0 0 0,-1 0 0 0 0,0 0 1 0 0,0 0-1 0 0,0 0 0 0 0,1 0 1 0 0,-1 0-1 0 0,0 0 0 0 0,0-1 0 0 0,0 1 1 0 0,1 0-1 0 0,-1 0 0 0 0,0 0 0 0 0,0 0 1 0 0,0-1-1 0 0,0 1 0 0 0,1 0 1 0 0,-1 0-1 0 0,0 0 0 0 0,0-1 0 0 0,0 1 1 0 0,0 0-1 0 0,0 0 0 0 0,0 0 0 0 0,0-1 1 0 0,0 1-1 0 0,0 0 0 0 0,1 0 1 0 0,-1-1-1 0 0,0 1 0 0 0,0 0 0 0 0,0 0 1 0 0,0-1-1 0 0,-1 1 0 0 0,1 0 0 0 0,0 0 1 0 0,0 0-1 0 0,0-1 0 0 0,0 0 0 0 0,0 0 0 0 0,-1 0 0 0 0,1 0 0 0 0,0-1 0 0 0,0 1 0 0 0,0 0 0 0 0,0 0 0 0 0,0 0 0 0 0,0 0 0 0 0,0 0 0 0 0,0-1 0 0 0,1 1 0 0 0,-1-1-1 0 0,8-39 58 0 0,-7 30-55 0 0,1 0 0 0 0,0 0 0 0 0,7-19-1 0 0,-6 25-1 0 0,0 0 0 0 0,0 0 0 0 0,0 0 0 0 0,1 0 0 0 0,0 0 0 0 0,5-4 0 0 0,5-7 0 0 0,-13 12-1 0 0,0 1 6 0 0,11-8-185 0 0,-4 4 180 0 0,2-1 0 0 0,2 0 0 0 0,-2 1 0 0 0,0 6-13 0 0,-7 0-40 0 0,5-1 39 0 0,1 4 14 0 0,3-3 0 0 0,-3-4 11 0 0,-6 2 32 0 0,2-1-22 0 0,2-3 37 0 0,5-11-63 0 0,-7 10 5 0 0,-4 6 0 0 0,0 0 0 0 0,0 1 0 0 0,-1-1 0 0 0,1 0 0 0 0,0 0 0 0 0,-1 1 0 0 0,1-1 0 0 0,-1 0 0 0 0,0 0 0 0 0,1-2 0 0 0,0-5 0 0 0,8-11 0 0 0,-4 7 22 0 0,-1 0-1 0 0,5-23 0 0 0,-7 29-21 0 0,0 0 0 0 0,1-1 0 0 0,5-8 0 0 0,3-12 0 0 0,-10 26-6 0 0,3-8-3 0 0,-1 1 0 0 0,-1 0-1 0 0,0 0 1 0 0,0-1-1 0 0,0 1 1 0 0,-1-11-1 0 0,1-17 10 0 0,0 25 0 0 0,-2 0 0 0 0,0-17 0 0 0,-2 8 21 0 0,-18-144 31 0 0,13 126-13 0 0,-1 1 0 0 0,-16-45 0 0 0,17 68-9 0 0,-14-27 0 0 0,5 13-5 0 0,9 16 28 0 0,0 0-1 0 0,-1 0 1 0 0,-1 1-1 0 0,0 0 1 0 0,-14-12 0 0 0,-57-49 555 0 0,35 34-303 0 0,-19-17-38 0 0,-26-24-146 0 0,72 62-93 0 0,0-1-1 0 0,-24-35 0 0 0,-56-82-185 0 0,87 122-295 0 0,0 0 0 0 0,-14-12-1 0 0,2 5-994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58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1852 7424 0 0,'-9'-2'379'0'0,"8"2"-290"0"0,-1-1 0 0 0,1 1 0 0 0,-1 0 0 0 0,1-1 0 0 0,-1 1 0 0 0,1 0 0 0 0,-1 0 0 0 0,1 0 0 0 0,-3 0 0 0 0,8-16 1487 0 0,134-148 366 0 0,-35 42-1633 0 0,-32 34-20 0 0,105-120 367 0 0,-97 127-423 0 0,38-44 85 0 0,239-256-294 0 0,-269 288-24 0 0,22-21 0 0 0,46-46 70 0 0,-77 78-44 0 0,-5 3-190 0 0,25-25-483 0 0,-67 73-142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58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9528 0 0,'0'0'860'0'0,"1"2"-706"0"0,5 7-153 0 0,0-1-1 0 0,1 1 1 0 0,0-1-1 0 0,1 0 1 0 0,13 10 0 0 0,46 31-97 0 0,2-7 19 0 0,-15-11 34 0 0,-23-12 28 0 0,154 107-98 0 0,-122-77 85 0 0,115 93-72 0 0,-41-31 87 0 0,53 47 16 0 0,-94-65-3 0 0,95 118 0 0 0,-44-51 25 0 0,11-10 23 0 0,-110-106-36 0 0,264 227 119 0 0,-87-85-1 0 0,-138-113-2967 0 0,-48-41-408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2:58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1268 5064 0 0,'-5'-6'213'0'0,"0"0"0"0"0,0-1 0 0 0,1 0 0 0 0,0 0-1 0 0,0 0 1 0 0,1 0 0 0 0,0-1 0 0 0,0 1 0 0 0,1-1 0 0 0,0 0 0 0 0,0 1 0 0 0,0-14 0 0 0,-2-38 1368 0 0,2 39-1103 0 0,0 0 1 0 0,3-22-1 0 0,0-36 463 0 0,-2 49-380 0 0,7-55-1 0 0,1 11 69 0 0,-6 50-442 0 0,1 1 0 0 0,1 0 0 0 0,8-29-1 0 0,6-3 48 0 0,1 2 0 0 0,3 0 0 0 0,3 2 0 0 0,41-68 0 0 0,-5 40-129 0 0,-51 67-85 0 0,7-8-12 0 0,1 0-1 0 0,0 2 1 0 0,2 0 0 0 0,0 1 0 0 0,1 1-1 0 0,0 0 1 0 0,1 2 0 0 0,1 0 0 0 0,0 2-1 0 0,26-10 1 0 0,-21 11 0 0 0,0 1-1 0 0,1 1 1 0 0,0 1 0 0 0,0 2-1 0 0,1 1 1 0 0,43 0 0 0 0,-48 4 11 0 0,0 1 1 0 0,0 1 0 0 0,-1 1 0 0 0,1 2 0 0 0,-1 0-1 0 0,27 10 1 0 0,-49-14-18 0 0,42 15 11 0 0,0 2 0 0 0,-2 2 0 0 0,41 26 0 0 0,-64-34-15 0 0,7 5 29 0 0,29 24 1 0 0,213 224 175 0 0,-240-232-176 0 0,-1 2 1 0 0,-2 0 0 0 0,-2 2-1 0 0,32 70 1 0 0,-41-76 8 0 0,-2 0-1 0 0,-1 1 1 0 0,-2 1-1 0 0,8 61 0 0 0,-10-52 6 0 0,-1-10 82 0 0,-2 1 0 0 0,0 51 0 0 0,-25 135 463 0 0,16-174-324 0 0,-2 0-1 0 0,-16 52 0 0 0,11-55-87 0 0,9-24-103 0 0,-2 0-1 0 0,0-1 1 0 0,-10 21-1 0 0,5-19 17 0 0,-1-1-1 0 0,-1 0 0 0 0,0-1 0 0 0,-1 0 1 0 0,-1-1-1 0 0,0-1 0 0 0,-1 0 0 0 0,-24 16 0 0 0,6-6 182 0 0,-64 35-1 0 0,78-50-174 0 0,1-1-1 0 0,-1 0 0 0 0,-1-2 0 0 0,0-1 0 0 0,-27 5 0 0 0,-7-2 143 0 0,-1-3 1 0 0,-109-1-1 0 0,-135-29-96 0 0,223 16-120 0 0,34 4-19 0 0,0-3 0 0 0,-64-19 0 0 0,80 18 0 0 0,0-2 0 0 0,1 0 0 0 0,0-2 0 0 0,-43-27 0 0 0,56 29-16 0 0,0-1 0 0 0,0 0 0 0 0,1 0-1 0 0,0-1 1 0 0,1-1 0 0 0,1 0 0 0 0,0-1-1 0 0,-14-25 1 0 0,8 8-107 0 0,2 0-1 0 0,1-1 1 0 0,-10-40-1 0 0,17 46-192 0 0,1 0-1 0 0,2-1 0 0 0,0 0 1 0 0,3-41-1 0 0,0 59 220 0 0,1-8-527 0 0,0-1 1 0 0,7-27-1 0 0,-6 38 358 0 0,6-40-1468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2:59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611 4215 8352 0 0,'-9'-13'316'0'0,"-20"-19"-1"0"0,0-1-42 0 0,27 31-273 0 0,-42-53 1023 0 0,-58-96-1 0 0,76 94-559 0 0,8 13-147 0 0,-13-26 507 0 0,-32-106 1 0 0,-6-79 46 0 0,51 183-733 0 0,-38-217 285 0 0,49 245-378 0 0,-29-227 289 0 0,4 29-82 0 0,14 114 245 0 0,-2-201-1 0 0,19 262-336 0 0,1-66 105 0 0,3 50-132 0 0,4-45 55 0 0,35-180-33 0 0,-33 257-158 0 0,43-192 72 0 0,15 22-51 0 0,-50 174-1 0 0,2 1 0 0 0,41-71-1 0 0,-22 46-15 0 0,-24 44 18 0 0,0 1 0 0 0,32-43 0 0 0,-17 32-20 0 0,-12 14 17 0 0,0 2 1 0 0,1 0-1 0 0,2 0 0 0 0,34-27 0 0 0,-48 44-14 0 0,7-7 1 0 0,1 2 0 0 0,0 0 0 0 0,0 0 0 0 0,1 1 0 0 0,25-9-1 0 0,25-8 63 0 0,-44 16-62 0 0,0 0 0 0 0,1 2-1 0 0,33-7 1 0 0,-52 13 1 0 0,75-9 69 0 0,-66 9-63 0 0,0 1-1 0 0,0 0 1 0 0,-1 1-1 0 0,22 4 0 0 0,-5 1 23 0 0,-14-3-26 0 0,-1 0 1 0 0,1 0 0 0 0,0 1-1 0 0,-1 1 1 0 0,23 12-1 0 0,-30-13 9 0 0,0 1-1 0 0,0 1 0 0 0,0-1 0 0 0,6 10 0 0 0,4 3-15 0 0,29 37 66 0 0,-32-38-42 0 0,0 0-1 0 0,-1 1 0 0 0,12 23 1 0 0,5 9 31 0 0,-17-30-40 0 0,-1 0 0 0 0,-2 1 1 0 0,12 36-1 0 0,1 1-13 0 0,-4-12 42 0 0,-2 1 0 0 0,16 81 0 0 0,-4 101 35 0 0,-19-131-19 0 0,2 34-63 0 0,3 19 16 0 0,-10-109 35 0 0,1 29-39 0 0,-10 144 4 0 0,0-33 42 0 0,4-118-53 0 0,2 49 11 0 0,0 113 109 0 0,-2-121-123 0 0,-7 157 3 0 0,3-154 0 0 0,-1 45 0 0 0,-1-2 0 0 0,6-56 0 0 0,2 87 0 0 0,-1-134 0 0 0,0-30 0 0 0,0 0 0 0 0,5 28 0 0 0,0-2 0 0 0,-4-30 0 0 0,0-1 0 0 0,6 20 0 0 0,6 25-49 0 0,9 26-4 0 0,-18-73 48 0 0,0-1 1 0 0,0 0 0 0 0,1 0 0 0 0,0 0 0 0 0,11 15-1 0 0,1-1-48 0 0,-13-17-7 0 0,0-1-1 0 0,1 0 1 0 0,0 0-1 0 0,0 0 1 0 0,12 10-1 0 0,26 22-1255 0 0,-29-26 656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0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8496 0 0,'-6'13'904'0'0,"-2"37"-727"0"0,8-43-87 0 0,0 1-1 0 0,0-1 1 0 0,0 0-1 0 0,1 0 1 0 0,0 0-1 0 0,4 10 1 0 0,1 16 251 0 0,-3 8 43 0 0,-2-20 23 0 0,4 23 1 0 0,0-8 350 0 0,0 43 0 0 0,3 21 219 0 0,-2 11-295 0 0,-5-67-516 0 0,-1 161 540 0 0,-2-79 103 0 0,5-15 1686 0 0,-6-120-2363 0 0,1-13-119 0 0,0 0 0 0 0,1 0-1 0 0,1-1 1 0 0,2 1 0 0 0,4-25-1 0 0,-5 36-12 0 0,22-106 6 0 0,-3 19-72 0 0,-17 85 62 0 0,0 0 0 0 0,8-23 0 0 0,4-9 4 0 0,13-51 0 0 0,-8 30 0 0 0,14-29 0 0 0,-3 9 0 0 0,-27 74-220 0 0,1 0 0 0 0,0 0-1 0 0,12-21 1 0 0,-13 24-1853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1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2760 0 0,'0'0'125'0'0,"1"2"-3"0"0,0-1-119 0 0,0 0 0 0 0,-1 1 1 0 0,1-1-1 0 0,-1 0 0 0 0,1 0 1 0 0,-1 1-1 0 0,1-1 1 0 0,-1 0-1 0 0,0 1 0 0 0,0-1 1 0 0,1 1-1 0 0,-1-1 0 0 0,0 0 1 0 0,0 1-1 0 0,-1 1 1 0 0,1 4 290 0 0,3 9 2902 0 0,0 0 0 0 0,11 28 1 0 0,0 0-2016 0 0,-8-25-821 0 0,17 37 0 0 0,-16-41-229 0 0,31 53 411 0 0,-2-4-151 0 0,-27-52-327 0 0,19 17-12 0 0,-27-27-125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1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31 155 5528 0 0,'0'0'422'0'0,"1"-1"-146"0"0,3-8 327 0 0,1 1-1 0 0,0 1 0 0 0,0-1 0 0 0,1 1 0 0 0,0 0 1 0 0,0 0-1 0 0,10-8 0 0 0,54-40-238 0 0,-66 52-328 0 0,0 0 1 0 0,0 1-1 0 0,0 0 0 0 0,0 0 1 0 0,0 0-1 0 0,1 0 1 0 0,-1 1-1 0 0,10-2 1 0 0,3-3 70 0 0,-16 5-92 0 0,1 1-1 0 0,0-1 0 0 0,-1 0 1 0 0,1 1-1 0 0,0-1 0 0 0,0 1 1 0 0,0 0-1 0 0,0-1 1 0 0,-1 1-1 0 0,1 0 0 0 0,2 0 1 0 0,30 1 256 0 0,-28-1-223 0 0,0 0 0 0 0,-1 0 0 0 0,1 1 0 0 0,0-1 0 0 0,0 1 0 0 0,0 0 1 0 0,6 3-1 0 0,-5-1 44 0 0,1 0 0 0 0,-1 1 0 0 0,0 0 0 0 0,0 0 0 0 0,-1 1 0 0 0,1-1 0 0 0,10 12 0 0 0,-13-12-38 0 0,0 1 0 0 0,-1-1 0 0 0,1 1 0 0 0,-1-1 0 0 0,0 1 0 0 0,-1 0 0 0 0,1 0 0 0 0,-1 0 0 0 0,0 1 0 0 0,0-1 0 0 0,2 11 0 0 0,-3-6-28 0 0,4 17 183 0 0,1 45 1 0 0,-6-57-93 0 0,-1-1 1 0 0,-1 0 0 0 0,0 0-1 0 0,-1 1 1 0 0,-1-2-1 0 0,0 1 1 0 0,0 0-1 0 0,-2-1 1 0 0,0 0 0 0 0,-11 20-1 0 0,15-30-46 0 0,0 0 0 0 0,-1-1 0 0 0,1 1-1 0 0,0 0 1 0 0,-1-1 0 0 0,0 0 0 0 0,1 0 0 0 0,-1 1 0 0 0,0-1-1 0 0,0-1 1 0 0,-6 3 0 0 0,-1 0 217 0 0,0 0 1 0 0,-16 2-1 0 0,4 0 66 0 0,16-4-270 0 0,0-1-1 0 0,1 0 1 0 0,-1-1-1 0 0,0 1 0 0 0,0-1 1 0 0,1 0-1 0 0,-11-2 1 0 0,-2-1 202 0 0,-19-6 0 0 0,18 3-110 0 0,13 4-144 0 0,1 0-1 0 0,-1 0 0 0 0,1-1 0 0 0,0 0 0 0 0,0 0 1 0 0,0 0-1 0 0,1-1 0 0 0,-1 0 0 0 0,1 0 0 0 0,0 0 0 0 0,-7-8 1 0 0,-13-12 47 0 0,19 19-76 0 0,0 0 1 0 0,1-1 0 0 0,-1 0-1 0 0,1 1 1 0 0,0-2-1 0 0,1 1 1 0 0,-1 0 0 0 0,-4-14-1 0 0,0-5-196 0 0,-5-26 1 0 0,11 45 98 0 0,1 2 105 0 0,0 1-701 0 0,1 1-1 0 0,-1-1 1 0 0,1 0 0 0 0,-1 0-1 0 0,1 0 1 0 0,0 0 0 0 0,0-5-1 0 0,4-6-5227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2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8288 0 0,'0'0'638'0'0,"0"1"-414"0"0,-2 4-8 0 0,1 0 0 0 0,0 0-1 0 0,0-1 1 0 0,0 10-1 0 0,-1 10 2334 0 0,1-22-2364 0 0,1 0 0 0 0,0 0 0 0 0,0-1 0 0 0,0 1 0 0 0,0 0 0 0 0,0 0 0 0 0,1 0 0 0 0,0 3 0 0 0,2 11 399 0 0,2 61 748 0 0,-2-54-761 0 0,7 30-1 0 0,-6-33-222 0 0,5 55 500 0 0,-3-52-556 0 0,-4-17-214 0 0,-1-1 1 0 0,0 0-1 0 0,0 0 0 0 0,0 11 0 0 0,-1-16-78 0 0,1 1 12 0 0,-1 0 1 0 0,0-1-1 0 0,0 1 1 0 0,0 0-1 0 0,0-1 0 0 0,0 1 1 0 0,0-1-1 0 0,-1 1 1 0 0,1 0-1 0 0,0-1 1 0 0,0 1-1 0 0,0-1 1 0 0,-1 1-1 0 0,1 0 1 0 0,0-1-1 0 0,0 1 1 0 0,-1-1-1 0 0,1 1 0 0 0,0-1 1 0 0,-2 2-1 0 0,2-2-5 0 0,0 0 0 0 0,0 1 0 0 0,-1-1 0 0 0,1 0 0 0 0,0 1 0 0 0,0-1 0 0 0,0 0 0 0 0,0 1 0 0 0,-1-1 0 0 0,1 0 0 0 0,0 1 0 0 0,0-1 0 0 0,0 1 0 0 0,0-1 0 0 0,0 0-1 0 0,0 1 1 0 0,0-1 0 0 0,0 1 0 0 0,0-1 0 0 0,0 0 0 0 0,0 1 0 0 0,0-1 1 0 0,1 1 0 0 0,-1-1 0 0 0,0 0 0 0 0,0 0 0 0 0,0 1 0 0 0,0-1 0 0 0,0 0 0 0 0,0 0 0 0 0,0 1 0 0 0,0-1 0 0 0,0 0 1 0 0,0 0-1 0 0,0 0 0 0 0,0 1 0 0 0,0-1 0 0 0,0 0 0 0 0,0 0 0 0 0,0 1 0 0 0,0-1 0 0 0,0 0 0 0 0,0 0 0 0 0,0 1 0 0 0,-1-1 0 0 0,1 0 0 0 0,0 0 0 0 0,0 0 0 0 0,0 1 0 0 0,0-1 0 0 0,0 0 0 0 0,-1 0 0 0 0,1 0 0 0 0,0 0 0 0 0,0 1 0 0 0,0-1 0 0 0,-1 0 0 0 0,1 0 0 0 0,0 0 0 0 0,0 0 0 0 0,0 0 0 0 0,-1 0 0 0 0,1 0 0 0 0,0 0 1 0 0,0 0-1 0 0,-1 1 0 0 0,1-1 0 0 0,0 0 0 0 0,0 0 0 0 0,-1 0 0 0 0,1 0 0 0 0,0 0 0 0 0,0 0 0 0 0,-1-1 0 0 0,1 1 0 0 0,0 0 0 0 0,0 0 0 0 0,0 0 0 0 0,-1 0 0 0 0,0-1-2 0 0,-1 0 0 0 0,1 1-1 0 0,0-1 1 0 0,-1 0 0 0 0,1 0 0 0 0,0 0-1 0 0,0 0 1 0 0,0-1 0 0 0,0 1 0 0 0,0 0-1 0 0,0 0 1 0 0,0-1 0 0 0,0 1 0 0 0,1 0-1 0 0,-1-1 1 0 0,1 1 0 0 0,-1 0 0 0 0,0-3-1 0 0,-1-1-1 0 0,1 0 0 0 0,0 1 0 0 0,0-1 0 0 0,0 0 0 0 0,0-5 0 0 0,-2-25-4 0 0,2 29-7 0 0,0 0 0 0 0,1-1-1 0 0,-1 1 1 0 0,1-1 0 0 0,0 1 0 0 0,1 0 0 0 0,-1-1 0 0 0,1 1 0 0 0,3-10-1 0 0,7-21-66 0 0,-10 30 60 0 0,0 1 0 0 0,1-1 1 0 0,0 1-1 0 0,1 0 0 0 0,3-8 0 0 0,2-5-50 0 0,-7 17 56 0 0,0-1-1 0 0,0 1 1 0 0,1-1-1 0 0,-1 1 1 0 0,0-1-1 0 0,1 1 1 0 0,0 0-1 0 0,-1-1 1 0 0,1 1-1 0 0,3-2 1 0 0,14-20-112 0 0,-16 20 102 0 0,0 0 1 0 0,1 0 0 0 0,-1 0 0 0 0,1 0 0 0 0,0 0 0 0 0,4-3 0 0 0,23-18-9 0 0,-27 22 16 0 0,0 0 0 0 0,1 1-1 0 0,0 0 1 0 0,-1 0 0 0 0,1 0-1 0 0,0 0 1 0 0,0 1 0 0 0,0 0-1 0 0,0 0 1 0 0,0 0 0 0 0,8 0-1 0 0,3-1 4 0 0,-14 1 3 0 0,0 1-1 0 0,1 0 1 0 0,-1-1 0 0 0,0 1-1 0 0,1 0 1 0 0,-1 0 0 0 0,0 0-1 0 0,1 0 1 0 0,-1 1 0 0 0,0-1-1 0 0,1 1 1 0 0,2 0-1 0 0,14 3 5 0 0,-18-4 0 0 0,0 0 0 0 0,-1 0 0 0 0,1 0 0 0 0,-1 0 0 0 0,1 0 0 0 0,0 1 0 0 0,-1-1 0 0 0,1 0 0 0 0,0 0 0 0 0,-1 1 0 0 0,1-1 0 0 0,-1 1 0 0 0,1-1 0 0 0,-1 0 0 0 0,1 1 0 0 0,-1-1 0 0 0,1 1 0 0 0,0 0 0 0 0,8 6 0 0 0,-6-3 0 0 0,1-1 0 0 0,-1 1 0 0 0,1 0 0 0 0,-1 0 0 0 0,0 0 0 0 0,0 0 0 0 0,-1 0 0 0 0,1 1 0 0 0,2 7 0 0 0,1 3 0 0 0,5 27 0 0 0,-4-15 0 0 0,-4-10 3 0 0,0 0 1 0 0,-2-1-1 0 0,1 27 0 0 0,1 12 48 0 0,2 0 3 0 0,-4-30-43 0 0,-2-19-11 0 0,1-1 0 0 0,1 1 0 0 0,-1-1 0 0 0,1 1 0 0 0,0-1 0 0 0,0 0 0 0 0,3 10-1 0 0,1 3 53 0 0,-5-9-3345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3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81 5528 0 0,'-8'-13'584'0'0,"3"8"368"0"0,-1-1-1 0 0,1 1 1 0 0,-1 0 0 0 0,0 1 0 0 0,-1-1 0 0 0,1 1 0 0 0,-1 0-1 0 0,-7-2 1 0 0,-27-7 1076 0 0,-10 4-700 0 0,48 9-1292 0 0,1-1 0 0 0,-1 1 0 0 0,0 0 0 0 0,1 0 0 0 0,-1 0 0 0 0,1 0 0 0 0,-1 0 0 0 0,0 1 0 0 0,1-1 0 0 0,-1 1 0 0 0,1 0 0 0 0,-1 0-1 0 0,-2 1 1 0 0,0 0-7 0 0,1 1 0 0 0,-1-1-1 0 0,1 1 1 0 0,0 0 0 0 0,0 0-1 0 0,-5 5 1 0 0,8-6-23 0 0,0 0 0 0 0,0 0 0 0 0,0 0 0 0 0,0 0 0 0 0,1 0-1 0 0,-1 0 1 0 0,1 0 0 0 0,-1 0 0 0 0,1 0 0 0 0,0 0 0 0 0,0 1 0 0 0,-1-1 0 0 0,2 2 0 0 0,-4 18 36 0 0,-4 17-43 0 0,1-8 13 0 0,6-27-5 0 0,-1-1 0 0 0,1 0 0 0 0,-1 0 1 0 0,1 0-1 0 0,0 1 0 0 0,1-1 0 0 0,-1 3 0 0 0,1-3-7 0 0,-1-1 0 0 0,0 1-1 0 0,1-1 1 0 0,-1 1 0 0 0,-1-1-1 0 0,1 1 1 0 0,0 0 0 0 0,0-1-1 0 0,-1 1 1 0 0,0-1 0 0 0,-1 4-1 0 0,2-6 1 0 0,-3 4 0 0 0,3-3 0 0 0,0 0 0 0 0,0 0 0 0 0,0-1 0 0 0,0 1 0 0 0,0 0 0 0 0,1 0 0 0 0,-1 0 0 0 0,0-1 0 0 0,0 1 0 0 0,1 0 0 0 0,-1-1 0 0 0,0 1 0 0 0,1 0 0 0 0,0 1 0 0 0,24 35 12 0 0,-25-37-9 0 0,0 0 0 0 0,1 0-1 0 0,-1 1 1 0 0,1-1 0 0 0,-1 0-1 0 0,0 0 1 0 0,1 0-1 0 0,-1 0 1 0 0,0 1 0 0 0,1-1-1 0 0,-1 0 1 0 0,1 0-1 0 0,-1 0 1 0 0,1 0 0 0 0,-1 0-1 0 0,0 0 1 0 0,1 0-1 0 0,-1 0 1 0 0,1 0 0 0 0,-1 0-1 0 0,1 0 1 0 0,-1 0 0 0 0,1-1-1 0 0,5 1 75 0 0,-1 0-75 0 0,0 0 0 0 0,0 0 0 0 0,1 1 0 0 0,-1 0 0 0 0,0 0 0 0 0,0 0 0 0 0,5 2 0 0 0,-8-2-2 0 0,0-1 0 0 0,0 1 0 0 0,0-1 0 0 0,0 1 0 0 0,1-1 0 0 0,-1 0 0 0 0,0 0 0 0 0,4 0 0 0 0,15 1 0 0 0,-18 0 0 0 0,-1 0 0 0 0,0 0 0 0 0,1-1 0 0 0,-1 1 0 0 0,1-1 0 0 0,-1 0 0 0 0,0 0 0 0 0,1 0 0 0 0,-1 0 0 0 0,1 0 0 0 0,2 0 0 0 0,5-1 0 0 0,13 10 0 0 0,-13-4 0 0 0,6 3-4 0 0,-13-9 14 0 0,1-1-27 0 0,11 9-68 0 0,8 4 165 0 0,-12-5-69 0 0,-8-4-7 0 0,0-1-1 0 0,-1 1 1 0 0,1 1 0 0 0,-1-1-1 0 0,1 0 1 0 0,-1 0 0 0 0,0 1-1 0 0,0 0 1 0 0,0-1-1 0 0,0 1 1 0 0,0 0 0 0 0,-1 0-1 0 0,3 4 1 0 0,5 11-2 0 0,-8-15-8 0 0,1-1 0 0 0,0 1 0 0 0,-1 0 0 0 0,0 0 0 0 0,0 0 0 0 0,0 0 0 0 0,0 0 0 0 0,0 0 0 0 0,-1 0 0 0 0,1 0 0 0 0,-1 3 0 0 0,0 27 77 0 0,-1-28-62 0 0,1 0 0 0 0,-1 0 1 0 0,0-1-1 0 0,-1 1 0 0 0,1-1 0 0 0,-4 8 0 0 0,-2 5-8 0 0,-9 19 375 0 0,15-33-342 0 0,0 1 0 0 0,1-1 0 0 0,-1 0 0 0 0,0 0 0 0 0,-1 0 0 0 0,1 0-1 0 0,-1-1 1 0 0,1 1 0 0 0,-1 0 0 0 0,0-1 0 0 0,0 1 0 0 0,0-1 0 0 0,0 1-1 0 0,0-1 1 0 0,0 0 0 0 0,-1 0 0 0 0,1 0 0 0 0,-1 0 0 0 0,0 0-1 0 0,1-1 1 0 0,-1 1 0 0 0,-5 1 0 0 0,-13 5 217 0 0,-24 7 483 0 0,41-14-639 0 0,0 0 0 0 0,0 0-1 0 0,0-1 1 0 0,0 0 0 0 0,0 0 0 0 0,-1 0 0 0 0,1 0 0 0 0,0-1-1 0 0,-5-1 1 0 0,-98-29 817 0 0,94 24-937 0 0,11 6 17 0 0,1 0 0 0 0,-1 0 0 0 0,1 0 0 0 0,-1 0 0 0 0,0 0 0 0 0,1 1 0 0 0,-1-1 0 0 0,0 0 0 0 0,0 1 0 0 0,0-1 0 0 0,-2 1 0 0 0,0-2-76 0 0,1 1 0 0 0,-1-1 1 0 0,1 1-1 0 0,0-1 0 0 0,0 0 1 0 0,0 0-1 0 0,-5-4 0 0 0,-5-4-2006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36.9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376 163 7368 0 0,'-2'0'568'0'0,"-58"-5"1870"0"0,-2-1 2086 0 0,55 6-4255 0 0,0 1-1 0 0,0-1 1 0 0,0 1-1 0 0,0 0 1 0 0,0 1 0 0 0,-12 4-1 0 0,13-4-238 0 0,0 1 0 0 0,1-1 0 0 0,0 1 0 0 0,0 0 0 0 0,-1 1 0 0 0,2-1 0 0 0,-1 1 0 0 0,0 0 0 0 0,1 1 0 0 0,0-1 0 0 0,0 1 0 0 0,0-1 0 0 0,0 1 0 0 0,1 0 0 0 0,0 0 0 0 0,-3 8-1 0 0,-10 17 69 0 0,14-25-68 0 0,-1-1 0 0 0,0 1 0 0 0,1 0-1 0 0,0 0 1 0 0,0 0 0 0 0,1 1 0 0 0,-2 6-1 0 0,-6 39 66 0 0,6-34-47 0 0,0 1 1 0 0,-1 25-1 0 0,5-29-48 0 0,0 0 0 0 0,5 20 0 0 0,0 2 0 0 0,-4-29 0 0 0,0 1 0 0 0,0 0 0 0 0,3 7 0 0 0,5 13 0 0 0,17 58 0 0 0,-26-81 12 0 0,1 0-1 0 0,0 0 1 0 0,0 0-1 0 0,0 0 1 0 0,0 0-1 0 0,1 0 1 0 0,5 6-1 0 0,26 29 121 0 0,-34-40-132 0 0,8 10 70 0 0,-5-7-60 0 0,0 1 0 0 0,0-1 0 0 0,1 0 0 0 0,-1 0 0 0 0,1 0 0 0 0,0 0 0 0 0,0-1 0 0 0,5 3 0 0 0,24 10-10 0 0,-6-3 0 0 0,-19-9 0 0 0,0 0 0 0 0,0 0 0 0 0,16 4-1 0 0,12 4 13 0 0,-31-9 4 0 0,0-1 1 0 0,0 0-1 0 0,0 0 0 0 0,0 0 0 0 0,8 0 0 0 0,5 0 15 0 0,3 2-1 0 0,-1-2 1 0 0,1 0-1 0 0,-1-2 0 0 0,1 0 0 0 0,23-5 0 0 0,-27 5-18 0 0,-13 1-5 0 0,0 0 0 0 0,0 0 0 0 0,0-1 0 0 0,0 0 0 0 0,5-1 0 0 0,14-5 14 0 0,-14 4 5 0 0,0 0 1 0 0,-1 0 0 0 0,15-8 0 0 0,0 0-14 0 0,-18 9-14 0 0,-1 0 1 0 0,1 0-1 0 0,0-1 1 0 0,5-4-1 0 0,6-5 14 0 0,-10 8 9 0 0,1 0-1 0 0,-1-1 1 0 0,0 0-1 0 0,0 0 1 0 0,-1-1 0 0 0,1 0-1 0 0,-1 0 1 0 0,-1 0 0 0 0,1 0-1 0 0,7-15 1 0 0,-4 8 49 0 0,-8 12-64 0 0,1 0 1 0 0,0-1-1 0 0,0 1 0 0 0,0 0 1 0 0,0-1-1 0 0,-1 1 1 0 0,1-1-1 0 0,-1 1 1 0 0,1-1-1 0 0,-1 1 1 0 0,1-3-1 0 0,14-77 209 0 0,-9 52-204 0 0,-4 24 3 0 0,-1-1 0 0 0,1 1 1 0 0,-2-1-1 0 0,2-9 0 0 0,6-106 232 0 0,-8 100-285 0 0,-1 0 0 0 0,-5-30 1 0 0,3 39 66 0 0,0 1-1 0 0,0 0 1 0 0,-1 0 0 0 0,-1 0 0 0 0,-9-19 0 0 0,-2 4 116 0 0,-30-38 0 0 0,25 37-113 0 0,8 10 26 0 0,0 0 0 0 0,-1 1 1 0 0,-1 0-1 0 0,-23-18 0 0 0,31 29-48 0 0,0 1 1 0 0,-1 0-1 0 0,1 1 0 0 0,-1-1 0 0 0,0 1 1 0 0,0 1-1 0 0,0-1 0 0 0,0 2 0 0 0,-9-2 1 0 0,1 1 6 0 0,1 1 0 0 0,0 1 1 0 0,0 0-1 0 0,-17 2 0 0 0,0-1-17 0 0,25-1 0 0 0,0 0 0 0 0,1 0 0 0 0,-1 1 0 0 0,-9 1 0 0 0,-40 6 0 0 0,23-2 0 0 0,25-5 0 0 0,-1 1 0 0 0,1 0 0 0 0,0 0 0 0 0,-1 0 0 0 0,1 1 0 0 0,0 0 0 0 0,-12 8 0 0 0,-3 5-34 0 0,-35 33-1 0 0,48-40 32 0 0,-1 1-8 0 0,1 1 0 0 0,-15 23 0 0 0,15-21-10 0 0,-17 19 1 0 0,22-26 6 0 0,0 0 0 0 0,0 0 0 0 0,-5 10 1 0 0,-6 9 14 0 0,13-21-7 0 0,0 0 1 0 0,1 0-1 0 0,-1 1 0 0 0,1-1 0 0 0,0 1 0 0 0,0 0 0 0 0,1 0 0 0 0,-1 0 0 0 0,1-1 0 0 0,0 1 0 0 0,1 0 0 0 0,-1 0 0 0 0,1 7 0 0 0,0 6-41 0 0,2 0 0 0 0,5 26 0 0 0,1 11-1 0 0,8 46 48 0 0,-14-86-11 0 0,1 0 0 0 0,0 0-1 0 0,1-1 1 0 0,1 1 0 0 0,0-1-1 0 0,1 0 1 0 0,1 0 0 0 0,0-1-1 0 0,12 18 1 0 0,-18-29 36 0 0,1-1 0 0 0,0 1 0 0 0,0 0 0 0 0,0-1 1 0 0,0 1-1 0 0,4 2 0 0 0,7 5-14 0 0,-7-4-36 0 0,1 0-1 0 0,1-1 1 0 0,-1 0 0 0 0,1 0 0 0 0,-1-1 0 0 0,1 0 0 0 0,15 4-1 0 0,-15-5 39 0 0,1 0-1 0 0,-1-1 0 0 0,1 0 0 0 0,0-1 0 0 0,-1 0 0 0 0,16-2 0 0 0,-7 0 4 0 0,0-1 0 0 0,22-7-1 0 0,-30 7-23 0 0,0 0 0 0 0,1-1 0 0 0,-2 0 0 0 0,1 0 0 0 0,0-1 0 0 0,-1 0 0 0 0,0-1 0 0 0,0 0 0 0 0,-1 0 0 0 0,1-1 0 0 0,-1 0 0 0 0,-1 0 0 0 0,1 0 0 0 0,4-9 0 0 0,-4 6 24 0 0,-1 0-1 0 0,0 0 1 0 0,-1-1-1 0 0,0 1 1 0 0,0-1-1 0 0,-1 0 1 0 0,2-14-1 0 0,-2 7-15 0 0,-1 8 0 0 0,-1-1 0 0 0,0 0 0 0 0,0-11 0 0 0,-1-4 0 0 0,0 19 0 0 0,-1 0 0 0 0,0 0 0 0 0,-1-14 0 0 0,-1 3 0 0 0,2 15 0 0 0,0-1 0 0 0,0 1 0 0 0,-1 0 0 0 0,1-1 0 0 0,-1 1 0 0 0,0 0 0 0 0,1 0 0 0 0,-1 0 0 0 0,-1-1 0 0 0,1 1 0 0 0,0 0 0 0 0,-1 0 0 0 0,0 1 0 0 0,1-1 0 0 0,-1 0 0 0 0,-3-3 0 0 0,-8-8-2 0 0,11 11 4 0 0,0 0 0 0 0,-1 1 0 0 0,1-1 0 0 0,-1 1 0 0 0,0-1 0 0 0,1 1 0 0 0,-4-2 0 0 0,2 1 17 0 0,3 2-16 0 0,0 0 0 0 0,0 1 0 0 0,0-1-1 0 0,0 0 1 0 0,0 1 0 0 0,-1-1 0 0 0,1 0-1 0 0,0 1 1 0 0,0 0 0 0 0,0-1 0 0 0,-1 1 0 0 0,1 0-1 0 0,0-1 1 0 0,0 1 0 0 0,-1 0 0 0 0,-1 0-1 0 0,1 0-4 0 0,1 0 0 0 0,0 0-1 0 0,-1 0 1 0 0,1 0 0 0 0,-1 1-1 0 0,1-1 1 0 0,0 0-1 0 0,-1 1 1 0 0,1-1 0 0 0,0 1-1 0 0,-1-1 1 0 0,1 1 0 0 0,0 0-1 0 0,0-1 1 0 0,0 1 0 0 0,0 0-1 0 0,0 0 1 0 0,0 0-1 0 0,0 0 1 0 0,0 0 0 0 0,0 0-1 0 0,0 0 1 0 0,0 0 0 0 0,0 0-1 0 0,1 1 1 0 0,-1-1 0 0 0,0 0-1 0 0,1 0 1 0 0,-1 1-1 0 0,0 1 1 0 0,1 1-9 0 0,-1 0 0 0 0,0 0 0 0 0,1 0-1 0 0,0 0 1 0 0,0 0 0 0 0,0-1 0 0 0,1 9 0 0 0,3 3-21 0 0,-1 1 1 0 0,2 0 0 0 0,11 25-1 0 0,-13-36 19 0 0,0 0 0 0 0,1 0-1 0 0,-1 0 1 0 0,1-1 0 0 0,1 1-1 0 0,-1-1 1 0 0,7 6 0 0 0,-2-2-6 0 0,5 0-1820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4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5984 0 0,'-15'0'273'0'0,"12"0"299"0"0,-6 14 4883 0 0,7-9-5182 0 0,0 0 1 0 0,0 0-1 0 0,0 0 1 0 0,1 0-1 0 0,0 0 1 0 0,0 1-1 0 0,-1 7 1 0 0,2 41 1049 0 0,1-27-976 0 0,2 90 913 0 0,-2-97-1047 0 0,1 1 0 0 0,7 31 0 0 0,2 19 321 0 0,-3-2-123 0 0,5 75 73 0 0,-13-114-389 0 0,2 0-1 0 0,10 51 1 0 0,14 13 9 0 0,-9-17-51 0 0,-17-75-50 0 0,1 0-1 0 0,-1 0 0 0 0,-1 0 0 0 0,1 1 0 0 0,0-1 0 0 0,0 0 1 0 0,-2 3-1 0 0,2-3 3 0 0,-1 0 0 0 0,1-1 0 0 0,0 1 0 0 0,0 0 1 0 0,-1 0-1 0 0,1 0 0 0 0,0 0 0 0 0,1 3 0 0 0,1 3-89 0 0,-1 1-1 0 0,0 15 0 0 0,-1-23-206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4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13448 0 0,'0'0'1216'0'0,"23"-19"-535"0"0,20 2-298 0 0,4-2-318 0 0,60-16 0 0 0,-54 17-701 0 0,-31 10 246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5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60 4608 0 0,'0'0'208'0'0,"-1"-1"-9"0"0,-12-5 709 0 0,1 0 1 0 0,-17-5-1 0 0,-17-8 5228 0 0,42 18-5933 0 0,0-1 1 0 0,0 1-1 0 0,0 1 1 0 0,0-1 0 0 0,0 0-1 0 0,-5 1 1 0 0,-9-2 412 0 0,-18 5 621 0 0,19-8-751 0 0,15 4-414 0 0,-1 0 0 0 0,1 0 0 0 0,0 0-1 0 0,-1 0 1 0 0,1 1 0 0 0,-1-1 0 0 0,0 1 0 0 0,1 0-1 0 0,-1 0 1 0 0,-3 0 0 0 0,-11 3 244 0 0,1 1 0 0 0,-16 7 0 0 0,24-8-267 0 0,1 0-1 0 0,0 0 0 0 0,-1 1 1 0 0,2 0-1 0 0,-1 0 0 0 0,-8 8 1 0 0,1 2 76 0 0,-15 19 1 0 0,20-21-87 0 0,3-4-9 0 0,0 0 0 0 0,-6 13 0 0 0,5-8 6 0 0,4-6-21 0 0,-1 1 0 0 0,1 1 0 0 0,0-1 1 0 0,-2 15-1 0 0,-3 9-17 0 0,6-25 2 0 0,1 0 0 0 0,-1 1 0 0 0,1-1 0 0 0,1 0 0 0 0,0 1 0 0 0,0-1 0 0 0,0 1 0 0 0,3 10 0 0 0,0 1 0 0 0,2-1 0 0 0,7 22 0 0 0,-8-28-10 0 0,-3-9 5 0 0,0-1-1 0 0,-1 1 1 0 0,1 0 0 0 0,1 0 0 0 0,-1-1 0 0 0,0 1 0 0 0,1-1-1 0 0,-1 1 1 0 0,3 2 0 0 0,1 1 3 0 0,5 10 2 0 0,-6-14 0 0 0,-1 0 0 0 0,48 33 29 0 0,-44-31-44 0 0,0 0-1 0 0,-1 1 1 0 0,1 0-1 0 0,-1 0 1 0 0,0 1-1 0 0,10 11 0 0 0,-14-14 27 0 0,1 0-1 0 0,-1-1 0 0 0,1 1 0 0 0,0-1 1 0 0,0 0-1 0 0,0 1 0 0 0,0-1 0 0 0,0-1 1 0 0,1 1-1 0 0,-1 0 0 0 0,0-1 1 0 0,1 0-1 0 0,5 1 0 0 0,0 0-47 0 0,1 0 0 0 0,0-1-1 0 0,17 0 1 0 0,-19 0 62 0 0,0 0-1 0 0,0 0 0 0 0,10 3 1 0 0,5 1 18 0 0,-16-3-38 0 0,-3-1-25 0 0,0-1 0 0 0,0 1 0 0 0,0 0 1 0 0,0-1-1 0 0,0 0 0 0 0,0 0 0 0 0,0 0 1 0 0,0 0-1 0 0,0-1 0 0 0,0 0 0 0 0,0 0 0 0 0,0 0 1 0 0,0 0-1 0 0,0 0 0 0 0,3-2 0 0 0,-3 1-10 0 0,0 0 0 0 0,0 0 0 0 0,0 0 0 0 0,-1 0 0 0 0,1 0 0 0 0,-1-1 0 0 0,0 0 0 0 0,1 1 0 0 0,-1-1 0 0 0,0 0 0 0 0,-1-1 0 0 0,1 1 0 0 0,-1 0 0 0 0,1-1 0 0 0,-1 1 0 0 0,0-1-1 0 0,0 0 1 0 0,-1 0 0 0 0,1 0 0 0 0,-1 0 0 0 0,0 0 0 0 0,0 0 0 0 0,1-7 0 0 0,1-24-30 0 0,-2 0 1 0 0,-1 1-1 0 0,-9-64 0 0 0,-8 27 60 0 0,4 10 1 0 0,3 14-12 0 0,3 30-43 0 0,5 15 54 0 0,4 17 0 0 0,5 9 15 0 0,-2-6 19 0 0,-1 0 1 0 0,0 0-1 0 0,1 37 0 0 0,-3-34-20 0 0,1 1 0 0 0,1-1-1 0 0,0 1 1 0 0,12 30 0 0 0,-10-32-19 0 0,-5-15 5 0 0,0 0 0 0 0,0 0 0 0 0,-1-1 0 0 0,1 1 0 0 0,-1 0 0 0 0,-1 6 0 0 0,1-7 0 0 0,-1 0 0 0 0,1-1 0 0 0,0 1 0 0 0,0 0 0 0 0,1 0 0 0 0,-1-1 0 0 0,1 1 0 0 0,0 0 0 0 0,0-1 0 0 0,0 1 0 0 0,2 3 0 0 0,9 20-40 0 0,-8-18-231 0 0,0 0-1 0 0,0 0 0 0 0,1 0 0 0 0,0 0 1 0 0,9 11-1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6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3680 0 0,'0'0'640'0'0,"8"14"4418"0"0,10 30-703 0 0,-14-36-4100 0 0,-1 0-1 0 0,0 0 1 0 0,0 0 0 0 0,-1 1 0 0 0,0-1-1 0 0,2 10 1 0 0,1 6 165 0 0,48 197 1523 0 0,-49-202-1722 0 0,0-4 21 0 0,8 26 1 0 0,-9-25-266 0 0,-3-15 85 0 0,0 0 0 0 0,0 1 0 0 0,0-1-1 0 0,0 1 1 0 0,0-1 0 0 0,1 0-1 0 0,-1 1 1 0 0,1-1 0 0 0,0 2-1 0 0,-22-30 759 0 0,-6-59-830 0 0,15 43-33 0 0,9 30 42 0 0,1 1-1 0 0,1-1 1 0 0,0 0-1 0 0,0 0 1 0 0,2-14-1 0 0,0 0 11 0 0,0 6-4 0 0,7-36 0 0 0,-4 28-126 0 0,-2 22 147 0 0,-1 0 0 0 0,1 1 0 0 0,0-1 0 0 0,1 1 0 0 0,4-9 0 0 0,7-20-86 0 0,-9 21-30 0 0,2 5 34 0 0,-3 5 44 0 0,1 1-1 0 0,0-1 1 0 0,0 1 0 0 0,0 0 0 0 0,0 0 0 0 0,1 1 0 0 0,-1-1 0 0 0,1 1 0 0 0,10-2-1 0 0,-2-1 8 0 0,-10 4 32 0 0,0-1 0 0 0,0 1 0 0 0,0 0 0 0 0,0 1 0 0 0,0-1 0 0 0,9 0 0 0 0,-6 1-119 0 0,-4 0 33 0 0,0 0 1 0 0,0 0-1 0 0,0 0 0 0 0,0 1 0 0 0,0-1 1 0 0,0 1-1 0 0,5 1 0 0 0,-5 0 44 0 0,0-1 0 0 0,0 1 0 0 0,0 1 0 0 0,0-1 0 0 0,0 0 0 0 0,-1 1 0 0 0,1-1 0 0 0,-1 1 0 0 0,4 4 0 0 0,-2 0 5 0 0,0-1-1 0 0,0 1 1 0 0,0 0-1 0 0,-1 1 0 0 0,0-1 1 0 0,-1 0-1 0 0,0 1 0 0 0,0-1 1 0 0,0 1-1 0 0,0 15 1 0 0,7 26-2 0 0,-5-35 12 0 0,-1 0 0 0 0,-1 0 0 0 0,0 0 0 0 0,0 25 0 0 0,-1-23 0 0 0,1 0 0 0 0,0 1 0 0 0,6 17 0 0 0,0 2 0 0 0,15 47 0 0 0,-19-73-28 0 0,-3-9-113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6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2760 0 0,'0'0'12262'0'0,"-1"2"-11802"0"0,-1 3-232 0 0,1 1 1 0 0,-1 0-1 0 0,1 0 0 0 0,0 0 1 0 0,0-1-1 0 0,0 1 0 0 0,1 0 1 0 0,0 8-1 0 0,8 50 865 0 0,-2-27-552 0 0,4 29 71 0 0,3 27-22 0 0,-2-14-366 0 0,5 11-82 0 0,-5-35-103 0 0,-3-25 9 0 0,-5-21-46 0 0,-1 0 0 0 0,2 13-1 0 0,-2-3 17 0 0,0-1 0 0 0,7 26 0 0 0,-1-10 8 0 0,4 46 0 0 0,-4-26-4 0 0,-1-27-23 0 0,-5-20 11 0 0,0-1-1 0 0,0 1 0 0 0,-1-1 1 0 0,0 1-1 0 0,0 0 0 0 0,0 13 0 0 0,-1-2 63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7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62 10104 0 0,'-5'8'2548'0'0,"16"-11"-1003"0"0,4 0-668 0 0,-13 3-828 0 0,0 0-1 0 0,0 0 1 0 0,0-1 0 0 0,0 1-1 0 0,0-1 1 0 0,0 1 0 0 0,0-1-1 0 0,0 0 1 0 0,0 1 0 0 0,0-1-1 0 0,-1 0 1 0 0,1 0 0 0 0,0 0-1 0 0,-1-1 1 0 0,1 1 0 0 0,-1 0 0 0 0,3-2-1 0 0,-4 2-42 0 0,1 1 1 0 0,-1-1-1 0 0,1 1 0 0 0,-1-1 0 0 0,1 1 1 0 0,-1-1-1 0 0,1 1 0 0 0,-1 0 0 0 0,1-1 1 0 0,0 1-1 0 0,-1 0 0 0 0,1 0 0 0 0,-1-1 1 0 0,1 1-1 0 0,0 0 0 0 0,-1 0 0 0 0,2 0 1 0 0,1-1 7 0 0,81-29 165 0 0,-71 25-135 0 0,-1 1-967 0 0,-2 2-2764 0 0,2 1-1339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7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11024 0 0,'0'0'1109'0'0,"1"2"-1013"0"0,4 11 895 0 0,0 1 1 0 0,-1-1-1 0 0,-1 1 1 0 0,4 21-1 0 0,-5-20-213 0 0,7 24 0 0 0,18 86 1626 0 0,-3-13-1196 0 0,-18-87-1183 0 0,-2-10-8 0 0,0-1 0 0 0,0 0 0 0 0,9 16 0 0 0,15 36-159 0 0,-13-33-674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7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2304 0 0,'-16'12'16879'0'0,"11"-21"-16879"0"0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08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11720 0 0,'0'2'532'0'0,"2"8"-251"0"0,-1 0 1 0 0,1 0 0 0 0,0 0-1 0 0,7 15 1 0 0,-7-18 26 0 0,8 14 88 0 0,-8-17-391 0 0,0 0-1 0 0,0-1 1 0 0,0 1-1 0 0,-1 0 1 0 0,2 7 0 0 0,-1-3 15 0 0,0-1 1 0 0,1 0 0 0 0,-1 0 0 0 0,6 9 0 0 0,-4-8 9 0 0,0-1 1 0 0,-1 0 0 0 0,4 15-1 0 0,-4-10 132 0 0,0 0 1 0 0,7 13-1 0 0,5 16 283 0 0,-12-32-287 0 0,0 0 0 0 0,8 14-1 0 0,-8-16-80 0 0,0-1 0 0 0,0 1 0 0 0,0 0 0 0 0,3 14-1 0 0,-5-16 132 0 0,0-1 0 0 0,1 1 0 0 0,0-1 0 0 0,0 1 0 0 0,1-1 0 0 0,2 5 0 0 0,-16-17-281 0 0,9 3 61 0 0,1 4 12 0 0,1 0 0 0 0,0 0 0 0 0,-1 0-1 0 0,1 0 1 0 0,-1 0 0 0 0,1 0 0 0 0,-1 0 0 0 0,0 0 0 0 0,1 0-1 0 0,-1 1 1 0 0,0-1 0 0 0,0 0 0 0 0,1 0 0 0 0,-1 1 0 0 0,-2-2-1 0 0,1 0-2 0 0,0 0-1 0 0,0 0 1 0 0,0 0-1 0 0,1-1 1 0 0,-1 1-1 0 0,1 0 1 0 0,-1-1-1 0 0,1 1 0 0 0,0-1 1 0 0,0 0-1 0 0,0 1 1 0 0,-1-5-1 0 0,-4-9-14 0 0,2 9 16 0 0,2 0 0 0 0,-1-1-1 0 0,1 0 1 0 0,0 0-1 0 0,1 0 1 0 0,-1-12-1 0 0,-5-22-44 0 0,6 36 43 0 0,1 1-1 0 0,-1-1 1 0 0,1 1-1 0 0,0-1 0 0 0,1 0 1 0 0,-1 1-1 0 0,3-7 1 0 0,0-19-24 0 0,-3 17 28 0 0,1 0 0 0 0,0 0 0 0 0,1 0 0 0 0,4-16 0 0 0,-4 23 0 0 0,0 0 0 0 0,1 0 0 0 0,0 1 0 0 0,0-1 0 0 0,0 1 0 0 0,1 0 0 0 0,0 0 0 0 0,0 0 0 0 0,9-10 0 0 0,-6 10-12 0 0,0-2-13 0 0,1 1-1 0 0,13-10 1 0 0,-17 14 20 0 0,0 1 1 0 0,0 0 0 0 0,0 0-1 0 0,1 0 1 0 0,-1 1 0 0 0,1-1-1 0 0,-1 1 1 0 0,8-1-1 0 0,-6 1 6 0 0,-1 0-1 0 0,0 1 1 0 0,0-1 0 0 0,0 1-1 0 0,8 1 1 0 0,-4 2-18 0 0,0-1 0 0 0,0 1 0 0 0,13 7 0 0 0,-17-8 17 0 0,-1 1 0 0 0,0-1 0 0 0,0 1-1 0 0,0 0 1 0 0,0 0 0 0 0,-1 0 0 0 0,1 1-1 0 0,-1-1 1 0 0,0 1 0 0 0,0 0 0 0 0,0 0-1 0 0,3 4 1 0 0,1 6 57 0 0,0 0 0 0 0,7 21 0 0 0,-4-8 143 0 0,0 2-106 0 0,9 39-1 0 0,-1-1-21 0 0,-5-30 1 0 0,2-1-1 0 0,29 52 0 0 0,-40-82-42 0 0,-1-1-1 0 0,2 1 0 0 0,-1-1 0 0 0,0 1 1 0 0,1-1-1 0 0,10 8 0 0 0,-12-11-125 0 0,0 1-1 0 0,1-1 0 0 0,-1 0 1 0 0,1 0-1 0 0,-1 0 1 0 0,1 0-1 0 0,0-1 0 0 0,0 0 1 0 0,0 1-1 0 0,0-1 0 0 0,0-1 1 0 0,0 1-1 0 0,4 0 0 0 0,9-4-6022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31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1304 0 3224 0 0,'0'0'3662'0'0,"0"2"-3186"0"0,-1 17 473 0 0,0-1-1 0 0,-2 0 1 0 0,-7 31-1 0 0,-23 53 486 0 0,3-27-617 0 0,-41 72 0 0 0,41-89-515 0 0,17-32-176 0 0,-2 4 88 0 0,-19 31 0 0 0,26-49-160 0 0,-81 116 636 0 0,15-26-122 0 0,60-84-476 0 0,2-2 19 0 0,-1-1-1 0 0,-23 22 0 0 0,10-11 19 0 0,16-16-63 0 0,-1 0 0 0 0,-17 13 0 0 0,-21 15 89 0 0,35-26-110 0 0,-1-1 0 0 0,-22 14-1 0 0,8-9 28 0 0,3-2-68 0 0,-32 23 0 0 0,52-34 3 0 0,0 1-1 0 0,0-1 1 0 0,0 1-1 0 0,-1-2 0 0 0,1 1 1 0 0,-1-1-1 0 0,1 0 1 0 0,-1 0-1 0 0,-10 1 0 0 0,9-1-18 0 0,7-2-49 0 0,1-16-868 0 0,-1 13 918 0 0,1 2 12 0 0,-1 0-1 0 0,1 0 0 0 0,0 0 1 0 0,0 0-1 0 0,0 0 1 0 0,0-1-1 0 0,1 1 1 0 0,-1 0-1 0 0,0 0 1 0 0,0 0-1 0 0,1 0 0 0 0,-1 0 1 0 0,0 0-1 0 0,1 0 1 0 0,-1 0-1 0 0,1-1 1 0 0,1 0-1 0 0,-3-1 43 0 0,-6 0-22 0 0,0 0 3 0 0,0 0 0 0 0,0 1 0 0 0,-1 0 0 0 0,1 0-1 0 0,-1 0 1 0 0,1 1 0 0 0,-1 0 0 0 0,0 1 0 0 0,1 0 0 0 0,-10 1 0 0 0,1-1 12 0 0,7 0-18 0 0,-1 1 0 0 0,1 1 0 0 0,0 0 0 0 0,-1 0 0 0 0,1 0 0 0 0,-15 7 0 0 0,-54 30 41 0 0,60-30-42 0 0,-1 3-17 0 0,1 0 0 0 0,0 1 0 0 0,-26 23 0 0 0,42-34-9 0 0,0 0 0 0 0,0 0 0 0 0,1 0 0 0 0,-1 1-1 0 0,1-1 1 0 0,-1 0 0 0 0,1 1 0 0 0,0-1 0 0 0,0 0-1 0 0,0 1 1 0 0,0-1 0 0 0,1 1 0 0 0,-1 0-1 0 0,1-1 1 0 0,-1 1 0 0 0,1 0 0 0 0,0-1 0 0 0,0 1-1 0 0,0 0 1 0 0,1 2 0 0 0,-1-2-6 0 0,1-1 3 0 0,0-1-1 0 0,0 0 0 0 0,0 0 0 0 0,0 0 0 0 0,0 0 0 0 0,0 0 0 0 0,0 0 0 0 0,0 0 1 0 0,0 0-1 0 0,1-1 0 0 0,-1 1 0 0 0,0 0 0 0 0,2 0 0 0 0,-2-1 7 0 0,7 4-34 0 0,-5-2 30 0 0,0 0 0 0 0,1-1 0 0 0,-1 1 0 0 0,1-1 0 0 0,0 0 0 0 0,-1 0 0 0 0,1 0 0 0 0,0-1-1 0 0,0 0 1 0 0,-1 1 0 0 0,1-1 0 0 0,6-1 0 0 0,10 1-1 0 0,-13-4 11 0 0,0-2 11 0 0,-5 5 106 0 0,-8-2-53 0 0,6 3-62 0 0,-1-1 0 0 0,1 1-1 0 0,-1 0 1 0 0,1 0-1 0 0,-1 0 1 0 0,1-1-1 0 0,-1 1 1 0 0,1 0 0 0 0,-1 0-1 0 0,0 0 1 0 0,1 0-1 0 0,-1 0 1 0 0,1 0-1 0 0,-1 0 1 0 0,1 0 0 0 0,-1 0-1 0 0,0 0 1 0 0,1 0-1 0 0,-1 1 1 0 0,1-1 0 0 0,-1 0-1 0 0,1 0 1 0 0,-1 0-1 0 0,1 1 1 0 0,-1-1-1 0 0,0 1 1 0 0,-1 0 9 0 0,-2 0-10 0 0,0 1 0 0 0,0-1 0 0 0,0 1 0 0 0,0-1 0 0 0,0 1 0 0 0,0 1 0 0 0,1-1 0 0 0,-1 0 0 0 0,1 1-1 0 0,-1 0 1 0 0,-4 5 0 0 0,-2 3-1 0 0,2-1 0 0 0,-12 18-1 0 0,15-17-15 0 0,1-1 0 0 0,-1 1-1 0 0,2-1 1 0 0,-1 1-1 0 0,1 1 1 0 0,1-1-1 0 0,0 0 1 0 0,1 0-1 0 0,0 1 1 0 0,1 14-1 0 0,0-21 8 0 0,0 0 0 0 0,1 0 0 0 0,-1 0 0 0 0,1 0 0 0 0,1 0 0 0 0,-1 0-1 0 0,0 0 1 0 0,5 9 0 0 0,-5-12 3 0 0,0 0 0 0 0,0 0-1 0 0,1 0 1 0 0,-1-1-1 0 0,0 1 1 0 0,1 0 0 0 0,-1-1-1 0 0,1 1 1 0 0,-1-1 0 0 0,1 0-1 0 0,0 1 1 0 0,-1-1 0 0 0,1 0-1 0 0,0 0 1 0 0,0 0-1 0 0,0 0 1 0 0,0-1 0 0 0,0 1-1 0 0,0 0 1 0 0,0-1 0 0 0,0 1-1 0 0,0-1 1 0 0,5 0 0 0 0,2 0-1 0 0,0-1 0 0 0,1 0 0 0 0,-1 0 0 0 0,0-1 1 0 0,0 0-1 0 0,0-1 0 0 0,0 0 0 0 0,-1 0 0 0 0,1-1 1 0 0,11-7-1 0 0,70-43 1 0 0,21-13-1325 0 0,-67 44-33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45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924 145 8288 0 0,'0'0'638'0'0,"-10"-7"112"0"0,-9-7 1453 0 0,-23-13 1 0 0,17 12-383 0 0,17 11-1306 0 0,1 0 0 0 0,-1 1 1 0 0,-14-4-1 0 0,6 1-19 0 0,9 4-322 0 0,0 1 0 0 0,0-1 0 0 0,0 1 0 0 0,-8 0 0 0 0,-23-4 310 0 0,21 2-313 0 0,0 1-1 0 0,-1 1 1 0 0,-21 0 0 0 0,39 1-167 0 0,-56 3 297 0 0,50-3-259 0 0,1 1-1 0 0,-1 1 0 0 0,0-1 1 0 0,1 1-1 0 0,0-1 0 0 0,-1 2 1 0 0,-8 4-1 0 0,-22 14-28 0 0,21-14 28 0 0,1 2 0 0 0,0 0 0 0 0,-22 18 0 0 0,15-11-41 0 0,-5 6 0 0 0,2 0 0 0 0,19-18 0 0 0,0 0 0 0 0,0 0 0 0 0,1 1 0 0 0,-1 0 0 0 0,1 0 0 0 0,-6 10 0 0 0,-31 50 54 0 0,27-39 9 0 0,11-20-59 0 0,-1 0 0 0 0,1 1-1 0 0,-1 0 1 0 0,-1 8 0 0 0,2-6-37 0 0,0 0 0 0 0,-1-1 0 0 0,-7 13 0 0 0,6-13-35 0 0,1 1 0 0 0,-6 16 0 0 0,6-16 110 0 0,0 0 0 0 0,0 0 0 0 0,0-1 0 0 0,-1 1 0 0 0,-1-1-1 0 0,-7 10 1 0 0,5-8 2 0 0,0 1 0 0 0,-6 13-1 0 0,-3-1-44 0 0,14-20 11 0 0,1 0 1 0 0,0 0-1 0 0,-1 0 0 0 0,1 0 0 0 0,0 0 1 0 0,1 1-1 0 0,-1-1 0 0 0,0 0 0 0 0,-1 6 1 0 0,1 0 2 0 0,0 1 1 0 0,-1-2-1 0 0,-1 1 1 0 0,-4 9-1 0 0,-4 12-14 0 0,11-29 1 0 0,1 0 0 0 0,-1 1 0 0 0,1-1 0 0 0,0 0 0 0 0,0 1 0 0 0,-1-1 0 0 0,1 0 0 0 0,0 1 0 0 0,0-1 0 0 0,1 1 0 0 0,-1-1 0 0 0,0 0 0 0 0,0 1 0 0 0,1 1 0 0 0,-1 6 0 0 0,-2 0 28 0 0,0 0 0 0 0,1 0-1 0 0,0 1 1 0 0,0-1-1 0 0,1 0 1 0 0,1 1 0 0 0,-1-1-1 0 0,1 0 1 0 0,4 15-1 0 0,-1-6-92 0 0,-3-13 44 0 0,0 1 1 0 0,0-1-1 0 0,1 1 1 0 0,3 6-1 0 0,25 52 142 0 0,-18-36-166 0 0,1 0 0 0 0,2-1 0 0 0,29 41-1 0 0,-35-58 90 0 0,1 1-1 0 0,0-2 1 0 0,14 10-1 0 0,-11-8-154 0 0,17 17 0 0 0,2 0 95 0 0,-21-19 92 0 0,1 0-1 0 0,0-1 1 0 0,0 0-1 0 0,25 12 1 0 0,-12-8-259 0 0,-12-5 193 0 0,1 0 1 0 0,0-2-1 0 0,0 0 0 0 0,0 0 0 0 0,1-1 1 0 0,28 3-1 0 0,-5 2 43 0 0,55 1 75 0 0,-79-8-95 0 0,65 4-2 0 0,-66-5-42 0 0,0-1 23 0 0,1 0 1 0 0,-1-1 0 0 0,1 0-1 0 0,-1 0 1 0 0,26-8-1 0 0,26-11 52 0 0,-42 13-31 0 0,-11 3 8 0 0,-1 1 0 0 0,0-2 0 0 0,20-10 1 0 0,-11 4-32 0 0,-15 9 1 0 0,-1-1 0 0 0,1 1-1 0 0,-1-1 1 0 0,0 0 0 0 0,6-5-1 0 0,9-7 42 0 0,-15 11-32 0 0,1 1 0 0 0,-1-1 0 0 0,8-9 0 0 0,52-59 56 0 0,-63 70-76 0 0,14-15 32 0 0,18-27 0 0 0,-11 4 52 0 0,-20 37-75 0 0,-1 0 0 0 0,0 1 0 0 0,1-1-1 0 0,-1 0 1 0 0,-1 0 0 0 0,2-3 0 0 0,3-10 0 0 0,-3 13-1 0 0,-1-1 1 0 0,0 1-1 0 0,0 0 1 0 0,0-1-1 0 0,0 1 0 0 0,0 0 1 0 0,0-7-1 0 0,0 0 38 0 0,0 7-44 0 0,-1 1-1 0 0,1-1 1 0 0,0 1 0 0 0,0 0-1 0 0,0 0 1 0 0,0-1-1 0 0,2-1 1 0 0,4-11-3 0 0,5-12 50 0 0,-9 21-35 0 0,0 1 0 0 0,-1-1-1 0 0,0 0 1 0 0,3-11 0 0 0,-4 9 29 0 0,0 0 0 0 0,-1 0 0 0 0,1 0 0 0 0,-1-1 0 0 0,-2-8 0 0 0,2 14-7 0 0,0 1 1 0 0,0 0-1 0 0,0 0 0 0 0,0-1 0 0 0,0 1 0 0 0,1 0 0 0 0,0-4 1 0 0,0 5-19 0 0,-1-1 1 0 0,1 1 0 0 0,-1-1 0 0 0,0 0-1 0 0,0 1 1 0 0,1-1 0 0 0,-1 1 0 0 0,0-1-1 0 0,0 0 1 0 0,-1 1 0 0 0,1-1 0 0 0,0 1 0 0 0,-1-3-1 0 0,0 2-15 0 0,0-1 0 0 0,1 0 0 0 0,-1 1-1 0 0,1-1 1 0 0,0 1 0 0 0,0-1 0 0 0,0 0-1 0 0,0 1 1 0 0,0-1 0 0 0,0 0 0 0 0,2-4-1 0 0,-1 4 6 0 0,-1 0 0 0 0,1 0 0 0 0,-1 0 0 0 0,0 0 0 0 0,0 0 0 0 0,0 0-1 0 0,0-3 1 0 0,-1 5-2 0 0,1 0 0 0 0,0 0 0 0 0,0 0 0 0 0,0-1 0 0 0,0 1 0 0 0,1 0 0 0 0,-1 0-1 0 0,0 0 1 0 0,0-1 0 0 0,1 1 0 0 0,-1 0 0 0 0,1 0 0 0 0,-1 0 0 0 0,2-2 0 0 0,-2 2-6 0 0,1-1 0 0 0,0 1 0 0 0,-1 0 0 0 0,1-1-1 0 0,-1 1 1 0 0,1-1 0 0 0,-1 0 0 0 0,0-2 0 0 0,-1-18 14 0 0,0 17 10 0 0,1 0-1 0 0,0 0 1 0 0,0 0-1 0 0,0 0 0 0 0,2-7 1 0 0,-2 8-12 0 0,1-1 0 0 0,-1 0 0 0 0,0 0 0 0 0,0 0 0 0 0,0 0 0 0 0,-2-5 0 0 0,1 6 7 0 0,1 0-1 0 0,0 0 0 0 0,-1 0 0 0 0,1 1 0 0 0,0-1 0 0 0,1 0 0 0 0,1-7 0 0 0,-2 9-10 0 0,0 0-1 0 0,0 1 1 0 0,0-1-1 0 0,0 1 1 0 0,0-1-1 0 0,-1 0 1 0 0,1 1-1 0 0,0-1 1 0 0,-1 1-1 0 0,1-1 1 0 0,-1 0-1 0 0,1 1 1 0 0,-1-1-1 0 0,-1-1 1 0 0,1 1 2 0 0,0 0 0 0 0,0 0 0 0 0,0-1 1 0 0,1 1-1 0 0,-1 0 0 0 0,0-1 1 0 0,0-3-1 0 0,1-3-5 0 0,0-1 1 0 0,-1 1-1 0 0,0 0 0 0 0,-1 0 1 0 0,0 0-1 0 0,0 0 0 0 0,-1 0 1 0 0,0 0-1 0 0,-5-8 0 0 0,1-1 9 0 0,6 16-10 0 0,0-1 1 0 0,1 1-1 0 0,-1 0 1 0 0,0-1 0 0 0,-1 1-1 0 0,1 0 1 0 0,0 0 0 0 0,-1-1-1 0 0,1 1 1 0 0,-1 0-1 0 0,1 0 1 0 0,-1 1 0 0 0,0-1-1 0 0,-3-2 1 0 0,4 3-1 0 0,1 1 0 0 0,-1-1 0 0 0,0 1 0 0 0,1-1 0 0 0,-1 0-1 0 0,1 1 1 0 0,-1-1 0 0 0,1 1 0 0 0,-1-1 0 0 0,1 0 0 0 0,0 1 0 0 0,-1-1 0 0 0,1 0 0 0 0,0 0 0 0 0,0 1 0 0 0,-1-1 0 0 0,1-1 0 0 0,0 1-1 0 0,0 0 1 0 0,-1 0-1 0 0,1 0 1 0 0,0 0 0 0 0,-1 0-1 0 0,1 0 1 0 0,-1 0-1 0 0,1 0 1 0 0,-1 0-1 0 0,1 0 1 0 0,-1 0 0 0 0,-1 0-1 0 0,-2-3 9 0 0,-9-12 48 0 0,6 6-60 0 0,5 9 0 0 0,1-1 0 0 0,0 1 0 0 0,0-1 0 0 0,0 1 0 0 0,-1-1 0 0 0,2 0 0 0 0,-1 1 0 0 0,-1-4 0 0 0,1 2 2 0 0,0 1 1 0 0,0 0-1 0 0,-1-1 0 0 0,1 1 0 0 0,0 0 0 0 0,-1 0 1 0 0,1 0-1 0 0,-1 0 0 0 0,0 0 0 0 0,-3-3 1 0 0,-10-12 26 0 0,11 11-7 0 0,0 0 1 0 0,-1 0 0 0 0,-7-7 0 0 0,-7-10 24 0 0,17 21-24 0 0,-1-1-1 0 0,0 0 1 0 0,1 1 0 0 0,-1 0-1 0 0,0 0 1 0 0,-7-4 0 0 0,-7-6 58 0 0,15 10-71 0 0,-1 1 0 0 0,0-1 0 0 0,1 0 0 0 0,-1 1 0 0 0,-5-2-1 0 0,-7-5 7 0 0,8 3 7 0 0,-1 1 0 0 0,0 0 1 0 0,-12-4-1 0 0,-7-3 1 0 0,-23-12-18 0 0,23 11-744 0 0,-32-19 0 0 0,45 23-470 0 0,-3 1-58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32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3680 0 0,'1'0'29'0'0,"0"1"1"0"0,0 0-1 0 0,-1-1 0 0 0,1 1 1 0 0,0 0-1 0 0,-1 0 0 0 0,1 0 1 0 0,-1-1-1 0 0,1 1 0 0 0,-1 0 1 0 0,1 0-1 0 0,-1 0 0 0 0,1 2 1 0 0,-1-2 89 0 0,1 0 1 0 0,-1 0-1 0 0,0 0 1 0 0,1 0 0 0 0,-1 0-1 0 0,1-1 1 0 0,-1 1 0 0 0,1 0-1 0 0,0 0 1 0 0,-1 0 0 0 0,1 0-1 0 0,0 0 1 0 0,0-1 0 0 0,1 2-1 0 0,-1-1 76 0 0,0 0 0 0 0,1 0 0 0 0,-1 0 0 0 0,0 0 0 0 0,0 1 0 0 0,0-1 0 0 0,0 0 1 0 0,0 1-1 0 0,0-1 0 0 0,0 1 0 0 0,0 1 0 0 0,8 10 408 0 0,3 3 151 0 0,0 1-1 0 0,-1-1 1 0 0,17 35 0 0 0,9 14 66 0 0,2 5-58 0 0,31 35 86 0 0,-7-18-335 0 0,-16-18-238 0 0,-26-42-194 0 0,14 22 55 0 0,50 51 1 0 0,68 58-15 0 0,-127-135-102 0 0,0-1-1 0 0,35 21 1 0 0,-51-37-15 0 0,25 17 73 0 0,1-2-1 0 0,0-1 0 0 0,62 22 1 0 0,-65-24-84 0 0,-29-15-1 0 0,1-1 0 0 0,-1 1 1 0 0,0-1-1 0 0,1 0 0 0 0,0 0 0 0 0,-1 0 0 0 0,1-1 1 0 0,0 1-1 0 0,6 0 0 0 0,5-2 72 0 0,0 0 1 0 0,30-5-1 0 0,-27 2-6 0 0,23 0 0 0 0,-17 0 41 0 0,-22 2-82 0 0,0 0-1 0 0,0 0 0 0 0,1 1 0 0 0,-1 0 0 0 0,0 0 0 0 0,0 0 0 0 0,0 0 0 0 0,1 0 0 0 0,4 1 0 0 0,-5 0-13 0 0,-1 0 0 0 0,1 0-1 0 0,0-1 1 0 0,0 1-1 0 0,-1-1 1 0 0,1 0-1 0 0,0 0 1 0 0,0 0-1 0 0,-1 0 1 0 0,1 0-1 0 0,0 0 1 0 0,0-1-1 0 0,4-1 1 0 0,-2 1-79 0 0,-4 1 67 0 0,1 0 0 0 0,-1 0 0 0 0,0-1 0 0 0,1 1-1 0 0,-1 1 1 0 0,1-1 0 0 0,-1 0 0 0 0,0 0 0 0 0,1 0 0 0 0,-1 1-1 0 0,0-1 1 0 0,1 1 0 0 0,-1-1 0 0 0,0 1 0 0 0,0-1 0 0 0,1 1-1 0 0,-1 0 1 0 0,0 0 0 0 0,0 0 0 0 0,0-1 0 0 0,2 3 0 0 0,-1-1-3 0 0,0-1 6 0 0,0 1 0 0 0,0-1 0 0 0,0 0 0 0 0,0-1 0 0 0,0 1 0 0 0,0 0 0 0 0,0-1 0 0 0,0 1 0 0 0,0-1 0 0 0,3 1 0 0 0,13 4-15 0 0,2 7-34 0 0,-16-9 43 0 0,0 0 1 0 0,0 0-1 0 0,0-1 1 0 0,10 4-1 0 0,-2 0 12 0 0,1 1 1 0 0,-1 0-1 0 0,0 1 0 0 0,0 0 0 0 0,-1 0 0 0 0,0 1 0 0 0,15 16 1 0 0,-17-16-15 0 0,0 1 1 0 0,-1 1 0 0 0,0-1 0 0 0,-1 1-1 0 0,9 17 1 0 0,-9-14 45 0 0,0 0 0 0 0,6 21 0 0 0,-11-28-28 0 0,0-1 0 0 0,-1 1-1 0 0,0 0 1 0 0,0 0 0 0 0,-1 0-1 0 0,1 0 1 0 0,-1 0 0 0 0,-2 7 0 0 0,1-10 18 0 0,0 0 1 0 0,0 0-1 0 0,-1 0 1 0 0,0 0 0 0 0,0 0-1 0 0,0 0 1 0 0,-1 0-1 0 0,1-1 1 0 0,-1 1 0 0 0,1-1-1 0 0,-1 0 1 0 0,-1 0 0 0 0,1 0-1 0 0,0 0 1 0 0,-1 0-1 0 0,1-1 1 0 0,-1 1 0 0 0,0-1-1 0 0,0 0 1 0 0,-4 2-1 0 0,-8 2 98 0 0,13-5-91 0 0,1 0-1 0 0,0 0 1 0 0,0 0-1 0 0,0 0 0 0 0,-1-1 1 0 0,1 1-1 0 0,-1 0 1 0 0,1-1-1 0 0,0 0 1 0 0,-1 0-1 0 0,1 0 1 0 0,-1 0-1 0 0,1 0 1 0 0,0 0-1 0 0,-3-1 0 0 0,-21-4 211 0 0,21 4-202 0 0,-1 0 0 0 0,1 0 0 0 0,-1-1 0 0 0,1 1 0 0 0,-8-5 0 0 0,10 5-35 0 0,-1-1 0 0 0,1 1 0 0 0,0-1 0 0 0,-1 1 0 0 0,1 0-1 0 0,-1 0 1 0 0,-6 0 0 0 0,9 1 3 0 0,-1-1 0 0 0,0 1 0 0 0,0-1-1 0 0,0 1 1 0 0,0-1 0 0 0,0 0 0 0 0,0 0 0 0 0,-3-2-1 0 0,-2-1-4 0 0,-4-3 6 0 0,8 6-67 0 0,0 1 7 0 0,2-1 1 0 0,-1 0 1 0 0,0 0-1 0 0,1 0 1 0 0,0 0-1 0 0,-1 0 1 0 0,1-1-1 0 0,0 1 1 0 0,0-1-1 0 0,-1 1 1 0 0,1-1-1 0 0,0 1 1 0 0,-1-3-1 0 0,1-3-125 0 0,1 6 136 0 0,0 0 0 0 0,0 1 0 0 0,0-1 0 0 0,0 0 0 0 0,0 0 0 0 0,-1 0 0 0 0,1 0 0 0 0,0 1 0 0 0,-1-1 0 0 0,1 0 0 0 0,0 0 0 0 0,-1 1 0 0 0,1-1 0 0 0,-1-1 1 0 0,10-14-538 0 0,4-13-316 0 0,-13 27 767 0 0,3 4-144 0 0,7 4 250 0 0,-9-6 18 0 0,1 1 0 0 0,-1 0 0 0 0,1-1 0 0 0,-1 1 0 0 0,1 0 0 0 0,-1 0 0 0 0,1 0 0 0 0,-1 0 0 0 0,0 0 0 0 0,1 1 0 0 0,-1-1 0 0 0,1 2 1 0 0,14 14-13 0 0,-13-13 15 0 0,1 0 0 0 0,-1 0 0 0 0,-1 1 1 0 0,1 0-1 0 0,-1-1 0 0 0,1 1 0 0 0,-1 0 1 0 0,0 0-1 0 0,-1 0 0 0 0,0 0 1 0 0,1 1-1 0 0,-1 5 0 0 0,2 0 7 0 0,1 9 55 0 0,0 1 0 0 0,-2 0 0 0 0,1 23 0 0 0,-3-37 54 0 0,-1 1 0 0 0,0 0 1 0 0,0-1-1 0 0,0 1 0 0 0,-1-1 0 0 0,0 0 0 0 0,-1 0 0 0 0,1 0 0 0 0,-8 13 1 0 0,9-17-22 0 0,-1 0 0 0 0,0 0 0 0 0,0-1 0 0 0,0 1 0 0 0,0-1 0 0 0,0 1 0 0 0,-1-1 1 0 0,1 0-1 0 0,-1 0 0 0 0,1 0 0 0 0,-1 0 0 0 0,0-1 0 0 0,1 1 0 0 0,-1-1 0 0 0,0 1 1 0 0,0-1-1 0 0,0 0 0 0 0,-1 0 0 0 0,1 0 0 0 0,0-1 0 0 0,0 1 0 0 0,0-1 0 0 0,-1 0 1 0 0,1 0-1 0 0,-5 0 0 0 0,5 0-10 0 0,-11-2 512 0 0,-22-4 0 0 0,32 5-530 0 0,-1-1 1 0 0,0 0-1 0 0,0 0 1 0 0,1 0-1 0 0,0-1 0 0 0,-1 1 1 0 0,-6-7-1 0 0,-28-21-42 0 0,-24-21 33 0 0,54 44-65 0 0,1-1 1 0 0,1-1-1 0 0,0 0 1 0 0,0 0 0 0 0,-6-11-1 0 0,-28-63-1959 0 0,24 49-4527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41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2304 0 0,'0'0'7160'0'0,"0"0"-7121"0"0,0 0 1 0 0,1-1 0 0 0,-1 1-1 0 0,1 0 1 0 0,-1 0 0 0 0,0 0-1 0 0,1-1 1 0 0,-1 1 0 0 0,0 0-1 0 0,1 0 1 0 0,-1-1 0 0 0,0 1-1 0 0,1 0 1 0 0,-1-1 0 0 0,0 1-1 0 0,0 0 1 0 0,1-1 0 0 0,-1 1-1 0 0,0-1 1 0 0,1-1 55 0 0,0 1 0 0 0,-1 0 0 0 0,1 0 0 0 0,0-1 0 0 0,0 1 0 0 0,0 0-1 0 0,0 0 1 0 0,0 0 0 0 0,0 0 0 0 0,0 0 0 0 0,1 0 0 0 0,-1 0 0 0 0,0 0 0 0 0,3-1 0 0 0,-4 2-95 0 0,7-6 704 0 0,-7 6-682 0 0,1-1 0 0 0,-1 1 0 0 0,0-1 0 0 0,1 1 1 0 0,-1-1-1 0 0,1 1 0 0 0,-1 0 0 0 0,1-1 0 0 0,-1 1 0 0 0,0 0 0 0 0,1-1 0 0 0,0 1 0 0 0,-1 0 0 0 0,1 0 0 0 0,-1-1 0 0 0,1 1 0 0 0,45-9 1018 0 0,-12 3-607 0 0,-31 6-414 0 0,0 0 0 0 0,-1 0 0 0 0,1 0 0 0 0,0 0 1 0 0,0 1-1 0 0,0-1 0 0 0,0 1 0 0 0,-1 0 0 0 0,1 0 0 0 0,0 0 0 0 0,4 3 0 0 0,-3-2-10 0 0,0-1-1 0 0,0 1 0 0 0,1-1 0 0 0,5 2 1 0 0,-7-2-15 0 0,1-1 1 0 0,-1 1 0 0 0,0 0 0 0 0,0 1-1 0 0,0-1 1 0 0,4 2 0 0 0,-4-1-139 0 0,0 0 0 0 0,0-1 0 0 0,1 0-1 0 0,-1 1 1 0 0,0-1 0 0 0,4 0 0 0 0,5 1-3146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42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7544 0 0,'0'0'681'0'0,"1"1"-505"0"0,12 10 631 0 0,-8-6-401 0 0,0-1 1 0 0,1 1 0 0 0,-1-1-1 0 0,1 0 1 0 0,8 4 0 0 0,11 0 1039 0 0,-22-8-1158 0 0,7 2 247 0 0,28-1-220 0 0,-31-1-278 0 0,1 0 0 0 0,-1 0 1 0 0,0 0-1 0 0,9-3 0 0 0,-9 2-22 0 0,0 0-1 0 0,0 0 0 0 0,0 1 0 0 0,0 0 0 0 0,6 1 1 0 0,38 10-1095 0 0,-41-8 704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43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1376 0 0,'1'1'4913'0'0,"51"35"-2869"0"0,-46-33-2027 0 0,2 2 9 0 0,0 0 0 0 0,-1 0 0 0 0,0 1 0 0 0,9 8 0 0 0,-9-5 1 0 0,-3-4 14 0 0,0 0 0 0 0,0 0 0 0 0,0-1 0 0 0,5 5 0 0 0,14 16 448 0 0,-21-24-389 0 0,1 1 0 0 0,-1 0 0 0 0,0 1 0 0 0,1-1-1 0 0,-1 0 1 0 0,3 6 0 0 0,9 6 256 0 0,-1-1 108 0 0,-11-10-365 0 0,1 0-1 0 0,1-1 1 0 0,-1 1 0 0 0,0 0 0 0 0,1-1 0 0 0,0 0 0 0 0,-1 0 0 0 0,1 0 0 0 0,0 0 0 0 0,6 2 0 0 0,16 10-154 0 0,22 6 232 0 0,-43-19-151 0 0,0-1 0 0 0,0 1 0 0 0,-1-1 0 0 0,1 0 0 0 0,0 0 0 0 0,0 0 0 0 0,0 0 0 0 0,0-1 0 0 0,-1 0 0 0 0,9-3 0 0 0,10 0 135 0 0,26-7-29 0 0,-44 9-117 0 0,0 1 0 0 0,0 0 0 0 0,0-1 0 0 0,0 0 0 0 0,5-3 0 0 0,12-5 47 0 0,-6 3-3 0 0,-1-1-1 0 0,0-1 1 0 0,0 0 0 0 0,26-23-1 0 0,-17 14-2 0 0,60-48 190 0 0,-54 41-124 0 0,-21 16 17 0 0,22-15 0 0 0,43-30-549 0 0,-43 34-672 0 0,-18 8 454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01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908 2758 2760 0 0,'0'0'8616'0'0,"11"-5"-8258"0"0,-1-5-138 0 0,0-1-1 0 0,-1 0 1 0 0,0 0-1 0 0,9-16 1 0 0,7-7 210 0 0,-1-11-167 0 0,13-30 108 0 0,-36 74 109 0 0,-2 0-471 0 0,0 1 1 0 0,1 0-1 0 0,-1 0 0 0 0,0 0 1 0 0,0-1-1 0 0,1 1 1 0 0,-1 0-1 0 0,0-1 1 0 0,1 1-1 0 0,-1-1 1 0 0,1 1-1 0 0,-1 0 1 0 0,0-1-1 0 0,0 0 1 0 0,1 0-6 0 0,-1 1 0 0 0,1-1 0 0 0,-1 1 0 0 0,1-1 0 0 0,-1 1 0 0 0,0 0 0 0 0,1-1 0 0 0,-1 1 0 0 0,1-1 0 0 0,-1 1 0 0 0,0 0 0 0 0,0 0 0 0 0,1 0 0 0 0,-2-1 0 0 0,-4-6 50 0 0,-24-6 107 0 0,15 5-3 0 0,-9-7 180 0 0,21 13-288 0 0,0 0 1 0 0,0 1-1 0 0,0 0 1 0 0,0 0-1 0 0,-1 0 1 0 0,1 0-1 0 0,0 0 0 0 0,0 0 1 0 0,-5 1-1 0 0,-14-5 47 0 0,3-3-17 0 0,0 0 0 0 0,-27-17 0 0 0,8 4 84 0 0,-72-42 141 0 0,79 46-229 0 0,7 4-16 0 0,1 0 0 0 0,-21-18 0 0 0,-46-33 110 0 0,-23-19 12 0 0,90 61-76 0 0,1-1 0 0 0,0-1-1 0 0,2-1 1 0 0,-25-40-1 0 0,-56-116 356 0 0,71 123-446 0 0,21 38-11 0 0,1 0 0 0 0,-7-22 0 0 0,4 7-4 0 0,-1 0 0 0 0,3 0 0 0 0,1 0 0 0 0,2-1 0 0 0,-3-49 0 0 0,8 64 0 0 0,1 0 0 0 0,2-1 0 0 0,5-30 0 0 0,20-62 0 0 0,-11 63-19 0 0,1 2-1 0 0,3 0 1 0 0,2 1-1 0 0,2 1 1 0 0,39-57-1 0 0,-45 78 16 0 0,4-8 22 0 0,2 1 0 0 0,31-33-1 0 0,-24 34-75 0 0,2 1 0 0 0,64-47 0 0 0,-49 45 47 0 0,20-13 4 0 0,97-51 1 0 0,38 8 16 0 0,131-23-217 0 0,-244 84 222 0 0,61-10-10 0 0,-130 34 1 0 0,94-13 48 0 0,-54 10-55 0 0,157-8 44 0 0,-100 10-22 0 0,-69 5 41 0 0,0 2 0 0 0,58 9 0 0 0,-61-5 22 0 0,-6 0-127 0 0,-1 2 1 0 0,57 18-1 0 0,72 36 92 0 0,-160-59-45 0 0,149 64 49 0 0,-141-59-40 0 0,-1 1-1 0 0,0 0 0 0 0,0 1 0 0 0,-1 0 0 0 0,21 21 0 0 0,-25-22-21 0 0,29 28 132 0 0,65 83 0 0 0,-91-101-102 0 0,-1 1 1 0 0,17 35-1 0 0,-13-22-11 0 0,5 12 51 0 0,25 80 0 0 0,-40-108-55 0 0,5 18 48 0 0,5 11-13 0 0,14 69 0 0 0,-25-96-33 0 0,-3-12 6 0 0,-1 1 0 0 0,1-1 0 0 0,0 14 0 0 0,-2 4-11 0 0,0 6 39 0 0,0 1 0 0 0,-10 55-1 0 0,2-31-30 0 0,0-25 42 0 0,5-16-35 0 0,-1 0 0 0 0,-6 17 0 0 0,5-22-18 0 0,-1 5 25 0 0,0 0 0 0 0,-13 19-1 0 0,-4 4-4 0 0,17-25 0 0 0,-1-1 0 0 0,-1 0 0 0 0,0-1 0 0 0,-1 0-1 0 0,-14 16 1 0 0,-76 65 77 0 0,-66 58 250 0 0,148-138-416 0 0,1-1 0 0 0,-2 0 0 0 0,-30 13 0 0 0,-58 18 106 0 0,37-17-53 0 0,3 6 16 0 0,47-21-28 0 0,0-1 1 0 0,-37 11 0 0 0,-62 23-31 0 0,10-3 62 0 0,79-31-4 0 0,19-5 0 0 0,-1-1 0 0 0,0 0 0 0 0,1-1 0 0 0,-1 0 0 0 0,-17 1 0 0 0,-52-3 0 0 0,72 0 0 0 0,3-2-10 0 0,4 1-44 0 0,-20 20-154 0 0,20-18 208 0 0,-1 0 0 0 0,1 0 0 0 0,0 0 0 0 0,0 0 0 0 0,0 0 0 0 0,0 0 0 0 0,0 0 0 0 0,0 0 0 0 0,0 0 0 0 0,0 0 0 0 0,-1 3 0 0 0,-9 8 0 0 0,-17 16 0 0 0,-46 23 0 0 0,71-49 0 0 0,0 1 0 0 0,0 0 0 0 0,0 0 0 0 0,0 0 0 0 0,1 0 0 0 0,-4 5 0 0 0,4-5 0 0 0,0 1 0 0 0,-1-1 0 0 0,0 0 0 0 0,1 0 0 0 0,-1 0 0 0 0,-4 3 0 0 0,-36 21 0 0 0,-70 63 0 0 0,69-52 11 0 0,33-30 17 0 0,-18 17 0 0 0,-3 1-31 0 0,-38 25 3 0 0,44-29 18 0 0,-17 11 28 0 0,3-3-46 0 0,27-20 0 0 0,-27 16 0 0 0,-11 7 0 0 0,33-20 0 0 0,-22 10 0 0 0,25-14 0 0 0,-20 14 0 0 0,10-7 0 0 0,22-14 0 0 0,-29 19 0 0 0,-1-2 0 0 0,-48 21 0 0 0,72-36 0 0 0,1 1 0 0 0,0 0 0 0 0,0 1 0 0 0,0 0 0 0 0,1 0 0 0 0,0 1 0 0 0,-7 7 0 0 0,0 0 0 0 0,-74 74 0 0 0,80-80-5 0 0,-1-1 0 0 0,0 0-1 0 0,-13 7 1 0 0,17-11-19 0 0,4-2-16 0 0,-1-1 0 0 0,1 1 0 0 0,0-1-1 0 0,0 1 1 0 0,-1-1 0 0 0,1 0 0 0 0,0 1 0 0 0,-1-1 0 0 0,1 0 0 0 0,-1 0-1 0 0,-1 0 1 0 0,2 0-2 0 0,-1 0-261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02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93 4488 0 0,'0'0'201'0'0,"2"0"-3"0"0,-1 1-170 0 0,19-2-15 0 0,-14 0 128 0 0,1 0 0 0 0,0 0-1 0 0,-1 0 1 0 0,1-1 0 0 0,-1 0 0 0 0,1 0 0 0 0,-1-1 0 0 0,0 0-1 0 0,0 0 1 0 0,8-6 0 0 0,-7 5-37 0 0,-1 0 0 0 0,1 0-1 0 0,0 0 1 0 0,0 1 0 0 0,0 0 0 0 0,7-2-1 0 0,-7 3-12 0 0,26-8-165 0 0,43-8 0 0 0,-58 14-1346 0 0,-5 1-1034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02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5984 0 0,'3'-3'5951'0'0,"9"-6"-4849"0"0,1-2-1045 0 0,-9 8 41 0 0,1-1 0 0 0,0 1 0 0 0,-1 0 1 0 0,8-3-1 0 0,5-2 53 0 0,-5 2-156 0 0,0 0 1 0 0,0 2-1 0 0,0-1 1 0 0,14-2 0 0 0,2-1-844 0 0,-15 5 278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02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6912 0 0,'0'0'1722'0'0,"2"0"-1180"0"0,18 0 209 0 0,0-2 1 0 0,26-3-1 0 0,-31 2-570 0 0,-3 1-119 0 0,-1 0 0 0 0,1-1 1 0 0,17-7-1 0 0,-22 8-168 0 0,-1-1 1 0 0,1 1 0 0 0,0 1-1 0 0,14-3 1 0 0,-7 4-220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03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5984 0 0,'10'0'536'0'0,"-2"5"-432"0"0,-3-10-104 0 0,8 5 0 0 0,0 0 296 0 0,5 0 40 0 0,-5-3 8 0 0,5 0 0 0 0,3-2-248 0 0,-3-6-96 0 0,8-1 64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05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2307 215 2304 0 0,'-1'-2'167'0'0,"-11"-10"-354"0"0,5 5 1356 0 0,0-1 0 0 0,-1 1 0 0 0,0 1 0 0 0,-15-11 0 0 0,-18-8 1921 0 0,21 12-1819 0 0,-32-14 0 0 0,25 15-623 0 0,-1 1-1 0 0,-1 2 1 0 0,1 0 0 0 0,-43-5-1 0 0,-45-3 167 0 0,-152-1-1 0 0,191 18-732 0 0,-1 4 1 0 0,1 3-1 0 0,-108 24 0 0 0,96-10-1 0 0,-123 32-69 0 0,137-31 2 0 0,1 3 1 0 0,1 4-1 0 0,-131 71 0 0 0,176-82-33 0 0,0 0-1 0 0,2 2 0 0 0,0 1 0 0 0,1 1 0 0 0,1 1 0 0 0,1 2 1 0 0,-21 27-1 0 0,11-11-42 0 0,16-21 62 0 0,-20 33-1 0 0,8-1-94 0 0,-25 62 0 0 0,50-103 89 0 0,0 0 0 0 0,0 1 0 0 0,1 0 0 0 0,1 0 0 0 0,0 0 0 0 0,-1 18 0 0 0,3-8-1 0 0,1 0-1 0 0,6 38 1 0 0,-3-27-58 0 0,-2-15 13 0 0,6 23 1 0 0,40 120 41 0 0,-42-143 11 0 0,1 0 0 0 0,1 0 0 0 0,1-1 0 0 0,20 30 0 0 0,52 57 0 0 0,8-6 0 0 0,115 97 0 0 0,-153-147 0 0 0,-26-23-3 0 0,1-2-1 0 0,39 29 1 0 0,-29-28-40 0 0,68 41 32 0 0,-69-46 11 0 0,1-3 0 0 0,0-1 0 0 0,50 14 0 0 0,-64-23-4 0 0,19 5 43 0 0,76 10 1 0 0,-91-18-9 0 0,1-1-1 0 0,0-2 1 0 0,0 0 0 0 0,0-2-1 0 0,46-9 1 0 0,-32 2 16 0 0,59-16 95 0 0,-34 5-49 0 0,-36 12-47 0 0,0-1 0 0 0,-1-1 0 0 0,0-1 0 0 0,28-17 0 0 0,-27 13 7 0 0,-22 12-30 0 0,1-1 1 0 0,-1 0-1 0 0,8-6 1 0 0,-8 5 16 0 0,-3 0-13 0 0,1 1 1 0 0,0 1-1 0 0,0-1 1 0 0,0 1-1 0 0,7-3 1 0 0,-12 6 217 0 0,-1 3-239 0 0,0-1 0 0 0,0 1 0 0 0,0 0 0 0 0,1 0 0 0 0,-1 0 0 0 0,1-1 0 0 0,0 1 0 0 0,-1 0 0 0 0,3 3 0 0 0,0 5-186 0 0,7 24-41 0 0,-3-3 224 0 0,-7-21-35 0 0,1-7 28 0 0,-1 0-1 0 0,0 0 1 0 0,1 0 0 0 0,2 8-1 0 0,9 37 5 0 0,-3-8 0 0 0,5 12 0 0 0,-12-51 1 0 0,0 11 10 0 0,-2-11 497 0 0,2-1-408 0 0,4 4-61 0 0,-4-3 133 0 0,-3-7-156 0 0,1 1 0 0 0,0-1 0 0 0,0 0 0 0 0,0 1 0 0 0,1-1 0 0 0,-1 0 0 0 0,1 1 0 0 0,0-1 0 0 0,0 1 0 0 0,1-1 0 0 0,3-6 0 0 0,-3 4-14 0 0,1 1 1 0 0,-1-1-1 0 0,1-10 0 0 0,2-10-15 0 0,0 1 0 0 0,18-50 0 0 0,-2 7-12 0 0,-13 46 25 0 0,-6 18 0 0 0,0 1 0 0 0,-1 0 0 0 0,1-1 0 0 0,-1 0 0 0 0,0 1 0 0 0,0-8 0 0 0,-1 7-10 0 0,1 1-1 0 0,-1-1 0 0 0,1 1 0 0 0,2-8 0 0 0,1-1-23 0 0,1 2 34 0 0,1 4-10 0 0,-3 4-33 0 0,2-2 22 0 0,-4 3-33 0 0,1 2-87 0 0,-2 0 141 0 0,1 0 0 0 0,0 0 0 0 0,0 0-1 0 0,-1 0 1 0 0,1 0 0 0 0,0 0 0 0 0,0 0 0 0 0,-1 0 0 0 0,1 0 0 0 0,0 0 0 0 0,0 0-1 0 0,-1 0 1 0 0,1 1 0 0 0,0-1 0 0 0,-1 0 0 0 0,1 1 0 0 0,0-1 0 0 0,0 0 0 0 0,-1 1 0 0 0,2 0-1 0 0,-1-1 0 0 0,4 4 0 0 0,-3-5 7 0 0,-1 0-10 0 0,0 1-1 0 0,-1-1 1 0 0,1 1 0 0 0,0-1 0 0 0,0 1 0 0 0,-1-1-1 0 0,1 1 1 0 0,0-1 0 0 0,0 1 0 0 0,0 0-1 0 0,0-1 1 0 0,-1 1 0 0 0,1 0 0 0 0,0 0 0 0 0,2 0-1 0 0,5-2 5 0 0,0-1-5 0 0,-1-1 0 0 0,0 1 0 0 0,0-1-1 0 0,-1-1 1 0 0,1 1 0 0 0,-1-1 0 0 0,8-8 0 0 0,-5 5-26 0 0,3-4-10 0 0,-1 0 0 0 0,17-24 0 0 0,-1 1-40 0 0,4-15 69 0 0,-28 46 12 0 0,-1-1 0 0 0,1 0 0 0 0,-1 1 0 0 0,3-9 0 0 0,7-14 0 0 0,-4 11 0 0 0,-1-1 0 0 0,0 0 0 0 0,-1 0 0 0 0,4-23 0 0 0,9-25 0 0 0,2-23 0 0 0,3-11-1 0 0,-8 30 14 0 0,-14 56 52 0 0,0 1 0 0 0,1-24-1 0 0,0 1 74 0 0,-2 13-149 0 0,0-1 1 0 0,-1 1-1 0 0,-1 0 0 0 0,-1-1 0 0 0,-1 1 0 0 0,-1 0 0 0 0,-1 0 0 0 0,-1 0 0 0 0,-12-27 0 0 0,-10-25 181 0 0,15 36-52 0 0,-3 0-1 0 0,-20-37 1 0 0,-8 2-15 0 0,-46-87 4 0 0,32 62-107 0 0,17 35-168 0 0,8 13-2462 0 0,24 33-3819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48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0 151 8752 0 0,'0'0'5926'0'0,"6"-9"-4111"0"0,-4 6-1751 0 0,-2 2-31 0 0,1 0 0 0 0,-1-1 0 0 0,1 1 1 0 0,0 0-1 0 0,-1 0 0 0 0,1 0 0 0 0,0 0 1 0 0,0 1-1 0 0,0-1 0 0 0,0 0 0 0 0,0 0 1 0 0,0 0-1 0 0,0 1 0 0 0,0-1 1 0 0,2 0-1 0 0,0-1-17 0 0,0 1 1 0 0,0-1 0 0 0,-1 1 0 0 0,1-1-1 0 0,0 0 1 0 0,3-3 0 0 0,-4 2-10 0 0,1 1 0 0 0,0 0 0 0 0,0 0 0 0 0,0 0 0 0 0,0 1 0 0 0,5-3 0 0 0,53-27-7 0 0,-54 28 56 0 0,0-1 0 0 0,0 0 0 0 0,0 0 0 0 0,0-1 0 0 0,-1 1 0 0 0,7-7 0 0 0,20-9 400 0 0,-29 17-432 0 0,-3 3-20 0 0,-1 0 1 0 0,1-1-1 0 0,-1 1 0 0 0,1 0 1 0 0,-1-1-1 0 0,1 1 1 0 0,-1 0-1 0 0,1 0 0 0 0,-1 0 1 0 0,1-1-1 0 0,-1 1 0 0 0,1 0 1 0 0,-1 0-1 0 0,1 0 0 0 0,-1 0 1 0 0,2 0-1 0 0,0 0 5 0 0,0 1-1 0 0,1 0 0 0 0,-1-1 1 0 0,0 1-1 0 0,0 0 1 0 0,1 0-1 0 0,2 3 1 0 0,45 31 1 0 0,-48-33-2 0 0,1-1-1 0 0,-1 1 0 0 0,0 0 0 0 0,0-1 0 0 0,0 1 0 0 0,0 0 0 0 0,0 1 1 0 0,0-1-1 0 0,0 0 0 0 0,-1 0 0 0 0,1 1 0 0 0,-1-1 0 0 0,0 1 0 0 0,0-1 0 0 0,0 1 1 0 0,0 0-1 0 0,0-1 0 0 0,1 5 0 0 0,-1-1 18 0 0,-1-1 0 0 0,1 0 0 0 0,-1 1-1 0 0,0-1 1 0 0,0 1 0 0 0,0-1 0 0 0,-1 0 0 0 0,0 1 0 0 0,-2 5-1 0 0,2-8-16 0 0,0 0 0 0 0,-1-1-1 0 0,1 1 1 0 0,-1 0-1 0 0,0-1 1 0 0,0 1-1 0 0,0-1 1 0 0,0 0 0 0 0,0 0-1 0 0,0 0 1 0 0,-1 0-1 0 0,-2 2 1 0 0,-7 5 41 0 0,8-6-38 0 0,0 0-1 0 0,0-1 0 0 0,0 0 1 0 0,0 0-1 0 0,0 0 0 0 0,0 0 1 0 0,-1 0-1 0 0,1-1 0 0 0,-1 0 1 0 0,1 0-1 0 0,-1 0 0 0 0,1-1 1 0 0,-1 0-1 0 0,-9 0 0 0 0,2 0 0 0 0,-1-2 0 0 0,1 1 0 0 0,-1-2 0 0 0,-16-4-1 0 0,23 5-9 0 0,1 0 0 0 0,-1-1 0 0 0,0 0 0 0 0,1 0 0 0 0,-8-5 0 0 0,-3-3 0 0 0,7 7 0 0 0,1 0 0 0 0,8 3 0 0 0,-1 1 0 0 0,0 0 0 0 0,1-1 0 0 0,-1 1 0 0 0,0-1 0 0 0,1 1 0 0 0,-1-1 0 0 0,1 1 0 0 0,-1-1 0 0 0,1 1 0 0 0,-1-1 0 0 0,1 0 0 0 0,-1 1 0 0 0,1-1 0 0 0,0 0 0 0 0,-1 1 0 0 0,1-2 0 0 0,-4-9 0 0 0,3 10-5 0 0,0 0 0 0 0,1 0-1 0 0,0 0 1 0 0,-1 0-1 0 0,1 0 1 0 0,0 0 0 0 0,-1 0-1 0 0,1 0 1 0 0,0 0-1 0 0,0 0 1 0 0,0 0 0 0 0,0 0-1 0 0,0 0 1 0 0,0 0-1 0 0,0 0 1 0 0,0 0 0 0 0,0 0-1 0 0,1 0 1 0 0,-1 0-1 0 0,0 0 1 0 0,1 0 0 0 0,-1 0-1 0 0,0 0 1 0 0,1 0 0 0 0,-1 0-1 0 0,1 1 1 0 0,0-1-1 0 0,-1 0 1 0 0,1 0 0 0 0,0 0-1 0 0,-1 1 1 0 0,1-1-1 0 0,0 0 1 0 0,0 1 0 0 0,0-1-1 0 0,-1 1 1 0 0,1-1-1 0 0,0 1 1 0 0,0-1 0 0 0,0 1-1 0 0,1-1 1 0 0,13 0-42 0 0,-8 1 46 0 0,-1-1 0 0 0,1 0 0 0 0,-1 0 0 0 0,0 0 0 0 0,1 0 0 0 0,8-4 0 0 0,-6 2 1 0 0,0 6 0 0 0,-8-2 4 0 0,0 0-1 0 0,0 0 1 0 0,0 0-1 0 0,0 0 1 0 0,0 0-1 0 0,0 0 1 0 0,0 1-1 0 0,0-1 0 0 0,-1 0 1 0 0,1 0-1 0 0,-1 1 1 0 0,1-1-1 0 0,-1 0 1 0 0,1 1-1 0 0,-1-1 1 0 0,1 0-1 0 0,-1 3 0 0 0,1 0-1 0 0,0-3-1 0 0,-1 0-1 0 0,1 1 0 0 0,-1-1 0 0 0,0 0 0 0 0,0 1 0 0 0,1-1 0 0 0,-1 0 0 0 0,0 1 0 0 0,0-1 1 0 0,0 0-1 0 0,0 1 0 0 0,0-1 0 0 0,-1 0 0 0 0,1 1 0 0 0,0-1 0 0 0,0 0 0 0 0,-2 3 1 0 0,0 0 7 0 0,2-2 0 0 0,-4 7 34 0 0,-4 3-28 0 0,3-4 29 0 0,5-7-50 0 0,0-1-1 0 0,0 0 1 0 0,0 1 0 0 0,0-1 0 0 0,-1 1-1 0 0,1-1 1 0 0,0 1 0 0 0,0-1 0 0 0,-1 0-1 0 0,1 1 1 0 0,0-1 0 0 0,-1 1 0 0 0,1-1 0 0 0,-1 0-1 0 0,1 0 1 0 0,0 1 0 0 0,-1-1 0 0 0,1 0-1 0 0,-1 0 1 0 0,1 1 0 0 0,-1-1 0 0 0,1 0-1 0 0,0 0 1 0 0,-1 0 0 0 0,1 0 0 0 0,-1 0 0 0 0,1 1-1 0 0,-1-1 1 0 0,1 0 0 0 0,-1 0 0 0 0,1 0-1 0 0,-1 0 1 0 0,1-1 0 0 0,-2 1 0 0 0,-3-5-1475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05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 0 6448 0 0,'0'0'585'0'0,"-2"1"-485"0"0,1-1-70 0 0,0 0 1 0 0,0 1-1 0 0,0-1 0 0 0,0 0 1 0 0,0 1-1 0 0,0-1 0 0 0,0 1 1 0 0,0-1-1 0 0,0 1 0 0 0,1 0 0 0 0,-1-1 1 0 0,0 1-1 0 0,0 0 0 0 0,0 0 1 0 0,1-1-1 0 0,-1 1 0 0 0,0 0 1 0 0,1 0-1 0 0,-1 0 0 0 0,1 0 0 0 0,-1 0 1 0 0,1 0-1 0 0,-1 0 0 0 0,1 0 1 0 0,0 0-1 0 0,-1 1 0 0 0,-1 5 212 0 0,-19 29 648 0 0,-24 40 54 0 0,-51 121-1 0 0,-166 435 1103 0 0,-171 520 842 0 0,247-576-1361 0 0,105-362-1299 0 0,40-111-152 0 0,15-45-72 0 0,-8 24-157 0 0,29-64-271 0 0,-1 0-1 0 0,0-1 1 0 0,-1 0-1 0 0,-1 0 1 0 0,-1-1-1 0 0,-1 0 1 0 0,-12 16-1 0 0,7-15-1045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06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30 7832 0 0,'-10'-10'602'0'0,"9"10"-568"0"0,1-1-1 0 0,0 1 0 0 0,-1-1 0 0 0,1 1 1 0 0,0-1-1 0 0,-1 1 0 0 0,1-1 0 0 0,0 0 1 0 0,0 1-1 0 0,0-1 0 0 0,0 1 0 0 0,0-1 1 0 0,-1 0-1 0 0,1 1 0 0 0,0-1 0 0 0,0 1 1 0 0,0-1-1 0 0,1 0 0 0 0,-1 1 0 0 0,0-1 1 0 0,0 0-1 0 0,0 1 0 0 0,0-1 0 0 0,1 1 0 0 0,-1-1 1 0 0,0 1-1 0 0,0-1 0 0 0,1 0 0 0 0,0 0 1 0 0,3 1 15 0 0,1-1 1 0 0,-1 1 0 0 0,0 0-1 0 0,1 0 1 0 0,-1 0 0 0 0,1 0-1 0 0,-1 1 1 0 0,1 0 0 0 0,-1 0-1 0 0,0 0 1 0 0,1 0 0 0 0,-1 1-1 0 0,0 0 1 0 0,6 3 0 0 0,6 4 76 0 0,1 1 0 0 0,15 14 0 0 0,-21-15-89 0 0,16 11 18 0 0,-1 1 0 0 0,-1 2-1 0 0,-1 1 1 0 0,35 44 0 0 0,248 315 376 0 0,-105-136-135 0 0,96 120 311 0 0,-139-156-19 0 0,-54-68 48 0 0,-20-28-123 0 0,-5 3 1 0 0,-6 4 0 0 0,61 135-1 0 0,-13-11-577 0 0,-100-206-118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07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17 535 1376 0 0,'0'-8'128'0'0,"0"1"137"0"0,-4-2 3000 0 0,0 1-1370 0 0,2-8 245 0 0,0 8-1760 0 0,0-1-1 0 0,1 0 1 0 0,0 1 0 0 0,1-1-1 0 0,-1 0 1 0 0,2 0 0 0 0,1-13-1 0 0,1 10-117 0 0,1 0 0 0 0,0 1 1 0 0,0-1-1 0 0,1 1 0 0 0,1 0 0 0 0,13-20 0 0 0,-4 5-104 0 0,-8 14-20 0 0,14-20 1 0 0,-8 14-22 0 0,5-7 111 0 0,68-52 591 0 0,-71 66-751 0 0,1 0-1 0 0,0 1 0 0 0,1 0 1 0 0,19-7-1 0 0,66-21 144 0 0,-86 34-165 0 0,0 0 0 0 0,1 1-1 0 0,-1 0 1 0 0,27 0 0 0 0,-40 3-48 0 0,14 0 28 0 0,0 1-1 0 0,23 3 0 0 0,-17 0-25 0 0,-13-3 1 0 0,-1 1-1 0 0,17 5 0 0 0,-1 2 9 0 0,-12-5 4 0 0,0 1 1 0 0,-1 0 0 0 0,20 11-1 0 0,-2 3 23 0 0,-13-10 34 0 0,-2 0 0 0 0,1 2 1 0 0,-2 0-1 0 0,1 0 1 0 0,-1 2-1 0 0,13 15 0 0 0,-12-14 78 0 0,1 5 50 0 0,-15-18-54 0 0,1 2 396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08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31 5904 0 0,'0'16'266'0'0,"0"-15"-252"0"0,0-1-1 0 0,0 0 1 0 0,0 1-1 0 0,-1-1 1 0 0,1 1-1 0 0,0-1 1 0 0,0 0-1 0 0,0 1 1 0 0,-1-1-1 0 0,1 0 0 0 0,0 1 1 0 0,0-1-1 0 0,-1 0 1 0 0,1 0-1 0 0,0 1 1 0 0,-1-1-1 0 0,1 0 1 0 0,0 0-1 0 0,-1 1 0 0 0,1-1 1 0 0,0 0-1 0 0,-1 0 1 0 0,1 0-1 0 0,-1 0 1 0 0,-1 1 12 0 0,0 1-25 0 0,1 1 0 0 0,-1-1 0 0 0,1 0 0 0 0,-1 0 0 0 0,1 1 0 0 0,0-1 0 0 0,0 1-1 0 0,0 2 1 0 0,-9 18 512 0 0,6-15-170 0 0,0 1-1 0 0,0 0 1 0 0,1 0-1 0 0,0 0 1 0 0,-2 10-1 0 0,-2 8 163 0 0,1-2 123 0 0,-6 39-1 0 0,-1 10 226 0 0,-36 105 537 0 0,37-148-959 0 0,3-17 2011 0 0,9-14-2395 0 0,-2-17 291 0 0,1 14-322 0 0,0 0 0 0 0,1-1-1 0 0,-1 1 1 0 0,1 0 0 0 0,0-1-1 0 0,0 1 1 0 0,1-6-1 0 0,2-12 33 0 0,2-29 0 0 0,-4 34-38 0 0,0 1 0 0 0,1 0-1 0 0,1-1 1 0 0,7-23 0 0 0,-7 28-11 0 0,0 1 1 0 0,1-13 0 0 0,-3 14 0 0 0,1 0 0 0 0,0 1 0 0 0,0-1 0 0 0,7-14 0 0 0,2-3-2 0 0,12-39-1 0 0,-14 36-45 0 0,5-8 37 0 0,8-28-42 0 0,-18 56 42 0 0,-3 8 10 0 0,0-1 0 0 0,-1 1 1 0 0,1 0-1 0 0,0-1 0 0 0,-1 1 0 0 0,1 0 0 0 0,-1-1 0 0 0,0 1 0 0 0,1 0 0 0 0,-1-1 1 0 0,0 1-1 0 0,0-1 0 0 0,0 1 0 0 0,0-3 0 0 0,0 2-63 0 0,3 17-141 0 0,5 34 146 0 0,-6-42 61 0 0,-1 1-1 0 0,0-1 0 0 0,0 13 1 0 0,0-9-4 0 0,0-1 1 0 0,3 13 0 0 0,1 6 58 0 0,-4-22-40 0 0,0-1-1 0 0,1 0 1 0 0,5 11 0 0 0,2 13 64 0 0,5 11 29 0 0,-10-32-62 0 0,-1 0 0 0 0,3 14 0 0 0,24 117 634 0 0,-26-126-560 0 0,-3-9-46 0 0,1 0 0 0 0,-1 0 0 0 0,0 0 0 0 0,0 8 0 0 0,-1 5 554 0 0,0-16-188 0 0,0-2-435 0 0,0 0 0 0 0,0 1 0 0 0,0-1 0 0 0,-1 1 0 0 0,1-1-1 0 0,0 1 1 0 0,0-1 0 0 0,0 0 0 0 0,0 1 0 0 0,0-1 0 0 0,-1 1-1 0 0,1-1 1 0 0,0 0 0 0 0,0 1 0 0 0,-1-1 0 0 0,1 0 0 0 0,0 1-1 0 0,0-1 1 0 0,-1 0 0 0 0,1 1 0 0 0,0-1 0 0 0,-1 0 0 0 0,1 0-1 0 0,-1 0 1 0 0,1 1 0 0 0,0-1 0 0 0,-1 0 0 0 0,1 0 0 0 0,-1 0-1 0 0,1 0 1 0 0,0 0 0 0 0,-1 1 0 0 0,1-1 0 0 0,-1 0 0 0 0,1 0-1 0 0,-1 0 1 0 0,0 0 0 0 0,-19 1 240 0 0,19-1-226 0 0,-8 0 83 0 0,-1-1 0 0 0,1 0 0 0 0,-1 0 0 0 0,0-1 0 0 0,1 0 0 0 0,0 0 0 0 0,-15-7 0 0 0,3 2 49 0 0,18 6-138 0 0,0 1 0 0 0,1-1 0 0 0,-1 0 1 0 0,0 0-1 0 0,1 0 0 0 0,-1 0 0 0 0,1-1 0 0 0,0 1 0 0 0,-4-3 0 0 0,-9-4-15 0 0,8 4 0 0 0,5 5 0 0 0,-1 0 0 0 0,-13-7 0 0 0,9 1 0 0 0,7 2 0 0 0,-1 0 0 0 0,1 0 0 0 0,0 0 0 0 0,0 0 0 0 0,0 0-1 0 0,0 0 1 0 0,0 0 0 0 0,1 0 0 0 0,-1 0 0 0 0,1 0 0 0 0,0 1 0 0 0,2-5-1 0 0,0-4-11 0 0,1 0-47 0 0,-1 8 51 0 0,-1-1 0 0 0,0 1 0 0 0,1-1 1 0 0,-1 1-1 0 0,1 0 0 0 0,0 0 0 0 0,0 0 0 0 0,1 0 0 0 0,-1 1 0 0 0,4-3 0 0 0,-5 5 8 0 0,2-2 0 0 0,3-12 0 0 0,-6 11-4 0 0,0 1 14 0 0,10-7-168 0 0,-5 3 100 0 0,0 1-1 0 0,0-1 0 0 0,7-9 1 0 0,-11 13 15 0 0,5 0 32 0 0,1-1 1 0 0,-7 2-44 0 0,-2 3-63 0 0,-12 50 53 0 0,9-39 52 0 0,0 0 0 0 0,0 1 0 0 0,0 13 0 0 0,-1-4 193 0 0,4 12-1758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26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667 356 5064 0 0,'-2'-1'232'0'0,"-12"-13"832"0"0,-1 2 0 0 0,-29-19 0 0 0,38 27-502 0 0,-1 1-1 0 0,1 1 1 0 0,-1-1 0 0 0,1 1 0 0 0,-1 0 0 0 0,0 1 0 0 0,0 0-1 0 0,-10-1 1 0 0,-3 1 261 0 0,-34 3 0 0 0,47-1-614 0 0,-1 0-1 0 0,0 1 1 0 0,-13 5 0 0 0,-2 1 34 0 0,11-5-130 0 0,1 2 1 0 0,-1-1 0 0 0,1 1-1 0 0,0 1 1 0 0,0 0 0 0 0,1 1-1 0 0,0 0 1 0 0,0 0 0 0 0,0 1-1 0 0,-10 12 1 0 0,-6 9 31 0 0,2 0-1 0 0,-21 34 0 0 0,25-30-79 0 0,1 0 0 0 0,3 2-1 0 0,-16 42 1 0 0,24-54-25 0 0,0-1 0 0 0,2 1 0 0 0,-4 31 0 0 0,-5 10 70 0 0,1 5 9 0 0,8-13-71 0 0,3 0 0 0 0,2 0 0 0 0,3 0 0 0 0,2 0 0 0 0,22 104 0 0 0,-14-114-48 0 0,3-1 0 0 0,22 49 0 0 0,-9-25 0 0 0,-18-46 0 0 0,23 36 0 0 0,1 4 0 0 0,-17-26 0 0 0,2 0 0 0 0,1-1 0 0 0,3-1 0 0 0,44 56 0 0 0,-57-80 3 0 0,14 17 10 0 0,2-1-1 0 0,0-1 1 0 0,51 38 0 0 0,-35-34 0 0 0,-25-17 12 0 0,1 0 1 0 0,0-2 0 0 0,1 0-1 0 0,0-1 1 0 0,27 11-1 0 0,-31-17-3 0 0,12 5 60 0 0,52 10 0 0 0,-33-13 16 0 0,94 3 1 0 0,-111-10-42 0 0,0-2-1 0 0,-1-1 1 0 0,1-1-1 0 0,50-17 1 0 0,-35 9-20 0 0,-25 7 18 0 0,1 0 1 0 0,-1-1-1 0 0,23-12 0 0 0,5-6 33 0 0,-2-2 0 0 0,82-64 0 0 0,-107 73-86 0 0,-5 6 33 0 0,-1-1 0 0 0,0-1 0 0 0,18-23 0 0 0,-6 2 34 0 0,-3-1 1 0 0,0-1 0 0 0,-3-1 0 0 0,-1-1 0 0 0,17-53-1 0 0,-31 78-42 0 0,4-12 22 0 0,8-44-1 0 0,-6 19-34 0 0,-5 30 15 0 0,2-32 0 0 0,-1-22 118 0 0,-4-87 0 0 0,-7 111 126 0 0,-1 0 1 0 0,-3 0 0 0 0,-28-97-1 0 0,18 87-18 0 0,8 24-38 0 0,-20-48-1 0 0,4 27-15 0 0,-3 2 1 0 0,-2 1-1 0 0,-2 1 0 0 0,-3 2 0 0 0,-76-85 0 0 0,77 98-132 0 0,2 3-4 0 0,-1 2-1 0 0,-40-33 1 0 0,38 41-21 0 0,0 1-1 0 0,-44-22 1 0 0,55 34-54 0 0,-2 2 0 0 0,1 0-1 0 0,-2 2 1 0 0,-33-7 0 0 0,29 10-485 0 0,1 2 0 0 0,0 1 0 0 0,-1 2 0 0 0,1 1 0 0 0,-1 1 0 0 0,1 2 0 0 0,-1 1 0 0 0,1 2 1 0 0,0 0-1 0 0,-34 14 0 0 0,-1 3-1515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25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4062 5064 0 0,'0'0'232'0'0,"-1"1"-14"0"0,-21 24 8116 0 0,21-27-8194 0 0,0 0 1 0 0,0 0 0 0 0,0 1 0 0 0,0-1-1 0 0,-1 1 1 0 0,1-1 0 0 0,-2-1 0 0 0,2 3-67 0 0,-10-16 433 0 0,1-1 0 0 0,-12-25 1 0 0,17 31-417 0 0,-1-4 34 0 0,0 0 0 0 0,1 0 0 0 0,-4-20 0 0 0,0-2 9 0 0,-34-180 469 0 0,38 185-526 0 0,-6-58 142 0 0,-5-28 22 0 0,-13-12-91 0 0,-12-62 22 0 0,20 85-72 0 0,-15-91 58 0 0,18 65-151 0 0,-4-35 82 0 0,6-6 97 0 0,10-227 0 0 0,32 137 32 0 0,-24 254-198 0 0,36-181 331 0 0,-20 117-313 0 0,33-105 89 0 0,-27 102-116 0 0,-15 43-11 0 0,2 1 0 0 0,17-34-1 0 0,0 7 1 0 0,31-56 0 0 0,-51 103 0 0 0,54-98 0 0 0,-38 68 0 0 0,46-63 0 0 0,-36 56 0 0 0,-5 11 0 0 0,47-48 0 0 0,-66 77 0 0 0,6-6 0 0 0,0 0 0 0 0,2 2 1 0 0,0 0-1 0 0,20-12 0 0 0,82-41 50 0 0,-105 60-37 0 0,146-62-15 0 0,-68 32 68 0 0,-53 21-49 0 0,2 2 0 0 0,0 2 0 0 0,1 1-1 0 0,0 2 1 0 0,0 2 0 0 0,76-2 0 0 0,-95 9-6 0 0,-16-1-7 0 0,1 1 0 0 0,16 1-1 0 0,5 3 42 0 0,-21-4-33 0 0,1 1 1 0 0,-1 1-1 0 0,0-1 1 0 0,1 2-1 0 0,-1-1 1 0 0,15 8-1 0 0,-4-1 5 0 0,-14-7-9 0 0,-1 0 0 0 0,1 0 1 0 0,-1 1-1 0 0,0 0 0 0 0,0 0 0 0 0,0 1 1 0 0,5 4-1 0 0,17 17 37 0 0,-18-18-36 0 0,-1 0 0 0 0,-1 0 0 0 0,1 1 0 0 0,-2 0 0 0 0,1 0 0 0 0,-1 1 0 0 0,6 10 0 0 0,36 85 123 0 0,-45-97-127 0 0,-1 0-1 0 0,1 0 1 0 0,-2 0-1 0 0,3 9 1 0 0,3 15 44 0 0,-2-14-36 0 0,0 0 0 0 0,-1 0 1 0 0,-1 1-1 0 0,2 25 0 0 0,-2-1-2 0 0,-1-21 15 0 0,-1 41 1 0 0,-7 15-20 0 0,-5 81 71 0 0,3 40 93 0 0,-1-90-100 0 0,0 3 7 0 0,7-70-21 0 0,-13 72 0 0 0,2-25-54 0 0,1-14 9 0 0,-3 23 40 0 0,1-11-53 0 0,8-60 28 0 0,-4 54 1 0 0,7-19 7 0 0,-12 63 0 0 0,9-65-21 0 0,5-41 3 0 0,0 0 1 0 0,-6 23-1 0 0,-5-2-6 0 0,7-24-12 0 0,-5 23 1 0 0,2 15 0 0 0,5-27 0 0 0,-10 38 0 0 0,2-30 0 0 0,5-15 0 0 0,0 1 0 0 0,2-1 0 0 0,-4 26 0 0 0,5-21 3 0 0,0 0 0 0 0,-2 0-1 0 0,-13 37 1 0 0,14-46 10 0 0,0 0 1 0 0,2 0-1 0 0,-2 28 0 0 0,-2 12-13 0 0,-9 13 0 0 0,9-46 11 0 0,1 1-1 0 0,1-1 1 0 0,1 1 0 0 0,0 33 0 0 0,6-21-1 0 0,-2-21-10 0 0,0 0 0 0 0,-1 0 0 0 0,-1 16 0 0 0,-7 13 7 0 0,4-27 16 0 0,-2 29 1 0 0,6-12-10 0 0,0-22-2 0 0,0 0 1 0 0,-1 1-1 0 0,-2 16 1 0 0,-7 8 3 0 0,-4 20 32 0 0,8-17-34 0 0,-22 122-82 0 0,2 18 68 0 0,16-98 0 0 0,7-34-8 0 0,1 0 0 0 0,6 59 0 0 0,-2-78-21 0 0,2 20 24 0 0,13 55 0 0 0,1 1-6 0 0,3-2-43 0 0,-2-16 54 0 0,-14-64-5 0 0,1 1 0 0 0,1-1 0 0 0,1-1-1 0 0,1 0 1 0 0,14 24 0 0 0,-7-12-44 0 0,-12-26 29 0 0,0 0 0 0 0,1-1-1 0 0,0 1 1 0 0,0-1-1 0 0,0 0 1 0 0,10 8-1 0 0,-1-1-193 0 0,-11-9-156 0 0,1-1-1 0 0,0 0 1 0 0,1 0 0 0 0,-1 0-1 0 0,0-1 1 0 0,1 1 0 0 0,0-1-1 0 0,0 0 1 0 0,-1 0 0 0 0,1-1-1 0 0,0 1 1 0 0,6 0-1 0 0,12-1-5928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27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 8032 0 0,'0'0'926'0'0,"0"2"-552"0"0,0 11 382 0 0,-1-5-453 0 0,1-1-1 0 0,0 0 1 0 0,1 0 0 0 0,0 0-1 0 0,3 13 1 0 0,-2-10-21 0 0,0 0 1 0 0,1 18-1 0 0,4 18 391 0 0,7 31-58 0 0,-3-14-408 0 0,5 53 188 0 0,-9-48-132 0 0,13 171 979 0 0,-19-141 147 0 0,-1-98-1370 0 0,0 0 0 0 0,0 0 0 0 0,0 0 0 0 0,0 0 0 0 0,0 0-1 0 0,0 1 1 0 0,0-1 0 0 0,0 0 0 0 0,0 0 0 0 0,0 0-1 0 0,0 0 1 0 0,0 0 0 0 0,0 1 0 0 0,0-1 0 0 0,0 0-1 0 0,0 0 1 0 0,0 0 0 0 0,0 0 0 0 0,0 0 0 0 0,0 1 0 0 0,0-1-1 0 0,0 0 1 0 0,0 0 0 0 0,0 0 0 0 0,0 0 0 0 0,0 0-1 0 0,0 1 1 0 0,0-1 0 0 0,0 0 0 0 0,0 0 0 0 0,0 0-1 0 0,-1 0 1 0 0,1 0 0 0 0,0 0 0 0 0,0 1 0 0 0,0-1 0 0 0,0 0-1 0 0,0 0 1 0 0,0 0 0 0 0,0 0 0 0 0,-1 0 0 0 0,1 0-1 0 0,0 0 1 0 0,0 0 0 0 0,0 0 0 0 0,0 0 0 0 0,0 0-1 0 0,-1 0 1 0 0,1 0 0 0 0,0 0 0 0 0,0 0 0 0 0,0 0-1 0 0,-1 0 1 0 0,-5-8 213 0 0,-6-15-205 0 0,8 10-24 0 0,0 0 1 0 0,0-1-1 0 0,-2-24 0 0 0,3 18-3 0 0,-11-171 0 0 0,27-66-136 0 0,-12 247 126 0 0,26-147-44 0 0,-20 132 28 0 0,19-41 0 0 0,-20 52 6 0 0,-3 8 10 0 0,0 1 0 0 0,0-1 0 0 0,1 1 0 0 0,0-1 0 0 0,0 1-1 0 0,0 1 1 0 0,1-1 0 0 0,6-5 0 0 0,5-3-18 0 0,21-13 1 0 0,-22 18-26 0 0,-11 7 54 0 0,0 2-3 0 0,-1-2 2 0 0,0 0 0 0 0,0 1 0 0 0,1-1 0 0 0,-1 1 0 0 0,0 0 0 0 0,0 0 0 0 0,1 1 0 0 0,-1-1 0 0 0,0 0 0 0 0,5 2 0 0 0,-7-1 0 0 0,1-1 0 0 0,0 1 0 0 0,-1 0 0 0 0,1 0 0 0 0,0 0 0 0 0,-1 0 0 0 0,0 0 0 0 0,1 0 0 0 0,-1 0 0 0 0,1 1 0 0 0,-1-1 0 0 0,0 0 0 0 0,0 1 0 0 0,0-1 0 0 0,0 1 0 0 0,0-1 0 0 0,0 1 0 0 0,0-1 0 0 0,-1 1 0 0 0,2 2 0 0 0,-2-3 0 0 0,0 0 0 0 0,1 1 0 0 0,-1-1 0 0 0,0 1 0 0 0,0-1 0 0 0,0 0 0 0 0,0 1 0 0 0,0-1 0 0 0,-1 0 0 0 0,1 1 0 0 0,0-1 0 0 0,0 0 0 0 0,-2 3 0 0 0,2-3 0 0 0,-1 1 0 0 0,1-1 0 0 0,0 1 0 0 0,-1-1 0 0 0,1 1 0 0 0,0-1 0 0 0,0 1 0 0 0,0-1 0 0 0,0 3 0 0 0,13 48 64 0 0,-2 3-39 0 0,-7-39-8 0 0,0 0 0 0 0,2 26-1 0 0,3 283 368 0 0,-8-256-284 0 0,2 26 13 0 0,6 69-18 0 0,-9-159-81 0 0,0-1-1 0 0,0 1 1 0 0,-1 0 0 0 0,1-1-1 0 0,-1 1 1 0 0,-2 5-1 0 0,2-6-32 0 0,0 1 1 0 0,0-1-1 0 0,0 0 0 0 0,1 1 0 0 0,-1-1 0 0 0,1 1 0 0 0,0 4 0 0 0,1-7-172 0 0,-1 0 0 0 0,0 0 0 0 0,0 0 0 0 0,0 0 0 0 0,-1-1 0 0 0,1 1 0 0 0,0 0 0 0 0,-2 3 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28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11832 0 0,'0'0'1074'0'0,"2"-1"-882"0"0,62-30-170 0 0,-43 22-574 0 0,-17 8 113 0 0,0 0 0 0 0,0-1 0 0 0,0 0 0 0 0,0 0 0 0 0,0 0-1 0 0,3-2 1 0 0,6-7-3639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28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7368 0 0,'0'0'568'0'0,"0"2"-374"0"0,5 33 1012 0 0,-1-18-400 0 0,4 42 940 0 0,1 112-1 0 0,-1-26 398 0 0,-3-56-856 0 0,0-4 460 0 0,-15-103-1470 0 0,7 7-266 0 0,0 1 0 0 0,1-1 0 0 0,0 1 0 0 0,0-1 0 0 0,2 0 0 0 0,-1-15-1 0 0,7-49-72 0 0,-2 25 64 0 0,13-68-92 0 0,-13 101 40 0 0,0 0 0 0 0,1 0 0 0 0,1 1 0 0 0,1-1 0 0 0,0 1 0 0 0,17-27 0 0 0,-4 7-21 0 0,-17 29 55 0 0,1 0 0 0 0,-1 1 0 0 0,1-1 0 0 0,1 1 0 0 0,-1 0 0 0 0,9-9-1 0 0,-7 8 18 0 0,-5 6-6 0 0,0-1 1 0 0,1 1 0 0 0,-1 0-1 0 0,1-1 1 0 0,-1 1-1 0 0,1 0 1 0 0,0 0 0 0 0,-1 0-1 0 0,1 0 1 0 0,0 1-1 0 0,0-1 1 0 0,-1 0-1 0 0,1 1 1 0 0,0-1 0 0 0,0 1-1 0 0,3-1 1 0 0,4 1-39 0 0,-4 1 31 0 0,5 2 17 0 0,10 12-62 0 0,-14-9 57 0 0,0 0 0 0 0,-1 1 0 0 0,0-1 0 0 0,0 1-1 0 0,-1 0 1 0 0,1 0 0 0 0,-2 1 0 0 0,1-1 0 0 0,-1 1 0 0 0,4 15 0 0 0,0 5 54 0 0,7 52 0 0 0,-6 18 22 0 0,5 34 76 0 0,-8-81-96 0 0,1 5 10 0 0,-2-29-656 0 0,0 0 0 0 0,0 48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28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6448 0 0,'0'0'498'0'0,"-1"8"-308"0"0,-1 0 786 0 0,1 0-1 0 0,0-1 1 0 0,0 1 0 0 0,0 0 0 0 0,1 13 0 0 0,7 41 165 0 0,-1-20-337 0 0,0 25 106 0 0,6 87 1259 0 0,-5-90-1177 0 0,-7-57-906 0 0,1-5-55 0 0,-1 0 1 0 0,1 1-1 0 0,-1-1 1 0 0,0 0-1 0 0,0 1 1 0 0,0-1-1 0 0,0 1 1 0 0,-1-1-1 0 0,1 0 0 0 0,-1 1 1 0 0,1-1-1 0 0,-1 0 1 0 0,0 1-1 0 0,-1 2 1 0 0,1-4 218 0 0,-6-21-154 0 0,3 5-96 0 0,3 9-4 0 0,-1 0 1 0 0,1 0-1 0 0,0-12 1 0 0,-3-12-95 0 0,3 23 88 0 0,0 1-1 0 0,1 0 1 0 0,-1-1 0 0 0,2-11-1 0 0,14-82-179 0 0,-12 82 164 0 0,1 0 1 0 0,1 1 0 0 0,1 0 0 0 0,1 0-1 0 0,0 0 1 0 0,12-20 0 0 0,-8 17-1 0 0,-5 9 16 0 0,0 1 0 0 0,8-10 0 0 0,-13 18 6 0 0,1-1 1 0 0,-1 1-1 0 0,1 0 1 0 0,0 0-1 0 0,0 0 1 0 0,0 0 0 0 0,0 1-1 0 0,0-1 1 0 0,0 0-1 0 0,0 1 1 0 0,1-1-1 0 0,-1 1 1 0 0,0 0 0 0 0,1 0-1 0 0,3-1 1 0 0,-5 2-1 0 0,0 0 0 0 0,-1 0 1 0 0,1-1-1 0 0,0 1 0 0 0,0 0 1 0 0,0 0-1 0 0,0-1 0 0 0,-1 1 1 0 0,1-1-1 0 0,0 1 0 0 0,0 0 1 0 0,-1-1-1 0 0,1 0 0 0 0,0 0 1 0 0,7-3 4 0 0,-5 3-3 0 0,0 0-1 0 0,0 1 0 0 0,0-1 1 0 0,0 1-1 0 0,0 0 0 0 0,0 0 1 0 0,0 0-1 0 0,0 1 0 0 0,0-1 1 0 0,0 1-1 0 0,0 0 0 0 0,0-1 1 0 0,0 1-1 0 0,0 1 0 0 0,0-1 1 0 0,-1 0-1 0 0,1 1 0 0 0,0-1 1 0 0,-1 1-1 0 0,1 0 0 0 0,-1 0 1 0 0,0 0-1 0 0,4 3 0 0 0,10 11 3 0 0,-14-15 0 0 0,0 1 0 0 0,0-1 0 0 0,0 1 0 0 0,0 0 0 0 0,-1 0 0 0 0,1 0 0 0 0,0 0 0 0 0,-1 0 0 0 0,0 0 0 0 0,1 0 0 0 0,-1 0 0 0 0,1 4 0 0 0,12 23 62 0 0,-11-23-45 0 0,0 0-1 0 0,0 0 0 0 0,-1 1 1 0 0,0-1-1 0 0,2 8 0 0 0,4 58 221 0 0,-4-28-106 0 0,-3-30-83 0 0,-1 1-1 0 0,-1 15 0 0 0,0-16-22 0 0,0-1-1 0 0,1 0 1 0 0,3 18-1 0 0,2 34 150 0 0,-5-50-164 0 0,1 0 0 0 0,1-1 0 0 0,0 1 0 0 0,6 24 0 0 0,-2-16-173 0 0,0-1-5523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49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9728 0 0,'0'0'882'0'0,"0"-2"-726"0"0,0 1-63 0 0,0-1 0 0 0,0 1 0 0 0,0 0 1 0 0,0 0-1 0 0,0 0 0 0 0,0-1 0 0 0,1 1 0 0 0,-1 0 0 0 0,0 0 0 0 0,1 0 0 0 0,-1 0 0 0 0,1-1 0 0 0,-1 1 0 0 0,1 0 0 0 0,-1 0 0 0 0,1 0 0 0 0,0 0 0 0 0,1-1 0 0 0,3-3 605 0 0,-1 0-515 0 0,0 1 1 0 0,1 0-1 0 0,-1-1 1 0 0,1 2-1 0 0,0-1 1 0 0,0 1-1 0 0,11-6 1 0 0,-14 8-163 0 0,8-2 31 0 0,0-1 1 0 0,0 1-1 0 0,19-2 0 0 0,-25 4-34 0 0,25 0 19 0 0,-27 1-31 0 0,0 1-1 0 0,-1-1 0 0 0,1 1 0 0 0,0-1 0 0 0,-1 1 1 0 0,1-1-1 0 0,-1 1 0 0 0,1 0 0 0 0,-1 0 0 0 0,1 0 1 0 0,-1 0-1 0 0,1 0 0 0 0,-1 0 0 0 0,3 3 1 0 0,-1-1 31 0 0,0 1 0 0 0,0 0 1 0 0,0 0-1 0 0,-1 0 0 0 0,0 0 1 0 0,1 1-1 0 0,-2-1 0 0 0,1 0 1 0 0,0 1-1 0 0,-1 0 0 0 0,0-1 1 0 0,0 1-1 0 0,0 0 0 0 0,0-1 1 0 0,-1 1-1 0 0,0 0 0 0 0,0 0 1 0 0,0 0-1 0 0,-1-1 0 0 0,-1 10 1 0 0,1-9-1 0 0,1-3-24 0 0,0-1 0 0 0,-1 1 0 0 0,1-1 0 0 0,0 1 0 0 0,-1 0 0 0 0,1-1 0 0 0,-1 1 0 0 0,1-1 1 0 0,-1 0-1 0 0,0 1 0 0 0,0-1 0 0 0,0 1 0 0 0,1-1 0 0 0,-1 0 0 0 0,0 0 0 0 0,-1 0 0 0 0,1 1 0 0 0,0-1 1 0 0,0 0-1 0 0,0 0 0 0 0,-3 1 0 0 0,-7 4 98 0 0,9-4-83 0 0,0-1-1 0 0,0 1 1 0 0,0-1 0 0 0,0 0-1 0 0,0 0 1 0 0,-1 0 0 0 0,1 0-1 0 0,0 0 1 0 0,-1 0 0 0 0,1-1 0 0 0,-1 1-1 0 0,1-1 1 0 0,-1 1 0 0 0,1-1-1 0 0,-1 0 1 0 0,1 0 0 0 0,-1 0-1 0 0,-4-1 1 0 0,2-1 32 0 0,1 1 1 0 0,-1 0-1 0 0,1-1 0 0 0,0 0 0 0 0,0 0 1 0 0,0 0-1 0 0,0 0 0 0 0,0-1 0 0 0,0 1 1 0 0,1-1-1 0 0,-1 0 0 0 0,1 0 0 0 0,0-1 1 0 0,0 1-1 0 0,-4-5 0 0 0,5 4-75 0 0,-1 0 0 0 0,1 0 0 0 0,0-1-1 0 0,0 1 1 0 0,0 0 0 0 0,1-1 0 0 0,-1 1 0 0 0,1-1 0 0 0,0 1-1 0 0,0-1 1 0 0,0-9 0 0 0,1 10-846 0 0,1 1 1 0 0,-1-1-1 0 0,1 0 0 0 0,0 0 0 0 0,1-5 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29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253 297 2304 0 0,'17'-9'101'0'0,"-17"8"-97"0"0,1 1 0 0 0,-1 0 0 0 0,0-1 0 0 0,0 1-1 0 0,0 0 1 0 0,0-1 0 0 0,0 1 0 0 0,0-1 0 0 0,0 1 0 0 0,0 0-1 0 0,0-1 1 0 0,0 1 0 0 0,0 0 0 0 0,0-1 0 0 0,0 1 0 0 0,-1 0-1 0 0,1-1 1 0 0,0 1 0 0 0,0 0 0 0 0,0-1 0 0 0,0 1-1 0 0,-1 0 1 0 0,1-1 0 0 0,0 1 0 0 0,0 0 0 0 0,0-1 0 0 0,-1 1-1 0 0,1 0 1 0 0,-1-1 0 0 0,1 1 4 0 0,-1-2-14 0 0,1-1-1 0 0,-1 1 1 0 0,1-1 0 0 0,-1 0 0 0 0,1 1-1 0 0,0-1 1 0 0,0-3 0 0 0,0 3 218 0 0,0-1 0 0 0,0 1 0 0 0,0 0 0 0 0,-1 0 0 0 0,1 0 0 0 0,-2-4 1 0 0,0 0 639 0 0,0 0 1 0 0,1 0 0 0 0,0 0-1 0 0,0-9 1 0 0,0 10-506 0 0,1 0 0 0 0,-1-1 0 0 0,0 1 0 0 0,0 0 0 0 0,-1 0-1 0 0,-4-11 1 0 0,2 4 58 0 0,4 11-312 0 0,0 0 1 0 0,-1 1-1 0 0,1-1 0 0 0,0 0 1 0 0,-1 1-1 0 0,0-1 0 0 0,1 1 0 0 0,-1-1 1 0 0,0 1-1 0 0,0-1 0 0 0,0 1 1 0 0,0 0-1 0 0,0-1 0 0 0,0 1 0 0 0,-2-2 1 0 0,1 2-9 0 0,1-1 0 0 0,-1 1 1 0 0,1 0-1 0 0,0-1 0 0 0,-1 1 1 0 0,1-1-1 0 0,0 1 0 0 0,0-1 1 0 0,0 1-1 0 0,0-1 0 0 0,1 0 1 0 0,-1 0-1 0 0,0 1 1 0 0,1-1-1 0 0,-1-3 0 0 0,0 3 20 0 0,1 0-1 0 0,-1 1 1 0 0,1-1 0 0 0,-1 0-1 0 0,0 0 1 0 0,0 0-1 0 0,0 0 1 0 0,0 1 0 0 0,0-1-1 0 0,0 0 1 0 0,-1 1-1 0 0,-2-3 1 0 0,-8-3 352 0 0,10 6-365 0 0,1 0 0 0 0,-1 1 1 0 0,0-1-1 0 0,1 0 1 0 0,-1 0-1 0 0,1 0 1 0 0,-1 0-1 0 0,1 0 1 0 0,0-1-1 0 0,0 1 1 0 0,-1 0-1 0 0,-1-4 516 0 0,1 4-244 0 0,-2-1-195 0 0,0 0 0 0 0,1 1 0 0 0,-2-1 0 0 0,1 1 0 0 0,0 0 0 0 0,0 0 0 0 0,-7-1 0 0 0,9 2-14 0 0,-1 0 12 0 0,0 1-130 0 0,1-1 1 0 0,-1 0-1 0 0,0 1 1 0 0,0 0-1 0 0,0-1 1 0 0,0 1-1 0 0,0 0 1 0 0,1 1-1 0 0,-1-1 0 0 0,0 0 1 0 0,1 1-1 0 0,-1-1 1 0 0,-2 3-1 0 0,-4 4 40 0 0,1-1-1 0 0,-9 12 1 0 0,8-9-78 0 0,8-9-5 0 0,0 0-1 0 0,0 0 1 0 0,1 0 0 0 0,-1 0-1 0 0,0 0 1 0 0,1 0 0 0 0,-1 0 0 0 0,1 1-1 0 0,-1-1 1 0 0,1 0 0 0 0,0 0-1 0 0,-1 0 1 0 0,1 1 0 0 0,0-1-1 0 0,0 0 1 0 0,0 0 0 0 0,0 3-1 0 0,0-2 0 0 0,0 0-1 0 0,0 0 0 0 0,0 0 0 0 0,-1 0 0 0 0,1 0 1 0 0,-1 0-1 0 0,1 0 0 0 0,-2 3 0 0 0,-1 1 21 0 0,0 0 0 0 0,1 0-1 0 0,0 0 1 0 0,0 1 0 0 0,1-1-1 0 0,0 1 1 0 0,0-1 0 0 0,-1 9 0 0 0,2 5-5 0 0,0-8-8 0 0,-1-1 0 0 0,2 1 1 0 0,0-1-1 0 0,0 1 1 0 0,1-1-1 0 0,6 20 0 0 0,-3-15 18 0 0,0 0 0 0 0,5 24 0 0 0,-7-27-15 0 0,1 0 1 0 0,6 16 0 0 0,4 8-5 0 0,-12-31-10 0 0,0 0 0 0 0,0 0 0 0 0,1 0-1 0 0,0-1 1 0 0,0 1 0 0 0,1-1 0 0 0,-1 0-1 0 0,8 8 1 0 0,-6-9-35 0 0,-1-1 23 0 0,13 2 103 0 0,-16-4-76 0 0,1-1 1 0 0,-1 0-1 0 0,1 1 1 0 0,-1-1 0 0 0,1 0-1 0 0,0 0 1 0 0,-1 0-1 0 0,1 0 1 0 0,-1 0-1 0 0,1 0 1 0 0,0-1 0 0 0,-1 1-1 0 0,1-1 1 0 0,-1 1-1 0 0,2-1 1 0 0,20-12-17 0 0,-18 9 17 0 0,4-1-5 0 0,-2-1 0 0 0,1 0 0 0 0,-1-1 0 0 0,1 0 0 0 0,-2 0 0 0 0,1 0 0 0 0,-1-1 0 0 0,0 0 0 0 0,-1 0 0 0 0,0-1 0 0 0,0 1 0 0 0,-1-1 0 0 0,4-10 0 0 0,1-8 0 0 0,-2 0 0 0 0,-1-1 0 0 0,4-35 0 0 0,-2 30 0 0 0,-6 27 0 0 0,0-1 0 0 0,-1 1 0 0 0,1-1 0 0 0,-1 0 0 0 0,-1 1 0 0 0,1-14 0 0 0,-2 13 0 0 0,0 6 0 0 0,1-1 0 0 0,0 0 0 0 0,-1 1 0 0 0,1-1 0 0 0,0 0 0 0 0,0 0 0 0 0,0 1 0 0 0,0-1 0 0 0,0 0 0 0 0,0 1 0 0 0,1-1 0 0 0,-1 0 0 0 0,0 1 0 0 0,1-1 0 0 0,-1 0 0 0 0,1 1 0 0 0,0-1 0 0 0,0 1 0 0 0,-1-1 0 0 0,3-1 0 0 0,-3 3 0 0 0,0-1 0 0 0,0 1 0 0 0,0 0 0 0 0,1-1 0 0 0,-1 1 0 0 0,0 0 0 0 0,1-1 0 0 0,-1 1 0 0 0,0 0 0 0 0,0 0 0 0 0,1-1 0 0 0,-1 1 0 0 0,0 0 0 0 0,1 0 0 0 0,-1-1 0 0 0,1 1 0 0 0,-1 0 0 0 0,0 0 0 0 0,1 0 0 0 0,-1 0 0 0 0,1 0 0 0 0,-1 0 0 0 0,0 0 0 0 0,1 0 0 0 0,0 0 0 0 0,3 4 0 0 0,-3-3 0 0 0,0-1 1 0 0,1 2-6 0 0,1-1 0 0 0,-1 1 0 0 0,0 0 0 0 0,0-1 1 0 0,0 1-1 0 0,0 0 0 0 0,0 0 0 0 0,-1 0 0 0 0,1 0 1 0 0,-1 1-1 0 0,1-1 0 0 0,-1 0 0 0 0,0 1 0 0 0,0-1 1 0 0,0 1-1 0 0,1 3 0 0 0,1 3-2 0 0,1 1 0 0 0,0-1 0 0 0,1 1 0 0 0,6 10-1 0 0,6 11 75 0 0,-7-12-65 0 0,1 0 0 0 0,0 0 0 0 0,1-1 0 0 0,18 19 0 0 0,-11-9-1 0 0,-16-23-3 0 0,0-1 1 0 0,0 1 0 0 0,0-1-1 0 0,0 0 1 0 0,0 0-1 0 0,1 0 1 0 0,6 5 0 0 0,2-1-102 0 0,0-1 1 0 0,1 0 0 0 0,-1-1-1 0 0,1 0 1 0 0,0-1 0 0 0,1 0 0 0 0,-1-1-1 0 0,1-1 1 0 0,0 0 0 0 0,0-1-1 0 0,0 0 1 0 0,0-1 0 0 0,1-1-1 0 0,15-1 1 0 0,6-6-1481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38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1840 0 0,'0'2'1732'0'0,"-1"10"127"0"0,1-10-1550 0 0,-1 1 1 0 0,1-1-1 0 0,0 0 0 0 0,0 1 1 0 0,0-1-1 0 0,0 0 1 0 0,0 1-1 0 0,1-1 1 0 0,-1 1-1 0 0,2 3 0 0 0,1 2 57 0 0,-1 0-1 0 0,0 0 0 0 0,2 16 1 0 0,4 17 228 0 0,11 37 86 0 0,0-2-72 0 0,-14-61-480 0 0,31 116 932 0 0,-30-111-912 0 0,1-1 0 0 0,0 0-1 0 0,17 30 1 0 0,0 1 135 0 0,-13-29-53 0 0,26 38 0 0 0,2 4 148 0 0,-30-44-191 0 0,15 22-1 0 0,-19-35-146 0 0,-1 0-1 0 0,1-1 0 0 0,0 1 0 0 0,1-1 1 0 0,-1 0-1 0 0,12 8 0 0 0,7 3 50 0 0,-15-9-44 0 0,0-1 0 0 0,1 0 0 0 0,-1 0 0 0 0,12 4 0 0 0,-8-5 1 0 0,-7-2 3 0 0,1-1-1 0 0,-1 0 0 0 0,0 0 0 0 0,1 0 0 0 0,-1-1 0 0 0,9 1 1 0 0,-8-6 78 0 0,-4 1-111 0 0,-2 3-10 0 0,0 0-1 0 0,-1 0 1 0 0,1 0-1 0 0,-1-1 0 0 0,1 1 1 0 0,-1 0-1 0 0,1 0 0 0 0,-1 0 1 0 0,1-1-1 0 0,-1 1 1 0 0,1 0-1 0 0,-1-1 0 0 0,1 1 1 0 0,-1 0-1 0 0,0-1 0 0 0,1 1 1 0 0,-1 0-1 0 0,0-1 1 0 0,1 1-1 0 0,-1-1 0 0 0,0 1 1 0 0,1-1-1 0 0,-1 1 0 0 0,0-1 1 0 0,0 1-1 0 0,1-1 0 0 0,-1 1 1 0 0,0-2-1 0 0,0 2-6 0 0,1-1 44 0 0,4 0-33 0 0,1-3-10 0 0,-9 0 0 0 0,-3-3 0 0 0,8 4-12 0 0,-2 2-46 0 0,6 12-407 0 0,-5-8 434 0 0,0-2 23 0 0,0 1 0 0 0,-1-1 1 0 0,1 0-1 0 0,-1 0 0 0 0,1 0 0 0 0,0 0 1 0 0,0 0-1 0 0,0 0 0 0 0,0 0 0 0 0,0-1 0 0 0,-1 1 1 0 0,1 0-1 0 0,1 0 0 0 0,-1-1 0 0 0,0 1 0 0 0,0-1 1 0 0,2 2-1 0 0,-1 0-35 0 0,1 3 22 0 0,0-3-22 0 0,-1-1 36 0 0,0 0 0 0 0,0 0 1 0 0,0 0-1 0 0,0 0 0 0 0,0 1 0 0 0,0-1 0 0 0,-1 0 0 0 0,1 1 1 0 0,0 0-1 0 0,-1-1 0 0 0,1 1 0 0 0,-1 0 0 0 0,1 0 0 0 0,-1 0 0 0 0,0 0 1 0 0,1 2-1 0 0,6 9-15 0 0,15 16 22 0 0,-8-16-33 0 0,23 32 1 0 0,-8-11 33 0 0,-8-11-18 0 0,-8-9 77 0 0,12 16 0 0 0,-23-26-64 0 0,0 0-1 0 0,0 0 0 0 0,0 0 0 0 0,-1 1 0 0 0,0-1 1 0 0,0 1-1 0 0,0 0 0 0 0,0 0 0 0 0,0 5 1 0 0,-1-6 15 0 0,0-1-3 0 0,-1-1-1 0 0,1 1 1 0 0,-1 0-1 0 0,1-1 1 0 0,-1 1-1 0 0,0 0 1 0 0,0 0-1 0 0,-1-1 1 0 0,1 1-1 0 0,0 0 0 0 0,-1-1 1 0 0,0 1-1 0 0,1-1 1 0 0,-1 1-1 0 0,0 0 1 0 0,-1-1-1 0 0,1 0 1 0 0,0 1-1 0 0,-1-1 1 0 0,1 0-1 0 0,-3 4 1 0 0,2-4 12 0 0,0 0 1 0 0,0-1 0 0 0,0 1-1 0 0,0 0 1 0 0,0 0 0 0 0,-1-1-1 0 0,1 0 1 0 0,0 1 0 0 0,-1-1-1 0 0,1 0 1 0 0,-1 0 0 0 0,1 0 0 0 0,-1 0-1 0 0,1-1 1 0 0,-1 1 0 0 0,0-1-1 0 0,1 0 1 0 0,-1 1 0 0 0,0-1-1 0 0,1 0 1 0 0,-1-1 0 0 0,0 1-1 0 0,1 0 1 0 0,-5-2 0 0 0,0 0 38 0 0,-10-3 69 0 0,-22-10 0 0 0,33 12-118 0 0,1 0 0 0 0,-1-1 0 0 0,1 1 0 0 0,0-1 0 0 0,0 0 0 0 0,0-1 0 0 0,-6-5-1 0 0,10 7-26 0 0,-1 1-1 0 0,0-1 1 0 0,1 0-1 0 0,0 0 0 0 0,-1 0 1 0 0,1 0-1 0 0,0 0 1 0 0,1 0-1 0 0,-2-5 0 0 0,1 4 10 0 0,1 1-1 0 0,-1-1 1 0 0,0 1 0 0 0,-1 0-1 0 0,-1-5 1 0 0,3 6-35 0 0,3-2 22 0 0,-3 4 19 0 0,1-1 0 0 0,-1 1 0 0 0,0 0 0 0 0,0 0 0 0 0,0 0 1 0 0,0 0-1 0 0,0 0 0 0 0,0-1 0 0 0,0 1 0 0 0,0 0 0 0 0,0 0 0 0 0,0 0 0 0 0,0 0 1 0 0,0 0-1 0 0,0-1 0 0 0,0 1 0 0 0,0 0 0 0 0,0 0 0 0 0,0 0 0 0 0,0 0 0 0 0,0 0 0 0 0,0 0 1 0 0,0-1-1 0 0,0 1 0 0 0,0 0 0 0 0,-1 0 0 0 0,1 0 0 0 0,0 0 0 0 0,0 0 0 0 0,0 0 1 0 0,0-1-1 0 0,0 1 0 0 0,0 0 0 0 0,0 0 0 0 0,0 0 0 0 0,-1 0 0 0 0,1 0 0 0 0,0 0 1 0 0,0 0-1 0 0,0 0-6 0 0,0 0 1 0 0,-1-1-1 0 0,1 1 1 0 0,0 0-1 0 0,0 0 1 0 0,0 0-1 0 0,0 0 1 0 0,0 0-1 0 0,0 0 1 0 0,-1 0-1 0 0,1-1 1 0 0,0 1-1 0 0,0 0 1 0 0,0 0-1 0 0,0 0 1 0 0,0 0-1 0 0,0-1 1 0 0,0 1-1 0 0,0 0 1 0 0,0 0-1 0 0,0 0 1 0 0,0 0-1 0 0,0-1 1 0 0,0 1-1 0 0,0 0 1 0 0,0 0-1 0 0,0 0 1 0 0,0 0-1 0 0,0-1 1 0 0,0 1-1 0 0,0 0 0 0 0,0 0 1 0 0,0 0-1 0 0,0 0 1 0 0,0-1-1 0 0,1-1-27 0 0,0 1-1 0 0,0-1 0 0 0,0 0 0 0 0,0 1 0 0 0,1-1 0 0 0,-1 1 0 0 0,0 0 0 0 0,1-1 0 0 0,-1 1 0 0 0,3-1 0 0 0,-3 1-44 0 0,1 3-70 0 0,0 1 149 0 0,0-1 1 0 0,-1 1-1 0 0,1 0 0 0 0,0 0 0 0 0,-1 0 1 0 0,0 0-1 0 0,0 0 0 0 0,0 1 0 0 0,0-1 1 0 0,0 0-1 0 0,-1 0 0 0 0,1 1 0 0 0,-1 4 1 0 0,0-5-8 0 0,0 0 0 0 0,1-1 1 0 0,-1 1-1 0 0,1 0 1 0 0,0 0-1 0 0,1 3 1 0 0,3 15-4 0 0,-5-15 11 0 0,-1-2 0 0 0,1 0 0 0 0,1 0 0 0 0,-1 0 0 0 0,1 1 0 0 0,1 7 0 0 0,-1-10 0 0 0,-1 0 0 0 0,1 0 0 0 0,-1 0 0 0 0,0 0 0 0 0,0 0 0 0 0,0 0 0 0 0,0 0 0 0 0,0 0 0 0 0,-1 3 0 0 0,1 15 0 0 0,1-13 0 0 0,0 0 0 0 0,-1 0 0 0 0,0 0 0 0 0,0 1 0 0 0,0-1 0 0 0,-3 12 0 0 0,-5 39 132 0 0,6-38-18 0 0,-9 34 0 0 0,8-42-66 0 0,-2 6 90 0 0,-12 30 1 0 0,15-43-60 0 0,-1 0 0 0 0,1 0 0 0 0,-1 0 0 0 0,-1 0 0 0 0,1 0 0 0 0,-1-1 0 0 0,1 1 0 0 0,-1-1 0 0 0,-9 7 0 0 0,10-10-17 0 0,1 1 0 0 0,-1-1 0 0 0,1 0-1 0 0,-1 0 1 0 0,0-1 0 0 0,1 1 0 0 0,-1 0-1 0 0,0-1 1 0 0,1 0 0 0 0,-1 1 0 0 0,0-1-1 0 0,0 0 1 0 0,1 0 0 0 0,-1-1 0 0 0,0 1-1 0 0,0-1 1 0 0,1 1 0 0 0,-1-1 0 0 0,-4-2-1 0 0,1 1 26 0 0,0 0 0 0 0,1-1 0 0 0,-1 0 0 0 0,1 0 0 0 0,0 0 0 0 0,0-1 0 0 0,-8-7 0 0 0,9 7-57 0 0,0-1 0 0 0,1 1 0 0 0,-1-1 0 0 0,1 0 0 0 0,1 0 0 0 0,-4-8 0 0 0,-4-7 25 0 0,-12-19-1 0 0,4 9-85 0 0,2-1 0 0 0,-15-40 1 0 0,21 36-549 0 0,1 0 0 0 0,3 0 1 0 0,-4-49-1 0 0,9 73 214 0 0,-4-36-972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3:39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1871 1 4608 0 0,'0'0'353'0'0,"-5"4"-218"0"0,-7 17 1554 0 0,10-17-1206 0 0,0 0-1 0 0,0-1 1 0 0,0 1 0 0 0,-5 5-1 0 0,-37 49 1785 0 0,28-34-1830 0 0,-13 15 256 0 0,-43 59 874 0 0,62-87-1225 0 0,-22 19 0 0 0,0 1 132 0 0,20-19-299 0 0,-92 103 730 0 0,59-62-572 0 0,-2-1 1 0 0,-2-2 0 0 0,-84 63 0 0 0,55-50-7 0 0,46-36-167 0 0,-56 37 0 0 0,36-33-85 0 0,-97 55 3 0 0,100-62-80 0 0,24-10 35 0 0,-47 17 0 0 0,34-14-11 0 0,32-14-18 0 0,0 0 1 0 0,0 0 0 0 0,0-1 0 0 0,0 1-1 0 0,-1-1 1 0 0,1 0 0 0 0,-1-1 0 0 0,-10 1-1 0 0,12-1-16 0 0,-2 2-48 0 0,5-2-17 0 0,11-16-1103 0 0,-8 13 1165 0 0,-1 1 1 0 0,1-1 0 0 0,0 0-1 0 0,0 0 1 0 0,0 1-1 0 0,0-1 1 0 0,1 0 0 0 0,-1 1-1 0 0,0 0 1 0 0,2-3-1 0 0,16-8-141 0 0,0 1-120 0 0,-17 11 204 0 0,-1-1-35 0 0,-1 0 104 0 0,1 0 0 0 0,0 0 1 0 0,0 1-1 0 0,-1-1 0 0 0,1 0 0 0 0,0 0 0 0 0,-1 0 1 0 0,1-1-1 0 0,-1 1 0 0 0,0 0 0 0 0,1 0 0 0 0,0-2 1 0 0,-1 0 3 0 0,1 1 0 0 0,-1-1 0 0 0,1 1 0 0 0,-1-1 0 0 0,0 0 0 0 0,0 1 0 0 0,0-1 0 0 0,0 1 0 0 0,0-1 0 0 0,-1 0 0 0 0,1 1 1 0 0,-1-1-1 0 0,0 1 0 0 0,0-1 0 0 0,0 1 0 0 0,0 0 0 0 0,0-1 0 0 0,0 1 0 0 0,-1 0 0 0 0,1 0 0 0 0,-1 0 0 0 0,1 0 0 0 0,-1 0 1 0 0,-2-2-1 0 0,0 0 13 0 0,0 1 0 0 0,-1-1 0 0 0,1 1 0 0 0,-1 0 0 0 0,0 1 0 0 0,0-1 0 0 0,0 1 0 0 0,0 0 0 0 0,0 0 0 0 0,-11-2 0 0 0,8 4-2 0 0,0 1 0 0 0,0-1 0 0 0,0 1 0 0 0,0 0 0 0 0,0 1 0 0 0,-8 2 0 0 0,3-1-11 0 0,4-1 4 0 0,1 0-1 0 0,0 0 0 0 0,0 1 1 0 0,0 0-1 0 0,1 0 1 0 0,-1 1-1 0 0,1 0 1 0 0,0 0-1 0 0,0 1 1 0 0,0 0-1 0 0,-9 9 0 0 0,-3 6-42 0 0,-42 49-51 0 0,56-62 76 0 0,1-1 0 0 0,1 1 1 0 0,-1 0-1 0 0,1 0 1 0 0,-2 8-1 0 0,-2 2-35 0 0,6-15 40 0 0,0 0 0 0 0,1 0 1 0 0,-1 0-1 0 0,1-1 1 0 0,-1 1-1 0 0,1 0 0 0 0,0 0 1 0 0,0 0-1 0 0,0 0 1 0 0,0 0-1 0 0,0 0 0 0 0,0 0 1 0 0,0 0-1 0 0,1 0 1 0 0,-1 0-1 0 0,1 0 0 0 0,-1 0 1 0 0,1 0-1 0 0,1 2 0 0 0,2 2-3 0 0,4-3 11 0 0,-6-2 0 0 0,14-2 0 0 0,-8-1 10 0 0,-7 2 107 0 0,-4-1-43 0 0,-4 2-20 0 0,-9 6-42 0 0,10-4-3 0 0,0-1-1 0 0,0 1 1 0 0,0 1 0 0 0,1-1 0 0 0,-6 5-1 0 0,-2 5 10 0 0,0 0 0 0 0,1 0-1 0 0,-20 29 1 0 0,-22 48-30 0 0,34-55 17 0 0,9-13 45 0 0,1 0-1 0 0,-10 32 0 0 0,13-34 27 0 0,-2 5 89 0 0,-11 49-1 0 0,18-66-123 0 0,1-1 1 0 0,0 1-1 0 0,1 0 1 0 0,0 0-1 0 0,0-1 0 0 0,0 1 1 0 0,1 0-1 0 0,0-1 1 0 0,1 1-1 0 0,-1-1 0 0 0,4 9 1 0 0,-4-14-27 0 0,0 0-1 0 0,0 1 1 0 0,1-1 0 0 0,-1 0 0 0 0,0 0 0 0 0,1 0 0 0 0,0 0-1 0 0,-1 0 1 0 0,1 0 0 0 0,0 0 0 0 0,0-1 0 0 0,0 1-1 0 0,0 0 1 0 0,0-1 0 0 0,0 0 0 0 0,1 1 0 0 0,-1-1-1 0 0,0 0 1 0 0,1 0 0 0 0,-1-1 0 0 0,0 1 0 0 0,1 0 0 0 0,-1-1-1 0 0,1 1 1 0 0,0-1 0 0 0,-1 0 0 0 0,1 0 0 0 0,-1 0-1 0 0,1 0 1 0 0,-1 0 0 0 0,4-1 0 0 0,3-1-5 0 0,0-1 0 0 0,1 0 1 0 0,-2 0-1 0 0,1 0 0 0 0,0-1 0 0 0,-1-1 1 0 0,10-5-1 0 0,12-11-164 0 0,-1 0-1 0 0,36-35 1 0 0,-17 9-4480 0 0,-5 1-1098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11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3224 0 0,'18'-5'3105'0'0,"-6"12"-1462"0"0,-10-5-1458 0 0,0-1 0 0 0,0 1-1 0 0,0-1 1 0 0,-1 1 0 0 0,1 0 0 0 0,-1 0 0 0 0,1 0 0 0 0,-1 0 0 0 0,0 0 0 0 0,0 0-1 0 0,0 0 1 0 0,1 3 0 0 0,-1-2-33 0 0,0 0 0 0 0,1-1 0 0 0,-1 1-1 0 0,1-1 1 0 0,-1 0 0 0 0,1 1 0 0 0,0-1-1 0 0,-1 0 1 0 0,4 3 0 0 0,-3-3-114 0 0,1 0-1 0 0,-1-1 1 0 0,0 1-1 0 0,1 0 1 0 0,-1-1-1 0 0,1 0 1 0 0,-1 1-1 0 0,1-1 1 0 0,0 0 0 0 0,0 0-1 0 0,-1-1 1 0 0,1 1-1 0 0,0 0 1 0 0,0-1-1 0 0,0 0 1 0 0,0 0-1 0 0,4 0 1 0 0,88-5 193 0 0,-59 3-1159 0 0,-14 1-3328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12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6448 0 0,'-15'6'297'0'0,"12"-4"-9"0"0,1-1-69 0 0,2-1-167 0 0,0 1 1 0 0,-1-1-1 0 0,1 0 0 0 0,-1 0 1 0 0,1 1-1 0 0,0-1 0 0 0,0 0 1 0 0,-1 1-1 0 0,1-1 1 0 0,0 1-1 0 0,0-1 0 0 0,-1 0 1 0 0,1 1-1 0 0,0-1 0 0 0,0 1 1 0 0,0-1-1 0 0,0 0 1 0 0,-1 1-1 0 0,1-1 0 0 0,0 1 1 0 0,0-1-1 0 0,0 1 1 0 0,0-1-1 0 0,0 0 0 0 0,0 1 1 0 0,0-1-1 0 0,1 1 0 0 0,7 12 1543 0 0,-6-11-1555 0 0,1 1 76 0 0,0 0 0 0 0,0 0 1 0 0,1 0-1 0 0,-1-1 0 0 0,1 0 0 0 0,-1 0 1 0 0,1 0-1 0 0,0 0 0 0 0,0 0 0 0 0,0-1 0 0 0,0 1 1 0 0,0-1-1 0 0,0 0 0 0 0,1-1 0 0 0,4 1 1 0 0,5 1-38 0 0,1-2 0 0 0,-1 1 1 0 0,17-3-1 0 0,-5-3 13 0 0,-17 0-133 0 0,-3 1-19 0 0,23-12-1044 0 0,-18 7-3009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12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1840 0 0,'1'2'325'0'0,"-1"-1"300"0"0,0 1 0 0 0,1-1 0 0 0,-1 1 0 0 0,0-1 0 0 0,0 1-1 0 0,1-1 1 0 0,-1 1 0 0 0,0-1 0 0 0,-1 1 0 0 0,1 2 0 0 0,-1-3-566 0 0,1 0-1 0 0,0 0 1 0 0,0 0 0 0 0,0 0 0 0 0,0 0 0 0 0,0 0 0 0 0,0 0 0 0 0,0 0 0 0 0,0 1 0 0 0,0-1 0 0 0,0 0 0 0 0,0 0 0 0 0,1 0 0 0 0,-1 0-1 0 0,0 0 1 0 0,1 0 0 0 0,-1-1 0 0 0,1 1 0 0 0,-1 0 0 0 0,1 0 0 0 0,0 0 0 0 0,-1 0 0 0 0,1 0 0 0 0,0 0 0 0 0,1 1 98 0 0,0 0 1 0 0,0 0-1 0 0,-1 0 0 0 0,1 0 1 0 0,-1 0-1 0 0,0 1 1 0 0,2 2-1 0 0,6 9 228 0 0,-1-6-204 0 0,-6-6-130 0 0,0 0-1 0 0,-1 0 0 0 0,1-1 0 0 0,0 1 0 0 0,-1 1 0 0 0,3 2 0 0 0,-3-3-19 0 0,0-1 1 0 0,0 1-1 0 0,0-1 0 0 0,0 1 1 0 0,1-1-1 0 0,-1 0 1 0 0,0 0-1 0 0,1 1 1 0 0,2 0-1 0 0,-3-1-9 0 0,0 0 0 0 0,1 0 0 0 0,-1 0 0 0 0,0 0 1 0 0,0 0-1 0 0,0 1 0 0 0,1-1 0 0 0,-1 0 0 0 0,0 0 0 0 0,-1 1 0 0 0,1-1 0 0 0,0 1 0 0 0,1 2 1 0 0,-1-1 29 0 0,1 0-1 0 0,-1-1 1 0 0,1 1 0 0 0,0 0 0 0 0,0 0 0 0 0,0-1 0 0 0,0 0 0 0 0,1 1 0 0 0,-1-1 0 0 0,5 3 0 0 0,7 8 359 0 0,5-1-197 0 0,-17-12-188 0 0,0 1 1 0 0,0 0-1 0 0,-1 0 0 0 0,1 0 1 0 0,0 0-1 0 0,0 1 0 0 0,0-1 0 0 0,-1 0 1 0 0,1 1-1 0 0,-1-1 0 0 0,3 4 1 0 0,-4-5-14 0 0,1 0 0 0 0,-1 1 1 0 0,1-1-1 0 0,-1 1 1 0 0,1-1-1 0 0,-1 0 0 0 0,1 1 1 0 0,0-1-1 0 0,-1 0 1 0 0,1 0-1 0 0,-1 1 0 0 0,1-1 1 0 0,0 0-1 0 0,-1 0 1 0 0,1 0-1 0 0,0 0 0 0 0,0 0 1 0 0,3 1 33 0 0,36 8 327 0 0,-24-6-262 0 0,-9-2-61 0 0,-1-1-1 0 0,0 1 1 0 0,1-1 0 0 0,-1-1-1 0 0,1 1 1 0 0,-1-1-1 0 0,0 0 1 0 0,0 0-1 0 0,1-1 1 0 0,-1 0 0 0 0,0 0-1 0 0,0 0 1 0 0,-1-1-1 0 0,1 0 1 0 0,7-5-1 0 0,18-9 126 0 0,-23 13-148 0 0,0 0-1 0 0,0 0 1 0 0,-1-1-1 0 0,0 0 1 0 0,1-1-1 0 0,7-8 0 0 0,46-39-1014 0 0,-34 25-1489 0 0,-10 12 1196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14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1747 30 9584 0 0,'-110'-8'2364'0'0,"32"-6"760"0"0,58 12-2588 0 0,8 0-314 0 0,0 0 1 0 0,0 1 0 0 0,0 1-1 0 0,0 0 1 0 0,0 0-1 0 0,-12 3 1 0 0,-6 5 57 0 0,0 2 0 0 0,-43 21 0 0 0,66-28-260 0 0,0 1-1 0 0,0 0 1 0 0,1 0 0 0 0,-9 8-1 0 0,-7 4 30 0 0,-19 10 5 0 0,-58 38-27 0 0,81-50-28 0 0,1 0 1 0 0,0 0-1 0 0,-19 23 0 0 0,23-22-5 0 0,-1 1 20 0 0,0 0 0 0 0,1 1 0 0 0,1 1 0 0 0,-13 24 0 0 0,6-8 10 0 0,12-22-4 0 0,-11 24 0 0 0,10-14-20 0 0,-10 28 37 0 0,-18 73 1 0 0,23-68 16 0 0,-9 55-55 0 0,21-105 1 0 0,-3 25 0 0 0,1 1 0 0 0,2 42 0 0 0,3-21 0 0 0,-1-22 0 0 0,6 36 0 0 0,-5-52 0 0 0,9 48 0 0 0,23 76 0 0 0,-6-22 2 0 0,-8-32-16 0 0,-1 18-46 0 0,11 62 60 0 0,-16-76 11 0 0,-7-44 16 0 0,2 87-1 0 0,-14-66 23 0 0,1-28-34 0 0,-2 9 15 0 0,-1 0-1 0 0,-3-1 0 0 0,-19 56 1 0 0,19-71 28 0 0,-2-1-1 0 0,-24 43 1 0 0,20-47 128 0 0,-1-1-1 0 0,-30 31 0 0 0,37-44-118 0 0,-11 10 148 0 0,0-2 0 0 0,-2 0 0 0 0,0-1 1 0 0,-43 26-1 0 0,44-32-92 0 0,0-1 0 0 0,0 0 1 0 0,-1-2-1 0 0,0 0 0 0 0,-1-2 1 0 0,0 0-1 0 0,-41 5 0 0 0,51-11-68 0 0,1 0 0 0 0,-1-1 0 0 0,0-1 0 0 0,1 0 0 0 0,0-1 0 0 0,-1 0 0 0 0,1-1 0 0 0,0-1 0 0 0,0 0 0 0 0,0 0 0 0 0,1-1 0 0 0,-1-1 0 0 0,1 0 0 0 0,1-1 0 0 0,-1 0 0 0 0,1-1 0 0 0,0 0 0 0 0,1-1 0 0 0,-13-13 0 0 0,9 6-57 0 0,0 0-1 0 0,-19-30 0 0 0,27 36-83 0 0,1 0-1 0 0,-1-1 1 0 0,2 0 0 0 0,0 0 0 0 0,0 0 0 0 0,-3-17-1 0 0,2 0-472 0 0,1 0-1 0 0,1 0 0 0 0,2-1 0 0 0,0 1 0 0 0,2 0 1 0 0,8-48-1 0 0,3 18-6049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15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6536 0 0,'-5'1'-56'0'0,"-27"2"8016"0"0,37 3-7851 0 0,-1 0-1 0 0,1 1 1 0 0,-1 0 0 0 0,6 12 0 0 0,-5-10 30 0 0,0 0-1 0 0,8 12 1 0 0,-7-12-34 0 0,-3-6-78 0 0,-1 0 0 0 0,0 0 0 0 0,0 0 0 0 0,1-1-1 0 0,0 1 1 0 0,-1-1 0 0 0,5 3 0 0 0,-4-3 1 0 0,1 0 0 0 0,0-1 1 0 0,0 1-1 0 0,-1-1 1 0 0,1 0-1 0 0,0 0 1 0 0,0 0-1 0 0,0 0 1 0 0,1-1-1 0 0,-1 1 0 0 0,0-1 1 0 0,0 0-1 0 0,0-1 1 0 0,0 1-1 0 0,0-1 1 0 0,0 0-1 0 0,6-1 1 0 0,-7 1-5 0 0,0 0 0 0 0,0 1 0 0 0,0-1 0 0 0,-1 1 0 0 0,1 0 0 0 0,0 0 0 0 0,0 0 0 0 0,5 1 1 0 0,2 0 3 0 0,2-1 42 0 0,-4 0-44 0 0,-1 1 0 0 0,1-1-1 0 0,-1-1 1 0 0,1 1 0 0 0,-1-2-1 0 0,1 1 1 0 0,-1-1 0 0 0,0 0-1 0 0,0 0 1 0 0,0 0 0 0 0,12-7-1 0 0,-15 7-23 0 0,-1 0 16 0 0,1 0 0 0 0,0-1 0 0 0,0 1 1 0 0,-1-1-1 0 0,1 0 0 0 0,-1 0 0 0 0,0 0 1 0 0,3-4-1 0 0,-3 4-5 0 0,-1 1 0 0 0,0 0 0 0 0,1 0 0 0 0,-1-1 1 0 0,6-2-1 0 0,-6 4-1 0 0,0 0 0 0 0,0-1 0 0 0,0 0 0 0 0,0 1 0 0 0,0-1 0 0 0,0 0 0 0 0,-1 0 0 0 0,4-4-1 0 0,-4 4 3 0 0,1 0 0 0 0,-1 1 0 0 0,1-1 0 0 0,-1 0 0 0 0,1 1 0 0 0,0-1 0 0 0,-1 1 0 0 0,1 0 0 0 0,3-3-1 0 0,-2 3 8 0 0,7-2-5 0 0,20 2-76 0 0,-28 1 59 0 0,0 0-1 0 0,0 0 1 0 0,0 1-1 0 0,0-1 1 0 0,1 1-1 0 0,-1-1 1 0 0,3 2-1 0 0,3 5 2 0 0,0 3-16 0 0,0 1 0 0 0,-2-1 0 0 0,8 15 0 0 0,-6-4 16 0 0,3 8 0 0 0,-6-19 0 0 0,-1-1 0 0 0,5 15 0 0 0,3 7 0 0 0,3 16 0 0 0,-15-46 0 0 0,1 1 0 0 0,0 0 0 0 0,0-1 0 0 0,0 1 0 0 0,0-1 0 0 0,0 1 0 0 0,0-1 0 0 0,1 0 0 0 0,-1 1 0 0 0,3 1 0 0 0,-2-1 0 0 0,10 7 0 0 0,-8-9 0 0 0,-1-1 0 0 0,1 1 0 0 0,3-1 0 0 0,7-2 0 0 0,4-1 141 0 0,0 0 0 0 0,0-2 0 0 0,19-8 0 0 0,-36 14-255 0 0,2-1 133 0 0,0 1 1 0 0,0 0-1 0 0,0-1 1 0 0,0 0-1 0 0,-1 0 1 0 0,1 0-1 0 0,0 0 0 0 0,4-2 1 0 0,9-4-377 0 0,-6 3 292 0 0,-8 2 64 0 0,0 1 0 0 0,0 0 0 0 0,0 0 0 0 0,0-1 1 0 0,0 1-1 0 0,0 1 0 0 0,0-1 0 0 0,0 0 0 0 0,0 1 0 0 0,1-1 0 0 0,2 0 0 0 0,7-2 1 0 0,-11 3 2 0 0,24-9-14 0 0,-23 9-2 0 0,0 0 0 0 0,0 0 0 0 0,0 0 0 0 0,0 1 0 0 0,0-1 0 0 0,1 1 1 0 0,2 1-1 0 0,10 3-3 0 0,61 23-37 0 0,-54-23 54 0 0,-19-5 0 0 0,0 0 0 0 0,-1 1 0 0 0,1-1 0 0 0,0 1 0 0 0,-1 0 0 0 0,1 0 0 0 0,0 0 0 0 0,-1 0 0 0 0,4 2 0 0 0,18 11 1 0 0,-20-12 8 0 0,0 0 0 0 0,0 0 0 0 0,0 1 0 0 0,0-1 0 0 0,-1 1 0 0 0,7 6 0 0 0,11 11 35 0 0,-14-13-33 0 0,0-1 0 0 0,10 14-1 0 0,0 2 55 0 0,15 22 226 0 0,-9-11-52 0 0,3 5-237 0 0,-24-35-2 0 0,0 1 0 0 0,0-1 0 0 0,-1 1 0 0 0,0 0 0 0 0,0 0 0 0 0,0-1 0 0 0,0 1 0 0 0,0 0 0 0 0,-1 7-1 0 0,3 22 23 0 0,-2-24-8 0 0,0 1 0 0 0,-1 0 0 0 0,-1 13 0 0 0,-38 220 676 0 0,18-143-354 0 0,8-31 154 0 0,-9 31 79 0 0,3-15-420 0 0,7-37-109 0 0,-11 86 0 0 0,15-97-40 0 0,6-30 2 0 0,1 0 0 0 0,-1 0 1 0 0,1 0-1 0 0,-1 12 0 0 0,-4 147 125 0 0,-2 9 31 0 0,8-153-140 0 0,8 178 36 0 0,-3-156-54 0 0,13 73 0 0 0,-14-99 2 0 0,34 134 42 0 0,-28-120-17 0 0,2 0 1 0 0,25 49-1 0 0,-35-77-23 0 0,13 26 27 0 0,2-1-1 0 0,0-1 0 0 0,32 37 1 0 0,-34-48-14 0 0,0-1 0 0 0,1-1 0 0 0,1-1 0 0 0,1-1 0 0 0,27 17 1 0 0,-30-22-4 0 0,0 0 1 0 0,1-1-1 0 0,-1-1 1 0 0,2 0-1 0 0,-1-1 0 0 0,0-1 1 0 0,29 3-1 0 0,-24-5-1 0 0,0-1 0 0 0,-1-2 0 0 0,1 0-1 0 0,0-1 1 0 0,0-1 0 0 0,-1 0 0 0 0,29-10 0 0 0,-25 5-724 0 0,42-21 0 0 0,-38 13-2154 0 0,29-20 0 0 0,-18 9-3237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17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7888 0 0,'0'0'713'0'0,"1"2"-500"0"0,-1-2-207 0 0,1 1 62 0 0,0 0 0 0 0,0 0 0 0 0,-1 0 1 0 0,1 0-1 0 0,0 0 0 0 0,-1 0 0 0 0,1 0 1 0 0,0 0-1 0 0,-1 0 0 0 0,0 0 0 0 0,1 0 0 0 0,-1 0 1 0 0,0 0-1 0 0,1 1 0 0 0,-1-1 0 0 0,0 0 0 0 0,0 0 1 0 0,0 0-1 0 0,0 1 0 0 0,0-1 0 0 0,0 0 1 0 0,-1 0-1 0 0,1 2 0 0 0,0 1 519 0 0,1 1-378 0 0,0 1 0 0 0,-1-1 0 0 0,1 1 0 0 0,-1 0 0 0 0,0-1 1 0 0,-2 12-1 0 0,1-9 0 0 0,0 0 0 0 0,1 0 0 0 0,1 13 0 0 0,0-2 265 0 0,0 30 0 0 0,-2-28-88 0 0,3 21 0 0 0,6 40 724 0 0,-7-79-1059 0 0,-1 1 1 0 0,0 0-1 0 0,0-1 0 0 0,0 1 1 0 0,-1 0-1 0 0,1-1 0 0 0,-1 1 1 0 0,0-1-1 0 0,0 1 0 0 0,-1 3 1 0 0,-4 13 255 0 0,4 3 152 0 0,3-19 85 0 0,-1-16-296 0 0,-2-7-176 0 0,1 17-62 0 0,0-1 0 0 0,1 0 0 0 0,0 0 0 0 0,0 0 0 0 0,0-6 0 0 0,8-88-73 0 0,-8 91 51 0 0,1 0 0 0 0,-2 0 0 0 0,1 0 1 0 0,-1 0-1 0 0,-2-10 0 0 0,2 10 11 0 0,0 1-1 0 0,0-1 1 0 0,0 1 0 0 0,1-1 0 0 0,0-9-1 0 0,3-6-26 0 0,7-26 0 0 0,-8 39 10 0 0,1 1 0 0 0,-1 0 0 0 0,1 0 0 0 0,1 0 1 0 0,0 0-1 0 0,8-12 0 0 0,-3 6-8 0 0,-6 9-13 0 0,1 0 1 0 0,-1-1-1 0 0,1 1 0 0 0,0 0 0 0 0,5-4 0 0 0,-7 6 28 0 0,1 0-1 0 0,-1 1 1 0 0,0-1-1 0 0,0 1 1 0 0,1-1-1 0 0,-1 1 1 0 0,1 0-1 0 0,-1 0 1 0 0,1 0-1 0 0,-1 1 1 0 0,1-1-1 0 0,0 0 1 0 0,-1 1-1 0 0,1 0 1 0 0,3-1-1 0 0,12-1-91 0 0,-17 1 97 0 0,0 1 0 0 0,1 0 1 0 0,-1 0-1 0 0,0-1 0 0 0,0 1 0 0 0,0 0 0 0 0,0 0 0 0 0,1 0 0 0 0,-1 0 0 0 0,0 0 1 0 0,0 0-1 0 0,0 1 0 0 0,1-1 0 0 0,-1 0 0 0 0,0 0 0 0 0,0 1 0 0 0,0-1 0 0 0,0 1 1 0 0,0-1-1 0 0,0 1 0 0 0,0 0 0 0 0,0-1 0 0 0,0 1 0 0 0,0 0 0 0 0,1 1 0 0 0,3 2-13 0 0,0 0 0 0 0,0 1 0 0 0,0 0 0 0 0,-1 0 0 0 0,0 1 0 0 0,0-1 0 0 0,0 1 0 0 0,-1 0 0 0 0,1 0 0 0 0,-1 0 0 0 0,-1 0 0 0 0,3 8-1 0 0,26 87-52 0 0,-21-45 64 0 0,-7-35 73 0 0,6 22 1 0 0,-5-20 119 0 0,-4-20-156 0 0,1 0 0 0 0,-1 0 0 0 0,1 0 0 0 0,-1 0 0 0 0,1 0 0 0 0,0 0 0 0 0,0 0 0 0 0,3 5 1281 0 0,-4-9-1252 0 0,-3-4-56 0 0,1 1 0 0 0,-1-1-1 0 0,1 1 1 0 0,0-1 0 0 0,1 0-1 0 0,-1 0 1 0 0,1 0 0 0 0,0 0-1 0 0,1 0 1 0 0,-1 0 0 0 0,1 0-1 0 0,0-8 1 0 0,1 2-20 0 0,0 0 0 0 0,0 0 1 0 0,1 1-1 0 0,0-1 0 0 0,4-10 0 0 0,10-17-151 0 0,-10 24 107 0 0,8-24 1 0 0,-9 25 48 0 0,0 1 0 0 0,1-1 0 0 0,1 1 1 0 0,0 1-1 0 0,0-1 0 0 0,12-12 0 0 0,-10 11-25 0 0,-5 9 19 0 0,-1 1 1 0 0,1-1-1 0 0,0 1 0 0 0,-1 0 1 0 0,2 0-1 0 0,-1 1 0 0 0,0-1 1 0 0,7-2-1 0 0,-9 4 13 0 0,-1 1 0 0 0,0-1 0 0 0,1 1 0 0 0,-1 0 0 0 0,0 0 0 0 0,1 0 0 0 0,-1 0 1 0 0,0 0-1 0 0,1 0 0 0 0,1 0 0 0 0,4 1-6 0 0,-6-1 10 0 0,0 0 0 0 0,-1 0 0 0 0,1 0 1 0 0,0-1-1 0 0,-1 1 0 0 0,1 0 0 0 0,-1 0 0 0 0,1 1 1 0 0,0-1-1 0 0,-1 0 0 0 0,1 0 0 0 0,0 0 1 0 0,-1 0-1 0 0,1 0 0 0 0,-1 1 0 0 0,1-1 0 0 0,-1 0 1 0 0,1 1-1 0 0,0-1 0 0 0,-1 0 0 0 0,1 1 0 0 0,-1-1 1 0 0,0 0-1 0 0,1 1 0 0 0,-1-1 0 0 0,1 1 1 0 0,0 0-1 0 0,0 1-2 0 0,6 4-8 0 0,-5-4 9 0 0,0-1-1 0 0,0 1 0 0 0,0 0 0 0 0,0 0 1 0 0,0 0-1 0 0,-1 0 0 0 0,1 0 1 0 0,0 0-1 0 0,-1 1 0 0 0,0-1 1 0 0,0 0-1 0 0,1 1 0 0 0,0 3 0 0 0,8 29-45 0 0,-6-22 44 0 0,0 0 0 0 0,3 23 0 0 0,15 139 203 0 0,-11-82-38 0 0,-4-72-3053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17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84 202 1840 0 0,'0'0'8878'0'0,"10"17"-8100"0"0,23-4-126 0 0,-30-12-613 0 0,0 0 1 0 0,0-1-1 0 0,0 1 1 0 0,0 0-1 0 0,0 1 1 0 0,0-1 0 0 0,0 0-1 0 0,-1 1 1 0 0,6 3-1 0 0,1 1 88 0 0,-6-5-92 0 0,0 1-1 0 0,-1-1 0 0 0,1-1 1 0 0,0 1-1 0 0,-1 0 0 0 0,1-1 1 0 0,0 1-1 0 0,0-1 0 0 0,0 0 1 0 0,4 0-1 0 0,14 1 227 0 0,-19 0-246 0 0,0-1 1 0 0,0 1-1 0 0,0-1 0 0 0,1 0 1 0 0,-1 0-1 0 0,0 0 0 0 0,0 0 1 0 0,0 0-1 0 0,0 0 0 0 0,0-1 1 0 0,1 1-1 0 0,-1-1 0 0 0,0 1 1 0 0,0-1-1 0 0,3-1 0 0 0,4 0 42 0 0,-9 3-52 0 0,1-1 1 0 0,-1 0-1 0 0,0 0 0 0 0,1 0 0 0 0,-1 0 0 0 0,1-1 0 0 0,-1 1 1 0 0,0 0-1 0 0,1 0 0 0 0,-1 0 0 0 0,1 0 0 0 0,-1 0 0 0 0,0 0 0 0 0,1-1 1 0 0,-1 1-1 0 0,0 0 0 0 0,1 0 0 0 0,-1-1 0 0 0,0 1 0 0 0,1 0 1 0 0,-1 0-1 0 0,0-1 0 0 0,1 1 0 0 0,-1 0 0 0 0,0-1 0 0 0,0 1 0 0 0,1-1 1 0 0,-1 1-1 0 0,0 0 0 0 0,0-1 0 0 0,0 1 0 0 0,0 0 0 0 0,0-1 1 0 0,0 1-1 0 0,1-1 0 0 0,6-14 228 0 0,-6 14-207 0 0,0-2 1 0 0,1 1-1 0 0,-1 0 0 0 0,0 0 1 0 0,0 0-1 0 0,-1 0 0 0 0,1-1 1 0 0,0 1-1 0 0,-1 0 0 0 0,1-1 0 0 0,-1 1 1 0 0,0 0-1 0 0,0-1 0 0 0,0 1 1 0 0,0-1-1 0 0,0 1 0 0 0,-1-3 1 0 0,-2-4 143 0 0,0-1 0 0 0,-1 1 1 0 0,0-1-1 0 0,0 1 0 0 0,-1 0 1 0 0,0 1-1 0 0,-1-1 1 0 0,0 1-1 0 0,0 0 0 0 0,-1 1 1 0 0,0-1-1 0 0,0 1 0 0 0,-14-10 1 0 0,-2-3 562 0 0,20 16-645 0 0,0 1 1 0 0,0-1 0 0 0,-1 1-1 0 0,0 0 1 0 0,1 0-1 0 0,-1 1 1 0 0,0-1-1 0 0,-1 1 1 0 0,1 0 0 0 0,0 0-1 0 0,-6-1 1 0 0,-1-1 107 0 0,10 3-175 0 0,0 1 0 0 0,0 0 0 0 0,0-1 0 0 0,0 1 0 0 0,0 0 0 0 0,0-1 0 0 0,0 1-1 0 0,0 0 1 0 0,0 0 0 0 0,0 0 0 0 0,0 0 0 0 0,0 0 0 0 0,-1 0 0 0 0,1 0 0 0 0,0 0-1 0 0,0 1 1 0 0,0-1 0 0 0,0 0 0 0 0,0 1 0 0 0,0-1 0 0 0,-1 1 0 0 0,-4 1 52 0 0,-15 8 188 0 0,16-6-232 0 0,-1-1 0 0 0,1 1-1 0 0,0 0 1 0 0,0 1-1 0 0,-7 7 1 0 0,9-9-24 0 0,1 0 1 0 0,0 0-1 0 0,-1 1 0 0 0,1-1 1 0 0,1 0-1 0 0,-1 1 1 0 0,0-1-1 0 0,1 1 0 0 0,0-1 1 0 0,0 1-1 0 0,-1 4 0 0 0,-11 70 45 0 0,12-68-56 0 0,1 0 0 0 0,0 0 1 0 0,0 0-1 0 0,1 0 0 0 0,1 0 1 0 0,-1 0-1 0 0,2 0 0 0 0,-1 0 0 0 0,1-1 1 0 0,6 14-1 0 0,-2-7-8 0 0,10 21 108 0 0,-14-30-79 0 0,1-1 0 0 0,0 0 0 0 0,0 0 1 0 0,1-1-1 0 0,-1 1 0 0 0,1-1 0 0 0,0 0 0 0 0,7 5 0 0 0,0 0 36 0 0,-9-8-44 0 0,-1 0 1 0 0,1 0-1 0 0,-1 0 1 0 0,1-1-1 0 0,0 1 0 0 0,-1 0 1 0 0,1-1-1 0 0,5 2 0 0 0,18 7-7 0 0,14 4 0 0 0,-31-12 0 0 0,1 0 0 0 0,-1-1 0 0 0,15 1 0 0 0,6-1 4 0 0,-19 0-290 0 0,1-1 0 0 0,17-2 0 0 0,-5 2-2666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49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9584 0 0,'0'0'1105'0'0,"5"-8"-97"0"0,3-5-250 0 0,1 0 1 0 0,0 0-1 0 0,16-14 1 0 0,-15 15-450 0 0,-7 10-253 0 0,0 0 0 0 0,0 0 0 0 0,0 0 0 0 0,1 0 0 0 0,-1 0 0 0 0,0 1 0 0 0,1-1 0 0 0,-1 1 0 0 0,1 0 0 0 0,0 0 0 0 0,-1 1 0 0 0,1-1 0 0 0,0 1 0 0 0,6 0 0 0 0,-9-1-54 0 0,1 1 1 0 0,-1 0 0 0 0,0 0-1 0 0,1 0 1 0 0,-1 0 0 0 0,1 0-1 0 0,-1 0 1 0 0,0 0-1 0 0,1 0 1 0 0,-1 1 0 0 0,0-1-1 0 0,1 1 1 0 0,-1-1 0 0 0,0 1-1 0 0,1-1 1 0 0,-1 1 0 0 0,2 1-1 0 0,2 1 41 0 0,-2-1-21 0 0,0 0 0 0 0,0-1 0 0 0,0 1-1 0 0,0 0 1 0 0,-1 0 0 0 0,1 1 0 0 0,0-1-1 0 0,-1 0 1 0 0,0 1 0 0 0,1 0 0 0 0,1 3 0 0 0,0 0 0 0 0,-1 0 1 0 0,0 0 0 0 0,0 1-1 0 0,0-1 1 0 0,-1 1 0 0 0,0 0 0 0 0,0 0-1 0 0,-1-1 1 0 0,0 1 0 0 0,0 0 0 0 0,0 0-1 0 0,-1 0 1 0 0,0 1 0 0 0,-1-1 0 0 0,1 0-1 0 0,-1 0 1 0 0,-1-1 0 0 0,-3 14-1 0 0,3-16 41 0 0,0 1-1 0 0,-1-1 0 0 0,1 1 0 0 0,-1-1 1 0 0,0 0-1 0 0,0 0 0 0 0,0 0 0 0 0,-6 5 0 0 0,8-8-9 0 0,-1 1 1 0 0,0-1-1 0 0,1 1 0 0 0,-1-1 0 0 0,0 0 0 0 0,0 0 0 0 0,1 0 0 0 0,-1 0 0 0 0,0 0 0 0 0,0 0 0 0 0,0 0 1 0 0,0 0-1 0 0,0-1 0 0 0,-1 1 0 0 0,1-1 0 0 0,0 0 0 0 0,0 0 0 0 0,0 0 0 0 0,0 0 0 0 0,-1 0 0 0 0,-1 0 0 0 0,-2-2 60 0 0,0 0 0 0 0,0-1 0 0 0,1 1-1 0 0,-1-1 1 0 0,1-1 0 0 0,0 1-1 0 0,0-1 1 0 0,0 1 0 0 0,0-1 0 0 0,1-1-1 0 0,-6-6 1 0 0,8 8-125 0 0,0 1 1 0 0,0-1-1 0 0,0 0 0 0 0,0 0 0 0 0,0 0 1 0 0,1-1-1 0 0,0 1 0 0 0,0 0 0 0 0,0-1 1 0 0,0 1-1 0 0,0 0 0 0 0,0-1 0 0 0,1 1 1 0 0,0-1-1 0 0,0 1 0 0 0,0-1 1 0 0,0 1-1 0 0,0-1 0 0 0,1 1 0 0 0,-1-1 1 0 0,1 1-1 0 0,1-4 0 0 0,7-15-1545 0 0,-1 9-2899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18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6912 0 0,'1'1'7528'0'0,"0"2"-7389"0"0,1 0 1 0 0,-1 0 0 0 0,0 0-1 0 0,0 0 1 0 0,0 0 0 0 0,-1 1-1 0 0,1-1 1 0 0,-1 0 0 0 0,1 0-1 0 0,-1 1 1 0 0,0 3 0 0 0,0-4-70 0 0,0 0 1 0 0,0 0 0 0 0,1 0 0 0 0,0 0 0 0 0,-1-1 0 0 0,1 1 0 0 0,2 3 0 0 0,-2-2 44 0 0,1 0 0 0 0,-1-1 0 0 0,0 1 0 0 0,1 7 0 0 0,2 13 505 0 0,2 0 0 0 0,9 27 0 0 0,-14-49-595 0 0,8 18 296 0 0,-7-16-289 0 0,0 0 0 0 0,-1-1 0 0 0,1 1-1 0 0,-1 0 1 0 0,2 7 0 0 0,-4-8-64 0 0,1 2 172 0 0,10 8-1061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18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 12840 0 0,'0'0'1392'0'0,"0"-11"-1392"0"0,-5 3 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19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12152 0 0,'0'0'554'0'0,"0"1"-11"0"0,0 15-441 0 0,0-7 177 0 0,0-1 0 0 0,0 0 1 0 0,0 0-1 0 0,1 0 0 0 0,1 1 0 0 0,3 14 0 0 0,-2-15 175 0 0,-1 0 0 0 0,1 15 1 0 0,-2-16-281 0 0,0-1 0 0 0,0 1 1 0 0,0-1-1 0 0,1 0 0 0 0,0 1 0 0 0,0-1 1 0 0,4 6-1 0 0,0 1 352 0 0,9 24 0 0 0,-11-25-199 0 0,1 0-1 0 0,7 15 1 0 0,-11-26-134 0 0,-1 0-101 0 0,0-1-89 0 0,0 1 0 0 0,0-1 0 0 0,0 1-1 0 0,0-1 1 0 0,0 1 0 0 0,0-1 0 0 0,0 1 0 0 0,0-1 0 0 0,0 1-1 0 0,0-1 1 0 0,0 0 0 0 0,0 1 0 0 0,0-1 0 0 0,1 1 0 0 0,-1-1 0 0 0,0 1-1 0 0,0-1 1 0 0,0 0 0 0 0,1 1 0 0 0,-1-1 0 0 0,0 1 0 0 0,1-1-1 0 0,-1 0 1 0 0,0 1 0 0 0,1-1 0 0 0,-1 0 0 0 0,0 0 0 0 0,1 1-1 0 0,-1-1 1 0 0,0 0 0 0 0,3 2 593 0 0,-4-2-539 0 0,-3-1-34 0 0,-4-10 44 0 0,4 3-147 0 0,1 1 0 0 0,0-1 1 0 0,1 0-1 0 0,-4-14 0 0 0,6 18 39 0 0,-1-1 0 0 0,1 1 0 0 0,-1-1 0 0 0,1 1 0 0 0,1-1 0 0 0,-1 1 0 0 0,1 0 0 0 0,-1-1 0 0 0,1 1-1 0 0,3-8 1 0 0,0-3-55 0 0,4-5-22 0 0,-3 12 29 0 0,-1-1 1 0 0,7-15-1 0 0,-9 17 64 0 0,1 0-1 0 0,0 0 1 0 0,0 1 0 0 0,1-1 0 0 0,5-7-1 0 0,-3 7 9 0 0,0 0 0 0 0,1 1-1 0 0,0-1 1 0 0,0 1 0 0 0,0 1-1 0 0,1-1 1 0 0,10-4 0 0 0,-15 9-26 0 0,-2 1 43 0 0,0-1-1 0 0,0 1 1 0 0,0 0-1 0 0,0 0 1 0 0,0 0-1 0 0,0 0 1 0 0,0 0-1 0 0,0 0 1 0 0,0 0-1 0 0,0 0 1 0 0,0 1-1 0 0,0-1 1 0 0,0 0-1 0 0,0 1 1 0 0,-1-1-1 0 0,1 0 1 0 0,0 1-1 0 0,0-1 1 0 0,0 1-1 0 0,1 0 1 0 0,1 2-1 0 0,0-3-4 0 0,-1 1 0 0 0,1 0-1 0 0,-1 0 1 0 0,0 1 0 0 0,1-1-1 0 0,-1 0 1 0 0,0 1 0 0 0,0-1-1 0 0,0 1 1 0 0,0 0 0 0 0,4 4-1 0 0,0 0 3 0 0,-1 0 0 0 0,1 0 0 0 0,-1 0-1 0 0,-1 1 1 0 0,1 0 0 0 0,-1 0-1 0 0,0 0 1 0 0,-1 1 0 0 0,1-1 0 0 0,-1 1-1 0 0,-1 0 1 0 0,3 12 0 0 0,16 119 187 0 0,-20-131-282 0 0,1 1 1 0 0,0-1-1 0 0,0 0 0 0 0,6 12 1 0 0,-8-17-1103 0 0,0 4-389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19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1 178 11112 0 0,'0'0'1109'0'0,"13"-4"-392"0"0,-12 3-652 0 0,-1 0 0 0 0,1 1 0 0 0,0-1 0 0 0,0 1 0 0 0,-1 0 0 0 0,1-1 0 0 0,0 1 0 0 0,0 0 0 0 0,0-1 0 0 0,0 1 0 0 0,0 0 0 0 0,-1 0 0 0 0,1 0-1 0 0,0-1 1 0 0,0 1 0 0 0,0 0 0 0 0,0 0 0 0 0,0 1 0 0 0,0-1 0 0 0,0 0 0 0 0,-1 0 0 0 0,1 0 0 0 0,0 1 0 0 0,0-1 0 0 0,1 1 0 0 0,9 2 394 0 0,9 1-158 0 0,1 0-1 0 0,32 1 0 0 0,16 2 3 0 0,-61-7-267 0 0,-1 1-1 0 0,1-1 1 0 0,0 0-1 0 0,0-1 1 0 0,-1 0 0 0 0,1 0-1 0 0,9-3 1 0 0,-5 2 20 0 0,-10 1-44 0 0,0 1 0 0 0,-1-1 0 0 0,1 1-1 0 0,0-1 1 0 0,0 0 0 0 0,-1 0 0 0 0,1 0-1 0 0,2-2 1 0 0,20-10 154 0 0,-22 12-149 0 0,0 0 0 0 0,0 0 0 0 0,0-1 0 0 0,-1 1-1 0 0,1-1 1 0 0,0 1 0 0 0,-1-1 0 0 0,0 0 0 0 0,1 1-1 0 0,-1-1 1 0 0,0 0 0 0 0,0 0 0 0 0,0 0-1 0 0,0 0 1 0 0,0 0 0 0 0,1-4 0 0 0,0 2 52 0 0,-2 3-51 0 0,1-1 0 0 0,-1 0 0 0 0,0 1 0 0 0,0-1 0 0 0,0 0 0 0 0,0 1 0 0 0,-1-1 0 0 0,1 0-1 0 0,0 1 1 0 0,-2-4 0 0 0,1 0-14 0 0,1 3 9 0 0,-1 0 0 0 0,0 0 0 0 0,0 0 0 0 0,0 1 0 0 0,0-1 0 0 0,-1 0 0 0 0,1 1 0 0 0,0-1 0 0 0,-1 1-1 0 0,1 0 1 0 0,-3-2 0 0 0,1 0 10 0 0,-41-29 182 0 0,37 26-74 0 0,0 2 1 0 0,0-1-1 0 0,-15-6 0 0 0,4 1 52 0 0,15 9-164 0 0,0-1-1 0 0,0 1 1 0 0,0 0-1 0 0,0 0 1 0 0,-1 0 0 0 0,1 0-1 0 0,0 1 1 0 0,-1-1-1 0 0,1 1 1 0 0,0 0-1 0 0,-1 0 1 0 0,1 0 0 0 0,0 0-1 0 0,-1 0 1 0 0,1 1-1 0 0,-1 0 1 0 0,1 0 0 0 0,0 0-1 0 0,0 0 1 0 0,0 0-1 0 0,0 0 1 0 0,0 1-1 0 0,0 0 1 0 0,0 0 0 0 0,-3 2-1 0 0,-1 1-20 0 0,1 1 1 0 0,0 0-1 0 0,0 0 0 0 0,0 1 0 0 0,1-1 1 0 0,0 1-1 0 0,0 0 0 0 0,1 1 0 0 0,-5 9 0 0 0,4-8 4 0 0,1 1-1 0 0,0 0 0 0 0,0-1 1 0 0,1 1-1 0 0,1 1 0 0 0,0-1 1 0 0,0 0-1 0 0,1 0 0 0 0,0 21 1 0 0,3-19 46 0 0,-2-10-41 0 0,0 0 1 0 0,1-1-1 0 0,-1 1 1 0 0,0 0 0 0 0,0-1-1 0 0,0 1 1 0 0,0 0-1 0 0,0 0 1 0 0,-1-1 0 0 0,1 1-1 0 0,0 0 1 0 0,-2 1-1 0 0,2-1 4 0 0,0 0-1 0 0,-1 1 0 0 0,1-1 1 0 0,0 0-1 0 0,0 0 1 0 0,0 0-1 0 0,1 0 0 0 0,-1 0 1 0 0,0 0-1 0 0,1 0 0 0 0,-1 1 1 0 0,2 1-1 0 0,2 17 85 0 0,-3-16-38 0 0,-1 0 0 0 0,1 0 1 0 0,1 0-1 0 0,-1 0 1 0 0,0 0-1 0 0,5 8 0 0 0,0 2 96 0 0,-4-11-106 0 0,0 0 0 0 0,0-1-1 0 0,0 1 1 0 0,1-1-1 0 0,0 0 1 0 0,0 0-1 0 0,-1 0 1 0 0,2 0-1 0 0,-1 0 1 0 0,0 0 0 0 0,1-1-1 0 0,-1 0 1 0 0,7 4-1 0 0,-3-3 17 0 0,0 1-1 0 0,0-1 0 0 0,1 0 0 0 0,-1-1 1 0 0,1 0-1 0 0,11 2 0 0 0,52 7 258 0 0,-44-7-247 0 0,-16-2-53 0 0,0-1 0 0 0,0 0-1 0 0,20-2 1 0 0,-23 0-13 0 0,14-1-10 0 0,1-2-1 0 0,25-7 0 0 0,-21 4-196 0 0,-20 6-1287 0 0,0-1 0 0 0,-1 0 0 0 0,12-5 1 0 0,1-2-5122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1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670 83 2304 0 0,'0'-1'13'0'0,"0"1"-1"0"0,0-1 1 0 0,0 1 0 0 0,0-1 0 0 0,0 1-1 0 0,0 0 1 0 0,-1-1 0 0 0,1 1 0 0 0,0-1-1 0 0,0 1 1 0 0,0 0 0 0 0,0-1 0 0 0,-1 1-1 0 0,1 0 1 0 0,0-1 0 0 0,-1 1 0 0 0,1 0-1 0 0,0-1 1 0 0,0 1 0 0 0,-1 0-1 0 0,1-1 1 0 0,0 1 0 0 0,-1 0 0 0 0,1 0-1 0 0,-1 0 1 0 0,1-1 0 0 0,0 1 0 0 0,-1 0-1 0 0,1 0 1 0 0,-1 0 0 0 0,1 0 0 0 0,-1 0-1 0 0,-3-2 1041 0 0,-15-10 4116 0 0,13 8-4597 0 0,1 0 0 0 0,-1 0-1 0 0,0 1 1 0 0,0 0 0 0 0,0 1-1 0 0,-7-3 1 0 0,-44-11 2264 0 0,34 11-1821 0 0,-50-7 800 0 0,69 11-1732 0 0,0 1 1 0 0,-1 0-1 0 0,1 1 0 0 0,0-1 0 0 0,0 1 1 0 0,-7 1-1 0 0,-14 2 150 0 0,12-3-140 0 0,0 0 1 0 0,0 1-1 0 0,1 0 1 0 0,-1 1-1 0 0,0 0 1 0 0,-14 7-1 0 0,8-4 5 0 0,8-2-65 0 0,1 1 0 0 0,0 0 0 0 0,-1 0-1 0 0,2 1 1 0 0,-1 0 0 0 0,1 1 0 0 0,-11 9 0 0 0,4-1-60 0 0,1 1 0 0 0,-25 33-1 0 0,30-33 18 0 0,1 0-1 0 0,1 0 0 0 0,-9 26 0 0 0,7-17-22 0 0,3-8 33 0 0,0 1 0 0 0,2-1 0 0 0,0 1 0 0 0,1 0 0 0 0,1 0 0 0 0,1 1 0 0 0,-1 20 0 0 0,3-20 7 0 0,-1-13-21 0 0,1 0-1 0 0,0 0 1 0 0,0 0-1 0 0,1 0 1 0 0,0 0-1 0 0,0 0 1 0 0,2 7-1 0 0,1-2-29 0 0,-2-4 42 0 0,0-1 0 0 0,0 0-1 0 0,0 0 1 0 0,1 0 0 0 0,0 0 0 0 0,0 0-1 0 0,1 0 1 0 0,0-1 0 0 0,7 9-1 0 0,18 14-24 0 0,-20-18 11 0 0,0-1 1 0 0,18 14-1 0 0,-10-12-26 0 0,7 7 46 0 0,49 26 1 0 0,-66-40-25 0 0,1 0 0 0 0,0-1 0 0 0,0 0 0 0 0,1-1 0 0 0,-1 0 0 0 0,0 0 0 0 0,1-1 0 0 0,-1 0 1 0 0,1 0-1 0 0,0-1 0 0 0,9 0 0 0 0,-1-2-168 0 0,-7 1-845 0 0,1 0 0 0 0,12-4 0 0 0,-12 0-581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2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 9360 0 0,'0'0'1784'0'0,"10"-6"-1194"0"0,2 3-471 0 0,0-1 0 0 0,0-1-1 0 0,0 0 1 0 0,11-7 0 0 0,9-4-66 0 0,8-11 32 0 0,-35 23-49 0 0,-5 4-33 0 0,1 0 0 0 0,-1 0-1 0 0,1-1 1 0 0,-1 1 0 0 0,1 0-1 0 0,-1-1 1 0 0,1 1 0 0 0,-1 0-1 0 0,1-1 1 0 0,-1 1 0 0 0,0 0-1 0 0,1-1 1 0 0,-1 1 0 0 0,1-1-1 0 0,-1 1 1 0 0,0-1 0 0 0,0 1-1 0 0,1-1 1 0 0,-1 0 0 0 0,1 0-1 0 0,1-9 93 0 0,-1 9-10 0 0,4-6 209 0 0,-1 1 1142 0 0,-4 13-792 0 0,-1-3-575 0 0,1 1 0 0 0,-1-1 0 0 0,1 1 0 0 0,0-1 0 0 0,1 1 0 0 0,-1-1 0 0 0,1 1 0 0 0,1 4 0 0 0,2 15 94 0 0,11 96 238 0 0,-10-77-235 0 0,13 54 1 0 0,-13-73-139 0 0,-4-17-114 0 0,1 0 0 0 0,0 0 0 0 0,0 0 0 0 0,1-1 0 0 0,0 1 0 0 0,0-1 0 0 0,6 10 0 0 0,-3-5-3770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2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4 158 5984 0 0,'2'2'5956'0'0,"1"2"-5613"0"0,-1-1-234 0 0,0-1-1 0 0,0 1 1 0 0,1-1-1 0 0,-1 0 1 0 0,4 3-1 0 0,15 10 249 0 0,-16-10-275 0 0,0-1 1 0 0,1-1 0 0 0,0 1-1 0 0,7 3 1 0 0,3 3 138 0 0,-15-9-201 0 0,1 0 0 0 0,-1 0-1 0 0,0 0 1 0 0,0 0 0 0 0,1 0 0 0 0,-1-1 0 0 0,1 1 0 0 0,-1 0-1 0 0,0-1 1 0 0,1 1 0 0 0,-1-1 0 0 0,1 0 0 0 0,0 1 0 0 0,-1-1-1 0 0,3 0 1 0 0,2 0 36 0 0,1 0-1 0 0,-1-1 0 0 0,1 0 1 0 0,-1 0-1 0 0,9-2 0 0 0,-12 2-29 0 0,-1 0 0 0 0,1 0-1 0 0,-1 0 1 0 0,0-1 0 0 0,1 1 0 0 0,-1 0-1 0 0,0-1 1 0 0,0 0 0 0 0,1 1 0 0 0,-1-1-1 0 0,-1 0 1 0 0,1 0 0 0 0,0 0 0 0 0,0-1-1 0 0,1-2 1 0 0,3-5 59 0 0,-4 8-39 0 0,0-1-1 0 0,-1 0 0 0 0,1 0 0 0 0,-1 0 1 0 0,1 0-1 0 0,-1 0 0 0 0,0 0 0 0 0,0 0 1 0 0,0 0-1 0 0,-1 0 0 0 0,1-1 1 0 0,-1 1-1 0 0,1 0 0 0 0,-1 0 0 0 0,0-1 1 0 0,-1-3-1 0 0,0 0 87 0 0,-1 0 1 0 0,0 0-1 0 0,0 0 0 0 0,-1 0 0 0 0,1 0 1 0 0,-2 1-1 0 0,1-1 0 0 0,-1 1 1 0 0,0 0-1 0 0,0 0 0 0 0,0 0 1 0 0,-1 0-1 0 0,0 1 0 0 0,0 0 1 0 0,-1 0-1 0 0,1 0 0 0 0,-1 1 1 0 0,0-1-1 0 0,-8-3 0 0 0,13 8-128 0 0,-3-2 76 0 0,0 0 1 0 0,0 0-1 0 0,0 0 0 0 0,-1 0 1 0 0,1 1-1 0 0,-1 0 0 0 0,1 0 0 0 0,-1 0 1 0 0,-7 0-1 0 0,10 1-71 0 0,0 0 0 0 0,0 0 1 0 0,-1 0-1 0 0,1 0 0 0 0,0 1 0 0 0,0-1 0 0 0,0 1 0 0 0,0 0 1 0 0,0-1-1 0 0,0 1 0 0 0,0 0 0 0 0,0 0 0 0 0,0 0 0 0 0,0 1 1 0 0,1-1-1 0 0,-1 0 0 0 0,-3 4 0 0 0,1 0-26 0 0,0 0 1 0 0,1 1-1 0 0,-1 0 0 0 0,-4 12 0 0 0,3-7 21 0 0,1 0-1 0 0,0 1 1 0 0,0 0-1 0 0,2 0 1 0 0,-1 0-1 0 0,2 0 1 0 0,0 0-1 0 0,0 0 1 0 0,1 1-1 0 0,0-1 1 0 0,1 0 0 0 0,1 0-1 0 0,0 0 1 0 0,0 0-1 0 0,1 0 1 0 0,1 0-1 0 0,0 0 1 0 0,7 13-1 0 0,-5-12 5 0 0,1-1 0 0 0,0 0 0 0 0,1 0 0 0 0,0-1 0 0 0,1 0 0 0 0,0 0 0 0 0,0-1 0 0 0,1 0 0 0 0,1-1 0 0 0,0 0 0 0 0,0-1 0 0 0,0 0 0 0 0,17 8 0 0 0,-16-11-1036 0 0,-1 0 1 0 0,0-1-1 0 0,1 0 1 0 0,0-1-1 0 0,18 3 1 0 0,-12-5-4738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3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198 130 6912 0 0,'0'-1'66'0'0,"0"0"0"0"0,0 0 1 0 0,0 0-1 0 0,0 0 0 0 0,0 0 0 0 0,0 0 1 0 0,0 0-1 0 0,0 1 0 0 0,0-1 1 0 0,-1 0-1 0 0,1 0 0 0 0,0 0 0 0 0,-1 0 1 0 0,1 0-1 0 0,-1 0 0 0 0,1 0 1 0 0,-1 0-1 0 0,0 1 0 0 0,1-1 0 0 0,-2-1 1 0 0,-1-3 1874 0 0,-5-5 170 0 0,-5-10 25 0 0,12 17-1961 0 0,-1-1 0 0 0,1 1 0 0 0,-1 1 0 0 0,0-1 0 0 0,0 0 0 0 0,0 0 0 0 0,0 1 0 0 0,0-1 0 0 0,-1 1 0 0 0,1-1 0 0 0,-1 1 0 0 0,-4-3 0 0 0,-36-27 1589 0 0,42 32-1734 0 0,0-1 0 0 0,0 1 0 0 0,0-1 0 0 0,0 1 0 0 0,0-1-1 0 0,0 1 1 0 0,0 0 0 0 0,0-1 0 0 0,0 1 0 0 0,0 0 0 0 0,0 0-1 0 0,0 0 1 0 0,0 0 0 0 0,-1 0 0 0 0,1 0 0 0 0,0 0 0 0 0,0 0 0 0 0,0 1-1 0 0,0-1 1 0 0,0 0 0 0 0,-2 1 0 0 0,1 1-5 0 0,-1-1-1 0 0,1 0 1 0 0,0 1 0 0 0,0 0-1 0 0,0-1 1 0 0,0 1 0 0 0,0 0 0 0 0,-3 4-1 0 0,0 2-13 0 0,0-1 0 0 0,1 1-1 0 0,-1 0 1 0 0,-4 14-1 0 0,-5 36-70 0 0,14-58 60 0 0,0 1-1 0 0,0-1 1 0 0,0 0-1 0 0,0 1 1 0 0,-1-1-1 0 0,1 0 1 0 0,0 1-1 0 0,0-1 1 0 0,0 1-1 0 0,0-1 1 0 0,0 0-1 0 0,0 1 1 0 0,0-1-1 0 0,0 0 1 0 0,0 1-1 0 0,0-1 1 0 0,0 0-1 0 0,0 1 1 0 0,0-1-1 0 0,1 0 1 0 0,-1 1-1 0 0,0-1 1 0 0,0 1 0 0 0,0-1-1 0 0,1 1 1 0 0,0 0 0 0 0,0 1 0 0 0,0 0 0 0 0,0 0 0 0 0,0 0 0 0 0,-1 0 0 0 0,1 0 0 0 0,-1 0 0 0 0,1 0 0 0 0,0 3 0 0 0,-2-2-1 0 0,1 2 3 0 0,7 7-67 0 0,0-1 65 0 0,2-3 0 0 0,1 3 0 0 0,2-6 0 0 0,-4-2 0 0 0,-4-2 0 0 0,0 1 0 0 0,0-1 0 0 0,0 1 0 0 0,-1 0 0 0 0,1 0 0 0 0,4 4 0 0 0,-4-4 0 0 0,-1 0 0 0 0,1 0 0 0 0,0 0 0 0 0,0 0 0 0 0,0-1 0 0 0,6 1 0 0 0,3 2 0 0 0,-1 0 0 0 0,14 7 0 0 0,-1 0 0 0 0,-20-9 0 0 0,-3-1 0 0 0,0 0 0 0 0,0 0 0 0 0,0 0 0 0 0,0 0 0 0 0,0 0 0 0 0,0 0 0 0 0,0 1 0 0 0,0-1 0 0 0,-1 1 0 0 0,3 1 0 0 0,4 4 0 0 0,-6-5 6 0 0,0 0-1 0 0,-1 1 1 0 0,1-1-1 0 0,0 0 0 0 0,-1 1 1 0 0,0-1-1 0 0,1 1 1 0 0,-1-1-1 0 0,0 1 1 0 0,1 4-1 0 0,8 16-1 0 0,-10-21-1 0 0,1-1 0 0 0,-1 0 0 0 0,0 0-1 0 0,0 1 1 0 0,1-1 0 0 0,-1 0-1 0 0,0 1 1 0 0,0-1 0 0 0,0 0 0 0 0,-1 1-1 0 0,1-1 1 0 0,0 0 0 0 0,0 1-1 0 0,-1-1 1 0 0,1 0 0 0 0,-1 0 0 0 0,1 1-1 0 0,-1-1 1 0 0,1 0 0 0 0,-1 0 0 0 0,0 0-1 0 0,1 0 1 0 0,-1 0 0 0 0,0 0-1 0 0,0 0 1 0 0,-2 2 0 0 0,-2 2 10 0 0,0 1 1 0 0,0-1 0 0 0,-10 6-1 0 0,-2 3 107 0 0,13-10-29 0 0,-1-1 1 0 0,1 1 0 0 0,-1-1-1 0 0,-8 4 1 0 0,-12 4 284 0 0,25-11-362 0 0,-1 0 0 0 0,1 0 0 0 0,0 0 1 0 0,-1 1-1 0 0,1-1 0 0 0,0 0 0 0 0,-1 0 0 0 0,1 0 1 0 0,-1 0-1 0 0,1 0 0 0 0,0 0 0 0 0,-1 0 0 0 0,1 0 0 0 0,0 0 1 0 0,-1 0-1 0 0,1 0 0 0 0,-1 0 0 0 0,1 0 0 0 0,0-1 1 0 0,-1 1-1 0 0,1 0 0 0 0,-1 0 0 0 0,-2-2 41 0 0,-13 1 54 0 0,9 1-65 0 0,1-1-1 0 0,-1 0 0 0 0,1 0 0 0 0,-11-3 0 0 0,-9-2-28 0 0,22 5-18 0 0,1 1 0 0 0,-1-1 0 0 0,1 0 0 0 0,0 0 0 0 0,-1 0 0 0 0,1 0 0 0 0,-5-3 0 0 0,-3 0 7 0 0,9 3-268 0 0,1 1 0 0 0,0 0 0 0 0,0 0 0 0 0,0-1 0 0 0,0 1 0 0 0,0-1 0 0 0,0 1 0 0 0,0-1 0 0 0,0 1 0 0 0,0-1 0 0 0,-1-1 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3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71 3680 0 0,'0'0'284'0'0,"-3"-5"21"0"0,-1 0 468 0 0,0-1-1 0 0,0 1 1 0 0,-1 0-1 0 0,0 0 1 0 0,1 1 0 0 0,-2 0-1 0 0,1 0 1 0 0,-6-4-1 0 0,-11-6 662 0 0,16 10-202 0 0,-4 2-136 0 0,7 3-975 0 0,1-1 1 0 0,-1 1 0 0 0,0 0 0 0 0,0 0 0 0 0,0 0-1 0 0,1 0 1 0 0,-1 0 0 0 0,1 1 0 0 0,-1-1 0 0 0,1 1 0 0 0,-1 0-1 0 0,1 0 1 0 0,0 0 0 0 0,0 0 0 0 0,0 0 0 0 0,0 0-1 0 0,-2 4 1 0 0,-10 8 309 0 0,12-11-331 0 0,-1 0-1 0 0,1 0 0 0 0,-1 1 0 0 0,1-1 0 0 0,-2 5 1 0 0,-5 6 168 0 0,6-8-90 0 0,0 0 0 0 0,0 1-1 0 0,1-1 1 0 0,0 0-1 0 0,1 1 1 0 0,-1-1 0 0 0,1 1-1 0 0,0 0 1 0 0,0 10-1 0 0,1-13-141 0 0,1 1-1 0 0,-1-1 0 0 0,1 0 0 0 0,2 8 1 0 0,3 10 107 0 0,-5-16-129 0 0,0-1-1 0 0,1 1 0 0 0,0-1 0 0 0,1 0 0 0 0,-1 0 0 0 0,1 0 0 0 0,0 0 0 0 0,0 0 1 0 0,0-1-1 0 0,1 1 0 0 0,-1-1 0 0 0,7 5 0 0 0,-4-3-7 0 0,0 0-1 0 0,1 0 1 0 0,-1-1 0 0 0,2 0-1 0 0,-1-1 1 0 0,0 1 0 0 0,13 4-1 0 0,-15-8 9 0 0,0 0 0 0 0,1 0-1 0 0,-1-1 1 0 0,0 1 0 0 0,0-1-1 0 0,1 0 1 0 0,5-2 0 0 0,9 1 16 0 0,-14 1-107 0 0,0-1 0 0 0,0 0-1 0 0,1 0 1 0 0,-1-1-1 0 0,0 1 1 0 0,6-4 0 0 0,34-16-2492 0 0,-42 19 2274 0 0,14-6-871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4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10448 0 0,'0'0'1194'0'0,"0"2"-776"0"0,0 10-14 0 0,0 1 0 0 0,1-1 0 0 0,0 0 0 0 0,5 19 0 0 0,4 28 157 0 0,7 9 165 0 0,9 24 269 0 0,-17-65-643 0 0,5 32 1 0 0,7 23 299 0 0,-18-67-495 0 0,1 0 0 0 0,-2 0-1 0 0,0 0 1 0 0,0 0-1 0 0,-2 24 1 0 0,1 14 335 0 0,14 25-4 0 0,-15-62-402 0 0,0-14-66 0 0,0 0 0 0 0,0 1 0 0 0,0-1 0 0 0,0 0-1 0 0,0 0 1 0 0,0 0 0 0 0,1 0 0 0 0,-1 0 0 0 0,1 0 0 0 0,-1 0 0 0 0,1 0 0 0 0,1 2-1 0 0,-1-3 65 0 0,-2 10 1138 0 0,-3-22-1185 0 0,1 6-29 0 0,1 0 1 0 0,0 0-1 0 0,0 0 0 0 0,1 0 0 0 0,0 0 0 0 0,-1-7 0 0 0,1-13-25 0 0,0 15-105 0 0,1 0 0 0 0,1-15 1 0 0,0 20 52 0 0,0 0 0 0 0,1 1 1 0 0,-1-1-1 0 0,1 0 1 0 0,0 1-1 0 0,4-8 0 0 0,-2 5-28 0 0,-2 2 26 0 0,7-14-92 0 0,-9 18 150 0 0,1 0 1 0 0,-1 1-1 0 0,0-1 1 0 0,1 0-1 0 0,-1 0 1 0 0,1 1-1 0 0,-1-1 1 0 0,1 1-1 0 0,-1-1 1 0 0,1 0-1 0 0,0 1 1 0 0,-1-1-1 0 0,1 1 1 0 0,0-1-1 0 0,-1 1 1 0 0,1 0-1 0 0,0-1 1 0 0,0 1-1 0 0,4-8-163 0 0,-1 4 129 0 0,-3 3 38 0 0,0 0-1 0 0,0 1 1 0 0,0-1 0 0 0,0 0-1 0 0,0 0 1 0 0,0 0-1 0 0,-1 0 1 0 0,1 0 0 0 0,0-1-1 0 0,-1 1 1 0 0,1 0 0 0 0,-1 0-1 0 0,1 0 1 0 0,0-3-1 0 0,-1 3 7 0 0,1 1-1 0 0,-1-1 1 0 0,1 0-1 0 0,-1 0 1 0 0,1 1 0 0 0,0-1-1 0 0,-1 0 1 0 0,1 1-1 0 0,0-1 1 0 0,-1 1-1 0 0,1-1 1 0 0,0 1-1 0 0,0-1 1 0 0,0 1-1 0 0,-1 0 1 0 0,2-1-1 0 0,4-2-11 0 0,-5 2 6 0 0,0 0 1 0 0,0 0 0 0 0,0 0-1 0 0,0 0 1 0 0,0 1 0 0 0,0-1-1 0 0,1 0 1 0 0,-1 1 0 0 0,0-1-1 0 0,0 1 1 0 0,0-1 0 0 0,1 1-1 0 0,-1 0 1 0 0,0 0 0 0 0,2-1-1 0 0,2 1-12 0 0,-4-1-59 0 0,13-3-4 0 0,-1 4 19 0 0,6 5-73 0 0,-9-2 85 0 0,0 5 32 0 0,-3 3-24 0 0,-1 0 0 0 0,0 0 0 0 0,6 15 1 0 0,-11-24 41 0 0,12 46 67 0 0,4 25 199 0 0,-4-14 106 0 0,-9-46-285 0 0,1 1-1 0 0,1-1 0 0 0,-1 0 0 0 0,14 19 0 0 0,-19-31-80 0 0,1 0-1 0 0,-1 0 1 0 0,1 0-1 0 0,-1 0 0 0 0,1 0 1 0 0,0 0-1 0 0,0-1 1 0 0,-1 1-1 0 0,1 0 0 0 0,0-1 1 0 0,0 1-1 0 0,0 0 1 0 0,0-1-1 0 0,0 1 0 0 0,-1-1 1 0 0,1 1-1 0 0,0-1 1 0 0,0 0-1 0 0,0 1 0 0 0,1-1 1 0 0,-1 0-1 0 0,0 0 1 0 0,0 1-1 0 0,0-1 1 0 0,0 0-1 0 0,1 0 0 0 0,4 0 9 0 0,-5 0-11 0 0,1 0 0 0 0,0 0 0 0 0,-1 0 0 0 0,1 0-1 0 0,0 0 1 0 0,-1 0 0 0 0,1-1 0 0 0,0 1 0 0 0,2-1-1 0 0,0 0-75 0 0,-2 0-175 0 0,0 0 1 0 0,0 1 0 0 0,0-1-1 0 0,-1 0 1 0 0,1 0-1 0 0,-1 0 1 0 0,1 0 0 0 0,0 0-1 0 0,-1 0 1 0 0,0 0 0 0 0,1-1-1 0 0,1-2 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45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13 9472 0 0,'0'0'858'0'0,"0"1"-708"0"0,-10 2 2499 0 0,12-3-1601 0 0,18-6-1329 0 0,-7 2 462 0 0,-7 2-167 0 0,0 1 0 0 0,0 0 0 0 0,0 0-1 0 0,0 0 1 0 0,0 1 0 0 0,0 0 0 0 0,0 0 0 0 0,1 0 0 0 0,8 2 0 0 0,4 2-14 0 0,-15-4 1 0 0,0 1 0 0 0,0 0 0 0 0,0 0 0 0 0,0 0 0 0 0,0 0 0 0 0,-1 1-1 0 0,1-1 1 0 0,0 1 0 0 0,-1 0 0 0 0,6 4 0 0 0,-4-3 45 0 0,1 0-1 0 0,0 0 1 0 0,8 3-1 0 0,-8-3-15 0 0,0-1 0 0 0,0 1-1 0 0,-1 0 1 0 0,6 4 0 0 0,-5-3-15 0 0,-1-1 52 0 0,0 1 1 0 0,0 1-1 0 0,0-1 1 0 0,5 7-1 0 0,-8-9-48 0 0,0 1 0 0 0,-1-1 0 0 0,1 1 0 0 0,-1-1 0 0 0,0 1 0 0 0,0 0 0 0 0,0-1 0 0 0,0 1 0 0 0,0 0 0 0 0,0 0 0 0 0,-1 0 1 0 0,0 0-1 0 0,1 5 0 0 0,-2-7 25 0 0,1 1 0 0 0,-1-1 0 0 0,1 1 0 0 0,-1-1 1 0 0,1 1-1 0 0,-1-1 0 0 0,0 1 0 0 0,0-1 0 0 0,1 1 1 0 0,-1-1-1 0 0,0 0 0 0 0,0 0 0 0 0,-1 0 0 0 0,1 1 1 0 0,0-1-1 0 0,0 0 0 0 0,0 0 0 0 0,-1-1 0 0 0,1 1 1 0 0,-1 0-1 0 0,1 0 0 0 0,-3 0 0 0 0,-2 2 187 0 0,0-1 1 0 0,0 1-1 0 0,0-2 0 0 0,-8 3 1 0 0,-16 1 709 0 0,-57 1 0 0 0,69-5-866 0 0,11-1-33 0 0,0 0-1 0 0,-1 0 1 0 0,1 0 0 0 0,0-1-1 0 0,0 0 1 0 0,0-1 0 0 0,-10-2-1 0 0,9 1-45 0 0,1 0 0 0 0,0 0 0 0 0,0-1-1 0 0,0 0 1 0 0,0 0 0 0 0,0-1-1 0 0,1 0 1 0 0,0 0 0 0 0,0-1 0 0 0,0 1-1 0 0,1-1 1 0 0,0 0 0 0 0,0-1-1 0 0,0 1 1 0 0,1-1 0 0 0,0 0 0 0 0,0 0-1 0 0,-5-15 1 0 0,5 12-355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50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6448 0 0,'0'0'820'0'0,"14"-9"4942"0"0,0 5-4671 0 0,-7 1-551 0 0,-1 1-1 0 0,1-1 1 0 0,6-3 0 0 0,-11 5-447 0 0,1 0 0 0 0,0 0 0 0 0,-1 0 0 0 0,1 1 0 0 0,-1-1 0 0 0,1 1 0 0 0,0 0 0 0 0,0 0 1 0 0,4 0-1 0 0,27 5 145 0 0,-25-2-211 0 0,-6-2-15 0 0,-1 0 0 0 0,0 0 0 0 0,0-1 0 0 0,1 1 0 0 0,-1-1 0 0 0,5 1-1 0 0,-5 0 4 0 0,-1 0 0 0 0,1 0 0 0 0,0 0 0 0 0,-1 0 0 0 0,1 0 0 0 0,-1 1 0 0 0,1-1 0 0 0,-1 1 0 0 0,3 2 0 0 0,-4-3-5 0 0,3 3 15 0 0,1 1-1 0 0,-1 0 0 0 0,0 0 0 0 0,0 0 1 0 0,3 9-1 0 0,-5-12 5 0 0,1 0 0 0 0,-1 0 0 0 0,-1 0 0 0 0,1 0 0 0 0,0 0 0 0 0,0 0 0 0 0,-1 0 0 0 0,1 1 0 0 0,-1-1 0 0 0,0 0 1 0 0,0 0-1 0 0,0 0 0 0 0,0 1 0 0 0,0-1 0 0 0,0 0 0 0 0,0 0 0 0 0,-1 0 0 0 0,1 1 0 0 0,-1-1 0 0 0,1 0 0 0 0,-1 0 0 0 0,0 0 0 0 0,0 0 0 0 0,-2 3 0 0 0,1-3 45 0 0,0 0-1 0 0,0 0 0 0 0,0 0 1 0 0,0 0-1 0 0,-1 0 0 0 0,1 0 1 0 0,-1 0-1 0 0,-3 1 0 0 0,-5 4 291 0 0,8-5-294 0 0,1-1 0 0 0,-1 0 0 0 0,0 0 0 0 0,0 0 0 0 0,0 0 0 0 0,0 0 0 0 0,0 0 0 0 0,0-1 0 0 0,0 1 0 0 0,0-1 0 0 0,0 0 0 0 0,0 0 0 0 0,0 0 0 0 0,-1 0 0 0 0,1-1 0 0 0,0 1 0 0 0,0-1 0 0 0,-5-2 0 0 0,3 1 16 0 0,0 0 1 0 0,0 0-1 0 0,0 0 0 0 0,1 0 0 0 0,-1-1 1 0 0,1 0-1 0 0,0 0 0 0 0,0 0 0 0 0,0-1 1 0 0,-6-6-1 0 0,5 4-79 0 0,1 0 0 0 0,0 0 1 0 0,-7-11-1 0 0,10 14-24 0 0,0 1-1 0 0,1-1 1 0 0,-1 1 0 0 0,0-1 0 0 0,1 0 0 0 0,-1 1-1 0 0,1-1 1 0 0,0 0 0 0 0,0 1 0 0 0,0-1 0 0 0,0 0-1 0 0,0 1 1 0 0,2-6 0 0 0,-1 5-115 0 0,0 0 0 0 0,0 0 0 0 0,0 0 1 0 0,0 0-1 0 0,0 0 0 0 0,3-3 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5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12840 0 0,'0'0'1446'0'0,"0"2"-1026"0"0,-1 21 1324 0 0,0-16-1590 0 0,0 0 0 0 0,1 0 0 0 0,1 1 0 0 0,0 9-1 0 0,8 22 308 0 0,-4-24-129 0 0,3 28-1 0 0,-5-26-163 0 0,1 0-1 0 0,0 0 0 0 0,1-1 0 0 0,10 21 0 0 0,-11-30-108 0 0,-3-5-148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5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6912 0 0,'0'0'8574'0'0,"0"-15"-8642"0"0,1 13-112 0 0,0 1-1 0 0,0-1 0 0 0,0 0 0 0 0,0 1 1 0 0,0-1-1 0 0,0 0 0 0 0,0 1 1 0 0,0 0-1 0 0,0-1 0 0 0,1 1 1 0 0,-1-1-1 0 0,1 1 0 0 0,-1 0 1 0 0,1 0-1 0 0,0 0 0 0 0,-1 0 0 0 0,4-1 1 0 0,7-7-1324 0 0,-3 1 10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5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60 2760 0 0,'-6'-4'540'0'0,"-17"-12"3974"0"0,11 7-2468 0 0,-1 1 1 0 0,-16-9-1 0 0,25 16-1920 0 0,1 0 0 0 0,0 0 0 0 0,-1 0 0 0 0,1 1 1 0 0,-1-1-1 0 0,1 1 0 0 0,-1 0 0 0 0,1 0 0 0 0,-1 0 0 0 0,1 0 0 0 0,-1 0 0 0 0,1 1 0 0 0,-1 0 1 0 0,1 0-1 0 0,0 0 0 0 0,-1 0 0 0 0,1 0 0 0 0,0 1 0 0 0,0-1 0 0 0,0 1 0 0 0,0 0 1 0 0,0 0-1 0 0,0 0 0 0 0,0 0 0 0 0,1 0 0 0 0,-5 5 0 0 0,0 2-73 0 0,0 1 0 0 0,1 0 0 0 0,0 0 0 0 0,-4 10 0 0 0,8-13-5 0 0,0 0 0 0 0,0 0-1 0 0,0 9 1 0 0,-3 9 89 0 0,4-21-120 0 0,1-1-1 0 0,-1 1 0 0 0,1 0 0 0 0,0 0 0 0 0,0-1 0 0 0,0 1 1 0 0,1 4-1 0 0,0 9 38 0 0,-1-9-27 0 0,0-1 0 0 0,1 0-1 0 0,-1 1 1 0 0,2-1 0 0 0,-1 0-1 0 0,1 0 1 0 0,0 0 0 0 0,1 0-1 0 0,-1 0 1 0 0,6 10 0 0 0,3 1 28 0 0,-10-15-53 0 0,0-1 0 0 0,0 1-1 0 0,1 0 1 0 0,0-1 0 0 0,-1 1 0 0 0,1-1-1 0 0,0 0 1 0 0,0 0 0 0 0,0 1 0 0 0,4 1-1 0 0,8 7 0 0 0,-10-7 0 0 0,1-1 0 0 0,0 1 0 0 0,-1-1 1 0 0,1 0-1 0 0,0-1 0 0 0,0 1 0 0 0,1-1 0 0 0,5 2 0 0 0,3 0 92 0 0,1-1 0 0 0,-1-1 0 0 0,26 1 0 0 0,-33-3-358 0 0,0 0 0 0 0,0-1 0 0 0,0 0 0 0 0,0 0 0 0 0,-1-1 0 0 0,1 0 0 0 0,0 0 0 0 0,0 0 0 0 0,11-7 0 0 0,-4 1-5627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6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6912 0 0,'0'0'528'0'0,"0"2"-144"0"0,-1 59 5565 0 0,2-33-5049 0 0,-1-20-705 0 0,1 0 0 0 0,-1 0 1 0 0,3 10-1 0 0,2 5 65 0 0,2 30-1 0 0,-1 0-40 0 0,11 36 167 0 0,5 38 420 0 0,-4-20-151 0 0,-14-88-396 0 0,0 0 0 0 0,1 38 1174 0 0,-6-66-1352 0 0,-2-4-81 0 0,-1-10 0 0 0,3 2-150 0 0,2-34-149 0 0,0 49 233 0 0,-1 0 0 0 0,1 0 0 0 0,1 0-1 0 0,-1 0 1 0 0,1 0 0 0 0,4-9 0 0 0,12-24-447 0 0,-9 22 291 0 0,-8 13 171 0 0,1 1 0 0 0,0-1 0 0 0,0 1 0 0 0,0-1 0 0 0,1 1 0 0 0,-1 0 0 0 0,4-4-1 0 0,-2 4-42 0 0,-1 0-1 0 0,0 0 0 0 0,0-1 1 0 0,0 1-1 0 0,3-6 0 0 0,16 4-537 0 0,-21 4 616 0 0,1 1 0 0 0,-1 0-1 0 0,0 0 1 0 0,1-1-1 0 0,-1 1 1 0 0,1 0-1 0 0,-1 0 1 0 0,0 0-1 0 0,1 0 1 0 0,-1 1-1 0 0,1-1 1 0 0,-1 0-1 0 0,0 0 1 0 0,1 1-1 0 0,-1-1 1 0 0,0 1-1 0 0,1-1 1 0 0,-1 1-1 0 0,0 0 1 0 0,0 0 0 0 0,0-1-1 0 0,0 1 1 0 0,1 0-1 0 0,-1 0 1 0 0,0 0-1 0 0,-1 0 1 0 0,1 0-1 0 0,1 2 1 0 0,1-1 12 0 0,-1 1 1 0 0,0 1-1 0 0,0-1 1 0 0,0 0 0 0 0,0 1-1 0 0,0-1 1 0 0,-1 1-1 0 0,1-1 1 0 0,0 6 0 0 0,1 12 3 0 0,-1-10 5 0 0,0-1 0 0 0,5 18 0 0 0,-5-22 45 0 0,-1 0 0 0 0,0 1-1 0 0,1 12 1 0 0,-2-13 2 0 0,1 0 0 0 0,0 0 1 0 0,0 0-1 0 0,0 0 0 0 0,3 7 0 0 0,7 15 357 0 0,-6-12-284 0 0,2-1 0 0 0,0 0 0 0 0,9 15 1 0 0,-14-26-131 0 0,0-1 0 0 0,0 0 1 0 0,1 0-1 0 0,-1 0 1 0 0,1 0-1 0 0,0 0 1 0 0,0 0-1 0 0,0-1 0 0 0,0 1 1 0 0,1-1-1 0 0,-1 0 1 0 0,1 0-1 0 0,-1 0 0 0 0,1-1 1 0 0,0 1-1 0 0,-1-1 1 0 0,8 2-1 0 0,-3-1 29 0 0,-7-1-31 0 0,9-6-606 0 0,-2-5-825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6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3680 0 0,'0'3'9051'0'0,"0"9"-7732"0"0,1 6-618 0 0,1 0-1 0 0,1 0 0 0 0,7 27 0 0 0,5 22 168 0 0,-8-34-518 0 0,-4-23-229 0 0,-1-1-1 0 0,0 0 1 0 0,0 17-1 0 0,-2-3 96 0 0,-1 2-26 0 0,2 1 0 0 0,1-1 0 0 0,5 31 0 0 0,0-25-66 0 0,0 1-50 0 0,1-1-1 0 0,23 59 0 0 0,-4-27-190 0 0,-23-48-1668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7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1840 0 0,'2'1'8242'0'0,"7"2"-6135"0"0,15 5-6086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27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0 168 2304 0 0,'2'3'84'0'0,"0"-1"1"0"0,1 1-1 0 0,-1-1 1 0 0,1 1-1 0 0,-1-1 0 0 0,6 4 1 0 0,10 9 3117 0 0,2 6 1451 0 0,-14-16-4379 0 0,-1 0 0 0 0,0 1-1 0 0,6 7 1 0 0,-6-6-49 0 0,-1-1 0 0 0,1-1-1 0 0,1 1 1 0 0,-1-1 0 0 0,11 8 0 0 0,-13-10-155 0 0,0-1 1 0 0,1 0-1 0 0,-1 0 1 0 0,1 0-1 0 0,0 0 1 0 0,-1 0-1 0 0,1-1 1 0 0,0 0-1 0 0,0 0 1 0 0,0 0-1 0 0,8 1 1 0 0,-9-2 31 0 0,1-1 0 0 0,0 1 1 0 0,0-1-1 0 0,0 0 0 0 0,0 0 1 0 0,6-3-1 0 0,-8 3-20 0 0,0 0 0 0 0,0 0 0 0 0,0 0 0 0 0,0 0 0 0 0,0 0 0 0 0,-1 0 0 0 0,1-1 0 0 0,0 1 0 0 0,-1-1 0 0 0,1 1 0 0 0,0-1 0 0 0,1-3 0 0 0,9-11 505 0 0,-11 14-526 0 0,1 1 0 0 0,0-1 0 0 0,-1 0 0 0 0,0 0 0 0 0,1 0 0 0 0,-1 0 0 0 0,0 0 0 0 0,0 0 0 0 0,0 0 0 0 0,0 0 0 0 0,0 0 0 0 0,-1 0 0 0 0,1 0 0 0 0,-1-1 0 0 0,1 1 0 0 0,-1 0 0 0 0,0-3 0 0 0,-2-38 646 0 0,0 31-569 0 0,0 1-1 0 0,-1-1 1 0 0,0 0-1 0 0,-1 1 1 0 0,-1 0-1 0 0,-8-16 1 0 0,3 7 85 0 0,7 13-93 0 0,-1 0 0 0 0,0 0 0 0 0,-6-7 1 0 0,6 7-100 0 0,0 3 2 0 0,1 0-1 0 0,0 0 1 0 0,-1 0-1 0 0,-6-6 1 0 0,8 9-21 0 0,1 1 1 0 0,0-1-1 0 0,0 0 0 0 0,0 1 0 0 0,0-1 1 0 0,0 1-1 0 0,0-1 0 0 0,-1 1 0 0 0,1 0 1 0 0,0-1-1 0 0,0 1 0 0 0,-1 0 1 0 0,1 0-1 0 0,0 0 0 0 0,-1 0 0 0 0,1 0 1 0 0,0 0-1 0 0,0 0 0 0 0,-1 0 1 0 0,1 1-1 0 0,0-1 0 0 0,0 0 0 0 0,-1 1 1 0 0,-1 0-1 0 0,-3 3 6 0 0,0 0-1 0 0,1 0 0 0 0,-1 1 1 0 0,1-1-1 0 0,0 1 1 0 0,0 0-1 0 0,0 0 1 0 0,1 1-1 0 0,0 0 1 0 0,0-1-1 0 0,0 1 1 0 0,1 1-1 0 0,0-1 1 0 0,0 0-1 0 0,0 1 1 0 0,1 0-1 0 0,-2 9 1 0 0,0 0-22 0 0,1 1 0 0 0,1-1 1 0 0,0 1-1 0 0,1 0 1 0 0,1 0-1 0 0,2 21 0 0 0,0-20 62 0 0,1 1-1 0 0,0-1 0 0 0,2 0 0 0 0,0 0 0 0 0,1-1 0 0 0,9 20 0 0 0,-7-19 20 0 0,-4-10-38 0 0,-1 0 0 0 0,2 0 0 0 0,-1 0 0 0 0,7 8 0 0 0,-5-9-19 0 0,-1 0-1 0 0,2 0 0 0 0,-1-1 0 0 0,1 0 0 0 0,0 0 1 0 0,0-1-1 0 0,0 1 0 0 0,1-2 0 0 0,15 8 0 0 0,-5-3-20 0 0,-14-7 19 0 0,0 0 0 0 0,0 0 0 0 0,1 0 0 0 0,-1-1 0 0 0,1 1 0 0 0,0-1 1 0 0,-1 0-1 0 0,10 0 0 0 0,8-1-326 0 0,0-1 0 0 0,0-2 1 0 0,24-5-1 0 0,-23 1-567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0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4144 0 0,'2'0'7725'0'0,"22"-9"-6470"0"0,-20 6-1187 0 0,0 1 0 0 0,1 1 1 0 0,-1-1-1 0 0,1 1 0 0 0,-1-1 1 0 0,1 1-1 0 0,8 0 0 0 0,93-4-621 0 0,-90 5-2602 0 0,-2 0-1119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3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4144 0 0,'0'0'572'0'0,"0"2"187"0"0,10 113 4336 0 0,-2-32-4353 0 0,-3-43-386 0 0,14 57 1 0 0,1 0-21 0 0,20 159 223 0 0,50 278 638 0 0,-44-343-1429 0 0,-38-167 19 0 0,0-1-3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3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6448 0 0,'0'0'498'0'0,"0"2"-327"0"0,3 86 2888 0 0,-1 6-2198 0 0,-2-82-760 0 0,-9 398 2167 0 0,-1-134-1968 0 0,2-35-270 0 0,-5-54-521 0 0,8-128 206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50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11544 0 0,'0'0'2880'0'0,"2"0"-2680"0"0,25-14 190 0 0,-26 14-373 0 0,0 0 1 0 0,0-1-1 0 0,0 1 0 0 0,0-1 0 0 0,0 1 0 0 0,0-1 0 0 0,0 0 1 0 0,0 1-1 0 0,0-1 0 0 0,1-1 0 0 0,7-4 109 0 0,35-8 551 0 0,-42 13-506 0 0,8 2 107 0 0,10 5 44 0 0,-19-5-81 0 0,1 1 30 0 0,1 0-233 0 0,-1 1-1 0 0,0-1 1 0 0,0 0 0 0 0,0 1 0 0 0,0 0 0 0 0,0-1-1 0 0,-1 1 1 0 0,1 0 0 0 0,-1 0 0 0 0,1 0 0 0 0,-1 0-1 0 0,0 0 1 0 0,-1 0 0 0 0,1 0 0 0 0,0 0 0 0 0,-1 5-1 0 0,1 5 11 0 0,-1-8-27 0 0,0 0 0 0 0,1 0 0 0 0,-2 0 1 0 0,1-1-1 0 0,0 1 0 0 0,-1 0 0 0 0,0 0 0 0 0,0 0 0 0 0,-1-1 0 0 0,1 1 0 0 0,-1-1 0 0 0,0 1 0 0 0,0-1 0 0 0,-5 7 0 0 0,3-4 44 0 0,-1-1 0 0 0,0 0-1 0 0,0 0 1 0 0,-11 8-1 0 0,14-13-40 0 0,1 0 1 0 0,-1 1-1 0 0,0-1 0 0 0,1 0 0 0 0,-1 0 0 0 0,0-1 1 0 0,0 1-1 0 0,0 0 0 0 0,1-1 0 0 0,-1 1 1 0 0,0-1-1 0 0,0 1 0 0 0,0-1 0 0 0,0 0 0 0 0,0 0 1 0 0,0 0-1 0 0,0 0 0 0 0,0 0 0 0 0,0-1 1 0 0,0 1-1 0 0,0 0 0 0 0,0-1 0 0 0,-3-1 0 0 0,3 1 6 0 0,-1 1-1 0 0,1-1 1 0 0,0 0-1 0 0,1 0 1 0 0,-1 0-1 0 0,0-1 0 0 0,0 1 1 0 0,0 0-1 0 0,1-1 1 0 0,-1 1-1 0 0,1-1 1 0 0,-1 1-1 0 0,1-1 1 0 0,-1 0-1 0 0,1 0 0 0 0,0 0 1 0 0,0 0-1 0 0,0 0 1 0 0,0 0-1 0 0,0 0 1 0 0,1 0-1 0 0,-1 0 1 0 0,0 0-1 0 0,0-3 0 0 0,-4-14 125 0 0,4 15-131 0 0,-1 0-1 0 0,1 0 0 0 0,0 0 1 0 0,0 0-1 0 0,0-7 0 0 0,1-6-26 0 0,-1 11 1 0 0,1 0 0 0 0,0 0-1 0 0,0 1 1 0 0,1-1 0 0 0,0 0 0 0 0,2-9 0 0 0,0 4 21 0 0,-2 8-38 0 0,0 0 0 0 0,0 0 0 0 0,1 0 0 0 0,-1 0 0 0 0,1 0 0 0 0,-1 0 0 0 0,4-4 0 0 0,6-9-1538 0 0,-4 8-116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4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1 247 8808 0 0,'0'0'800'0'0,"8"-1"-599"0"0,-6 0-141 0 0,0 0-1 0 0,0 0 1 0 0,-1 0-1 0 0,1 0 1 0 0,0 1 0 0 0,0-1-1 0 0,0 1 1 0 0,0-1-1 0 0,0 1 1 0 0,0 0 0 0 0,-1 0-1 0 0,3 0 1 0 0,1-1 64 0 0,0 1 0 0 0,0-1 1 0 0,-1 0-1 0 0,1 0 0 0 0,-1-1 0 0 0,1 0 1 0 0,-1 1-1 0 0,8-6 0 0 0,14-4 340 0 0,145-33 1284 0 0,-35 10-1070 0 0,137-17 26 0 0,-155 33-536 0 0,-93 15-152 0 0,0 0 0 0 0,0 2 0 0 0,46 4 0 0 0,73 17 107 0 0,-31-2-54 0 0,-54-11 19 0 0,3 1-85 0 0,-1-2 1 0 0,68-3-1 0 0,-114-5-108 0 0,0 1 0 0 0,0-2-1 0 0,-1 0 1 0 0,1-1 0 0 0,-1 0-1 0 0,1-1 1 0 0,-1-1 0 0 0,-1 0-1 0 0,1-1 1 0 0,-1-1 0 0 0,20-14-1 0 0,-29 18-31 0 0,1 0 0 0 0,-1-1 0 0 0,7-7 0 0 0,-3 2-775 0 0,9-6-3822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5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70 3680 0 0,'0'0'569'0'0,"-1"-7"1731"0"0,-2-5-255 0 0,3 10-1887 0 0,-1 1-1 0 0,1-1 1 0 0,0 0-1 0 0,-1 0 1 0 0,1 0 0 0 0,-1 1-1 0 0,0-1 1 0 0,1 0-1 0 0,-1 1 1 0 0,0-1 0 0 0,0 0-1 0 0,0 1 1 0 0,0-1-1 0 0,0 1 1 0 0,-1 0 0 0 0,1-1-1 0 0,0 1 1 0 0,-1 0-1 0 0,1 0 1 0 0,-3-2 0 0 0,-10-6 524 0 0,13 8-646 0 0,0 1 1 0 0,0-1 0 0 0,0 0 0 0 0,0 1 0 0 0,0-1 0 0 0,0 0 0 0 0,0 1 0 0 0,0-1 0 0 0,0 1 0 0 0,0 0 0 0 0,0-1-1 0 0,0 1 1 0 0,-2-1 0 0 0,1 1 117 0 0,0 2-90 0 0,-2 1-62 0 0,0 1 0 0 0,0 0 0 0 0,0 0 0 0 0,1 0 0 0 0,-1 1 0 0 0,1-1 0 0 0,0 1 0 0 0,0 0 0 0 0,1 0 0 0 0,-1 0 0 0 0,1 0 0 0 0,1 0 0 0 0,-1 0 1 0 0,0 1-1 0 0,0 5 0 0 0,-1 8-78 0 0,0 0 0 0 0,1 0 1 0 0,0 22-1 0 0,2-33 69 0 0,0 0-1 0 0,0 0 0 0 0,1 0 0 0 0,0 0 0 0 0,0 0 1 0 0,1 0-1 0 0,0 0 0 0 0,0 0 0 0 0,1 0 1 0 0,7 13-1 0 0,-4-3-24 0 0,-6-16 30 0 0,1 0-1 0 0,-1 0 1 0 0,1 0 0 0 0,-1 0 0 0 0,1 0 0 0 0,0 0 0 0 0,-1-1 0 0 0,1 1 0 0 0,2 2 0 0 0,9 13 0 0 0,-8-11 4 0 0,0 1 0 0 0,0-2-1 0 0,1 1 1 0 0,0 0 0 0 0,0-1 0 0 0,8 6-1 0 0,2 0 107 0 0,-9-8-103 0 0,0 1 0 0 0,0 0 0 0 0,0 1 1 0 0,-1 0-1 0 0,1 0 0 0 0,-1 0 1 0 0,0 0-1 0 0,-1 1 0 0 0,1 0 0 0 0,-1 0 1 0 0,0 0-1 0 0,-1 0 0 0 0,0 0 1 0 0,0 1-1 0 0,3 8 0 0 0,-6-14-5 0 0,1 1 16 0 0,0 1-1 0 0,0 0 1 0 0,0-1-1 0 0,0 1 1 0 0,0 0-1 0 0,-1-1 0 0 0,0 1 1 0 0,1 0-1 0 0,-1 0 1 0 0,0 0-1 0 0,0-1 0 0 0,0 1 1 0 0,-2 4-1 0 0,0 3 125 0 0,2-7-106 0 0,0-1-1 0 0,-1 1 1 0 0,1-1-1 0 0,-1 0 1 0 0,1 1-1 0 0,-1-1 1 0 0,0 0-1 0 0,0 0 1 0 0,0 0-1 0 0,0 1 1 0 0,-1-1-1 0 0,1 0 1 0 0,0 0-1 0 0,-1-1 1 0 0,0 1-1 0 0,-2 2 1 0 0,-5 4 114 0 0,0-1 0 0 0,0-1 0 0 0,-1 1 0 0 0,0-2 0 0 0,0 1 0 0 0,-1-1 0 0 0,-18 6 0 0 0,26-11-111 0 0,-1 0 0 0 0,0 0 0 0 0,1 0 1 0 0,-1 0-1 0 0,0-1 0 0 0,1 1 0 0 0,-1-1 1 0 0,1 0-1 0 0,-5-2 0 0 0,-9-1 73 0 0,-5-5-111 0 0,17-1-432 0 0,2 2 38 0 0,2 7-18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5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 4608 0 0,'1'-1'2581'0'0,"24"-15"-309"0"0,-21 14-2174 0 0,1 0-1 0 0,-1-1 1 0 0,0 1-1 0 0,0-1 1 0 0,0 0-1 0 0,6-7 1 0 0,-7 6-36 0 0,0 1 0 0 0,0-1 0 0 0,0 1 1 0 0,1 0-1 0 0,-1-1 0 0 0,1 2 0 0 0,0-1 1 0 0,0 0-1 0 0,0 1 0 0 0,0-1 0 0 0,0 1 1 0 0,5-1-1 0 0,26-13 272 0 0,-29 13-262 0 0,1-1 0 0 0,0 1 0 0 0,13-3 1 0 0,-11 3-22 0 0,1 1 0 0 0,-1 0 0 0 0,1 0 0 0 0,0 1 0 0 0,-1 1 0 0 0,1-1 0 0 0,0 2 1 0 0,18 2-1 0 0,-14-1 27 0 0,-12-1-63 0 0,0-1 1 0 0,1 0-1 0 0,-1 1 1 0 0,0-1-1 0 0,1 1 1 0 0,-1 0-1 0 0,0 0 1 0 0,0 0 0 0 0,0 0-1 0 0,0 0 1 0 0,0 0-1 0 0,2 2 1 0 0,13 11 32 0 0,-11-9-13 0 0,0-1-1 0 0,-1 1 1 0 0,6 7 0 0 0,-9-10-25 0 0,-1-1 1 0 0,1 1-1 0 0,-1 0 1 0 0,0 1-1 0 0,0-1 1 0 0,0 0 0 0 0,0 0-1 0 0,0 0 1 0 0,-1 1-1 0 0,1-1 1 0 0,-1 0-1 0 0,1 1 1 0 0,-1-1-1 0 0,0 3 1 0 0,0 10 39 0 0,1-9-32 0 0,-1-1-1 0 0,0 1 0 0 0,0 0 1 0 0,0 0-1 0 0,-1-1 0 0 0,0 1 1 0 0,0 0-1 0 0,-1-1 1 0 0,0 1-1 0 0,1-1 0 0 0,-5 7 1 0 0,3-7 8 0 0,-42 67 506 0 0,39-65-420 0 0,0 0 0 0 0,0 0 0 0 0,0 0 1 0 0,-1-1-1 0 0,0 0 0 0 0,-1-1 0 0 0,-7 6 1 0 0,1-3 248 0 0,0-1 0 0 0,-22 9 0 0 0,30-14-236 0 0,0-1 0 0 0,0 1 0 0 0,0-1 0 0 0,0 0 0 0 0,-1 0 1 0 0,1 0-1 0 0,0-1 0 0 0,-1 0 0 0 0,-6-1 0 0 0,11 0-118 0 0,0 1-1 0 0,0-1 1 0 0,0 1 0 0 0,1-1-1 0 0,-1 0 1 0 0,0 1 0 0 0,0-1-1 0 0,1 0 1 0 0,-1 0 0 0 0,1 0-1 0 0,-1 0 1 0 0,1-1 0 0 0,-1 1-1 0 0,1 0 1 0 0,0-1 0 0 0,-1 1-1 0 0,1-1 1 0 0,0 1 0 0 0,0-1-1 0 0,0 1 1 0 0,0-1-1 0 0,0 0 1 0 0,-1-3 0 0 0,1 2-70 0 0,1-1 1 0 0,-1 1-1 0 0,0 0 0 0 0,1-1 1 0 0,0 1-1 0 0,0 0 0 0 0,0-1 1 0 0,0 1-1 0 0,0 0 0 0 0,1-1 1 0 0,-1 1-1 0 0,3-7 1 0 0,5-14-4676 0 0,-8 12-132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6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6912 0 0,'0'0'314'0'0,"1"8"104"0"0,9 22-29 0 0,19 127 4223 0 0,-28-150-4528 0 0,4 19 1057 0 0,-5-26-1129 0 0,0 0 0 0 0,0 0 0 0 0,0 0 0 0 0,1-1 0 0 0,-1 1-1 0 0,0 0 1 0 0,0 0 0 0 0,0 0 0 0 0,0 0 0 0 0,0 0 0 0 0,0 0-1 0 0,0 0 1 0 0,0 0 0 0 0,0 0 0 0 0,0 0 0 0 0,0 0 0 0 0,0 0 0 0 0,0 0-1 0 0,0 0 1 0 0,0 0 0 0 0,0 0 0 0 0,0 0 0 0 0,0 0 0 0 0,0 0 0 0 0,0 0-1 0 0,0 0 1 0 0,0 0 0 0 0,0 0 0 0 0,1 0 0 0 0,-1 0 0 0 0,0 0 0 0 0,0 0-1 0 0,0 0 1 0 0,0 0 0 0 0,0 0 0 0 0,0 0 0 0 0,0 0 0 0 0,0 0-1 0 0,0 0 1 0 0,0 0 0 0 0,0 0 0 0 0,0 0 0 0 0,1-17 48 0 0,-1 11-64 0 0,1 1 1 0 0,-1-1 0 0 0,1 1 0 0 0,3-9 0 0 0,-1 4-41 0 0,-1-4-12 0 0,-1 12 40 0 0,-1-1-1 0 0,0 1 0 0 0,1-1 1 0 0,0 1-1 0 0,0-1 1 0 0,0 1-1 0 0,1-3 1 0 0,11-41-96 0 0,-6 24 112 0 0,-5 16-83 0 0,0-1 0 0 0,1 1-1 0 0,-1 0 1 0 0,7-11 0 0 0,-1 4-52 0 0,-5 9 111 0 0,-1 0 0 0 0,1 0 1 0 0,0 0-1 0 0,0 0 0 0 0,0 0 0 0 0,0 0 0 0 0,0 1 0 0 0,1 0 0 0 0,0-1 0 0 0,0 1 0 0 0,7-4 0 0 0,-9 6 16 0 0,6-2-48 0 0,-7 2 54 0 0,0 1-1 0 0,-1 0 0 0 0,1 0 1 0 0,0 0-1 0 0,0 0 1 0 0,0 0-1 0 0,0 0 0 0 0,-1 0 1 0 0,1 1-1 0 0,0-1 0 0 0,0 0 1 0 0,0 0-1 0 0,0 1 1 0 0,-1-1-1 0 0,1 0 0 0 0,0 1 1 0 0,0-1-1 0 0,-1 1 1 0 0,1-1-1 0 0,0 1 0 0 0,0 0 1 0 0,2 2-15 0 0,1-1 11 0 0,-1 1 0 0 0,1 0 1 0 0,-1 0-1 0 0,1 0 0 0 0,-1 0 1 0 0,0 1-1 0 0,0-1 0 0 0,-1 1 1 0 0,1 0-1 0 0,-1 0 0 0 0,0 0 1 0 0,0 0-1 0 0,0 0 0 0 0,0 0 1 0 0,-1 1-1 0 0,2 5 0 0 0,0 6-24 0 0,-1 1 0 0 0,0 0 0 0 0,-1 19 0 0 0,-1-16 10 0 0,3 21 1 0 0,-2-36 5 0 0,0-1 1 0 0,1 1 0 0 0,-1-1 0 0 0,1 1 0 0 0,3 6 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7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238 557 2304 0 0,'0'-2'167'0'0,"3"-5"354"0"0,0 0 1 0 0,-1-1 0 0 0,3-10-1 0 0,-3 1 1986 0 0,-1 16-2421 0 0,-1-1 1 0 0,1 0-1 0 0,-1 1 0 0 0,0-1 0 0 0,0 1 1 0 0,0-1-1 0 0,0 0 0 0 0,0 1 1 0 0,0-1-1 0 0,0-1 0 0 0,-2-4 213 0 0,0 0-1 0 0,0 0 1 0 0,-1 0-1 0 0,1 1 1 0 0,-1-1 0 0 0,-1 1-1 0 0,1 0 1 0 0,-1 0-1 0 0,0 0 1 0 0,-1 0-1 0 0,1 1 1 0 0,-1 0 0 0 0,0 0-1 0 0,-1 0 1 0 0,1 0-1 0 0,-10-5 1 0 0,13 9-263 0 0,-4-4 97 0 0,-1 0-1 0 0,0 1 0 0 0,0 0 1 0 0,0 0-1 0 0,-11-4 1 0 0,7 4-48 0 0,-16-4 155 0 0,26 8-231 0 0,-1 0 0 0 0,1 0 1 0 0,-1 0-1 0 0,0 0 0 0 0,1 0 0 0 0,-1 0 0 0 0,1 1 0 0 0,-1-1 0 0 0,0 0 1 0 0,1 1-1 0 0,-1 0 0 0 0,1-1 0 0 0,0 1 0 0 0,-1 0 0 0 0,-2 1 1 0 0,-7 5 57 0 0,9-6-58 0 0,0 0 0 0 0,0 1 0 0 0,0-1 1 0 0,0 1-1 0 0,0-1 0 0 0,0 1 0 0 0,1 0 0 0 0,-1 0 0 0 0,0 0 1 0 0,1 0-1 0 0,0 0 0 0 0,-3 4 0 0 0,1 1 20 0 0,-1 0 0 0 0,1 0-1 0 0,0 0 1 0 0,0 1 0 0 0,1-1 0 0 0,0 1-1 0 0,1 0 1 0 0,-1 0 0 0 0,1 11 0 0 0,0 7 62 0 0,4 40 0 0 0,-3-56-85 0 0,2 0 0 0 0,-1 0 1 0 0,1-1-1 0 0,1 1 1 0 0,-1-1-1 0 0,2 0 0 0 0,-1 0 1 0 0,1 0-1 0 0,7 11 1 0 0,-3-11-7 0 0,-1-2 0 0 0,4-3 0 0 0,-9-4-1 0 0,0 0 1 0 0,0 0 0 0 0,0 0 0 0 0,0 0 0 0 0,0 0 0 0 0,0 0 0 0 0,0 0 0 0 0,0-1 0 0 0,0 1-1 0 0,0-1 1 0 0,0 0 0 0 0,0 1 0 0 0,0-1 0 0 0,-1 0 0 0 0,1 0 0 0 0,0 0 0 0 0,0 0 0 0 0,-1 0 0 0 0,1-1-1 0 0,-1 1 1 0 0,1-1 0 0 0,-1 1 0 0 0,3-3 0 0 0,1-4 4 0 0,-1 1 0 0 0,1-1 0 0 0,-2 1 0 0 0,5-12 0 0 0,0 1 32 0 0,4-12-7 0 0,-2-2 0 0 0,11-49 0 0 0,-11 41-31 0 0,-7 22 21 0 0,-1-1-1 0 0,-1 1 1 0 0,0-1-1 0 0,-1 1 1 0 0,-4-24-1 0 0,1-23 42 0 0,-2-82 79 0 0,6 128-139 0 0,0 15 0 0 0,-1 1 0 0 0,0 0 0 0 0,0-1 0 0 0,0 1 0 0 0,0-1 0 0 0,-1-4 0 0 0,-2 0 123 0 0,2 6 304 0 0,-1 17-186 0 0,0 29-182 0 0,0-30-57 0 0,1 0 0 0 0,2 22 0 0 0,4 40 62 0 0,-4-48-88 0 0,2 0 0 0 0,7 40-1 0 0,10 49-46 0 0,-2-28-9 0 0,-10-42-17 0 0,-7-37-295 0 0,0 0 0 0 0,1 0 0 0 0,0-1 0 0 0,1 1 0 0 0,7 16 1 0 0,-1-7-4641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7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1 166 5064 0 0,'0'0'608'0'0,"6"10"1980"0"0,3 1-2029 0 0,-1 1 0 0 0,20 17 0 0 0,-24-25-533 0 0,1 0 0 0 0,0 0 1 0 0,0-1-1 0 0,0 0 0 0 0,0 0 1 0 0,0 0-1 0 0,1 0 0 0 0,-1-1 0 0 0,12 3 1 0 0,-14-4 47 0 0,1-1-68 0 0,-1 0 0 0 0,0 0 0 0 0,1-1 0 0 0,-1 0 0 0 0,0 1 0 0 0,1-1 0 0 0,-1 0 0 0 0,0 0-1 0 0,0-1 1 0 0,0 1 0 0 0,0-1 0 0 0,0 1 0 0 0,0-1 0 0 0,0 0 0 0 0,-1 0 0 0 0,1 0 0 0 0,-1-1 0 0 0,1 1-1 0 0,-1-1 1 0 0,0 1 0 0 0,2-4 0 0 0,3-2-2 0 0,-3 3 3 0 0,-1 0 1 0 0,0-1-1 0 0,0 1 1 0 0,-1-1-1 0 0,1 0 1 0 0,-1 0-1 0 0,-1 0 1 0 0,1 0-1 0 0,-1 0 1 0 0,1-8-1 0 0,7-24 41 0 0,-8 35 33 0 0,0-1 0 0 0,0 1 0 0 0,0-1 0 0 0,0 0 0 0 0,0 0-1 0 0,-1 1 1 0 0,0-1 0 0 0,0 0 0 0 0,0 0 0 0 0,0 0 0 0 0,0 1 0 0 0,-1-1-1 0 0,0 0 1 0 0,1 0 0 0 0,-1 1 0 0 0,-1-1 0 0 0,1 0 0 0 0,-1 1 0 0 0,1-1-1 0 0,-1 1 1 0 0,0 0 0 0 0,0 0 0 0 0,0 0 0 0 0,-1 0 0 0 0,1 0 0 0 0,-1 0-1 0 0,-4-4 1 0 0,4 6-11 0 0,1 0-1 0 0,-1 0 1 0 0,0 0-1 0 0,1 0 1 0 0,-1 0-1 0 0,0 0 1 0 0,0 1 0 0 0,0-1-1 0 0,0 1 1 0 0,1 0-1 0 0,-1 0 1 0 0,0 0-1 0 0,-5 1 1 0 0,-5-1 178 0 0,11 1-232 0 0,-1 0 0 0 0,1 1 0 0 0,0-1 1 0 0,0 1-1 0 0,0 0 0 0 0,-3 2 0 0 0,1-1-9 0 0,-5 5-7 0 0,1 3-14 0 0,5-5 0 0 0,0-1 1 0 0,1 1-1 0 0,0-1 0 0 0,0 1 0 0 0,0 0 0 0 0,1 0 1 0 0,0 0-1 0 0,0 0 0 0 0,1 0 0 0 0,-1 6 0 0 0,-2 24 71 0 0,2-28-58 0 0,0-1 1 0 0,0 0-1 0 0,1 0 0 0 0,1 14 1 0 0,0 8-1 0 0,-1-22 4 0 0,1-1 0 0 0,-1 1-1 0 0,3 11 1 0 0,0-8 3 0 0,0 0 0 0 0,1 1 0 0 0,0-1 0 0 0,0 0 0 0 0,1-1 0 0 0,1 1 0 0 0,-1-1 0 0 0,9 9 0 0 0,-11-14-6 0 0,1 0 0 0 0,0-1 0 0 0,1 1 0 0 0,-1-1 0 0 0,1 0 0 0 0,0 0 0 0 0,-1 0 1 0 0,1-1-1 0 0,6 2 0 0 0,-5-1-3 0 0,0 0 1 0 0,1 0 0 0 0,-1 1-1 0 0,-1 0 1 0 0,7 4-1 0 0,-10-6-3 0 0,0 0 0 0 0,0 0 0 0 0,1-1 0 0 0,-1 1 0 0 0,1-1 0 0 0,-1 1 0 0 0,1-1 0 0 0,-1 0 0 0 0,1 0 0 0 0,-1 0 0 0 0,6 1 0 0 0,-3-2 7 0 0,1 0-1 0 0,-1 0 1 0 0,0 0 0 0 0,0 0 0 0 0,0-1-1 0 0,0 0 1 0 0,9-2 0 0 0,9-6-2 0 0,-22 9 1 0 0,0-1 1 0 0,0 1 0 0 0,-1-1 0 0 0,1 1 0 0 0,0-1 0 0 0,-1 1 0 0 0,1-1-1 0 0,0 0 1 0 0,-1 1 0 0 0,1-1 0 0 0,-1 0 0 0 0,1 1 0 0 0,-1-1 0 0 0,1-1 0 0 0,5-8 64 0 0,-5 9-58 0 0,0 1 0 0 0,-1-1 1 0 0,1 0-1 0 0,0-1 1 0 0,-1 1-1 0 0,1 0 1 0 0,-1 0-1 0 0,0 0 1 0 0,1 0-1 0 0,-1 0 1 0 0,0 0-1 0 0,0-1 1 0 0,1 1-1 0 0,-1 0 1 0 0,0 0-1 0 0,0 0 1 0 0,-1 0-1 0 0,1-1 1 0 0,0 0-1 0 0,0-6 33 0 0,-1 1-1 0 0,0-1 1 0 0,0 1-1 0 0,-3-10 1 0 0,3 13-41 0 0,0 1 1 0 0,-1 0 0 0 0,0-1 0 0 0,1 1 0 0 0,-5-5 0 0 0,-6-14 11 0 0,5 10 37 0 0,5 9-46 0 0,1 1 0 0 0,0 0 0 0 0,-1 0 0 0 0,1 0 0 0 0,0-1 0 0 0,1 1 0 0 0,-2-4 0 0 0,-2-12 34 0 0,1-1 0 0 0,-1-35 0 0 0,4 50-32 0 0,1-1-1 0 0,-1 0 1 0 0,1 1-1 0 0,0-1 1 0 0,0 1-1 0 0,0-1 1 0 0,0 1-1 0 0,1 0 1 0 0,0-1-1 0 0,0 1 1 0 0,0 0 0 0 0,0 0-1 0 0,5-5 1 0 0,9-14 165 0 0,-1 0-4530 0 0,-7 11-151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8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5984 0 0,'0'0'10028'0'0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9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253 114 3224 0 0,'-1'0'25'0'0,"1"-1"-13"0"0,0 0 0 0 0,0 0 0 0 0,0 0 0 0 0,-1 1 0 0 0,1-1 0 0 0,0 0-1 0 0,-1 0 1 0 0,1 1 0 0 0,-1-1 0 0 0,1 0 0 0 0,-1 1 0 0 0,1-1 0 0 0,-1 0 0 0 0,1 1 0 0 0,-1-1 0 0 0,0 1 0 0 0,1-1 0 0 0,-1 1 0 0 0,0-1 0 0 0,0 1 0 0 0,0-1 0 0 0,-9-5 893 0 0,1 0 764 0 0,4 5-1107 0 0,0-1-1 0 0,0 0 1 0 0,0 0-1 0 0,0 0 1 0 0,0-1-1 0 0,1 1 1 0 0,-1-1-1 0 0,1 0 0 0 0,-8-7 1 0 0,-9-6 551 0 0,1 1 240 0 0,-5-5-179 0 0,23 20-1147 0 0,1-1-1 0 0,0 0 1 0 0,-1 1-1 0 0,1-1 1 0 0,0 1-1 0 0,-1-1 1 0 0,1 1-1 0 0,-1 0 1 0 0,1-1-1 0 0,0 1 1 0 0,-1 0-1 0 0,1 0 1 0 0,-1 0-1 0 0,1 0 1 0 0,-1 0-1 0 0,-2 1 1 0 0,-10 9 222 0 0,12-8-248 0 0,0 0 0 0 0,0 0 0 0 0,0 0 0 0 0,0 1 1 0 0,1-1-1 0 0,-1 1 0 0 0,1-1 0 0 0,-1 1 0 0 0,1-1 0 0 0,0 1 1 0 0,-2 5-1 0 0,-3 6 0 0 0,-1 4-1 0 0,-10 30 0 0 0,15-30 0 0 0,2-15 0 0 0,0-1 0 0 0,0 1 0 0 0,0-1 0 0 0,-1 1 0 0 0,1-1 0 0 0,-1 1 0 0 0,-1 3 0 0 0,1-4 0 0 0,1 1 0 0 0,-1-1 0 0 0,1 0 0 0 0,0 0 0 0 0,0 0 0 0 0,-1 0 0 0 0,1 0 0 0 0,0 0 0 0 0,1 0 0 0 0,-1 1 0 0 0,0-1 0 0 0,1 0 0 0 0,-1 0 0 0 0,1 0 0 0 0,0 0 0 0 0,-1 0 0 0 0,3 3 0 0 0,-1-1 0 0 0,0 0 0 0 0,0-1 0 0 0,0 0 0 0 0,0 1 0 0 0,1-1 0 0 0,0 0 0 0 0,-1 0 0 0 0,7 4 0 0 0,1 1 21 0 0,-1 0 0 0 0,16 18 0 0 0,-21-21-36 0 0,0 1-22 0 0,-3-4 30 0 0,-1-1 0 0 0,1 0 0 0 0,0 0-1 0 0,0 1 1 0 0,0-1 0 0 0,0 0 0 0 0,0 0-1 0 0,0 0 1 0 0,0 0 0 0 0,0 0 0 0 0,0 0-1 0 0,1 0 1 0 0,-1 0 0 0 0,0 0 0 0 0,2 0 0 0 0,-1 1 7 0 0,1 0 0 0 0,-1 0 0 0 0,0 0 0 0 0,0 1 0 0 0,0-1 0 0 0,2 3 0 0 0,-3-3 0 0 0,1 0 0 0 0,-1 0 0 0 0,1 0 0 0 0,-1 0 0 0 0,1-1 0 0 0,0 1 0 0 0,0-1 0 0 0,0 1 0 0 0,0-1 0 0 0,3 2 0 0 0,3 2 0 0 0,6 6 0 0 0,34 25 0 0 0,-46-35 0 0 0,0 0 0 0 0,0 1 0 0 0,0-1 0 0 0,0 1 0 0 0,-1 0 0 0 0,1 0 0 0 0,0 0 0 0 0,-1 0 0 0 0,1 0 0 0 0,-1 0 0 0 0,0 0 0 0 0,2 4 0 0 0,6 28 0 0 0,-5-18 0 0 0,-3-6 0 0 0,0 0 0 0 0,-1 0 0 0 0,1 0 0 0 0,-2 0 0 0 0,0 0 0 0 0,-4 19 0 0 0,5-27 0 0 0,0 1 0 0 0,-1-1 0 0 0,0 0 0 0 0,1 0 0 0 0,-1 0 0 0 0,0 1 0 0 0,0-1 0 0 0,0 0 0 0 0,-1 0 0 0 0,1 0 0 0 0,0 0 0 0 0,-1-1 0 0 0,1 1 0 0 0,-3 1 0 0 0,-2 4 0 0 0,5-5 9 0 0,0 0 1 0 0,0-1 0 0 0,-1 1 0 0 0,1 0 0 0 0,-1-1-1 0 0,1 1 1 0 0,-1-1 0 0 0,0 0 0 0 0,1 1 0 0 0,-1-1 0 0 0,0 0-1 0 0,0 0 1 0 0,0 0 0 0 0,0 0 0 0 0,0-1 0 0 0,0 1-1 0 0,0 0 1 0 0,0-1 0 0 0,0 1 0 0 0,0-1 0 0 0,-4 0 0 0 0,4 0 70 0 0,-12-1 247 0 0,-3-1-123 0 0,11 2-137 0 0,-1-1 0 0 0,1 0 0 0 0,0 0 0 0 0,0 0 0 0 0,1-1 0 0 0,-11-4-1 0 0,-41-26 17 0 0,55 31-149 0 0,1 1 0 0 0,0-1 1 0 0,0 0-1 0 0,0 0 0 0 0,0 0 0 0 0,0 0 0 0 0,0 0 0 0 0,0 0 0 0 0,0 0 1 0 0,0 0-1 0 0,1 0 0 0 0,-1 0 0 0 0,0 0 0 0 0,1-1 0 0 0,-1 1 0 0 0,0 0 1 0 0,1 0-1 0 0,0-1 0 0 0,-1 1 0 0 0,1-1 0 0 0,0 1 0 0 0,0 0 0 0 0,-1-1 1 0 0,1 1-1 0 0,0 0 0 0 0,0-1 0 0 0,1-1 0 0 0,-1 1-524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39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2760 0 0,'-1'1'9125'0'0,"-18"21"-8190"0"0,15-14-754 0 0,3-4-87 0 0,-1 0 0 0 0,0 0 0 0 0,1-1 0 0 0,0 1 0 0 0,0 0 0 0 0,0 0 0 0 0,0 7 0 0 0,0 7 194 0 0,0-13-200 0 0,1 0 0 0 0,0-1 1 0 0,0 1-1 0 0,1 7 0 0 0,0 4 90 0 0,-1-12-121 0 0,0-1-1 0 0,0 1 1 0 0,0 0-1 0 0,1-1 1 0 0,-1 1-1 0 0,2 3 1 0 0,7 26 281 0 0,-7-25-279 0 0,0 1 1 0 0,0-1-1 0 0,5 9 1 0 0,0-1-46 0 0,-7-13-15 0 0,1 0 0 0 0,1 0 0 0 0,-1 0 0 0 0,0 0 0 0 0,1-1 0 0 0,0 1 0 0 0,-1 0 0 0 0,1-1 0 0 0,0 1 0 0 0,0-1 0 0 0,5 4 0 0 0,-5-5-37 0 0,1 0 0 0 0,0-1 0 0 0,-1 1-1 0 0,1-1 1 0 0,0 0 0 0 0,-1 0 0 0 0,1 0-1 0 0,0 0 1 0 0,-1 0 0 0 0,4-2 0 0 0,-2 2-106 0 0,-4 0 124 0 0,2 0-62 0 0,0 0 0 0 0,0-1 1 0 0,0 1-1 0 0,0-1 0 0 0,0 1 0 0 0,0-1 0 0 0,0 0 0 0 0,0 1 0 0 0,2-3 1 0 0,4-4-351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0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6448 0 0,'0'0'498'0'0,"-1"1"-327"0"0,-2 1-40 0 0,2 0 135 0 0,-1 0-1 0 0,1 1 1 0 0,0-1 0 0 0,-1 0-1 0 0,1 1 1 0 0,0-1 0 0 0,1 1 0 0 0,-1-1-1 0 0,0 1 1 0 0,0 4 0 0 0,0-1-60 0 0,0 1-146 0 0,1 0 1 0 0,-1 1-1 0 0,1-1 0 0 0,1 1 0 0 0,-1-1 1 0 0,1 1-1 0 0,3 9 0 0 0,0 11 166 0 0,6 41 17 0 0,3 6 101 0 0,-11-57-211 0 0,2 0-1 0 0,6 22 1 0 0,-7-30-69 0 0,-1 1 0 0 0,0-1 0 0 0,0 15 0 0 0,3 14 114 0 0,0-15-125 0 0,2 7 533 0 0,-1 0 0 0 0,2 49 1 0 0,-3 5 547 0 0,-3-95-1178 0 0,-2 9 31 0 0,1-1 0 0 0,-1 0 0 0 0,1 0 0 0 0,-1 0 0 0 0,0 0 0 0 0,0 1 0 0 0,0-1 0 0 0,0-3 0 0 0,-2-25-252 0 0,-1-2-7 0 0,3 28 261 0 0,-1 0 1 0 0,1 0 0 0 0,0 0 0 0 0,1 0 0 0 0,-1 0 0 0 0,1 0 0 0 0,0 1 0 0 0,0-1 0 0 0,2-6 0 0 0,-1 4 1 0 0,0 1 1 0 0,-1-1-1 0 0,0 0 0 0 0,1-8 1 0 0,-2 11-6 0 0,0 0 0 0 0,0 0 0 0 0,1 0 1 0 0,0 0-1 0 0,-1 0 0 0 0,1 0 1 0 0,0 0-1 0 0,1 1 0 0 0,-1-1 0 0 0,0 0 1 0 0,1 1-1 0 0,-1-1 0 0 0,5-4 1 0 0,-5 4-4 0 0,1 1 0 0 0,-1-1 1 0 0,0 0-1 0 0,0 1 0 0 0,0-1 1 0 0,0-4-1 0 0,4-8 6 0 0,6-2-38 0 0,1 3 34 0 0,-12 13-2 0 0,1 0 0 0 0,0 0 0 0 0,0 1 1 0 0,-1-1-1 0 0,1 1 0 0 0,0-1 0 0 0,0 0 0 0 0,0 1 1 0 0,0 0-1 0 0,0-1 0 0 0,0 1 0 0 0,0-1 1 0 0,0 1-1 0 0,0 0 0 0 0,0 0 0 0 0,0 0 1 0 0,0-1-1 0 0,0 1 0 0 0,0 0 0 0 0,1 1 1 0 0,0-2 11 0 0,-1 1 1 0 0,0 0-1 0 0,0 0 0 0 0,0 0 1 0 0,0 0-1 0 0,0 0 1 0 0,0 0-1 0 0,0 0 1 0 0,1 0-1 0 0,-1 1 1 0 0,0-1-1 0 0,0 0 1 0 0,0 1-1 0 0,0-1 1 0 0,0 1-1 0 0,0-1 1 0 0,0 1-1 0 0,0-1 1 0 0,1 2-1 0 0,1 1 0 0 0,1 0 5 0 0,0 0 0 0 0,0 0 0 0 0,0 1 0 0 0,-1 0 0 0 0,0 0 0 0 0,1 0 0 0 0,-1 0 0 0 0,0 0 0 0 0,-1 1 0 0 0,1-1 0 0 0,-1 1 0 0 0,0 0 0 0 0,0 0 0 0 0,-1 0 0 0 0,1 0 0 0 0,-1 0 0 0 0,1 9 0 0 0,3 9 22 0 0,-3-17-11 0 0,0 0-1 0 0,-1 1 0 0 0,1 9 1 0 0,-1-9-21 0 0,-1 0 0 0 0,1 0 0 0 0,0-1 1 0 0,1 1-1 0 0,-1 0 0 0 0,4 7 1 0 0,8 16-1285 0 0,-12-29 808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51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47 10736 0 0,'0'0'1078'0'0,"3"-8"-939"0"0,-1 6 15 0 0,0 0 0 0 0,0-1 0 0 0,0 1 1 0 0,1 0-1 0 0,-1 0 0 0 0,0 0 0 0 0,1 0 0 0 0,-1 1 0 0 0,1-1 0 0 0,0 1 1 0 0,3-2-1 0 0,31-11 807 0 0,-35 13-823 0 0,5 4 169 0 0,-6-3-256 0 0,0 0 0 0 0,0 0-1 0 0,0 1 1 0 0,0-1 0 0 0,0 0 0 0 0,-1 1-1 0 0,1-1 1 0 0,0 1 0 0 0,0-1 0 0 0,-1 1-1 0 0,1-1 1 0 0,0 1 0 0 0,1 1 0 0 0,-1 0 9 0 0,1 0 0 0 0,-1 0 0 0 0,0 0 0 0 0,1 0 0 0 0,-1 0 0 0 0,0 0 1 0 0,0 0-1 0 0,0 0 0 0 0,-1 1 0 0 0,1-1 0 0 0,0 0 0 0 0,-1 1 1 0 0,1 4-1 0 0,-1-1 118 0 0,0 1 1 0 0,0-1 0 0 0,-1 0 0 0 0,-2 10-1 0 0,3-13-104 0 0,-1-1 0 0 0,0 0 0 0 0,0 1-1 0 0,-1-1 1 0 0,1 0 0 0 0,0 0 0 0 0,-1 0-1 0 0,1 0 1 0 0,-1 0 0 0 0,0 0 0 0 0,1-1-1 0 0,-1 1 1 0 0,0 0 0 0 0,0-1 0 0 0,0 0-1 0 0,0 1 1 0 0,-1-1 0 0 0,1 0-1 0 0,0 0 1 0 0,0 0 0 0 0,-1 0 0 0 0,-3 0-1 0 0,3-1-15 0 0,-1 0 0 0 0,0 0 1 0 0,1-1-1 0 0,-1 0 0 0 0,1 0 0 0 0,-1 0 0 0 0,1 0 0 0 0,-1 0 0 0 0,1-1 0 0 0,0 1 0 0 0,-1-1 0 0 0,1 0 0 0 0,0 0 0 0 0,0 0 0 0 0,0-1 0 0 0,1 1 0 0 0,-1-1 0 0 0,1 1 0 0 0,-1-1 0 0 0,-3-5 0 0 0,-2-4-51 0 0,2 3-88 0 0,-1-1 0 0 0,-7-17 0 0 0,9 18-1380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0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27 6912 0 0,'0'3'180'0'0,"0"1"1"0"0,0-1-1 0 0,-1 1 1 0 0,1-1-1 0 0,-1 0 0 0 0,0 1 1 0 0,0-1-1 0 0,-3 6 1 0 0,4-9-150 0 0,-1 1 1 0 0,1 0-1 0 0,0-1 1 0 0,0 1 0 0 0,-1-1-1 0 0,1 1 1 0 0,0 0-1 0 0,0-1 1 0 0,0 1-1 0 0,0 0 1 0 0,0-1-1 0 0,0 1 1 0 0,0 0 0 0 0,0-1-1 0 0,0 1 1 0 0,0 0-1 0 0,0-1 1 0 0,1 1-1 0 0,-1 0 1 0 0,0 0-1 0 0,9 19 543 0 0,-7-17-459 0 0,-1 0 0 0 0,1 0-1 0 0,-1 0 1 0 0,0 1 0 0 0,0-1 0 0 0,1 5 0 0 0,-2 0 103 0 0,1-1 1 0 0,0 0 0 0 0,0 1-1 0 0,1-1 1 0 0,4 14 0 0 0,0 5 263 0 0,-6-22-443 0 0,1 0 1 0 0,-1-1-1 0 0,1 1 0 0 0,0-1 0 0 0,0 1 0 0 0,0-1 0 0 0,3 5 1 0 0,-1-2-19 0 0,0-1 0 0 0,1 1 0 0 0,0 0 0 0 0,0-1 1 0 0,1 0-1 0 0,-1 0 0 0 0,1 0 0 0 0,0 0 0 0 0,9 5 1 0 0,-5-3-16 0 0,-8-6-2 0 0,1 0 0 0 0,0 0 1 0 0,-1 0-1 0 0,1 0 0 0 0,-1 0 1 0 0,1 0-1 0 0,0 0 0 0 0,0-1 0 0 0,0 1 1 0 0,3 0-1 0 0,14 4 9 0 0,-16-4-13 0 0,0 0-1 0 0,0 0 1 0 0,0 0 0 0 0,1 0-1 0 0,-1-1 1 0 0,4 1 0 0 0,-2-1 6 0 0,0-1 1 0 0,0 1 0 0 0,0-1 0 0 0,1 0 0 0 0,-1-1-1 0 0,0 1 1 0 0,0-1 0 0 0,0 0 0 0 0,5-3 0 0 0,-6 3-3 0 0,-1 0 1 0 0,0 0-1 0 0,0 0 1 0 0,0 0-1 0 0,0-1 1 0 0,-1 1-1 0 0,1-1 1 0 0,-1 0-1 0 0,1 0 1 0 0,-1 0-1 0 0,0 0 1 0 0,0 0 0 0 0,0 0-1 0 0,2-5 1 0 0,2-8-5 0 0,-3 11 0 0 0,-1 0 0 0 0,0 1 0 0 0,-1-2 0 0 0,3-8 0 0 0,4-15 0 0 0,-6 25 0 0 0,0 0 0 0 0,-1-1 0 0 0,0 1 0 0 0,0 0 0 0 0,0-1 0 0 0,0-5 0 0 0,-1 0 7 0 0,0-4 65 0 0,0 0 0 0 0,-4-24 1 0 0,2 15-8 0 0,-1-4 18 0 0,3 21-72 0 0,1 6-12 0 0,-1-1 0 0 0,0 0 0 0 0,0 1-1 0 0,0-1 1 0 0,0 0 0 0 0,0 0 0 0 0,0 1 0 0 0,0-1 0 0 0,-1 0 0 0 0,1 0 0 0 0,0 1-1 0 0,0-1 1 0 0,-1 0 0 0 0,1 0 0 0 0,0 1 0 0 0,-1-1 0 0 0,1 1 0 0 0,0-1 0 0 0,-1 0-1 0 0,1 1 1 0 0,-2-2 0 0 0,2 1-132 0 0,0-3-1091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0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8696 0 0,'0'0'2425'0'0,"1"2"-2066"0"0,9 25 300 0 0,-1 1 1 0 0,-2 0 0 0 0,0 0 0 0 0,-2 1-1 0 0,3 48 1 0 0,-3-24-285 0 0,0 19 18 0 0,-1 52 47 0 0,9-29-247 0 0,-8-77-133 0 0,11 29-1 0 0,-6-20-3410 0 0,-7-20 1368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1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0 154 2760 0 0,'0'0'6802'0'0,"2"1"-6203"0"0,16 6-331 0 0,-17-7-181 0 0,1 2 47 0 0,45 46 712 0 0,-38-38-745 0 0,1-1 1 0 0,21 16 0 0 0,5 5 314 0 0,-34-29-394 0 0,0 0 0 0 0,-1 0 1 0 0,1 0-1 0 0,0 0 0 0 0,0 0 0 0 0,0 0 1 0 0,0-1-1 0 0,1 1 0 0 0,-1-1 0 0 0,0 1 1 0 0,0-1-1 0 0,0 0 0 0 0,0 0 0 0 0,0 0 1 0 0,4 0-1 0 0,-2-1 2 0 0,-1 0 1 0 0,1 0-1 0 0,0-1 0 0 0,-1 1 0 0 0,0-1 1 0 0,1 0-1 0 0,-1 0 0 0 0,0 0 1 0 0,0 0-1 0 0,0 0 0 0 0,0-1 0 0 0,0 1 1 0 0,-1-1-1 0 0,1 0 0 0 0,-1 0 1 0 0,1 0-1 0 0,-1 0 0 0 0,0 0 1 0 0,-1 0-1 0 0,1-1 0 0 0,0 1 0 0 0,-1 0 1 0 0,2-8-1 0 0,1-4 177 0 0,-2 0 0 0 0,0 0 0 0 0,-1 0 0 0 0,0-24 0 0 0,-1 31-98 0 0,-1 3-36 0 0,1-1 1 0 0,0 1 0 0 0,-1 0 0 0 0,0 0-1 0 0,-1 0 1 0 0,1 0 0 0 0,-1 0 0 0 0,0 0-1 0 0,0 0 1 0 0,0 0 0 0 0,0 1 0 0 0,-1-1-1 0 0,0 1 1 0 0,0 0 0 0 0,0 0 0 0 0,-5-4 0 0 0,7 7-49 0 0,-5-5 99 0 0,0 1 1 0 0,-1-1 0 0 0,0 2 0 0 0,-7-6 0 0 0,12 9-110 0 0,1 1-1 0 0,-1-1 1 0 0,1 0 0 0 0,-1 1 0 0 0,1-1 0 0 0,-1 1 0 0 0,1-1-1 0 0,-1 1 1 0 0,1-1 0 0 0,-1 1 0 0 0,0 0 0 0 0,1 0 0 0 0,-1 0-1 0 0,0 0 1 0 0,1 0 0 0 0,-1 0 0 0 0,1 1 0 0 0,-1-1 0 0 0,0 0-1 0 0,1 1 1 0 0,-1 0 0 0 0,1-1 0 0 0,-1 1 0 0 0,1 0-1 0 0,0-1 1 0 0,-1 1 0 0 0,1 0 0 0 0,-3 2 0 0 0,1-1-1 0 0,0 0-6 0 0,-7 13 63 0 0,4-7-45 0 0,2 0 0 0 0,-1 1 0 0 0,1-1 0 0 0,0 1 0 0 0,1 0 0 0 0,0 0 0 0 0,-2 11 0 0 0,2-2 66 0 0,1 0 0 0 0,1 31 0 0 0,-4-4 80 0 0,4-38-146 0 0,0-1-1 0 0,0 1 0 0 0,1 0 0 0 0,-1 0 0 0 0,1 0 1 0 0,1-1-1 0 0,-1 1 0 0 0,1 0 0 0 0,1 0 0 0 0,3 12 0 0 0,-4-15-19 0 0,1 0 0 0 0,-1 0 0 0 0,1 0 0 0 0,0 0 0 0 0,0-1 0 0 0,0 1 0 0 0,0-1 0 0 0,1 1 0 0 0,0-1 0 0 0,-1 0 0 0 0,1 0 0 0 0,0 0 0 0 0,0 0 0 0 0,1-1 0 0 0,-1 1 0 0 0,1-1 0 0 0,-1 0 0 0 0,5 2 0 0 0,1 0-153 0 0,-1-1 0 0 0,1 0-1 0 0,0-1 1 0 0,0 0-1 0 0,0 0 1 0 0,1-1-1 0 0,-1 0 1 0 0,14 0-1 0 0,-4-4-1084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2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0 406 1840 0 0,'1'-1'10394'0'0,"7"-20"-8918"0"0,-7 18-1416 0 0,0 0 1 0 0,1-1-1 0 0,-1 1 0 0 0,1 0 1 0 0,-1 0-1 0 0,1 0 1 0 0,3-4-1 0 0,5-8 111 0 0,0 0 0 0 0,0-1 0 0 0,8-20-1 0 0,-8 16 40 0 0,19-29 0 0 0,-1 9-4 0 0,-10 11-95 0 0,2 1 0 0 0,45-46-1 0 0,-55 65-326 0 0,-9 9 153 0 0,0-1 0 0 0,0 0-1 0 0,1 0 1 0 0,-1 0 0 0 0,0 0 0 0 0,0-1 0 0 0,0 1 0 0 0,0 0 0 0 0,0 0-1 0 0,-1-1 1 0 0,1 1 0 0 0,0 0 0 0 0,0-1 0 0 0,-1 1 0 0 0,1-3 0 0 0,0 2-417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2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10912 0 0,'0'0'1064'0'0,"5"8"-944"0"0,-5 0-120 0 0,0 3 0 0 0,3 2 0 0 0,-3-2 384 0 0,5 1 64 0 0,0-1 0 0 0,0 5 8 0 0,3-1-264 0 0,0 1-48 0 0,2-5-16 0 0,-2 6 0 0 0,-3-6-352 0 0,3 0-64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3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42 149 10592 0 0,'0'0'818'0'0,"0"2"-532"0"0,1 16-108 0 0,4 25 0 0 0,-2-24 241 0 0,1 28 0 0 0,-3-23 55 0 0,4 24 0 0 0,-1-25-149 0 0,-1 25 0 0 0,-3-6 527 0 0,2 1 1 0 0,10 53 0 0 0,-7-77-620 0 0,-3-12-132 0 0,-1-1 0 0 0,1 1 0 0 0,0 11 0 0 0,3 16 195 0 0,-5-31-92 0 0,0-5-169 0 0,-1-12-190 0 0,-1 1 0 0 0,-4-19-1 0 0,1 10-102 0 0,-2-13-8 0 0,-15-37-1 0 0,12 42 296 0 0,1-1 0 0 0,-4-32-1 0 0,3 11-28 0 0,6 32 0 0 0,0 0 0 0 0,-1-35 0 0 0,5 47 0 0 0,-1 6 0 0 0,1 0 0 0 0,0 1 0 0 0,0-1 0 0 0,0 0 0 0 0,0 0 0 0 0,0 1 0 0 0,1-1 0 0 0,-1 0 0 0 0,0 0 0 0 0,1 1 0 0 0,-1-1 0 0 0,1 0 0 0 0,0 1 0 0 0,0-1 0 0 0,-1 1 0 0 0,1-1 0 0 0,0 1 0 0 0,0-1 0 0 0,2-1 0 0 0,0 0-9 0 0,0 0 0 0 0,0 0 0 0 0,0 0 0 0 0,1 1 0 0 0,-1-1-1 0 0,1 1 1 0 0,0 0 0 0 0,0 0 0 0 0,-1 0 0 0 0,1 0 0 0 0,1 1-1 0 0,-1-1 1 0 0,0 1 0 0 0,5-1 0 0 0,15-5-43 0 0,36-9 26 0 0,-3 2-23 0 0,119-45-15 0 0,-116 35 64 0 0,-48 20 0 0 0,-1-1 0 0 0,12-6 0 0 0,-2 1 0 0 0,-18 9 3 0 0,6-6 62 0 0,-8 6 115 0 0,0 3-100 0 0,2 9-27 0 0,-2 0-1 0 0,1-1 1 0 0,-1 1-1 0 0,-1 0 1 0 0,1 0-1 0 0,-3 17 0 0 0,0 7 173 0 0,2 0 7 0 0,-4 132-608 0 0,3-73 382 0 0,2-63-53 0 0,-6 54 0 0 0,4-54-4823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4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3561 3680 0 0,'2'0'2869'0'0,"6"3"-1892"0"0,-1-1 1 0 0,1 2-1 0 0,11 6 0 0 0,-13-6-848 0 0,0-1 0 0 0,0 0 0 0 0,1 0-1 0 0,-1-1 1 0 0,1 0 0 0 0,12 3 0 0 0,5-1 332 0 0,17 1 238 0 0,-9-4-276 0 0,20-2 34 0 0,37-2-9 0 0,46-6-24 0 0,-100 5-321 0 0,123-20 207 0 0,-104 15-223 0 0,-20 4 31 0 0,0-2 1 0 0,64-22 0 0 0,8-10 433 0 0,45-19-216 0 0,-120 43-256 0 0,0-1 0 0 0,-1-1 1 0 0,-1-1-1 0 0,0-2 0 0 0,-2 0 0 0 0,0-3 1 0 0,34-36-1 0 0,36-49 165 0 0,-23 25 158 0 0,-23 24-94 0 0,-17 21-85 0 0,41-59 0 0 0,-69 85-179 0 0,0 0 0 0 0,0 0 0 0 0,-2 0 0 0 0,1-1 0 0 0,2-13 0 0 0,0-1 37 0 0,11-49 157 0 0,-1 1-7 0 0,3-10 23 0 0,-4 17-77 0 0,-10 39-94 0 0,-2-1 0 0 0,2-33 0 0 0,-6 56-82 0 0,1-7 31 0 0,-3-22-1 0 0,0-14 47 0 0,3 12 16 0 0,-2 0 0 0 0,-12-70 1 0 0,4 38-1 0 0,-7-27-7 0 0,-2-21 19 0 0,14 93-94 0 0,0 0 1 0 0,-2 0-1 0 0,-1 0 1 0 0,-1 1-1 0 0,-14-32 1 0 0,2 5 33 0 0,-38-88 81 0 0,-2 21-117 0 0,16 33-12 0 0,12 23 50 0 0,-2 2 1 0 0,-3 1-1 0 0,-2 2 0 0 0,-49-52 0 0 0,14 31 25 0 0,22 22 10 0 0,-85-69-1 0 0,81 76-50 0 0,36 32-4 0 0,-25-14-1 0 0,-9-8-10 0 0,1 2 38 0 0,0 1-59 0 0,-20-13 3 0 0,59 41 0 0 0,-78-44 0 0 0,-53-18 64 0 0,62 31 54 0 0,71 33-107 0 0,-24-15 15 0 0,30 17 54 0 0,1 1-1 0 0,-1-1 1 0 0,-10-3 0 0 0,11 5-46 0 0,0 0 1 0 0,0 0-1 0 0,0-1 1 0 0,1 0-1 0 0,-1 1 1 0 0,-3-5-1 0 0,5 5-26 0 0,1 0-1 0 0,-1 1 1 0 0,1-1 0 0 0,-1 1-1 0 0,1 0 1 0 0,-5-2 0 0 0,-15-9-30 0 0,18 9-14 0 0,0-1 6 0 0,-1 0 0 0 0,1 1 1 0 0,-1 0-1 0 0,0 0 0 0 0,-6-3 0 0 0,-7-6 66 0 0,16 12 148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5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6 106 2760 0 0,'0'2'4122'0'0,"9"39"2105"0"0,3 7-4138 0 0,29 75-1 0 0,-12-62-1524 0 0,-6-13-316 0 0,-9-23-128 0 0,-14-23 357 0 0,-2-3-423 0 0,-2-1-48 0 0,0-1 0 0 0,1 1 0 0 0,-1-1 1 0 0,1 0-1 0 0,-1 0 0 0 0,1-1 0 0 0,0 1 0 0 0,-5-8 1 0 0,1 1-1 0 0,0-1 0 0 0,-7-15 0 0 0,5 7-26 0 0,-1-1 0 0 0,2-1 0 0 0,1 0 0 0 0,0 0-1 0 0,2-1 1 0 0,-3-21 0 0 0,2 6 10 0 0,4 28-3 0 0,0-1-1 0 0,1 0 1 0 0,-1-9-1 0 0,2-8 1 0 0,-1 12-2 0 0,1 1-1 0 0,0-1 1 0 0,6-27-1 0 0,-6 35 6 0 0,13 6-44 0 0,-11 1 51 0 0,0 0-1 0 0,0 1 1 0 0,0-1 0 0 0,0 1-1 0 0,0-1 1 0 0,0 1-1 0 0,0 0 1 0 0,0 0-1 0 0,0 0 1 0 0,0 0-1 0 0,0 0 1 0 0,0 0-1 0 0,-1 0 1 0 0,1 1-1 0 0,0-1 1 0 0,-1 0-1 0 0,1 1 1 0 0,1 2 0 0 0,14 11 4 0 0,2 3-1 0 0,-17-16 0 0 0,0 0 0 0 0,0 1 0 0 0,0-1 0 0 0,0 0 0 0 0,1 0 0 0 0,-1 0 0 0 0,1 0 0 0 0,4 2 0 0 0,26 8 222 0 0,56 15-1 0 0,-84-25-209 0 0,20 0 29 0 0,-15-2-139 0 0,-4 0-174 0 0,0 0 1 0 0,0 0-1 0 0,0-1 0 0 0,0 1 0 0 0,7-3 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7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904 1 4144 0 0,'0'0'4336'0'0,"0"2"-3738"0"0,-1 4-145 0 0,1 1-1 0 0,-1 0 1 0 0,-1-1 0 0 0,1 1-1 0 0,-1 0 1 0 0,-5 11-1 0 0,0 0 214 0 0,-29 76 844 0 0,-9-2-641 0 0,3-9-216 0 0,29-58-421 0 0,-18 28 0 0 0,5-10-50 0 0,-12 18 25 0 0,-4 5-113 0 0,-14 31-2 0 0,-20 37 20 0 0,67-117-130 0 0,-21 30-1 0 0,1-2-32 0 0,-43 67 50 0 0,20-33 13 0 0,-32 54 201 0 0,75-121-165 0 0,-21 23 0 0 0,0-1 20 0 0,25-28 6 0 0,-1 0 0 0 0,1 0 0 0 0,-10 6 0 0 0,-12 13 169 0 0,26-24-231 0 0,0 0 0 0 0,0 1-1 0 0,0-1 1 0 0,0 0 0 0 0,-1 0 0 0 0,1 0-1 0 0,-1-1 1 0 0,-1 2 0 0 0,-11 8 87 0 0,-3 5-76 0 0,9-10 20 0 0,-1 2-33 0 0,1-2-10 0 0,4 0-14 0 0,3-3-56 0 0,2-2 13 0 0,3 0 46 0 0,4 0 11 0 0,1 0 0 0 0,1 0 0 0 0,-4-2 0 0 0,3-4 0 0 0,-4 3 5 0 0,-1 1-1 0 0,0 0 0 0 0,0 0 0 0 0,1 0 0 0 0,-1 0 0 0 0,1 1 1 0 0,7-2-1 0 0,-5 1 16 0 0,-6 2-19 0 0,9-2 9 0 0,13 3-11 0 0,0-2 1 0 0,28-5 0 0 0,-15 1 0 0 0,25-6 64 0 0,62-8-64 0 0,-98 16-16 0 0,-1 1 0 0 0,1 1 0 0 0,42 3 0 0 0,-47-1 16 0 0,37-3 0 0 0,-7-1 0 0 0,74-8-66 0 0,-121 11 68 0 0,-1-1-2 0 0,37-5 30 0 0,1 2-1 0 0,0 2 0 0 0,50 2 1 0 0,132 5-93 0 0,-141-5 126 0 0,82-9-117 0 0,-129 8 55 0 0,-22 0 12 0 0,1 1 0 0 0,-1 0 1 0 0,23 3-1 0 0,56 9-3 0 0,-51-7-8 0 0,-30-5-13 0 0,-1 1 0 0 0,1 0 0 0 0,-1 1 0 0 0,13 3 0 0 0,-7 0 9 0 0,1-1 1 0 0,-1 0-1 0 0,0-1 0 0 0,1-1 0 0 0,25 0 0 0 0,-34-1 14 0 0,1 0-1 0 0,-1 0 1 0 0,10 2-1 0 0,7 2 7 0 0,-17-4-18 0 0,-5 0 0 0 0,1-1 0 0 0,-1 1 0 0 0,1-1 0 0 0,-1 0 0 0 0,1 0 0 0 0,-1 0 0 0 0,1 0 0 0 0,4-1 0 0 0,-6 0 1 0 0,3 0-2 0 0,12 6 12 0 0,-11-2 42 0 0,-4-3-37 0 0,-1 0-1 0 0,1 0 0 0 0,-1 0 0 0 0,1 0 1 0 0,-1 0-1 0 0,1 0 0 0 0,-1 0 0 0 0,1 0 1 0 0,-1 0-1 0 0,0 0 0 0 0,1 0 0 0 0,-1-1 1 0 0,1 1-1 0 0,-1 0 0 0 0,1 0 0 0 0,-1-1 0 0 0,0 1 1 0 0,1 0-1 0 0,-1 0 0 0 0,1-1 0 0 0,2-3 49 0 0,-3-3 0 0 0,-5-4-29 0 0,0 0-1 0 0,-1 0 0 0 0,-1 1 0 0 0,0 0 0 0 0,0 0 0 0 0,-1 1 0 0 0,-12-13 0 0 0,15 17 13 0 0,-14-21 21 0 0,15 20-69 0 0,-1 0 0 0 0,1 0 0 0 0,-9-8 0 0 0,-19-18 116 0 0,0 0 0 0 0,-42-59-1 0 0,30 35 30 0 0,32 41-48 0 0,1 1 0 0 0,-2 0 0 0 0,-22-20 0 0 0,17 21-23 0 0,-4-5-66 0 0,-40-44-41 0 0,-33-47 34 0 0,63 67-59 0 0,-46-45 0 0 0,69 79 59 0 0,-1 0 0 0 0,-11-7 0 0 0,12 9 0 0 0,0-1 0 0 0,1 0 0 0 0,-9-8 0 0 0,-8-10 0 0 0,16 18 0 0 0,2-1 0 0 0,-14-15 0 0 0,13 12 0 0 0,2 3 0 0 0,0 0 0 0 0,0 0 0 0 0,1-1 0 0 0,-4-9 0 0 0,5 8 8 0 0,-1 2 0 0 0,0-1-1 0 0,0 1 1 0 0,-1-1-1 0 0,0 1 1 0 0,0 1 0 0 0,-1-1-1 0 0,0 1 1 0 0,-11-9-1 0 0,3 2 84 0 0,12 11-75 0 0,0 1-1 0 0,1-1 1 0 0,-1 1-1 0 0,0 0 1 0 0,0-1-1 0 0,0 1 1 0 0,-6-2-1 0 0,-35-16 110 0 0,42 19-125 0 0,0-1 0 0 0,-1 0 0 0 0,1 0 0 0 0,0 0 0 0 0,0 0 0 0 0,0 0 0 0 0,0 0 0 0 0,0 0 0 0 0,-2-4 0 0 0,-12-13 0 0 0,-4-3 0 0 0,16 18 2 0 0,1-1 0 0 0,-1 1 0 0 0,0 0 1 0 0,-5-3-1 0 0,-8-8 61 0 0,15 12-52 0 0,-1 0-1 0 0,0 0 1 0 0,0 1-1 0 0,-1-1 0 0 0,1 1 1 0 0,-7-4-1 0 0,8 5-2 0 0,-1 0 0 0 0,1 0 0 0 0,-1-1 0 0 0,1 1 0 0 0,0-1 0 0 0,-4-3 0 0 0,4 3 2 0 0,0 0 0 0 0,0 0 0 0 0,-1 1 0 0 0,1-1 0 0 0,0 1-1 0 0,-5-2 1 0 0,-19-7 2 0 0,22 9-162 0 0,0 0-1 0 0,0-1 0 0 0,0 1 1 0 0,0-1-1 0 0,0 0 0 0 0,1 0 1 0 0,-1 0-1 0 0,-4-4 0 0 0,-1 0-289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8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7632 0 0,'0'0'4902'0'0,"3"2"-4602"0"0,5 3-176 0 0,-1 0 0 0 0,0 1 1 0 0,0-1-1 0 0,-1 1 0 0 0,0 1 0 0 0,0 0 0 0 0,0-1 0 0 0,-1 2 0 0 0,0-1 0 0 0,0 0 0 0 0,-1 1 0 0 0,0 0 0 0 0,0 0 0 0 0,2 9 1 0 0,38 134 477 0 0,38 244 1 0 0,6 46-283 0 0,-71-356-299 0 0,-14-74-3 0 0,-1 1 0 0 0,1 13-1 0 0,3 17-6 0 0,6 32 53 0 0,-11-68-36 0 0,0 1 0 0 0,-1-1-1 0 0,0 13 1 0 0,-1 10 154 0 0,5-13-70 0 0,-3 9 208 0 0,-1-24-160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52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1 328 3680 0 0,'0'0'284'0'0,"5"-11"3626"0"0,5-17 1132 0 0,-6 21-4563 0 0,-2-1 0 0 0,1 0 0 0 0,-1 1 0 0 0,2-13 1 0 0,0-1-243 0 0,1 1 0 0 0,1 0 1 0 0,0 0-1 0 0,2 1 0 0 0,11-22 1 0 0,-17 37-247 0 0,31-73-1489 0 0,-28 60-3979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49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 9472 0 0,'0'0'1301'0'0,"-5"7"-690"0"0,0-1-443 0 0,1 0 0 0 0,0 1 0 0 0,1 0 1 0 0,0 0-1 0 0,0 0 0 0 0,0 1 1 0 0,1-1-1 0 0,0 0 0 0 0,0 1 0 0 0,0 8 1 0 0,0-3 11 0 0,-1 0 0 0 0,-6 16 1 0 0,5-18-62 0 0,1 0 0 0 0,0 0 0 0 0,-2 18 1 0 0,-3 17 241 0 0,-19 40 406 0 0,-12 50-7 0 0,5-1-225 0 0,-1 8-254 0 0,-27 113-100 0 0,53-218 81 0 0,-8 54 0 0 0,-2 12-53 0 0,8-42-205 0 0,-2 6 183 0 0,-1 9-98 0 0,12-68-89 0 0,0 0 0 0 0,0 16 0 0 0,-1-1 0 0 0,-1 2-404 0 0,-1 36 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50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5064 0 0,'0'0'6914'0'0,"9"8"-6396"0"0,-3 3-378 0 0,0 0 0 0 0,-1 1 1 0 0,-1 0-1 0 0,0 0 1 0 0,0 0-1 0 0,2 20 0 0 0,-2-2 197 0 0,0 52 0 0 0,3 24 297 0 0,-1 2-95 0 0,-1-22-211 0 0,-5-77-295 0 0,1 1-1 0 0,0-1 1 0 0,0 1 0 0 0,1-1 0 0 0,0 1 0 0 0,0-1-1 0 0,1 0 1 0 0,1 0 0 0 0,5 11 0 0 0,-8-19 154 0 0,10 8 71 0 0,26 4-154 0 0,-27-10-60 0 0,-2-2-42 0 0,-1 1 1 0 0,0-1-1 0 0,14 1 0 0 0,44 3-2 0 0,-31-4 0 0 0,-21 0 16 0 0,1 0 0 0 0,-1-1 0 0 0,19-3 0 0 0,-27 2-17 0 0,-3 1 5 0 0,1 0-1 0 0,-1-1 1 0 0,0 1 0 0 0,0 0-1 0 0,0 0 1 0 0,1 0 0 0 0,-1 0-1 0 0,0 1 1 0 0,0-1-1 0 0,0 0 1 0 0,0 1 0 0 0,0 0-1 0 0,3 0 1 0 0,-4 0-224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50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11168 0 0,'0'0'1016'0'0,"0"1"-772"0"0,-3 8 198 0 0,1 0 0 0 0,1 0 0 0 0,0 0 0 0 0,0 16 0 0 0,6 174 1391 0 0,1-146-1654 0 0,-3-30-89 0 0,1 25-1 0 0,8 91 55 0 0,-6-84-96 0 0,2-11-67 0 0,-6-33 244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50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8232 0 0,'0'2'374'0'0,"1"26"148"0"0,4-5 309 0 0,1 0-1 0 0,14 33 1 0 0,-17-48-739 0 0,54 163 2828 0 0,-31-86-2376 0 0,-25-80-532 0 0,0 0 0 0 0,0 0 0 0 0,0 0 1 0 0,0 7-1 0 0,-1-6-8 0 0,1-1-1 0 0,-1 0 1 0 0,4 10 0 0 0,7 30 60 0 0,-7-30-79 0 0,0 1 0 0 0,11 25-1 0 0,-8-12-387 0 0,-2-9-3992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51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3680 0 0,'0'0'7432'0'0,"9"0"-7016"0"0,-1 0-288 0 0,0-8-56 0 0,2 5-8 0 0,-2-5-160 0 0,5 5-24 0 0,-3-2-8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51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8288 0 0,'-2'6'428'0'0,"2"-5"-398"0"0,0 0-1 0 0,0 0 1 0 0,0 0-1 0 0,0 0 0 0 0,0 0 1 0 0,0-1-1 0 0,-1 1 0 0 0,1 0 1 0 0,0 0-1 0 0,0 0 0 0 0,-1-1 1 0 0,1 1-1 0 0,-1 0 1 0 0,1 0-1 0 0,-1-1 0 0 0,1 1 1 0 0,-1 0-1 0 0,1-1 0 0 0,-2 2 1 0 0,0-1 126 0 0,1 0 0 0 0,0 1 0 0 0,0-1 1 0 0,0 0-1 0 0,0 1 0 0 0,0-1 0 0 0,0 1 1 0 0,0-1-1 0 0,0 1 0 0 0,1 0 0 0 0,-1-1 1 0 0,0 1-1 0 0,1 0 0 0 0,0-1 0 0 0,-1 1 1 0 0,1 0-1 0 0,0-1 0 0 0,0 1 0 0 0,0 0 1 0 0,0 0-1 0 0,0 2 0 0 0,0 3 52 0 0,1 1 1 0 0,0-1-1 0 0,0 1 0 0 0,2 9 0 0 0,41 155-3 0 0,-36-139-84 0 0,9 45 288 0 0,-9-35-195 0 0,-5-28-34 0 0,0 0 0 0 0,9 28 1 0 0,6 7 427 0 0,-17-48-118 0 0,5-7-301 0 0,-4 3-159 0 0,1 0 0 0 0,-1-1 0 0 0,0 1-1 0 0,0 0 1 0 0,0-1 0 0 0,-1 1-1 0 0,1-1 1 0 0,-1 1 0 0 0,1-1 0 0 0,-1 0-1 0 0,0 0 1 0 0,0 1 0 0 0,1-6-1 0 0,5-12 75 0 0,-4 12-89 0 0,-1 0-1 0 0,1 1 0 0 0,-2-1 1 0 0,2-10-1 0 0,1-12 10 0 0,2 0 0 0 0,10-32 0 0 0,-4 16-32 0 0,19-64-1259 0 0,-23 84 607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52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 2304 0 0,'10'-4'8093'0'0,"-4"1"-7772"0"0,-4 2 217 0 0,0 1-282 0 0,15-1 359 0 0,25-5 0 0 0,-7-4-26 0 0,-29 8-465 0 0,1 0 1 0 0,-1 0 0 0 0,1 1-1 0 0,-1-1 1 0 0,9 1-1 0 0,65-7 424 0 0,-51 7-520 0 0,-16 0-10 0 0,1 1 0 0 0,-1 0 0 0 0,0 1 0 0 0,20 4 0 0 0,-24-4-12 0 0,-1 0 0 0 0,1 0 1 0 0,0-1-1 0 0,0 0 0 0 0,0-1 1 0 0,12-2-1 0 0,22 0 14 0 0,-35 3-9 0 0,-1 1 0 0 0,1 0 0 0 0,0 1 0 0 0,-1 0 0 0 0,16 6 0 0 0,9 2 35 0 0,-20-6-32 0 0,1 0 1 0 0,-1 1-1 0 0,0 1 1 0 0,14 8 0 0 0,-10-5-8 0 0,37 14-7 0 0,-48-20-2 0 0,-1-1 1 0 0,1 0 0 0 0,-1 0-1 0 0,1-1 1 0 0,8 3 0 0 0,18 5 121 0 0,-21-3-96 0 0,1-1 0 0 0,-1-1 0 0 0,1 0 0 0 0,1-1 0 0 0,21 4 0 0 0,-24-5-9 0 0,-1 0 1 0 0,1 0-1 0 0,14 7 0 0 0,15 3-12 0 0,69 18-3 0 0,-87-25 15 0 0,21 2 1 0 0,-35-6-75 0 0,0 0-1 0 0,0-1 0 0 0,0 0 1 0 0,-1 0-1 0 0,1 0 0 0 0,0-1 1 0 0,0 0-1 0 0,9-3 0 0 0,2-3-234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59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7424 0 0,'0'0'674'0'0,"0"2"-554"0"0,0 28-23 0 0,-1-12 465 0 0,1-1 1 0 0,2 22-1 0 0,33 123 1382 0 0,-27-129-1690 0 0,-2 13 81 0 0,1 1-64 0 0,22 92 361 0 0,-5-18-349 0 0,-12-72-244 0 0,29 75 1 0 0,-11-30-30 0 0,-2 7 186 0 0,-7-20 102 0 0,-14-56-155 0 0,-2 1 0 0 0,4 35 0 0 0,-6-37-12 0 0,0-1 1 0 0,14 45 0 0 0,-13-58-148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0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1287 8952 0 0,'0'0'681'0'0,"7"0"518"0"0,8-9-647 0 0,-13 7-465 0 0,0 1-1 0 0,1-1 1 0 0,0 1 0 0 0,-1-1 0 0 0,1 1 0 0 0,0 0 0 0 0,0 0 0 0 0,4-1 0 0 0,30-8 320 0 0,4-1-223 0 0,15-2-173 0 0,-45 10-11 0 0,0 0 0 0 0,-1-1 0 0 0,13-6 0 0 0,12-4 0 0 0,74-31 36 0 0,0 1 4 0 0,5 5 68 0 0,228-89-92 0 0,-164 64-16 0 0,-5 3 0 0 0,144-99 64 0 0,-273 139-66 0 0,74-25 1 0 0,17-8 14 0 0,-19 6 41 0 0,-42 18-44 0 0,111-39 151 0 0,-94 36 28 0 0,97-32 227 0 0,-114 42-248 0 0,-41 14-52 0 0,36-14 0 0 0,-6-2 34 0 0,119-30 1 0 0,-69 20-138 0 0,-20 5-15 0 0,32-14 113 0 0,-67 21-101 0 0,-34 12-121 0 0,-2-1-11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2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13 696 5528 0 0,'-5'9'584'0'0,"2"7"-53"0"0,2-14-441 0 0,1 0 1 0 0,-1 0 0 0 0,1-1-1 0 0,0 1 1 0 0,-1 0 0 0 0,1 0-1 0 0,0 0 1 0 0,0 0-1 0 0,1 3 1 0 0,-4 39 856 0 0,5-26-637 0 0,-2-12-208 0 0,1 0 1 0 0,0-1 0 0 0,0 1 0 0 0,2 7 0 0 0,15 53 550 0 0,-14-56-561 0 0,-3-5-45 0 0,1-1 0 0 0,-1 0 0 0 0,1 1-1 0 0,1-1 1 0 0,-1 0 0 0 0,5 6 0 0 0,-4-7-29 0 0,-1 1 0 0 0,0-1 0 0 0,0 0 0 0 0,0 1 0 0 0,0 0 1 0 0,0-1-1 0 0,1 7 0 0 0,4 8 52 0 0,6 16 15 0 0,-10-25-47 0 0,1 0 0 0 0,-1 1 0 0 0,10 14 0 0 0,21 37 390 0 0,-33-60-332 0 0,0 0-60 0 0,0 0-1 0 0,0 0 1 0 0,0 0 0 0 0,0 0-1 0 0,0 0 1 0 0,0 0 0 0 0,0-1 0 0 0,1 1-1 0 0,-1 0 1 0 0,0-1 0 0 0,0 1-1 0 0,2 0 1 0 0,-1 0 437 0 0,8 2-99 0 0,-7-3-352 0 0,17 0 100 0 0,30-4 0 0 0,-26-2-67 0 0,-17 4-56 0 0,0 0 11 0 0,0 0 1 0 0,1-1 0 0 0,11-5-1 0 0,-12 4 0 0 0,0 1-1 0 0,1 0 0 0 0,12-3 1 0 0,-14 5 23 0 0,-1-1 1 0 0,1 0-1 0 0,-1-1 1 0 0,0 1-1 0 0,7-5 1 0 0,6-3 15 0 0,-4 4-26 0 0,9-4 72 0 0,23-8 1 0 0,8-2-96 0 0,1 0 53 0 0,-28 10 45 0 0,13-3 207 0 0,105-27-193 0 0,-129 35-112 0 0,-10 2 0 0 0,0 1 0 0 0,0 0 0 0 0,0 1 0 0 0,11-2 0 0 0,-8 2 0 0 0,0-1 0 0 0,0 0 0 0 0,13-4 0 0 0,-11 2 0 0 0,-1 2 0 0 0,13-3 0 0 0,-3 1-1 0 0,-1 0 0 0 0,29-12 0 0 0,-29 10 5 0 0,0 0 1 0 0,30-5-1 0 0,-36 9 9 0 0,-1-1 0 0 0,14-5 0 0 0,10-2 2 0 0,-6 2-15 0 0,52-20 0 0 0,-50 15 0 0 0,36-8 0 0 0,-58 18 10 0 0,0 0 1 0 0,0 0 0 0 0,-1-1-1 0 0,18-9 1 0 0,-13 5 15 0 0,24-8 0 0 0,-7 4 15 0 0,15-6 5 0 0,1 3-1 0 0,1 1 0 0 0,70-10 1 0 0,-49 8-46 0 0,15-3 0 0 0,-78 18 0 0 0,0-1 0 0 0,0 0 0 0 0,0 0 0 0 0,9-4 0 0 0,13-5 0 0 0,59-21 0 0 0,-7 4 32 0 0,-53 17 21 0 0,37-10 0 0 0,14-3 20 0 0,2-1-28 0 0,-15 6-45 0 0,-55 16 17 0 0,0-1 0 0 0,11-6 0 0 0,-13 6-9 0 0,0 0 0 0 0,0 1-1 0 0,10-3 1 0 0,42-11 73 0 0,59-24-1 0 0,-79 25-6 0 0,-8 2-38 0 0,8-3 13 0 0,-18 10-5 0 0,61-15 119 0 0,-56 16-47 0 0,-1-1 0 0 0,29-13 0 0 0,-40 15-44 0 0,4 0 34 0 0,10-5 71 0 0,-17 5-25 0 0,26-8 1 0 0,-25 9-79 0 0,-1 0 0 0 0,19-9 1 0 0,116-58 218 0 0,-128 64-282 0 0,-15 6-11 0 0,0-1 0 0 0,-1 1 0 0 0,1-1 0 0 0,-1 1 0 0 0,1-1 0 0 0,-1 0 0 0 0,1 0 0 0 0,-1-1 0 0 0,0 1 0 0 0,0-1 0 0 0,3-3-1 0 0,0 1 9 0 0,0 0-1 0 0,0 0 0 0 0,0 1 0 0 0,1 0 0 0 0,0 0 0 0 0,0 1 0 0 0,0-1 0 0 0,10-2 0 0 0,0-4 7 0 0,2 0 18 0 0,-9 5-1323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52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6912 0 0,'0'0'528'0'0,"2"1"-342"0"0,3 0 350 0 0,1-1 0 0 0,-1 1-1 0 0,0-1 1 0 0,1 0 0 0 0,-1 0-1 0 0,1 0 1 0 0,-1-1 0 0 0,1 0-1 0 0,7-2 1 0 0,-4 1-319 0 0,0-1 0 0 0,0-1 1 0 0,0 0-1 0 0,14-9 0 0 0,-8 2-461 0 0,1-1 0 0 0,17-18 0 0 0,-19 16-2909 0 0,-1 4-1223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3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4144 0 0,'0'0'1900'0'0,"9"8"-11"0"0,-3 3-1557 0 0,0 1 0 0 0,-1 0-1 0 0,0 1 1 0 0,4 16 0 0 0,-6-20-79 0 0,0 1 1 0 0,1-1-1 0 0,1 0 1 0 0,7 13-1 0 0,8 15 417 0 0,-19-35-638 0 0,0 0 0 0 0,0-1 0 0 0,0 1 0 0 0,0-1 1 0 0,0 1-1 0 0,0-1 0 0 0,1 1 0 0 0,-1-1 0 0 0,3 2 0 0 0,0 1 30 0 0,3 3 64 0 0,0 0 1 0 0,1 0 0 0 0,13 10-1 0 0,2 0 40 0 0,-22-16-143 0 0,1 0 0 0 0,0 1 0 0 0,0-1 0 0 0,0 0 0 0 0,0 0 0 0 0,0 0 0 0 0,0 0 0 0 0,0 0 1 0 0,0 0-1 0 0,0-1 0 0 0,0 1 0 0 0,1-1 0 0 0,-1 1 0 0 0,0-1 0 0 0,0 0 0 0 0,1 0 0 0 0,3 0 1 0 0,-5 0-7 0 0,0 0 1 0 0,0 0 0 0 0,0 0-1 0 0,-1 0 1 0 0,1 1 0 0 0,0-1-1 0 0,0 0 1 0 0,0 1 0 0 0,0-1-1 0 0,-1 0 1 0 0,1 1 0 0 0,0-1-1 0 0,0 1 1 0 0,-1-1-1 0 0,1 1 1 0 0,0 0 0 0 0,6 3 98 0 0,27 7 633 0 0,-29-9-731 0 0,0 0-1 0 0,0 0 1 0 0,0-1 0 0 0,0 0 0 0 0,0 0-1 0 0,0 0 1 0 0,1 0 0 0 0,4-1 0 0 0,-3 0-7 0 0,-1 1 0 0 0,0-1 0 0 0,0 1 1 0 0,10 3-1 0 0,98 34 160 0 0,-39-18 333 0 0,-72-19-458 0 0,0 0 1 0 0,1 0-1 0 0,-1-1 0 0 0,1 1 1 0 0,6-1-1 0 0,-7 0 7 0 0,1 0-1 0 0,-1 1 0 0 0,1-1 0 0 0,-1 1 0 0 0,7 1 1 0 0,20 7 165 0 0,-20-6-160 0 0,1 1 0 0 0,15 6 0 0 0,-20-7-15 0 0,1 1-34 0 0,1 0 0 0 0,0-1 0 0 0,11 4 1 0 0,-16-6 13 0 0,1 0 0 0 0,-1 0 0 0 0,0 1 0 0 0,0-1 0 0 0,0 1 0 0 0,5 4 0 0 0,15 7 74 0 0,-16-10-71 0 0,0 0-1 0 0,0 0 0 0 0,-1 1 0 0 0,1 0 1 0 0,10 9-1 0 0,-8-5 52 0 0,0 0 0 0 0,-1 0-1 0 0,0 1 1 0 0,9 11 0 0 0,-6-5 30 0 0,3 11-43 0 0,-5-18-42 0 0,1-2 24 0 0,-8-6-44 0 0,-1 1 1 0 0,1 0-1 0 0,0 0 1 0 0,-1 0 0 0 0,0 0-1 0 0,1 0 1 0 0,-1 0 0 0 0,0 0-1 0 0,1 0 1 0 0,0 2 0 0 0,-1-1 2 0 0,0 1 0 0 0,0-1 0 0 0,0 0 0 0 0,0 1 0 0 0,0-1 0 0 0,-1 0 0 0 0,0 1 0 0 0,1-1 0 0 0,-1 1 0 0 0,0-1 0 0 0,0 4 0 0 0,0-3 2 0 0,0 0 1 0 0,1 0-1 0 0,0 0 0 0 0,-1-1 1 0 0,1 1-1 0 0,0 0 0 0 0,0 0 1 0 0,0-1-1 0 0,1 1 0 0 0,2 4 1 0 0,-2-4 10 0 0,0 1 0 0 0,0 0 0 0 0,0 0 0 0 0,1 6 0 0 0,-1-6-11 0 0,-1-1 1 0 0,1 1 0 0 0,0-1-1 0 0,0 1 1 0 0,2 3-1 0 0,-1-4 1 0 0,-1 0 0 0 0,0 1 0 0 0,0-1 0 0 0,-1 1 0 0 0,2 4 0 0 0,-1-4 3 0 0,-1 1 0 0 0,1-1 0 0 0,0 0 0 0 0,0 1-1 0 0,0-1 1 0 0,4 6 0 0 0,0-2 33 0 0,-1 0 0 0 0,6 15 0 0 0,-6-12-2 0 0,-2-5-26 0 0,-1 0 0 0 0,1 1 1 0 0,2 13-1 0 0,-5-20-16 0 0,0 1 1 0 0,0-1-1 0 0,0 1 1 0 0,1-1-1 0 0,-1 1 1 0 0,0-1-1 0 0,0 1 1 0 0,0-1-1 0 0,1 1 1 0 0,-1-1-1 0 0,0 0 1 0 0,1 1-1 0 0,-1-1 1 0 0,0 1-1 0 0,1-1 1 0 0,-1 0 0 0 0,0 1-1 0 0,2-1 1 0 0,-2 1 2 0 0,1 0 0 0 0,0 0 0 0 0,0 0 0 0 0,0 0 0 0 0,0 0 0 0 0,0 0 0 0 0,-1 0 0 0 0,1 1 0 0 0,-1-1 0 0 0,1 0 0 0 0,-1 0 0 0 0,1 0 0 0 0,-1 1 0 0 0,1-1 0 0 0,-1 0 0 0 0,0 1 0 0 0,0 2 0 0 0,2 10 8 0 0,-2-12-10 0 0,0 0 1 0 0,0 1-1 0 0,1-1 0 0 0,-1 0 0 0 0,1 0 1 0 0,-1 1-1 0 0,2 1 0 0 0,-1-1 5 0 0,1-1 0 0 0,-1 1 0 0 0,0 0 0 0 0,0 0 0 0 0,0-1 0 0 0,-1 1 0 0 0,1 0 0 0 0,0 5 0 0 0,-1-6 0 0 0,0 0 0 0 0,0-1 0 0 0,0 1 0 0 0,1 0 0 0 0,-1-1-1 0 0,1 1 1 0 0,-1 0 0 0 0,2 2 0 0 0,3 20 57 0 0,-4-20-52 0 0,-1-1 0 0 0,1 0-1 0 0,-1 1 1 0 0,1-1 0 0 0,0 0 0 0 0,3 7-1 0 0,-1-2-5 0 0,-3-6-15 0 0,0 1 0 0 0,1-1 1 0 0,-1 1-1 0 0,0-1 0 0 0,1 0 0 0 0,0 1 1 0 0,1 3-1 0 0,21 77 74 0 0,-20-73-40 0 0,-1 0 0 0 0,2 14 1 0 0,-1-6-25 0 0,-2-15 0 0 0,1 12 0 0 0,2 0 0 0 0,0-1 0 0 0,8 20 0 0 0,-4-5 48 0 0,-7-23-36 0 0,0-1-1 0 0,0 1 1 0 0,1-1-1 0 0,0 0 1 0 0,4 9 0 0 0,4 7-6 0 0,-1 4 58 0 0,-7-17-25 0 0,-1-2 43 0 0,0-1 1 0 0,1 0 0 0 0,-1 1 0 0 0,1-1-1 0 0,0 0 1 0 0,3 5 0 0 0,-4-9 2 0 0,0 1-26 0 0,2 6-38 0 0,5 24 43 0 0,-7-30-55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4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340 128 5984 0 0,'0'0'464'0'0,"-2"0"-306"0"0,-66-23 4862 0 0,46 14-2959 0 0,19 8-1920 0 0,1-1 0 0 0,-1 1 1 0 0,0 0-1 0 0,1 0 0 0 0,-1 0 0 0 0,0 0 1 0 0,-3 0-1 0 0,-10-1 460 0 0,6 0-44 0 0,-1 1 1 0 0,-15 1 0 0 0,21 0-442 0 0,1 1 1 0 0,0 0-1 0 0,0 0 0 0 0,0 0 1 0 0,0 0-1 0 0,0 1 0 0 0,0-1 1 0 0,0 1-1 0 0,-6 3 0 0 0,-6 5 192 0 0,11-7-219 0 0,-1 0-1 0 0,1 0 1 0 0,-1 1 0 0 0,-4 4 0 0 0,4-2-58 0 0,0 1 0 0 0,0-1 0 0 0,1 1 0 0 0,-1 0-1 0 0,2 0 1 0 0,-1 0 0 0 0,1 1 0 0 0,0 0 0 0 0,1 0 0 0 0,0 0 0 0 0,0 0-1 0 0,-2 12 1 0 0,3-7-13 0 0,0 0-1 0 0,1 0 0 0 0,1 1 1 0 0,0-1-1 0 0,1 0 0 0 0,1 0 1 0 0,4 19-1 0 0,-1-7 17 0 0,-2-7-2 0 0,1 0 0 0 0,1 0 0 0 0,0-1-1 0 0,11 23 1 0 0,-5-17-1 0 0,25 41 14 0 0,-31-55-45 0 0,2-1 0 0 0,-1 0 0 0 0,1 0 0 0 0,0 0 0 0 0,11 8 0 0 0,-11-11 0 0 0,0 1 0 0 0,1-1 0 0 0,-1-1 0 0 0,1 1 0 0 0,0-1 0 0 0,14 5 0 0 0,-16-7 0 0 0,0-1 0 0 0,0 0 0 0 0,0 0 0 0 0,-1 0 0 0 0,1-1 0 0 0,0 0 0 0 0,0 0 0 0 0,0 0 0 0 0,0-1 0 0 0,0 0 0 0 0,6-1 0 0 0,0-1 16 0 0,0-1-1 0 0,0 0 1 0 0,12-6-1 0 0,-20 8-7 0 0,1-1 0 0 0,-1 0 0 0 0,0 0 0 0 0,0 0 0 0 0,0 0 0 0 0,0-1 0 0 0,-1 1 0 0 0,1-1 0 0 0,-1 0 0 0 0,4-6 0 0 0,25-34 85 0 0,-22 31-57 0 0,-1 0-1 0 0,0-1 0 0 0,13-27 0 0 0,5-13 51 0 0,4-13 58 0 0,-25 52-104 0 0,0-1 0 0 0,-1 0 0 0 0,3-19 0 0 0,-8 29-24 0 0,1-1-1 0 0,-1 1 1 0 0,1-1-1 0 0,-2 1 1 0 0,1-1-1 0 0,-1 1 1 0 0,0-1-1 0 0,0 1 1 0 0,-1 0-1 0 0,0 0 1 0 0,-3-9-1 0 0,-2 2 35 0 0,-1 0-1 0 0,1 1 0 0 0,-2 0 0 0 0,0 0 0 0 0,0 1 0 0 0,-12-11 0 0 0,3-2 17 0 0,15 19-64 0 0,0 1-1 0 0,-1-1 0 0 0,1 1 0 0 0,-8-7 0 0 0,1 3-235 0 0,0 0 1 0 0,-1 0-1 0 0,0 1 0 0 0,-12-6 0 0 0,-3 2-1101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5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23 2304 0 0,'-10'-4'3342'0'0,"9"3"-3168"0"0,0 1-1 0 0,0-1 0 0 0,0 1 0 0 0,0 0 0 0 0,0-1 1 0 0,0 1-1 0 0,0 0 0 0 0,0 0 0 0 0,0-1 0 0 0,0 1 1 0 0,0 0-1 0 0,0 0 0 0 0,0 0 0 0 0,0 0 0 0 0,0 1 1 0 0,0-1-1 0 0,0 0 0 0 0,-1 0 0 0 0,1 1 0 0 0,0-1 0 0 0,0 0 1 0 0,0 1-1 0 0,1-1 0 0 0,-1 1 0 0 0,0-1 0 0 0,0 1 1 0 0,0 0-1 0 0,0-1 0 0 0,0 1 0 0 0,1 0 0 0 0,-2 1 1 0 0,-2 3 47 0 0,1 0 0 0 0,0 0 0 0 0,0 0 0 0 0,-4 11 1 0 0,2-3 489 0 0,2-5-602 0 0,0 0 1 0 0,0 0-1 0 0,1 0 0 0 0,0 0 0 0 0,1 0 1 0 0,0 0-1 0 0,0 1 0 0 0,1-1 0 0 0,0 0 0 0 0,0 1 1 0 0,2 8-1 0 0,3 11 472 0 0,16 52 1 0 0,-10-42-218 0 0,-2-13-222 0 0,0 1 0 0 0,2-1 0 0 0,1-1 1 0 0,1 0-1 0 0,1-1 0 0 0,19 24 0 0 0,-27-40-122 0 0,-1-1 0 0 0,1 0 0 0 0,0 0 0 0 0,1 0-1 0 0,0-1 1 0 0,0 0 0 0 0,0 0 0 0 0,0-1 0 0 0,0 0-1 0 0,1 0 1 0 0,10 3 0 0 0,-11-4-7 0 0,0-1 0 0 0,-1 0-1 0 0,1 0 1 0 0,0-1 0 0 0,0 0-1 0 0,0 0 1 0 0,0-1 0 0 0,1 1 0 0 0,-1-2-1 0 0,0 1 1 0 0,0-1 0 0 0,0 0 0 0 0,13-4-1 0 0,-9 1 29 0 0,-1-2 0 0 0,1 1-1 0 0,-1-1 1 0 0,0-1-1 0 0,-1 0 1 0 0,0 0-1 0 0,0-1 1 0 0,0 0 0 0 0,-1-1-1 0 0,0 0 1 0 0,-1 0-1 0 0,12-19 1 0 0,-7 7 12 0 0,-1-1 1 0 0,-1 0-1 0 0,-1 0 1 0 0,0-1-1 0 0,6-30 0 0 0,-12 41-16 0 0,-1 0 0 0 0,0-1-1 0 0,-1 1 1 0 0,-1 0-1 0 0,1-1 1 0 0,-2 1 0 0 0,0 0-1 0 0,0-1 1 0 0,-1 1 0 0 0,-6-19-1 0 0,4 22 1 0 0,0 1 1 0 0,-1 1-1 0 0,0-1 0 0 0,0 1 1 0 0,0-1-1 0 0,-1 1 0 0 0,0 1 1 0 0,-11-9-1 0 0,3 3 107 0 0,-1 2-1 0 0,-1 0 0 0 0,1 1 1 0 0,-2 1-1 0 0,1 0 1 0 0,-22-6-1 0 0,29 11-234 0 0,-1 0 1 0 0,1 0-1 0 0,0 1 0 0 0,-17-1 1 0 0,6 2-616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5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4608 0 0,'4'10'6049'0'0,"-15"38"-3956"0"0,10-46-2026 0 0,1 0 0 0 0,0 0 0 0 0,0 0 0 0 0,0 1-1 0 0,0-1 1 0 0,0 0 0 0 0,0 0 0 0 0,1 1 0 0 0,-1-1 0 0 0,1 0-1 0 0,1 3 1 0 0,1 10 189 0 0,12 91 816 0 0,-8-59-734 0 0,2 1 0 0 0,22 62 1 0 0,-15-55-39 0 0,10 58 0 0 0,-20-70-157 0 0,43 242 1177 0 0,-37-228-1156 0 0,25 102 161 0 0,-18-80-217 0 0,-14-55-48 0 0,10 34-1 0 0,-13-53-173 0 0,-2-4-48 0 0,1 0 1 0 0,-1 0-1 0 0,1 1 1 0 0,-1-1-1 0 0,1 0 0 0 0,-1 1 1 0 0,0-1-1 0 0,0 0 0 0 0,0 1 1 0 0,0 0-1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6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1 976 10136 0 0,'1'0'144'0'0,"1"0"0"0"0,0-1 1 0 0,-1 1-1 0 0,1 0 1 0 0,-1-1-1 0 0,1 1 0 0 0,-1-1 1 0 0,3 0-1 0 0,11-3 277 0 0,-11 3-214 0 0,-1 0 0 0 0,1 0 0 0 0,0 0 0 0 0,0 0 0 0 0,6-3 0 0 0,4-2 269 0 0,15-4 117 0 0,-18 5-436 0 0,0 2 0 0 0,0-1 0 0 0,15-1 1 0 0,106-24 287 0 0,-49 8-350 0 0,-3 6-95 0 0,29-6 74 0 0,-15 0-16 0 0,53-13-52 0 0,-49 10 79 0 0,-34 10-52 0 0,-21 4-34 0 0,33-9 55 0 0,-27 5-30 0 0,63-9 0 0 0,-10 3 3 0 0,-75 13-27 0 0,174-45 0 0 0,112-28 1 0 0,-236 62 8 0 0,46-9 45 0 0,105-27 10 0 0,-143 35-57 0 0,-24 6 66 0 0,43-7 86 0 0,9-2-93 0 0,-37 5-171 0 0,-38 9 57 0 0,43-14 0 0 0,212-75 609 0 0,-188 65-208 0 0,-37 13-117 0 0,-27 9-143 0 0,-28 7-37 0 0,1 0-1 0 0,-1-1 0 0 0,19-8 1 0 0,-14 5 130 0 0,37-11 0 0 0,-35 13-61 0 0,25-11 0 0 0,-36 12-45 0 0,9-4 28 0 0,-17 7 80 0 0,0 0-134 0 0,16-20-44 0 0,-12 13-10 0 0,24-22 75 0 0,-26 29-32 0 0,34 1-33 0 0,-27-1-10 0 0,-7 0 0 0 0,0 1 0 0 0,0 0 0 0 0,0 0 0 0 0,1 0 0 0 0,-1 1 0 0 0,4 0 0 0 0,-6-1 0 0 0,3 1 0 0 0,-1-1 0 0 0,0 1 0 0 0,0 0 0 0 0,0 0 0 0 0,1 0 0 0 0,-1 0 0 0 0,0 1 0 0 0,0-1 0 0 0,0 1 0 0 0,3 3 0 0 0,7 2 0 0 0,26 17 0 0 0,41 29 0 0 0,-69-47 0 0 0,0-1 0 0 0,22 9 0 0 0,12 5 0 0 0,-18-8 0 0 0,-22-9 0 0 0,1 1 0 0 0,0-1 0 0 0,-1 1 0 0 0,0 0 0 0 0,0 0 0 0 0,8 6 0 0 0,75 57 0 0 0,-63-47 0 0 0,-15-13 0 0 0,-1 1 0 0 0,15 14 0 0 0,29 27 47 0 0,-4-5 24 0 0,-38-29-61 0 0,1 0 1 0 0,-2 0 0 0 0,0 1-1 0 0,-1 1 1 0 0,0-1 0 0 0,11 33-1 0 0,0 19 44 0 0,-10-33-24 0 0,11 68 0 0 0,-16-69-11 0 0,2 0 0 0 0,15 45 0 0 0,-18-67-116 0 0,-1 0-1 0 0,3 14 1 0 0,-1-5-94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7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5064 0 0,'0'0'33'0'0,"-1"1"0"0"0,0-1 0 0 0,1 0 0 0 0,-1 0 0 0 0,0 0 0 0 0,1 1 0 0 0,-1-1 0 0 0,1 0 0 0 0,-1 1 1 0 0,0-1-1 0 0,1 0 0 0 0,-1 1 0 0 0,1-1 0 0 0,-1 2 0 0 0,-8 11 524 0 0,7-11-162 0 0,0 1 1 0 0,1-1 0 0 0,0 0 0 0 0,-1 1 0 0 0,1-1-1 0 0,0 1 1 0 0,0-1 0 0 0,0 1 0 0 0,0 4-1 0 0,-3 11 66 0 0,2 0-1 0 0,-1 24 1 0 0,3-30-278 0 0,2-1 0 0 0,0 1 0 0 0,0 0-1 0 0,1-1 1 0 0,4 13 0 0 0,-1-8 153 0 0,-6-14-269 0 0,1 0 1 0 0,0 0-1 0 0,0 0 1 0 0,0 0-1 0 0,0 0 1 0 0,1-1-1 0 0,-1 1 1 0 0,0 0-1 0 0,1-1 0 0 0,2 3 1 0 0,7 8 189 0 0,-9-9-206 0 0,0 1 1 0 0,0-1 0 0 0,0 0 0 0 0,1 0 0 0 0,-1 0 0 0 0,1 0 0 0 0,0 0-1 0 0,0 0 1 0 0,0-1 0 0 0,0 1 0 0 0,0-1 0 0 0,1 0 0 0 0,-1 0 0 0 0,1-1-1 0 0,-1 1 1 0 0,1 0 0 0 0,0-1 0 0 0,5 1 0 0 0,5 2 172 0 0,1 0 0 0 0,0-2 0 0 0,0 0 0 0 0,0 0 0 0 0,0-2 0 0 0,20-1 0 0 0,91-16 278 0 0,-96 12-454 0 0,0-2-1 0 0,-1-1 1 0 0,0-1-1 0 0,33-16 1 0 0,4-1 21 0 0,3-3 11 0 0,11-7 435 0 0,-8 4-1074 0 0,-26 7-4203 0 0,-28 12-626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8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1 197 9216 0 0,'4'-7'268'0'0,"0"0"1"0"0,1 1-1 0 0,-1-1 1 0 0,11-9-1 0 0,-6 10 6 0 0,1 1-1 0 0,-1 0 0 0 0,1 1 1 0 0,20-6-1 0 0,1 0 0 0 0,44-21 155 0 0,-28 8-376 0 0,3-1 3 0 0,-33 18-51 0 0,-4 0 23 0 0,1 1 0 0 0,0 1 0 0 0,0 0 0 0 0,0 0-1 0 0,1 2 1 0 0,21-2 0 0 0,-32 3 3 0 0,1 1-1 0 0,-1 0 1 0 0,1 1 0 0 0,-1-1-1 0 0,1 1 1 0 0,-1 0 0 0 0,0 0-1 0 0,1 0 1 0 0,-1 1 0 0 0,0-1-1 0 0,0 1 1 0 0,0 0 0 0 0,0 0-1 0 0,0 1 1 0 0,0-1 0 0 0,0 1-1 0 0,-1 0 1 0 0,1 0 0 0 0,-1 0 0 0 0,0 0-1 0 0,0 0 1 0 0,5 8 0 0 0,-5-5 3 0 0,0-1 1 0 0,0 1-1 0 0,0 0 1 0 0,3 11-1 0 0,-2-6-46 0 0,4 9-53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8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6392 0 0,'0'0'1348'0'0,"6"10"924"0"0,77 129 2811 0 0,3 5-3585 0 0,-63-111-1362 0 0,2-2-1 0 0,2 0 1 0 0,0-2 0 0 0,46 38-1 0 0,-16-12 55 0 0,-35-33-214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9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0 7080 0 0,'0'0'644'0'0,"-13"1"3156"0"0,8 7-3344 0 0,2-1 1 0 0,-6 15 0 0 0,4-10-239 0 0,-16 55 266 0 0,-15 45-264 0 0,28-84-161 0 0,-15 42 154 0 0,20-61-171 0 0,-10 22 225 0 0,-10 38 0 0 0,19-40-161 0 0,-1 5-23 0 0,0 3-16 0 0,2-13-57 0 0,2-2 43 0 0,1-19-51 0 0,0 0-1 0 0,0-1 1 0 0,-1 1-1 0 0,1 0 1 0 0,-1 0 0 0 0,-1 4-1 0 0,2-6 52 0 0,0-1 0 0 0,0 1 0 0 0,0-1 0 0 0,0 1-1 0 0,0-1 1 0 0,0 1 0 0 0,0-1 0 0 0,0 1 0 0 0,0-1 0 0 0,0 1-1 0 0,0-1 1 0 0,0 0 0 0 0,0 1 0 0 0,0-1 0 0 0,0 1 0 0 0,0-1-1 0 0,1 1 1 0 0,-1-1 0 0 0,0 1 0 0 0,0-1 0 0 0,1 1 0 0 0,-1-1-1 0 0,0 0 1 0 0,0 1 0 0 0,1-1 0 0 0,-1 0 0 0 0,1 1 0 0 0,-1-1-1 0 0,0 0 1 0 0,1 1 0 0 0,-1-1 0 0 0,1 0 0 0 0,-1 0 0 0 0,0 1-1 0 0,1-1 1 0 0,-1 0 0 0 0,1 0 0 0 0,-1 0 0 0 0,1 0 0 0 0,0 0-1 0 0,1 1-386 0 0,29 8 401 0 0,-14-4-56 0 0,-2-5-12 0 0,20 4 1 0 0,-21-3 0 0 0,0 1 0 0 0,23 6 0 0 0,11 7 0 0 0,-30-8 0 0 0,0-1 0 0 0,1-1 0 0 0,0-1 0 0 0,0 0 0 0 0,30 1 0 0 0,-14-5 136 0 0,0-2 0 0 0,39-7 0 0 0,-70 9-102 0 0,1 0 0 0 0,0-1 0 0 0,-1 1-1 0 0,1 1 1 0 0,-1-1 0 0 0,1 1-1 0 0,-1 0 1 0 0,1 0 0 0 0,-1 0-1 0 0,5 2 1 0 0,-7-2-14 0 0,2 6-1618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09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9904 0 0,'0'0'897'0'0,"1"2"-740"0"0,1 6-40 0 0,1 0 1 0 0,-1-1-1 0 0,2 1 0 0 0,-1 0 0 0 0,1-1 0 0 0,0 0 0 0 0,1 0 1 0 0,0 0-1 0 0,0-1 0 0 0,9 10 0 0 0,0-1 188 0 0,3 3-158 0 0,0 0 0 0 0,1-1 1 0 0,1-1-1 0 0,1-1 0 0 0,0-1 1 0 0,34 18-1 0 0,-23-17-122 0 0,1-1 0 0 0,1-1 0 0 0,0-2 0 0 0,37 8 0 0 0,-65-18-14 0 0,2 0 37 0 0,-1 0 0 0 0,1 1 0 0 0,-1 0 0 0 0,1 0 0 0 0,-1 0 0 0 0,0 1 0 0 0,0 0 0 0 0,0 0 0 0 0,8 7 1 0 0,-12-9 31 0 0,3 15 449 0 0,-6-14-465 0 0,1 1-1 0 0,-1 0 1 0 0,1 0 0 0 0,-1 0-1 0 0,0-1 1 0 0,0 1 0 0 0,0 0 0 0 0,0-1-1 0 0,-3 4 1 0 0,-16 25 571 0 0,11-19-447 0 0,-5 9-82 0 0,0 1 0 0 0,2 0 0 0 0,-14 35 0 0 0,19-41-152 0 0,-14 22 1 0 0,1-3-125 0 0,7-4 10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53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1840 0 0,'3'0'133'0'0,"2"0"837"0"0,0 1 0 0 0,0 0-1 0 0,1 0 1 0 0,7 4 0 0 0,20 3 3692 0 0,-11-4-4334 0 0,-1 0 0 0 0,1 2 0 0 0,-1 0 0 0 0,21 10 0 0 0,-29-10-436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10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39 10592 0 0,'0'0'50'0'0,"0"0"1"0"0,0 0 0 0 0,0 0 0 0 0,-1 1 0 0 0,1-1-1 0 0,0 0 1 0 0,0 0 0 0 0,0 0 0 0 0,0 1 0 0 0,0-1-1 0 0,0 0 1 0 0,0 0 0 0 0,0 0 0 0 0,0 1-1 0 0,0-1 1 0 0,0 0 0 0 0,0 0 0 0 0,0 1 0 0 0,0-1-1 0 0,0 0 1 0 0,0 0 0 0 0,0 0 0 0 0,0 1 0 0 0,0-1-1 0 0,0 0 1 0 0,0 0 0 0 0,0 0 0 0 0,0 1-1 0 0,0-1 1 0 0,0 0 0 0 0,0 0 0 0 0,0 0 0 0 0,1 1-1 0 0,-1-1 1 0 0,0 0 0 0 0,0 0 0 0 0,0 0 0 0 0,0 0-1 0 0,1 1 1 0 0,-1-1 0 0 0,0 0 0 0 0,0 0-1 0 0,0 0 1 0 0,0 0 0 0 0,1 0 0 0 0,-1 0 0 0 0,0 0-1 0 0,0 0 1 0 0,0 0 0 0 0,1 1 0 0 0,-1-1 0 0 0,0 0-1 0 0,0 0 1 0 0,1 0 0 0 0,-1 0 0 0 0,0 0-1 0 0,0 0 1 0 0,0 0 0 0 0,1-1 0 0 0,-1 1 0 0 0,0 0-1 0 0,0 0 1 0 0,1 0 0 0 0,-1 0 0 0 0,0 0 0 0 0,0 0-1 0 0,25-9 278 0 0,-6 2 108 0 0,-4 4-335 0 0,0 0 0 0 0,27 0 0 0 0,-21 2-36 0 0,22-4 1 0 0,-13-1-53 0 0,0 1 0 0 0,1 2 1 0 0,57 1-1 0 0,-80 3 4 0 0,0 1 0 0 0,1 0-1 0 0,-1 0 1 0 0,0 0 0 0 0,0 1 0 0 0,0 0 0 0 0,0 1-1 0 0,-1 0 1 0 0,1 0 0 0 0,-1 0 0 0 0,0 1 0 0 0,12 11 0 0 0,-16-13-3 0 0,0-1 1 0 0,0 1-1 0 0,-1 1 1 0 0,1-1-1 0 0,-1 0 1 0 0,0 1-1 0 0,0-1 1 0 0,0 1-1 0 0,0-1 1 0 0,-1 1-1 0 0,3 7 1 0 0,-3-4 13 0 0,1 0 0 0 0,-2 0 0 0 0,1 0 0 0 0,-1 0 0 0 0,0 0 0 0 0,-1 10 0 0 0,-1-4 22 0 0,-1 1 0 0 0,0-1 0 0 0,-1 0 0 0 0,-1 0 0 0 0,0 0 0 0 0,-10 19 0 0 0,6-18 10 0 0,1-1 0 0 0,-2 0 0 0 0,0-1 1 0 0,-23 22-1 0 0,-52 37 451 0 0,43-38-214 0 0,28-22-186 0 0,0-2 0 0 0,-1 0 1 0 0,1 0-1 0 0,-2-2 0 0 0,1 0 1 0 0,-1 0-1 0 0,0-2 0 0 0,0 0 1 0 0,-1-1-1 0 0,0 0 0 0 0,0-1 1 0 0,1-1-1 0 0,-1-1 0 0 0,-1-1 1 0 0,-27-2-1 0 0,38 1-88 0 0,-1-1-1 0 0,1 0 1 0 0,0 0-1 0 0,0 0 1 0 0,0-1-1 0 0,0 0 1 0 0,0-1 0 0 0,0 0-1 0 0,1 0 1 0 0,0 0-1 0 0,0-1 1 0 0,0 0-1 0 0,0 0 1 0 0,1 0 0 0 0,0-1-1 0 0,0 1 1 0 0,0-1-1 0 0,-4-9 1 0 0,3 7-28 0 0,1-2 1 0 0,0 1 0 0 0,0-1-1 0 0,1 1 1 0 0,1-1 0 0 0,0 0-1 0 0,0-1 1 0 0,1 1 0 0 0,0 0-1 0 0,0-1 1 0 0,1 1-1 0 0,1-19 1 0 0,2 6-262 0 0,0 1-1 0 0,1-1 1 0 0,11-35 0 0 0,-5 30-196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11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0 340 7368 0 0,'2'-9'160'0'0,"0"1"0"0"0,1-1 0 0 0,0 1 0 0 0,6-14 0 0 0,-2 11 353 0 0,1 0 1 0 0,0 0-1 0 0,1 0 1 0 0,0 1-1 0 0,0 1 0 0 0,1 0 1 0 0,15-11-1 0 0,21-20 1048 0 0,-34 28-1235 0 0,0 1 1 0 0,1 0 0 0 0,0 1-1 0 0,28-16 1 0 0,-6 6 3 0 0,-20 11-250 0 0,0 1 0 0 0,21-9 1 0 0,-20 11-45 0 0,1 1 0 0 0,-1 0 1 0 0,1 1-1 0 0,0 1 1 0 0,32-1-1 0 0,-42 4-24 0 0,0 0 1 0 0,0 0-1 0 0,-1 1 0 0 0,1 0 0 0 0,0 0 0 0 0,0 0 0 0 0,-1 1 0 0 0,1 0 1 0 0,-1 1-1 0 0,0-1 0 0 0,0 1 0 0 0,0 0 0 0 0,0 1 0 0 0,0-1 0 0 0,0 1 1 0 0,-1 1-1 0 0,9 7 0 0 0,-11-8 2 0 0,0-1 1 0 0,0 1-1 0 0,0 0 1 0 0,-1 0-1 0 0,1 1 0 0 0,-1-1 1 0 0,0 1-1 0 0,0-1 1 0 0,0 1-1 0 0,-1-1 0 0 0,0 1 1 0 0,1 0-1 0 0,-2 0 1 0 0,1 0-1 0 0,-1 0 1 0 0,1 0-1 0 0,-1 0 0 0 0,-1-1 1 0 0,1 1-1 0 0,-2 6 1 0 0,-2 5 40 0 0,-1-1 0 0 0,0 0 0 0 0,-1 0 0 0 0,-15 25 0 0 0,14-27 47 0 0,-1-1-1 0 0,-1 0 1 0 0,1 0-1 0 0,-2-1 1 0 0,0 0-1 0 0,0 0 1 0 0,-1-1-1 0 0,0-1 0 0 0,-1 0 1 0 0,0 0-1 0 0,-23 12 1 0 0,22-14 75 0 0,-1 0 1 0 0,0 0-1 0 0,0-1 1 0 0,-28 7-1 0 0,37-12-135 0 0,-1 1 0 0 0,0-2 0 0 0,1 1 0 0 0,-1-1 0 0 0,0 1 1 0 0,1-2-1 0 0,-1 1 0 0 0,0 0 0 0 0,1-1 0 0 0,-1 0 0 0 0,0-1 0 0 0,1 1 0 0 0,0-1 0 0 0,-1 0 0 0 0,1-1 0 0 0,-7-3 0 0 0,3 0-73 0 0,0-1 0 0 0,1 0 0 0 0,0-1 0 0 0,0 0 0 0 0,0 0-1 0 0,1 0 1 0 0,0-1 0 0 0,1 0 0 0 0,0-1 0 0 0,0 0 0 0 0,1 0 0 0 0,0 0-1 0 0,1 0 1 0 0,0-1 0 0 0,1 1 0 0 0,0-1 0 0 0,0 0 0 0 0,2 0 0 0 0,-1 0-1 0 0,1 0 1 0 0,1-18 0 0 0,3-2-480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11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1 332 3680 0 0,'0'0'167'0'0,"0"-1"-7"0"0,1-1-194 0 0,2-6 549 0 0,0 0 0 0 0,1 0 0 0 0,0 1 0 0 0,0 0-1 0 0,0 0 1 0 0,7-7 0 0 0,10-9 1960 0 0,29-24 1 0 0,-18 17-1960 0 0,-17 14-299 0 0,1 2 0 0 0,22-16 1 0 0,-16 15-85 0 0,-10 7-31 0 0,0-1-1 0 0,0 2 1 0 0,1 0 0 0 0,0 0 0 0 0,1 1-1 0 0,14-5 1 0 0,0 3 61 0 0,-6 2 52 0 0,39-7 0 0 0,-27 8-170 0 0,-19 2-20 0 0,1 1 0 0 0,0 0 0 0 0,0 1 0 0 0,30 2 0 0 0,-34 1-4 0 0,-8-1-6 0 0,0-1 0 0 0,0 1 1 0 0,0-1-1 0 0,0 1 0 0 0,0 0 1 0 0,-1 1-1 0 0,1-1 0 0 0,0 0 1 0 0,-1 1-1 0 0,1 0 0 0 0,-1 0 1 0 0,0 0-1 0 0,5 4 1 0 0,6 6 94 0 0,-12-11-96 0 0,0 0-1 0 0,0 0 1 0 0,0 0 0 0 0,0 1 0 0 0,0-1 0 0 0,-1 1 0 0 0,1-1-1 0 0,-1 1 1 0 0,1 0 0 0 0,-1 0 0 0 0,0 0 0 0 0,1-1-1 0 0,-1 1 1 0 0,0 0 0 0 0,0 0 0 0 0,-1 1 0 0 0,1-1-1 0 0,0 0 1 0 0,-1 0 0 0 0,1 0 0 0 0,-1 0 0 0 0,1 4 0 0 0,2 15 141 0 0,-2-18-128 0 0,0 0 0 0 0,0 0 0 0 0,-1 0 0 0 0,1 0 0 0 0,-1 1 0 0 0,0-1 0 0 0,0 0 0 0 0,0 4 0 0 0,-5 11 221 0 0,-1 1 1 0 0,-10 23-1 0 0,9-24-66 0 0,4-11-96 0 0,-1 0 1 0 0,1-1 0 0 0,-1 1-1 0 0,-1-1 1 0 0,1 1 0 0 0,-1-1-1 0 0,0 0 1 0 0,-8 6 0 0 0,-1 0 194 0 0,-1 0 1 0 0,-20 11 0 0 0,25-17-155 0 0,1-1 0 0 0,-1 0-1 0 0,-1-1 1 0 0,1-1 0 0 0,0 1 0 0 0,-21 2-1 0 0,8-2 86 0 0,-1-2-1 0 0,-25 0 0 0 0,39-3-226 0 0,0 0 0 0 0,-1 0 0 0 0,1-1 0 0 0,0 0 0 0 0,0-1 0 0 0,0 0 0 0 0,0 0 0 0 0,0-1 0 0 0,1-1-1 0 0,0 1 1 0 0,-1-2 0 0 0,2 1 0 0 0,-1-1 0 0 0,1-1 0 0 0,0 1 0 0 0,0-1 0 0 0,1-1 0 0 0,0 1 0 0 0,0-1 0 0 0,1-1-1 0 0,-9-13 1 0 0,11 15-398 0 0,1 0 0 0 0,1 0 0 0 0,-1 0 0 0 0,1 0 0 0 0,1 0 0 0 0,-2-10-1 0 0,2-2-5865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12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61 10336 0 0,'-15'0'472'0'0,"12"0"-10"0"0,5-1-295 0 0,2-2-126 0 0,0 1 0 0 0,1-1 0 0 0,-1 1 0 0 0,1 0 0 0 0,-1 0 0 0 0,1 0 0 0 0,8-1-1 0 0,39-7 439 0 0,-43 9-352 0 0,34-6 335 0 0,2-1 240 0 0,81-4 0 0 0,-86 11-492 0 0,-24 0-95 0 0,1 0 0 0 0,23 4 1 0 0,-20-1-9 0 0,-11-1-38 0 0,-1 0-1 0 0,1 1 0 0 0,0 0 0 0 0,-1 0 1 0 0,17 6-1 0 0,-2 2 21 0 0,10 5 105 0 0,-31-13-167 0 0,0-1 0 0 0,0 0 0 0 0,0 0 0 0 0,-1 1 0 0 0,1-1 0 0 0,0 1 0 0 0,-1 0 0 0 0,1-1 0 0 0,-1 1 0 0 0,0 0 0 0 0,1 0 0 0 0,0 3 1 0 0,-1-2 12 0 0,-1 0 0 0 0,0-1 1 0 0,0 1-1 0 0,0 0 1 0 0,0 0-1 0 0,-1 0 1 0 0,1-1-1 0 0,-1 1 1 0 0,0 0-1 0 0,0-1 1 0 0,0 1-1 0 0,-1 3 0 0 0,-4 13 250 0 0,5-15-244 0 0,0-1-1 0 0,0 1 1 0 0,-1 0-1 0 0,0 0 0 0 0,1-1 1 0 0,-1 1-1 0 0,0-1 0 0 0,-1 1 1 0 0,1-1-1 0 0,-1 0 0 0 0,1 0 1 0 0,-6 5-1 0 0,-5 3 98 0 0,-25 16 0 0 0,27-19-76 0 0,3-3-39 0 0,1-1 1 0 0,-1-1-1 0 0,0 1 0 0 0,0-1 1 0 0,0-1-1 0 0,0 1 0 0 0,-14 1 1 0 0,2 0-88 0 0,-16 3-594 0 0,-6-3-268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12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64 5528 0 0,'0'0'497'0'0,"-2"1"-405"0"0,1 1 2 0 0,-1-1 0 0 0,1 1-1 0 0,-1 0 1 0 0,1-1 0 0 0,0 1 0 0 0,-1 0 0 0 0,1 0-1 0 0,0 0 1 0 0,0 0 0 0 0,0 0 0 0 0,1 0-1 0 0,-1 0 1 0 0,0 0 0 0 0,0 3 0 0 0,-7 46 1924 0 0,4-31-1305 0 0,0 0-1 0 0,2 0 1 0 0,0 0-1 0 0,2 27 1 0 0,2-40-466 0 0,0-1 0 0 0,0 1 1 0 0,0-1-1 0 0,1 0 0 0 0,0 0 0 0 0,0 0 0 0 0,0 0 1 0 0,1 0-1 0 0,7 7 0 0 0,-3-1-8 0 0,19 22 376 0 0,-25-31-570 0 0,1-1 1 0 0,-1 0-1 0 0,1 0 0 0 0,0 0 1 0 0,0 0-1 0 0,-1 0 1 0 0,1-1-1 0 0,0 1 0 0 0,0-1 1 0 0,5 2-1 0 0,-3-2 14 0 0,4 2 25 0 0,-1-1 0 0 0,1 0 0 0 0,-1-1 0 0 0,1 0-1 0 0,-1 0 1 0 0,1-1 0 0 0,0 0 0 0 0,9-1-1 0 0,57-17 397 0 0,-44 13-283 0 0,-1-2 0 0 0,38-13-1 0 0,57-29 115 0 0,-55 21-249 0 0,-28 11-19 0 0,6-2-6 0 0,85-23 0 0 0,109-21 27 0 0,-193 51-226 0 0,0-3 0 0 0,85-39 0 0 0,-108 44-128 0 0,-10 3-239 0 0,-1 0-1 0 0,1-1 0 0 0,21-15 1 0 0,-15 7-1112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13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1 150 2304 0 0,'16'-2'167'0'0,"-6"-1"1152"0"0,-1-2 0 0 0,13-6 0 0 0,16-7 2070 0 0,23-2-2269 0 0,50-15 248 0 0,-50 18-939 0 0,-31 9-200 0 0,54-10 0 0 0,-43 13-137 0 0,-26 2-10 0 0,1 1 1 0 0,-1 0-1 0 0,1 2 0 0 0,17 0 1 0 0,-2 2 32 0 0,-24-2-130 0 0,1 0 0 0 0,-1 1-1 0 0,1 0 1 0 0,-1 0-1 0 0,0 0 1 0 0,1 1 0 0 0,-1 0-1 0 0,9 5 1 0 0,-1 0 23 0 0,-1 0 0 0 0,15 12 0 0 0,-25-16 17 0 0,0 1 1 0 0,0-1-1 0 0,0 1 0 0 0,0 0 1 0 0,0 0-1 0 0,-1 0 0 0 0,0 1 1 0 0,0-1-1 0 0,0 1 0 0 0,3 7 1 0 0,-2-2-185 0 0,0 1 0 0 0,-1 0 0 0 0,0-1 0 0 0,2 19 0 0 0,-1-10-4534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13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44 10592 0 0,'0'0'241'0'0,"0"2"38"0"0,-3 22 356 0 0,-1 12-699 0 0,4-34 190 0 0,0 0 0 0 0,0 0 0 0 0,1 0 1 0 0,-1 0-1 0 0,0 0 0 0 0,1 0 1 0 0,-1 0-1 0 0,1 0 0 0 0,0 0 0 0 0,-1 0 1 0 0,1-1-1 0 0,0 1 0 0 0,0 0 1 0 0,3 2-1 0 0,-1 0 94 0 0,-1-1-82 0 0,0 0-1 0 0,1-1 1 0 0,-1 0-1 0 0,1 1 0 0 0,-1-1 1 0 0,1 0-1 0 0,0 0 1 0 0,-1 0-1 0 0,1-1 0 0 0,0 1 1 0 0,0-1-1 0 0,4 2 1 0 0,10 2 313 0 0,-10-3-286 0 0,0 0-1 0 0,0 0 1 0 0,0-1 0 0 0,0 0 0 0 0,11 0-1 0 0,35 2 370 0 0,-31-1-183 0 0,39-3-1 0 0,-23-4-242 0 0,1-2-1 0 0,-1-2 1 0 0,0-1 0 0 0,-1-2-1 0 0,0-2 1 0 0,47-25-1 0 0,-61 29-100 0 0,-10 4-72 0 0,-1 0 0 0 0,19-12 0 0 0,-21 12 37 0 0,32-23-5242 0 0,-12 13-551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13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2 111 12152 0 0,'0'0'554'0'0,"-2"1"-11"0"0,10 0-151 0 0,7-3-112 0 0,-2-3-37 0 0,9-3 191 0 0,33-18 0 0 0,-42 20-331 0 0,0 0 0 0 0,19-5 0 0 0,14-6 20 0 0,-26 10-92 0 0,0 1 0 0 0,1 0 0 0 0,39-4 1 0 0,-54 9-5 0 0,-2 0-12 0 0,-1 1 1 0 0,1 0-1 0 0,-1 0 1 0 0,0 0-1 0 0,1 0 1 0 0,-1 0-1 0 0,1 1 1 0 0,-1-1 0 0 0,0 1-1 0 0,1 0 1 0 0,-1 0-1 0 0,0 1 1 0 0,0-1-1 0 0,3 2 1 0 0,2 2-17 0 0,0 1 0 0 0,0 0 0 0 0,10 11 0 0 0,3 2-44 0 0,-18-17 56 0 0,-1 1 1 0 0,1-1 0 0 0,0 1 0 0 0,-1-1-1 0 0,0 1 1 0 0,1 0 0 0 0,-1 0 0 0 0,0 0-1 0 0,-1 0 1 0 0,1 0 0 0 0,0 1 0 0 0,-1-1-1 0 0,0 0 1 0 0,0 1 0 0 0,0-1 0 0 0,1 6 0 0 0,0-2-93 0 0,0 1 1 0 0,1-1 0 0 0,3 7-1 0 0,-3-6-165 0 0,3 12-514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15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8288 0 0,'0'0'638'0'0,"0"2"-414"0"0,0-1-199 0 0,1 1 0 0 0,-1-1 0 0 0,0 1 0 0 0,1-1-1 0 0,-1 0 1 0 0,1 1 0 0 0,-1-1 0 0 0,1 0 0 0 0,1 3 0 0 0,5 14 546 0 0,7 86 379 0 0,-10-23-867 0 0,-3-46 30 0 0,1 0 0 0 0,13 65 0 0 0,-11-81 90 0 0,-3-12-86 0 0,1-1 0 0 0,-1 1 0 0 0,1-1 1 0 0,0 0-1 0 0,4 8 0 0 0,-5-13-85 0 0,0 1-1 0 0,0 0 1 0 0,1 0 0 0 0,-1-1 0 0 0,0 1 0 0 0,1-1 0 0 0,-1 1 0 0 0,1-1 0 0 0,0 0 0 0 0,0 0 0 0 0,-1 1 0 0 0,1-1 0 0 0,0 0 0 0 0,0-1 0 0 0,0 1 0 0 0,0 0 0 0 0,0 0-1 0 0,0-1 1 0 0,0 0 0 0 0,4 1 0 0 0,16 4 191 0 0,-17-3-171 0 0,0-1-1 0 0,-1 0 1 0 0,1 0 0 0 0,7 0 0 0 0,2-1 64 0 0,0-1 0 0 0,0-1 0 0 0,-1 0-1 0 0,18-6 1 0 0,51-20 534 0 0,-44 13-375 0 0,-17 6-118 0 0,23-12 1 0 0,-1-1-49 0 0,50-23 179 0 0,-67 33-179 0 0,27-18 0 0 0,-31 17-146 0 0,44-20 0 0 0,22 1 18 0 0,62-26 86 0 0,-100 41 66 0 0,-34 12-349 0 0,-1 0 1 0 0,0-1-1 0 0,15-8 0 0 0,-13 4-3448 0 0,-2 4-1238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15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1 305 2760 0 0,'0'0'125'0'0,"16"-1"333"0"0,-10 0 660 0 0,1-1 0 0 0,-1 1 0 0 0,1 0 1 0 0,-1 1-1 0 0,1-1 0 0 0,-1 1 1 0 0,11 2-1 0 0,-6-2-879 0 0,-1 0 0 0 0,12-1 0 0 0,19 0 16 0 0,-12 3-252 0 0,-11 0 32 0 0,1-1 0 0 0,-1 0 1 0 0,37-4-1 0 0,-37 0-16 0 0,0-1 1 0 0,0 0-1 0 0,0-1 1 0 0,0-1-1 0 0,-1 0 1 0 0,0-2-1 0 0,0 0 1 0 0,-1-1-1 0 0,0 0 1 0 0,-1-1-1 0 0,0-1 1 0 0,25-23-1 0 0,73-74 187 0 0,-47 45-1246 0 0,-48 50-2159 0 0,-18 14 3173 0 0,0-1 1 0 0,1 0-1 0 0,-1 1 0 0 0,0-1 0 0 0,1 0 1 0 0,-1 1-1 0 0,0-1 0 0 0,1 0 0 0 0,-1 1 1 0 0,0-1-1 0 0,0 0 0 0 0,0 1 0 0 0,1-1 1 0 0,-1 1-1 0 0,0-1 0 0 0,0 1 0 0 0,0-1 1 0 0,0 0-1 0 0,0 1 0 0 0,0-1 0 0 0,0 1 1 0 0,0-1-1 0 0,0 1 0 0 0,0-1 0 0 0,0 1 0 0 0,1 17 68 0 0,-2-15 19 0 0,10 51 1398 0 0,-9-50-1288 0 0,1 0 0 0 0,0 0 1 0 0,0 0-1 0 0,0 0 0 0 0,1-1 0 0 0,-1 1 1 0 0,1-1-1 0 0,3 6 0 0 0,3 6 273 0 0,-8-14-423 0 0,1 1 0 0 0,-1-1-1 0 0,0 0 1 0 0,1 0 0 0 0,-1 0 0 0 0,1-1-1 0 0,-1 1 1 0 0,1 0 0 0 0,0 0 0 0 0,-1 0-1 0 0,1 0 1 0 0,0 0 0 0 0,-1-1 0 0 0,1 1-1 0 0,0 0 1 0 0,0-1 0 0 0,0 1-1 0 0,0 0 1 0 0,0-1 0 0 0,1 1 0 0 0,2 1 13 0 0,-1 0 1 0 0,1 0 0 0 0,-1 1 0 0 0,1 0-1 0 0,-1-1 1 0 0,0 1 0 0 0,0 0-1 0 0,0 0 1 0 0,-1 1 0 0 0,4 3 0 0 0,2 1-35 0 0,1 0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53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12960 0 0,'0'2'594'0'0,"0"34"294"0"0,1-30-501 0 0,1 0 0 0 0,0 0 0 0 0,4 9 0 0 0,4 13 625 0 0,24 80 573 0 0,-29-85-1831 0 0,-4-12 72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16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112 296 10680 0 0,'0'0'489'0'0,"0"3"-8"0"0,2 34-84 0 0,3 1 0 0 0,14 61-1 0 0,-18-92-308 0 0,34 111 795 0 0,-2-10-262 0 0,13 68-145 0 0,1 7 420 0 0,-13-62-104 0 0,-24-87-557 0 0,-10-33-211 0 0,1 1-1 0 0,-1-1 0 0 0,0 0 0 0 0,1 0 0 0 0,-1 0 0 0 0,1 0 0 0 0,-1 1 0 0 0,1-1 0 0 0,-1 0 1 0 0,1 0-1 0 0,0 0 0 0 0,0 0 0 0 0,-1-1 0 0 0,1 1 0 0 0,0 0 0 0 0,0 0 0 0 0,2 1 0 0 0,-3-14 147 0 0,-1 2-113 0 0,0 0 0 0 0,-1-1 0 0 0,0 1 0 0 0,-5-12 0 0 0,-1-9-32 0 0,0 3-73 0 0,-2 0 0 0 0,-1 1 0 0 0,-1 0-1 0 0,-23-39 1 0 0,0 1-53 0 0,-4-5 38 0 0,-14-28-17 0 0,42 72 78 0 0,-13-29-29 0 0,2 0 0 0 0,-26-104 0 0 0,21-21-103 0 0,27 177 121 0 0,0-1 0 0 0,-1 1 0 0 0,2 0 0 0 0,-1-1 0 0 0,0 1 0 0 0,1-1 0 0 0,0-4 0 0 0,0 6 5 0 0,0 1-1 0 0,-1-1 0 0 0,1 1 0 0 0,0 0 0 0 0,0-1 1 0 0,0 1-1 0 0,0 0 0 0 0,0-1 0 0 0,0 1 1 0 0,0 0-1 0 0,0 0 0 0 0,0 0 0 0 0,0 0 1 0 0,1 0-1 0 0,-1 0 0 0 0,0 0 0 0 0,3 0 0 0 0,9-5-54 0 0,-6 2 41 0 0,0 1 1 0 0,0 0 0 0 0,0 0-1 0 0,0 1 1 0 0,0 0 0 0 0,1 0-1 0 0,8 0 1 0 0,12 0 0 0 0,-1-2-1 0 0,0-1 1 0 0,27-8 0 0 0,42-10 21 0 0,27-9-1 0 0,-41-5 32 0 0,-72 32-1 0 0,50-28-19 0 0,-55 31-9 0 0,-1 0 0 0 0,1 0 0 0 0,0 0 0 0 0,0 0-1 0 0,7-1 1 0 0,-11 3 0 0 0,-1-1-1 0 0,1 1 0 0 0,-1 0 1 0 0,1 0-1 0 0,-1 0 1 0 0,1 0-1 0 0,0 0 0 0 0,-1 0 1 0 0,1 0-1 0 0,-1 0 1 0 0,1 0-1 0 0,-1 0 1 0 0,1 0-1 0 0,-1 0 0 0 0,1 0 1 0 0,0 0-1 0 0,-1 0 1 0 0,1 0-1 0 0,-1 1 0 0 0,1-1 1 0 0,-1 0-1 0 0,1 0 1 0 0,-1 1-1 0 0,1-1 1 0 0,-1 0-1 0 0,1 1 0 0 0,-1-1 1 0 0,0 1-1 0 0,1-1 1 0 0,-1 0-1 0 0,0 1 0 0 0,1-1 1 0 0,-1 1-1 0 0,1 0 1 0 0,0 1 2 0 0,7 12-5 0 0,0 3 1 0 0,-2-1 0 0 0,0 1 0 0 0,0 0 0 0 0,-2 1 0 0 0,5 31 0 0 0,1 4 0 0 0,-3-12 72 0 0,2 55-1 0 0,-4-34-6 0 0,9 74 135 0 0,31 273 546 0 0,-42-380-708 0 0,1 0 1 0 0,2 0-1 0 0,1-1 1 0 0,2 0-1 0 0,13 32 0 0 0,-8-38-50 0 0,3-4-48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55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1690 2304 0 0,'10'7'4922'0'0,"-4"-7"-4506"0"0,0 0 0 0 0,-1 1-1 0 0,1 0 1 0 0,0 0-1 0 0,10 3 1 0 0,-14-3-80 0 0,26-8 313 0 0,1 1 1 0 0,0 2 0 0 0,52-2-1 0 0,-7 1-495 0 0,-57 4-140 0 0,-1-1 1 0 0,1-1 0 0 0,-1 0 0 0 0,24-9 0 0 0,7-1 49 0 0,-24 6 38 0 0,0-1-1 0 0,40-21 0 0 0,-5 3 145 0 0,14-10 90 0 0,22-18 112 0 0,-27 15-299 0 0,-46 29-122 0 0,-1-1-1 0 0,0-1 1 0 0,-1-1 0 0 0,29-25-1 0 0,61-70 284 0 0,-48 41-81 0 0,-26 31-3 0 0,43-61 0 0 0,-77 95-219 0 0,69-96 304 0 0,13-18-68 0 0,-26 33-115 0 0,-52 76-111 0 0,0 0 0 0 0,-1-1 0 0 0,0 0 0 0 0,6-16 0 0 0,6-14 26 0 0,6-9 25 0 0,-15 30-43 0 0,12-21-1 0 0,-10 23 9 0 0,-1-2 0 0 0,7-19-1 0 0,5-13 151 0 0,8-24 128 0 0,-13 41 4 0 0,-1-1 0 0 0,18-67-1 0 0,-22 61-64 0 0,-5 20-237 0 0,0 0-1 0 0,-1 0 1 0 0,-1 0-1 0 0,0-25 0 0 0,-3 13-319 0 0,0 17-4584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4:57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1392 356 5064 0 0,'0'0'389'0'0,"0"-8"-234"0"0,-5-8 944 0 0,1-1-1 0 0,-10-20 1 0 0,11 31-752 0 0,0 0 0 0 0,0 1 0 0 0,-1-1 0 0 0,0 1 0 0 0,0-1 0 0 0,0 1 0 0 0,0 0 0 0 0,-1 1 0 0 0,-7-7 0 0 0,11 11-335 0 0,-15-13 613 0 0,-1 1-1 0 0,-1 0 0 0 0,-36-17 1 0 0,18 14-141 0 0,-29-12 100 0 0,-133-29 537 0 0,176 51-977 0 0,-21-5 183 0 0,-50-5 0 0 0,36 8-162 0 0,25 3-93 0 0,-35-1 1 0 0,-44-2 4 0 0,65 7-41 0 0,13-1-47 0 0,-1 1 0 0 0,1 2 0 0 0,0 1 0 0 0,-37 8 0 0 0,60-7-13 0 0,1 0-1 0 0,0 0 0 0 0,1 1 1 0 0,-1 0-1 0 0,1 0 0 0 0,0 1 1 0 0,-14 12-1 0 0,18-14 24 0 0,1 0-1 0 0,0 0 1 0 0,0 0-1 0 0,0 0 1 0 0,1 0-1 0 0,-5 9 1 0 0,-10 15-10 0 0,9-17-9 0 0,1-1 1 0 0,0 1-1 0 0,0 0 1 0 0,1 0-1 0 0,-6 18 0 0 0,0-7 20 0 0,10-19 0 0 0,0 0 0 0 0,0 0 0 0 0,0 1 0 0 0,1-1 0 0 0,-1 0 0 0 0,1 1 0 0 0,0-1 0 0 0,-1 8 0 0 0,1-9 5 0 0,1 1 0 0 0,-1-1-1 0 0,0 0 1 0 0,1 1-1 0 0,-1-1 1 0 0,0 0-1 0 0,-1 1 1 0 0,-2 3-1 0 0,3-4-1 0 0,-1 1 0 0 0,1 0 0 0 0,-1-1 0 0 0,1 1 0 0 0,0 0 0 0 0,0 0 0 0 0,-1 4-1 0 0,-4 27-20 0 0,2-20 3 0 0,2 1 0 0 0,-3 27-1 0 0,2-15 17 0 0,2-22-3 0 0,0-1 1 0 0,1 1 0 0 0,0-1-1 0 0,-1 1 1 0 0,1 0 0 0 0,1-1-1 0 0,0 6 1 0 0,3 29-57 0 0,-3-31 59 0 0,0 0 0 0 0,0 0 0 0 0,0 0 0 0 0,4 12-1 0 0,3 6-1 0 0,6 15 56 0 0,-4-14-17 0 0,-7-19-30 0 0,0-1-1 0 0,0 1 0 0 0,1 0 0 0 0,4 7 0 0 0,13 21 12 0 0,-15-25-8 0 0,0 0 0 0 0,0-1 1 0 0,1 0-1 0 0,8 9 0 0 0,-8-12 1 0 0,0 0 0 0 0,1-1 0 0 0,-1 0 0 0 0,1 0 0 0 0,1-1 0 0 0,-1 0 0 0 0,1 0 0 0 0,-1-1 0 0 0,16 5 0 0 0,-4-3 4 0 0,0-2-1 0 0,0 0 0 0 0,31 2 0 0 0,-34-5-3 0 0,-12 0 1 0 0,1 0 0 0 0,0-1 0 0 0,-1 0 0 0 0,1 0 0 0 0,0 0 0 0 0,-1-1 0 0 0,1 1 0 0 0,7-3-1 0 0,61-17 106 0 0,-39 1-108 0 0,-30 14-10 0 0,4-4-2 0 0,-5 9 9 0 0,-4 0-12 0 0,1 0 0 0 0,0 0 0 0 0,-1 0 0 0 0,1 0 0 0 0,0 0 0 0 0,0 0 0 0 0,-1 0 0 0 0,1 0 0 0 0,0 0 0 0 0,0 0 0 0 0,-1 0 1 0 0,1 0-1 0 0,0 0 0 0 0,-1-1 0 0 0,2 0 0 0 0,0 2-38 0 0,-1 12 32 0 0,5 1 11 0 0,-5-4 0 0 0,-1 103 0 0 0,5-38 0 0 0,-5-48 0 0 0,0-23-2 0 0,0-2 9 0 0,0 0 1 0 0,0 1 0 0 0,0-1 0 0 0,0 1-1 0 0,0-1 1 0 0,-1 0 0 0 0,1 1 0 0 0,-1-1-1 0 0,-1 4 1 0 0,1-3 35 0 0,1 5-21 0 0,0-5 40 0 0,0 5 14 0 0,0-6 118 0 0,0-4-192 0 0,0 1-1 0 0,-1-1 1 0 0,1 1-1 0 0,0-1 0 0 0,0 0 1 0 0,0 1-1 0 0,0-1 0 0 0,1 1 1 0 0,-1-1-1 0 0,0 1 1 0 0,1-1-1 0 0,-1 1 0 0 0,1-1 1 0 0,0-1-1 0 0,0 0-24 0 0,3-17-121 0 0,-4 16 113 0 0,0 0 1 0 0,1 0 0 0 0,0 1 0 0 0,0-1 0 0 0,1-3-1 0 0,11-33-113 0 0,-10 33 126 0 0,-1-1 0 0 0,0 0 0 0 0,2-14 1 0 0,-3 13 24 0 0,0-2-7 0 0,0 2 0 0 0,3-1 0 0 0,-2 5 0 0 0,1 0 0 0 0,0 0 0 0 0,0 1 0 0 0,1-1 0 0 0,7-7 0 0 0,-7 8 0 0 0,-4 3 0 0 0,1 0 1 0 0,-1 1-1 0 0,0-1 0 0 0,1 1 0 0 0,-1-1 0 0 0,0 1 0 0 0,1-1 0 0 0,-1 1 0 0 0,1-1 0 0 0,-1 1 0 0 0,1-1 0 0 0,-1 1 0 0 0,1-1 0 0 0,-1 1 0 0 0,1 0 0 0 0,-1-1 0 0 0,1 1 0 0 0,0 0 0 0 0,1-1 0 0 0,5-8-11 0 0,-7 9 8 0 0,1 0 0 0 0,-1 0 0 0 0,1-1 1 0 0,0 1-1 0 0,-1 0 0 0 0,1 0 0 0 0,0 0 1 0 0,-1-1-1 0 0,1 1 0 0 0,0 0 0 0 0,-1 0 1 0 0,1 0-1 0 0,0 0 0 0 0,-1 0 0 0 0,1 0 0 0 0,0 1 1 0 0,0-1-1 0 0,0 0-1 0 0,9 0 4 0 0,4 1 0 0 0,15 10 0 0 0,-11-3-10 0 0,-15-6 3 0 0,0 0 0 0 0,0-1 1 0 0,0 0-1 0 0,1 0 0 0 0,-1 0 1 0 0,0 0-1 0 0,5 0 0 0 0,15 3 7 0 0,-18-1 0 0 0,3-1 0 0 0,149-5 0 0 0,-147 2 0 0 0,-1 0 0 0 0,1 0 0 0 0,14-5 0 0 0,6-1 0 0 0,-20 5 12 0 0,1 0 0 0 0,-2-1 0 0 0,1-1 0 0 0,0 0-1 0 0,-1 0 1 0 0,13-8 0 0 0,50-38 121 0 0,-48 25-133 0 0,-8 7 0 0 0,2 0 26 0 0,-1 0 0 0 0,-1-1 0 0 0,-1 0 0 0 0,-1-2 0 0 0,0 1 0 0 0,19-42 0 0 0,-30 55-17 0 0,-1 1 0 0 0,0-1 0 0 0,0 0 0 0 0,0 0 0 0 0,-1 0 1 0 0,0 0-1 0 0,0-1 0 0 0,-1 1 0 0 0,-1-12 0 0 0,1 13-27 0 0,-1 0-1 0 0,0 1 1 0 0,0-1-1 0 0,0 1 1 0 0,-1-1-1 0 0,0 1 0 0 0,0 0 1 0 0,0 0-1 0 0,-1 0 1 0 0,0 0-1 0 0,0 0 1 0 0,-6-8-1 0 0,-21-15-2435 0 0,21 16 1157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20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496 197 3680 0 0,'-1'-18'392'0'0,"0"15"-193"0"0,1 0-1 0 0,0 0 1 0 0,-1 0 0 0 0,0 0-1 0 0,0 0 1 0 0,0 0 0 0 0,0 1-1 0 0,0-1 1 0 0,0 0 0 0 0,-1 1 0 0 0,-2-5-1 0 0,-25-27 3674 0 0,16 20-2922 0 0,4 6-494 0 0,0 0-1 0 0,-1 1 0 0 0,0 0 1 0 0,0 1-1 0 0,0 0 0 0 0,-1 0 1 0 0,-16-5-1 0 0,6 1-46 0 0,15 7-308 0 0,-1-1 0 0 0,1 2 0 0 0,-1-1 0 0 0,0 1 0 0 0,0 0 0 0 0,0 0 0 0 0,0 1 0 0 0,-11-2 1 0 0,-11 3 49 0 0,19-1-111 0 0,-1 0 0 0 0,0 1 0 0 0,1 1 0 0 0,-1 0 0 0 0,0 0 0 0 0,-10 4 0 0 0,2 0 67 0 0,14-4-77 0 0,1 0 1 0 0,-1 0 0 0 0,0 1 0 0 0,1-1-1 0 0,0 1 1 0 0,-1 0 0 0 0,-6 5-1 0 0,6-3-6 0 0,1-1 0 0 0,-1 1 0 0 0,0 1 0 0 0,1-1-1 0 0,0 1 1 0 0,0-1 0 0 0,1 1 0 0 0,-7 10 0 0 0,6-6-8 0 0,0 1 0 0 0,1-1 1 0 0,0 1-1 0 0,-3 17 0 0 0,1 5-16 0 0,2-1 0 0 0,1 52 0 0 0,2-66 0 0 0,0 1-4 0 0,1 0 0 0 0,1 0-1 0 0,5 26 1 0 0,-5-35-3 0 0,0-1 1 0 0,1 1-1 0 0,0-1 1 0 0,1 0-1 0 0,0 0 1 0 0,0-1-1 0 0,1 1 1 0 0,0-1-1 0 0,8 10 1 0 0,-5-8 1 0 0,0-1 0 0 0,1 0 0 0 0,0 0 0 0 0,0 0 1 0 0,1-2-1 0 0,0 1 0 0 0,0-1 0 0 0,0 0 0 0 0,1-1 0 0 0,17 6 0 0 0,-13-7 5 0 0,-6-2 0 0 0,-1 1 0 0 0,1-1 0 0 0,0-1 0 0 0,0 0 0 0 0,0 0 0 0 0,15-1 0 0 0,-22 0 0 0 0,7 0 0 0 0,0-1 0 0 0,1 0 0 0 0,-1-1 0 0 0,0 0 0 0 0,0 0 0 0 0,0-1 0 0 0,13-5 0 0 0,-2-3 2 0 0,-13 8 7 0 0,0-1 1 0 0,0 0 0 0 0,-1-1 0 0 0,1 1 0 0 0,9-10-1 0 0,-1-1 40 0 0,22-28-1 0 0,-33 38-11 0 0,-1-1-1 0 0,1 0 1 0 0,-1 1-1 0 0,0-1 0 0 0,0 0 1 0 0,-1 0-1 0 0,0-1 1 0 0,0 1-1 0 0,2-12 1 0 0,0-14 201 0 0,-1 20-288 0 0,-2 0 0 0 0,1-14 0 0 0,-2 13 25 0 0,-1-1 0 0 0,0 1 0 0 0,-1 0 1 0 0,-4-16-1 0 0,4 15-178 0 0,2 12 52 0 0,0 0-1 0 0,0-1 0 0 0,-1 1 0 0 0,1 0 1 0 0,-1 0-1 0 0,1 0 0 0 0,-1 0 0 0 0,0 0 0 0 0,0 0 1 0 0,-1-2-1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20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751 195 9648 0 0,'0'0'438'0'0,"-6"6"146"0"0,0-1-266 0 0,0-2-1 0 0,-1 1 0 0 0,1-1 1 0 0,-1 0-1 0 0,0 0 0 0 0,-14 3 1 0 0,7-4 161 0 0,-4 1-42 0 0,15-2-380 0 0,1-1 0 0 0,-1 1 0 0 0,0-1 1 0 0,0 0-1 0 0,0 0 0 0 0,1 0 0 0 0,-1 0 1 0 0,0 0-1 0 0,0-1 0 0 0,0 1 0 0 0,-3-2 1 0 0,-14-2 271 0 0,-3 0 149 0 0,0-2 0 0 0,0 0 0 0 0,1-1 0 0 0,-37-18 0 0 0,35 15-321 0 0,-50-17 61 0 0,46 15-208 0 0,27 12-10 0 0,0-1 0 0 0,0 1 0 0 0,-1 0 0 0 0,1 0 0 0 0,0-1 0 0 0,0 1 0 0 0,0-1 0 0 0,0 1 0 0 0,0-1 0 0 0,0 0 0 0 0,-1 0 0 0 0,-11-7 0 0 0,6 4 0 0 0,-1 3-13 0 0,6 1-51 0 0,4 1-77 0 0,3 4 162 0 0,-11-7 22 0 0,-14-17-36 0 0,12 12 4 0 0,0 0 0 0 0,0 0 1 0 0,0 0-1 0 0,0 1 0 0 0,-15-7 0 0 0,-5-6-3 0 0,24 16 22 0 0,1 0 0 0 0,-1 0-1 0 0,1 1 1 0 0,-1 0-1 0 0,0 0 1 0 0,0 0 0 0 0,0 0-1 0 0,0 0 1 0 0,-5-1-1 0 0,-3 1 52 0 0,7 1-106 0 0,1 0-1 0 0,0 0 1 0 0,-1 0-1 0 0,1 1 1 0 0,0-1-1 0 0,-1 1 1 0 0,1 0-1 0 0,-1 1 1 0 0,1-1-1 0 0,0 1 1 0 0,-1 0-1 0 0,1 0 1 0 0,-6 2-1 0 0,6-1 44 0 0,2-2-29 0 0,0 1-1 0 0,0-1 0 0 0,0 1 1 0 0,0 0-1 0 0,1 0 1 0 0,-1 0-1 0 0,0 0 0 0 0,1 0 1 0 0,-1 0-1 0 0,0 1 1 0 0,1-1-1 0 0,0 0 0 0 0,-1 1 1 0 0,1-1-1 0 0,0 1 0 0 0,0-1 1 0 0,-1 1-1 0 0,1 0 1 0 0,0-1-1 0 0,1 1 0 0 0,-1 0 1 0 0,-1 4-1 0 0,0 4-45 0 0,1-9 53 0 0,0 1 0 0 0,1-1 0 0 0,0 1 0 0 0,-1-1 0 0 0,1 1 0 0 0,0-1 0 0 0,0 1 0 0 0,0 0 0 0 0,0-1 0 0 0,0 1 0 0 0,0-1 0 0 0,0 1 0 0 0,0-1 1 0 0,1 1-1 0 0,-1-1 0 0 0,0 1 0 0 0,1-1 0 0 0,0 1 0 0 0,-1-1 0 0 0,1 1 0 0 0,0-1 0 0 0,0 0 0 0 0,0 1 0 0 0,-1-1 0 0 0,1 0 0 0 0,1 0 0 0 0,-1 0 0 0 0,0 0 0 0 0,0 0 0 0 0,0 0 0 0 0,2 1 0 0 0,-1 1-5 0 0,0 0 8 0 0,12 2-64 0 0,-1-2 65 0 0,3-2 0 0 0,-12-3-4 0 0,-2 0-2 0 0,26-6-53 0 0,-21 6-264 0 0,-1 0 0 0 0,0 0-1 0 0,8-3 1 0 0,-5 1-3510 0 0,5 0-1259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21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0 900 3224 0 0,'0'-2'240'0'0,"6"-97"3329"0"0,7-15-1276 0 0,2 26-758 0 0,3 0 0 0 0,5 1 0 0 0,39-101 0 0 0,-55 168-1343 0 0,-2 5 0 0 0,0 0 0 0 0,2 1 0 0 0,12-23 0 0 0,-16 33-166 0 0,6-11 29 0 0,1 1 0 0 0,0 0 1 0 0,1 0-1 0 0,0 1 1 0 0,1 1-1 0 0,18-15 0 0 0,-24 24-14 0 0,-1 0-1 0 0,1 1 1 0 0,0 0-1 0 0,-1-1 1 0 0,1 2-1 0 0,0-1 1 0 0,0 1-1 0 0,1 0 1 0 0,-1 0-1 0 0,0 1 1 0 0,0 0-1 0 0,0 0 1 0 0,0 0-1 0 0,1 1 1 0 0,6 1-1 0 0,-10-1-24 0 0,1 1-1 0 0,-1-1 1 0 0,0 1-1 0 0,1 0 1 0 0,-1-1-1 0 0,0 2 1 0 0,0-1-1 0 0,0 0 1 0 0,0 0-1 0 0,-1 1 0 0 0,1 0 1 0 0,-1-1-1 0 0,1 1 1 0 0,-1 0-1 0 0,0 0 1 0 0,0 1-1 0 0,0-1 1 0 0,-1 0-1 0 0,3 7 1 0 0,2 4-8 0 0,-2 0 0 0 0,0 0 0 0 0,4 25 0 0 0,-4-7 29 0 0,-2 45 1 0 0,1-3-39 0 0,-2 68 57 0 0,-3-101-20 0 0,2 1 0 0 0,10 76-1 0 0,0-23 22 0 0,-2-14-61 0 0,-1-12 5 0 0,-6-45-7 0 0,1-1 1 0 0,2 0 0 0 0,7 29-1 0 0,-9-47-53 0 0,-1 0-1 0 0,0 0 1 0 0,0-1-1 0 0,-1 11 1 0 0,0-14-200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27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9 2304 0 0,'14'-6'9040'0'0,"-7"3"-6951"0"0,-6 10-2 0 0,-2 2-2489 0 0,1 6 446 0 0,-1-1 1 0 0,0 1-1 0 0,-1 0 0 0 0,-1-1 0 0 0,-1 1 0 0 0,0-1 0 0 0,-6 16 1 0 0,7-24 16 0 0,1-1 0 0 0,0 1 1 0 0,0 0-1 0 0,1-1 0 0 0,-2 12 1 0 0,3-16-47 0 0,-1 0 0 0 0,1 0 1 0 0,0 0-1 0 0,0 0 0 0 0,0 0 1 0 0,-1 0-1 0 0,1 0 1 0 0,0 0-1 0 0,-1 0 0 0 0,1 0 1 0 0,-2 1-1 0 0,2-1-2 0 0,-1-1 0 0 0,1 1 0 0 0,-1 0 0 0 0,1-1 0 0 0,0 1 0 0 0,0 0 0 0 0,-1-1 0 0 0,1 1 0 0 0,0 0 0 0 0,0 0 0 0 0,0-1 0 0 0,-1 1 0 0 0,1 0 0 0 0,0-1 0 0 0,0 1 0 0 0,0 0 0 0 0,0 0 0 0 0,1-1 0 0 0,-1 3-1 0 0,0-2-1 0 0,0 3-12 0 0,11 7 68 0 0,-9-10-67 0 0,-1 1 1 0 0,0-1 0 0 0,1 0 0 0 0,-1 0 0 0 0,0 0 0 0 0,1-1-1 0 0,-1 1 1 0 0,1 0 0 0 0,0 0 0 0 0,-1-1 0 0 0,1 1 0 0 0,-1-1 0 0 0,1 0-1 0 0,0 1 1 0 0,-1-1 0 0 0,3 0 0 0 0,4 1 38 0 0,-4 0-32 0 0,14 1-4 0 0,-11-1-2 0 0,-4-1-1 0 0,-1 0 0 0 0,0 0 0 0 0,0 0 0 0 0,0 0 0 0 0,0 0 0 0 0,1 0 0 0 0,-1 0 0 0 0,4-2 0 0 0,36-1-830 0 0,-40 3 281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27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18 3224 0 0,'0'-10'3741'0'0,"0"10"-3666"0"0,0-1 0 0 0,0 1 0 0 0,0 0-1 0 0,0 0 1 0 0,0-1 0 0 0,-1 1 0 0 0,1 0 0 0 0,0-1-1 0 0,0 1 1 0 0,0 0 0 0 0,0-1 0 0 0,0 1 0 0 0,0 0 0 0 0,-1 0-1 0 0,1-1 1 0 0,0 1 0 0 0,0 0 0 0 0,0 0 0 0 0,-1-1-1 0 0,1 1 1 0 0,0 0 0 0 0,0 0 0 0 0,-1 0 0 0 0,1 0 0 0 0,0-1-1 0 0,0 1 1 0 0,-1 0 0 0 0,1 0 0 0 0,0 0 0 0 0,-1 0 0 0 0,1 0-1 0 0,0 0 1 0 0,-1 0 0 0 0,1 0 0 0 0,0 0 0 0 0,-1 0-1 0 0,1 0 1 0 0,0 0 0 0 0,0 0 0 0 0,-1 0 0 0 0,1 0 0 0 0,0 0-1 0 0,-1 0 1 0 0,1 0 0 0 0,0 0 0 0 0,-1 0 0 0 0,-1 0-433 0 0,2 0 450 0 0,-13 15 179 0 0,11-14-253 0 0,1 1 1 0 0,-1-1-1 0 0,1 0 0 0 0,-1 1 1 0 0,1-1-1 0 0,0 1 0 0 0,0 0 1 0 0,0-1-1 0 0,0 1 0 0 0,0 0 1 0 0,0 0-1 0 0,0 0 0 0 0,-1 2 1 0 0,-12 34 829 0 0,10-24-467 0 0,2-7-133 0 0,0 1 0 0 0,1-1 0 0 0,-2 15 0 0 0,3-20-127 0 0,1 0-7 0 0,-1 3-47 0 0,0-3-53 0 0,0 0-1 0 0,0 0 1 0 0,0 0 0 0 0,1-1-1 0 0,-1 1 1 0 0,1 0 0 0 0,-1 0 0 0 0,1-1-1 0 0,-1 1 1 0 0,1 0 0 0 0,0-1-1 0 0,1 3 1 0 0,16 45 130 0 0,-12-39-132 0 0,-2-8-10 0 0,-1-2 5 0 0,27 24 47 0 0,-28-24-54 0 0,-1 1 0 0 0,1 0 0 0 0,-1-1 0 0 0,1 1 0 0 0,0-1 0 0 0,-1 0 0 0 0,1 1 0 0 0,-1-1 0 0 0,1 0 0 0 0,0 0 0 0 0,-1 0 1 0 0,1 0-1 0 0,0 0 0 0 0,-1-1 0 0 0,1 1 0 0 0,-1 0 0 0 0,1-1 0 0 0,-1 1 0 0 0,1-1 0 0 0,-1 1 0 0 0,1-1 0 0 0,2-1 0 0 0,1-1 11 0 0,2 1 13 0 0,-1-1 1 0 0,1-1 0 0 0,-1 1 0 0 0,1-1 0 0 0,-1 0 0 0 0,0-1-1 0 0,6-4 1 0 0,5-19 109 0 0,-15 25-114 0 0,0-1 1 0 0,0 1-1 0 0,-1-1 1 0 0,3-6-1 0 0,4-9-10 0 0,-8 17-3 0 0,0 1 0 0 0,1 0 1 0 0,-1-1-1 0 0,0 0 1 0 0,0 1-1 0 0,1-1 1 0 0,-1 1-1 0 0,-1-1 1 0 0,1 1-1 0 0,0-1 1 0 0,0 1-1 0 0,0-1 0 0 0,-1 1 1 0 0,1-1-1 0 0,-2-2 1 0 0,-1-10 134 0 0,-1 1 74 0 0,0 6-149 0 0,5 5-39 0 0,-1-3-4 0 0,-7-5 89 0 0,-3-1-75 0 0,3 2 24 0 0,0 1 0 0 0,-1 1-1 0 0,0-1 1 0 0,-16-11 0 0 0,23 19-101 0 0,1-1 0 0 0,-1 1 0 0 0,1-1-1 0 0,-1 1 1 0 0,1 0 0 0 0,-1-1 0 0 0,1 1 0 0 0,-1 0 0 0 0,1-1 0 0 0,-1 1 0 0 0,1 0 0 0 0,-1 0 0 0 0,1 0 0 0 0,-1-1 0 0 0,1 1 0 0 0,-1 0 0 0 0,0 0 0 0 0,1 0 0 0 0,-1 0 0 0 0,1 0 0 0 0,-1 0 0 0 0,0 0 0 0 0,1 0 0 0 0,-1 1 0 0 0,1-1 0 0 0,-1 0 0 0 0,1 0 0 0 0,-1 0 0 0 0,0 0 0 0 0,1 1 0 0 0,-1-1 0 0 0,0 1 0 0 0,-1 0-292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28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5528 0 0,'0'0'422'0'0,"-9"7"620"0"0,7-6-802 0 0,1 1 1 0 0,0-1 0 0 0,0 1-1 0 0,0 0 1 0 0,0-1 0 0 0,0 1-1 0 0,0 0 1 0 0,0 0 0 0 0,0-1-1 0 0,1 1 1 0 0,-1 0 0 0 0,1 0 0 0 0,-1 0-1 0 0,1 0 1 0 0,0 0 0 0 0,0 0-1 0 0,0 0 1 0 0,0 0 0 0 0,0-1-1 0 0,0 4 1 0 0,1 2 42 0 0,0 1 1 0 0,0-1 0 0 0,0 1-1 0 0,4 9 1 0 0,-3-9-167 0 0,0 0 1 0 0,0 0 0 0 0,-1 0 0 0 0,0 10 0 0 0,0-10-105 0 0,0 1 0 0 0,0-1 1 0 0,0 0-1 0 0,5 13 1 0 0,-3-9-2 0 0,-1 11 40 0 0,0-15-94 0 0,-1-7-175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28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8840 0 0,'0'0'1452'0'0,"3"1"-908"0"0,11-1-82 0 0,1 0 0 0 0,-1 0 0 0 0,0-2 0 0 0,26-5 0 0 0,-13 1-1872 0 0,43-17-1 0 0,-66 21 342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54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1 5064 0 0,'0'8'5978'0'0,"-1"5"-4951"0"0,0-1-1 0 0,-2-1 1 0 0,1 1-1 0 0,-1 0 1 0 0,-10 22-1 0 0,1 0-364 0 0,2-8-865 0 0,0-1-1 0 0,-22 37 1 0 0,27-50-898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29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499 73 2760 0 0,'-10'13'6978'0'0,"-14"4"-4592"0"0,-32 28-1 0 0,5-3-1509 0 0,3-9 371 0 0,-91 48 0 0 0,113-66-1174 0 0,0 1-1 0 0,-24 21 0 0 0,36-26-14 0 0,8-7-54 0 0,4-2 6 0 0,0-1 0 0 0,0 1 0 0 0,-1 0 0 0 0,1-1 0 0 0,-1 0 0 0 0,1 1 0 0 0,-1-1 0 0 0,1 0 0 0 0,-5 1 0 0 0,-11 2 54 0 0,16-5-12 0 0,4-3-50 0 0,6-7-3 0 0,-3 2-119 0 0,1 0-1 0 0,-1 1 1 0 0,2-1-1 0 0,-1 2 0 0 0,1-1 1 0 0,1 1-1 0 0,-1 0 1 0 0,12-8-1 0 0,-12 9 60 0 0,1 1 0 0 0,-1-2 0 0 0,9-9 0 0 0,-8 7-22 0 0,18-14-1 0 0,-20 19 58 0 0,-1 0-1 0 0,1-1 0 0 0,-1 0 0 0 0,0 0 0 0 0,9-11 0 0 0,-10 10-4 0 0,-3 4 26 0 0,0 0 1 0 0,0 0-1 0 0,1 0 1 0 0,-1 1-1 0 0,0-1 1 0 0,1 0-1 0 0,-1 1 1 0 0,1-1-1 0 0,0 1 1 0 0,-1 0-1 0 0,4-2 1 0 0,1-1-12 0 0,0 0 0 0 0,-1-1 0 0 0,0 0 0 0 0,0 0 0 0 0,0 0 0 0 0,0 0 0 0 0,4-7 0 0 0,-1 3 7 0 0,9-12-13 0 0,1 0 1 0 0,24-19 0 0 0,-11 5 21 0 0,-24 31 12 0 0,-5 4 49 0 0,-1-1 15 0 0,4-1-10 0 0,-3 2 4 0 0,12 7 303 0 0,-10-3-339 0 0,0 0 0 0 0,0 1 0 0 0,0-1 0 0 0,0 1 0 0 0,-1 0 0 0 0,0 0-1 0 0,0 0 1 0 0,0 1 0 0 0,-1-1 0 0 0,1 1 0 0 0,-1-1 0 0 0,-1 1 0 0 0,2 8 0 0 0,12 28 147 0 0,10 7 24 0 0,-21-40-154 0 0,0-1-1 0 0,1 1 0 0 0,0-1 0 0 0,10 12 0 0 0,9 14-133 0 0,-14-17 58 0 0,1 0-1 0 0,1 0 1 0 0,1-1-1 0 0,25 25 0 0 0,-25-33-636 0 0,0 0-220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30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8408 0 0,'0'0'381'0'0,"1"1"-5"0"0,17 17-359 0 0,-9-7 389 0 0,1-2 0 0 0,0 1 0 0 0,1-1 0 0 0,0 0 0 0 0,0-1 0 0 0,17 9 0 0 0,-2-4 208 0 0,-19-8-422 0 0,1-1 0 0 0,-1-1 0 0 0,1 0 0 0 0,0 0-1 0 0,0 0 1 0 0,0-1 0 0 0,10 2 0 0 0,-13-4-150 0 0,4 1 25 0 0,0 0 0 0 0,0 1 0 0 0,0 0 0 0 0,0 0 0 0 0,11 5 0 0 0,54 22 110 0 0,-56-23-194 0 0,-9-3-40 0 0,-8-3 4 0 0,1 0 0 0 0,0 1 0 0 0,0 0 0 0 0,0-1 0 0 0,0 1 0 0 0,-1 0 0 0 0,1 0 0 0 0,0-1 0 0 0,2 4 0 0 0,10-5-1591 0 0,-13 1 1568 0 0,-1 0 0 0 0,1 0 1 0 0,0 0-1 0 0,0 0 0 0 0,0 0 0 0 0,0 0 0 0 0,0 0 0 0 0,0 0 0 0 0,0 0 0 0 0,0-1 0 0 0,0 1 0 0 0,0 0 0 0 0,0 0 1 0 0,1-1-1 0 0,1-1-86 0 0,0 0 0 0 0,0 0 0 0 0,-1 0 0 0 0,1 0 0 0 0,0 0 0 0 0,-1-1 1 0 0,0 1-1 0 0,1-1 0 0 0,2-4 0 0 0,-4 0 149 0 0,-1-3 1011 0 0,8 20-388 0 0,-7-8-591 0 0,0-1 0 0 0,0 0 1 0 0,1 0-1 0 0,-1 1 0 0 0,0-1 0 0 0,1 0 1 0 0,-1 0-1 0 0,1-1 0 0 0,-1 1 0 0 0,1 0 1 0 0,0 0-1 0 0,-1-1 0 0 0,4 2 1 0 0,3-1 8 0 0,-1 0 1 0 0,1-1-1 0 0,8 1 1 0 0,64 2-101 0 0,-37 5 72 0 0,-42-8-1 0 0,1 0 1 0 0,-1 1 0 0 0,1-1 0 0 0,-1 1 0 0 0,0-1 0 0 0,1 1-1 0 0,-1-1 1 0 0,0 1 0 0 0,1 0 0 0 0,1 1 0 0 0,4 2 12 0 0,-5-4 272 0 0,-2 1-266 0 0,0-1 0 0 0,0 1 0 0 0,0-1-1 0 0,0 1 1 0 0,0-1 0 0 0,0 1 0 0 0,0-1-1 0 0,0 1 1 0 0,0-1 0 0 0,0 1 0 0 0,0-1-1 0 0,0 1 1 0 0,0-1 0 0 0,0 0 0 0 0,-1 1-1 0 0,1-1 1 0 0,0 1 0 0 0,-1 0 0 0 0,-7 9 64 0 0,7-8-100 0 0,0 0-1 0 0,0 0 1 0 0,-1-1-1 0 0,1 1 1 0 0,0 0-1 0 0,-1-1 1 0 0,-2 2-1 0 0,-4 1-99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35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3935 2304 0 0,'1'0'167'0'0,"6"-1"657"0"0,0 1 0 0 0,0-2 0 0 0,10-2 0 0 0,-16 4-761 0 0,18-6 1373 0 0,20-10 0 0 0,-25 10-1149 0 0,1 0-1 0 0,-1 1 0 0 0,17-3 1 0 0,62-16-30 0 0,-42 11-303 0 0,-33 8 32 0 0,21-4 1 0 0,67-15 13 0 0,-65 14 72 0 0,65-26 1 0 0,-25 8 0 0 0,32-17 5 0 0,-28 10-38 0 0,275-107 42 0 0,-255 94-26 0 0,77-32 54 0 0,-9 13-104 0 0,-60 23-20 0 0,-10 2 14 0 0,-34 12 0 0 0,-16 9 3 0 0,261-91 58 0 0,-203 77-100 0 0,-28 7 14 0 0,24-9 25 0 0,102-50 0 0 0,-67 31 0 0 0,-113 45 0 0 0,31-8 27 0 0,15-5 68 0 0,32-22 136 0 0,-34 14 5 0 0,99-30-1 0 0,-15 20-74 0 0,216-68-162 0 0,-186 43 54 0 0,259-100 32 0 0,-172 66 70 0 0,-22 10 10 0 0,104-53 609 0 0,-163 73-579 0 0,-14 5-140 0 0,-23 9 20 0 0,-6 2-32 0 0,17-4 18 0 0,19-8 254 0 0,-22 9-219 0 0,-49 20-371 0 0,73-22 350 0 0,2 2-155 0 0,-20 9 150 0 0,108-27 172 0 0,-43 7-242 0 0,-4-16 0 0 0,-217 80 0 0 0,101-43 0 0 0,49-17 0 0 0,296-86 125 0 0,-280 95-18 0 0,-46 12 6 0 0,88-32-29 0 0,-179 62-78 0 0,46-10-1 0 0,7-2 93 0 0,275-72 629 0 0,-300 81-571 0 0,121-27 54 0 0,142-38 151 0 0,-44-3 263 0 0,-242 72-517 0 0,308-87 313 0 0,-130 36-580 0 0,-176 50-738 0 0,7 2-4715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40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697 49 3680 0 0,'-14'0'368'0'0,"1"-2"-1"0"0,0 0 1 0 0,-18-5 0 0 0,15 3 1230 0 0,-26-3-1 0 0,19 5-825 0 0,-1 1-300 0 0,0-1 1 0 0,1-2-1 0 0,-26-6 1 0 0,39 8-385 0 0,0 0 0 0 0,0 0 0 0 0,-1 1 1 0 0,1 1-1 0 0,-20 1 0 0 0,6-1 45 0 0,10 1-102 0 0,0 0 0 0 0,0 0 0 0 0,1 1 0 0 0,-1 1-1 0 0,1 1 1 0 0,-18 6 0 0 0,8 0 26 0 0,1 0-1 0 0,-35 22 1 0 0,29-16-57 0 0,23-13 0 0 0,0-1 0 0 0,-1 1 0 0 0,1 0 0 0 0,1 0 0 0 0,-1 1 0 0 0,0-1 0 0 0,1 1 0 0 0,0 0 0 0 0,0 0 0 0 0,0 0 0 0 0,0 1 0 0 0,-5 8 0 0 0,7-10 0 0 0,0 0 0 0 0,1 1 0 0 0,-1-1 0 0 0,1 0 0 0 0,0 1 0 0 0,0 0 0 0 0,0-1 0 0 0,0 1 0 0 0,1-1 0 0 0,0 1 0 0 0,-1 0 0 0 0,2 6 0 0 0,0-4 0 0 0,1-1 0 0 0,-1 1 0 0 0,1-1 0 0 0,1 0 0 0 0,-1 1 0 0 0,1-1 0 0 0,0 0 0 0 0,0-1 0 0 0,0 1 0 0 0,5 4 0 0 0,-3-4 24 0 0,0 0 0 0 0,0 0 0 0 0,1-1 1 0 0,-1 0-1 0 0,1 0 0 0 0,0 0 0 0 0,1-1 1 0 0,7 4-1 0 0,26 15 96 0 0,-35-19-108 0 0,-1-1 1 0 0,1 1-1 0 0,-1-1 0 0 0,1 0 0 0 0,-1-1 0 0 0,1 1 0 0 0,6 0 0 0 0,39 5 154 0 0,-21-4 79 0 0,-4 0 25 0 0,43-1 0 0 0,-51-3-188 0 0,1 1 1 0 0,0 1-1 0 0,0 1 0 0 0,30 7 0 0 0,-39-7-117 0 0,0-1-1 0 0,1 0 1 0 0,-1 0-1 0 0,1-1 1 0 0,10 0 0 0 0,0-1 42 0 0,-9 0-8 0 0,-1 0 1 0 0,1-1-1 0 0,-1-1 1 0 0,0 0 0 0 0,1 0-1 0 0,9-5 1 0 0,18-6 56 0 0,39-10 83 0 0,-65 20-139 0 0,-4 1-11 0 0,-5 2-32 0 0,2-2 43 0 0,-3 2 43 0 0,2-2-32 0 0,-3 2-11 0 0,0 1 0 0 0,-1-1 0 0 0,1 1 0 0 0,-1-1 0 0 0,1 1 0 0 0,0-1 0 0 0,-1 0 0 0 0,1 1 0 0 0,-1-1 0 0 0,1 0 0 0 0,-1 1 0 0 0,0-1 0 0 0,1 0 0 0 0,-1 0 0 0 0,0 1 0 0 0,1-1 0 0 0,-1 0 0 0 0,0 0 0 0 0,0 1 0 0 0,0-1 0 0 0,0 0 0 0 0,0 0 0 0 0,0 0 0 0 0,0 0 0 0 0,0-1 0 0 0,0-1 0 0 0,5-9 42 0 0,-4 11-31 0 0,-1 0 1 0 0,1 0-1 0 0,0-1 0 0 0,-1 1 0 0 0,1 0 1 0 0,-1 0-1 0 0,0 0 0 0 0,0-1 0 0 0,1 1 0 0 0,-1-2 1 0 0,0 1-5 0 0,-1 0 1 0 0,1 0 0 0 0,0-1-1 0 0,-1 1 1 0 0,0 0 0 0 0,0 0-1 0 0,1 0 1 0 0,-1 0 0 0 0,0 0 0 0 0,-2-2-1 0 0,3 4-5 0 0,-1 0-1 0 0,1-1 0 0 0,0 1 1 0 0,0 0-1 0 0,0-1 0 0 0,0 1 1 0 0,-1-1-1 0 0,1 1 0 0 0,0 0 1 0 0,0-1-1 0 0,0 1 0 0 0,0-1 1 0 0,0 1-1 0 0,0 0 0 0 0,0-1 1 0 0,0 1-1 0 0,0-1 0 0 0,0 1 1 0 0,0 0-1 0 0,0-1 0 0 0,0 1 1 0 0,1-1-1 0 0,-1 1 0 0 0,0 0 1 0 0,0-1-1 0 0,0 1 0 0 0,0 0 1 0 0,1-1-1 0 0,-1 1 0 0 0,0 0 1 0 0,0-1-1 0 0,1 1 0 0 0,-1 0 1 0 0,0-1-1 0 0,1 1 0 0 0,-1 0 1 0 0,0 0-1 0 0,1-1 0 0 0,-1 1 1 0 0,1 0-1 0 0,0-1 0 0 0,0 0-1 0 0,0 1 0 0 0,0-1 1 0 0,0 0-1 0 0,-1 0 1 0 0,1 0-1 0 0,0 0 0 0 0,0 0 1 0 0,-1 0-1 0 0,1 0 1 0 0,-1-1-1 0 0,1 1 1 0 0,-1 0-1 0 0,1 0 0 0 0,-1 0 1 0 0,0 0-1 0 0,1-1 1 0 0,-1 1-1 0 0,0 0 0 0 0,0 0 1 0 0,0-2-1 0 0,0 1 17 0 0,0 1 0 0 0,0-1-1 0 0,0 1 1 0 0,0-1 0 0 0,-1 1 0 0 0,1-1-1 0 0,0 1 1 0 0,-1 0 0 0 0,1-1 0 0 0,-1 1-1 0 0,1 0 1 0 0,-1-1 0 0 0,0 1 0 0 0,0 0-1 0 0,0-1 1 0 0,-1-1 0 0 0,-3 0 54 0 0,1-1 0 0 0,-1 1 0 0 0,-9-6 0 0 0,-2-1-122 0 0,-4 3-261 0 0,15 3 120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41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916 9 3224 0 0,'0'0'143'0'0,"-17"0"26"0"0,-45 1 2216 0 0,-60-2 4284 0 0,104 1-6184 0 0,0 0 1 0 0,-33 5-1 0 0,29-2-187 0 0,-23 0 0 0 0,12-1-216 0 0,-1 2 0 0 0,1 2 0 0 0,-64 18-1 0 0,58-14-66 0 0,9-5-16 0 0,22-4 18 0 0,1 0 0 0 0,-1 1-1 0 0,-7 2 1 0 0,-8 1 23 0 0,17-4-33 0 0,0 1 1 0 0,0-1-1 0 0,0 1 1 0 0,-6 3 0 0 0,-14 6-8 0 0,14-6 0 0 0,0 0 0 0 0,1 1 0 0 0,-1 1 0 0 0,1-1 0 0 0,-16 15 0 0 0,15-10-36 0 0,-18 25 0 0 0,27-33 36 0 0,-6 9-8 0 0,6-9 27 0 0,-1 0 0 0 0,1 1 0 0 0,1 0-1 0 0,-1-1 1 0 0,1 1 0 0 0,-1 0 0 0 0,1 0 0 0 0,0 0-1 0 0,0 0 1 0 0,1 1 0 0 0,-1-1 0 0 0,1 0-1 0 0,0 1 1 0 0,0-1 0 0 0,1 1 0 0 0,-1 6 0 0 0,6 32 77 0 0,-3-36-96 0 0,1 0 0 0 0,-1 0 0 0 0,1 0 0 0 0,1 0 0 0 0,-1-1 0 0 0,1 1 0 0 0,0-1 0 0 0,7 8 0 0 0,1 3 0 0 0,12 11 0 0 0,-17-22 0 0 0,-1 0 0 0 0,10 14 0 0 0,-12-15 34 0 0,1 0 0 0 0,0 0 0 0 0,0 0 0 0 0,0-1 0 0 0,1 0 0 0 0,-1 0 0 0 0,1 0 0 0 0,8 4 0 0 0,1 0 17 0 0,-8-4-87 0 0,1 0 0 0 0,-1-1 0 0 0,13 3 0 0 0,4 2 5 0 0,-8-2 83 0 0,1-2-1 0 0,-1-1 0 0 0,25 3 1 0 0,-9-1-56 0 0,-7-1 43 0 0,-15-1-5 0 0,0-1-1 0 0,0-1 0 0 0,0 0 1 0 0,0 0-1 0 0,16-2 1 0 0,-7-1 89 0 0,27 1 1 0 0,2 1-35 0 0,97-12-26 0 0,-109 10-64 0 0,-24 2 17 0 0,1-1 1 0 0,-1 0-1 0 0,16-4 1 0 0,7-4 41 0 0,39-17 1 0 0,-48 17-21 0 0,-20 8-25 0 0,-1-1 0 0 0,0 0 0 0 0,0 0-1 0 0,0 0 1 0 0,0 0 0 0 0,5-5 0 0 0,-1 2 6 0 0,-1 0 1 0 0,1 0 0 0 0,0 1-1 0 0,11-4 1 0 0,9-4 20 0 0,-3 3-40 0 0,-20 7 0 0 0,-1 1 0 0 0,0-1 0 0 0,0 0 0 0 0,9-4 0 0 0,6-6 57 0 0,-13 8-15 0 0,-1 0-1 0 0,13-9 1 0 0,-15 9-32 0 0,1 1 1 0 0,-1-2 0 0 0,0 1-1 0 0,-1 0 1 0 0,1-1 0 0 0,-1 1-1 0 0,5-10 1 0 0,-5 9 24 0 0,-1 1 2 0 0,0 0 0 0 0,0 0 1 0 0,0-1-1 0 0,0 1 0 0 0,-1-1 1 0 0,0 1-1 0 0,2-10 0 0 0,-3 9 33 0 0,-1 0-1 0 0,1-1 1 0 0,-1 1-1 0 0,0 0 1 0 0,-1 0-1 0 0,1 0 0 0 0,-1 0 1 0 0,0 0-1 0 0,0 0 1 0 0,-1 0-1 0 0,1 0 1 0 0,-1 1-1 0 0,0 0 0 0 0,-5-6 1 0 0,-44-44 1048 0 0,48 50-1073 0 0,0 0-1 0 0,0 1 1 0 0,-1 0-1 0 0,1 0 1 0 0,-1 1-1 0 0,-6-4 1 0 0,5 4-14 0 0,1-1 1 0 0,0 0-1 0 0,0 0 1 0 0,-6-6 0 0 0,1-1 16 0 0,-4-6-14 0 0,-22-8-13 0 0,0 1-1 0 0,-54-24 1 0 0,80 42-227 0 0,-1 2 1 0 0,1-1-1 0 0,-1 1 1 0 0,0 1-1 0 0,0 0 1 0 0,-12-1-1 0 0,0 3-441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42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785 46 2760 0 0,'0'0'125'0'0,"-2"0"-3"0"0,-25-6-140 0 0,3 1 1833 0 0,-74-6 6094 0 0,-93-9-5066 0 0,173 19-2724 0 0,2 0-4 0 0,1 0 0 0 0,-1 1 0 0 0,-20 2 1 0 0,11 2-116 0 0,6-2 0 0 0,0 1 0 0 0,-1 1 0 0 0,1 1 0 0 0,1 1 0 0 0,-25 10 0 0 0,25-7-3 0 0,3-3-14 0 0,0 2 0 0 0,0 0 0 0 0,1 0 0 0 0,-23 19 0 0 0,22-13-42 0 0,-22 27 0 0 0,35-40 55 0 0,1 1 0 0 0,0 0 1 0 0,0 0-1 0 0,-1 0 0 0 0,1 0 0 0 0,0 0 0 0 0,1 0 0 0 0,-1 0 1 0 0,0 0-1 0 0,1 1 0 0 0,-1-1 0 0 0,1 0 0 0 0,-1 0 0 0 0,1 1 0 0 0,0-1 1 0 0,0 0-1 0 0,0 0 0 0 0,0 1 0 0 0,1-1 0 0 0,-1 0 0 0 0,1 1 0 0 0,-1-1 1 0 0,1 0-1 0 0,0 0 0 0 0,0 0 0 0 0,0 0 0 0 0,0 0 0 0 0,0 0 0 0 0,0 0 1 0 0,0 0-1 0 0,1 0 0 0 0,-1 0 0 0 0,1-1 0 0 0,-1 1 0 0 0,4 2 1 0 0,13 5 1 0 0,1 0 1 0 0,-1-1 0 0 0,1-1-1 0 0,0-1 1 0 0,37 7 0 0 0,-35-10 13 0 0,0-1 1 0 0,0-1 0 0 0,1-1 0 0 0,22-3 0 0 0,16 0 51 0 0,-32 1-64 0 0,-22 1 0 0 0,0 0 0 0 0,0 1 0 0 0,10 0 0 0 0,5 2-4 0 0,0-1 0 0 0,0-1 1 0 0,26-3-1 0 0,-13 5-93 0 0,-27-1 73 0 0,0-1 1 0 0,1 1 0 0 0,7-2-1 0 0,20-2 15 0 0,-18 3 11 0 0,-1-1-1 0 0,1-1 1 0 0,-1-1-1 0 0,0-1 1 0 0,22-6-1 0 0,-28 5 33 0 0,-1 0-1 0 0,0-1 0 0 0,11-9 0 0 0,3-1 26 0 0,8-11 69 0 0,-30 27-125 0 0,0-1 1 0 0,0 0-1 0 0,0 1 0 0 0,0-1 0 0 0,0 0 0 0 0,-1 1 1 0 0,1-1-1 0 0,0 0 0 0 0,-1 0 0 0 0,1 0 0 0 0,0 0 1 0 0,-1 1-1 0 0,1-1 0 0 0,-1 0 0 0 0,1 0 0 0 0,-1 0 1 0 0,0 0-1 0 0,1 0 0 0 0,-1-2 0 0 0,9-6 61 0 0,-9 9-61 0 0,1-1 1 0 0,-1 1-1 0 0,1-1 0 0 0,-1 0 0 0 0,0 1 0 0 0,1-1 1 0 0,-1 1-1 0 0,0-1 0 0 0,1 0 0 0 0,-1 0 0 0 0,0 1 1 0 0,0-1-1 0 0,1 0 0 0 0,-1 1 0 0 0,0-1 1 0 0,0 0-1 0 0,0 0 0 0 0,0 1 0 0 0,0-1 0 0 0,0 0 1 0 0,0 0-1 0 0,-1 0 0 0 0,1-11 115 0 0,-3-15-80 0 0,3 25-265 0 0,0-1 415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43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1251 34 1840 0 0,'-14'4'160'0'0,"-34"-5"8134"0"0,34 0-7099 0 0,0 0 0 0 0,-28-7 1 0 0,-34-6 415 0 0,33 8-1066 0 0,18 3-345 0 0,0 1 1 0 0,0 1 0 0 0,0 1 0 0 0,-45 6-1 0 0,25 0-128 0 0,1 1 0 0 0,-75 23 0 0 0,33-3-72 0 0,44-14 88 0 0,-60 11-1 0 0,60-16 176 0 0,-62 21-1 0 0,4 13-13 0 0,87-35-263 0 0,0 1 1 0 0,0 0-1 0 0,0 1 0 0 0,2 0 1 0 0,-14 13-1 0 0,19-17-8 0 0,1 1 0 0 0,0 0-1 0 0,0 0 1 0 0,1 0 0 0 0,0 0 0 0 0,0 1 0 0 0,0-1-1 0 0,1 1 1 0 0,-1 0 0 0 0,2 0 0 0 0,-1 1-1 0 0,1-1 1 0 0,0 0 0 0 0,1 1 0 0 0,0-1 0 0 0,0 1-1 0 0,0 7 1 0 0,1-10 12 0 0,0-1 0 0 0,0 0 0 0 0,0 0 0 0 0,1 0 0 0 0,-1 0 0 0 0,1 0 0 0 0,0 0 0 0 0,0 0 0 0 0,1 0 0 0 0,-1 0 0 0 0,1-1 0 0 0,0 1 0 0 0,0 0 0 0 0,0-1 0 0 0,0 1 0 0 0,0-1 0 0 0,1 0 0 0 0,0 0 0 0 0,0 0 0 0 0,4 4-1 0 0,0-1-3 0 0,0-1-1 0 0,1 0 0 0 0,-1 0 0 0 0,1 0 1 0 0,16 7-1 0 0,46 11-77 0 0,-17-6 56 0 0,-32-10 36 0 0,1 0 0 0 0,1-2 0 0 0,26 3 0 0 0,70 1 0 0 0,-25-2 0 0 0,2-5 0 0 0,-55-3 0 0 0,28-1 59 0 0,102-16 0 0 0,-52-12-12 0 0,-43 9-9 0 0,-62 17-13 0 0,0-1 0 0 0,0 0 1 0 0,0-1-1 0 0,-1-1 0 0 0,20-12 0 0 0,-3-1 109 0 0,30-27 0 0 0,-49 36-100 0 0,0 0 0 0 0,-1-1 0 0 0,9-13 0 0 0,8-9 54 0 0,-21 26-73 0 0,0-1 0 0 0,0 1 0 0 0,-1-1 0 0 0,5-13 0 0 0,6-8-5 0 0,-15 27-11 0 0,0 0-1 0 0,0 0 1 0 0,0 0 0 0 0,0 0-1 0 0,0 0 1 0 0,-1 0 0 0 0,1-1-1 0 0,-1 1 1 0 0,0 0 0 0 0,0 0-1 0 0,0 0 1 0 0,0-1-1 0 0,-2-5 1 0 0,1 3-70 0 0,-1 0 1 0 0,0 0-1 0 0,0 0 1 0 0,0 0-1 0 0,-1 0 0 0 0,-4-6 1 0 0,3 5-22 0 0,-1 1 1 0 0,0 0-1 0 0,-1 0 1 0 0,0 1-1 0 0,0 0 1 0 0,0 0 0 0 0,0 0-1 0 0,-1 0 1 0 0,1 1-1 0 0,-11-4 1 0 0,-4-2-1945 0 0,0 2 1 0 0,-32-9 0 0 0,25 9-2542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44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43 4608 0 0,'-2'-3'180'0'0,"0"-1"1"0"0,-1 1-1 0 0,1 0 0 0 0,-1 0 1 0 0,0 1-1 0 0,0-1 1 0 0,0 0-1 0 0,0 1 1 0 0,-1 0-1 0 0,1 0 0 0 0,-1 0 1 0 0,1 0-1 0 0,-1 0 1 0 0,1 1-1 0 0,-1 0 0 0 0,0 0 1 0 0,0 0-1 0 0,0 0 1 0 0,0 0-1 0 0,0 1 0 0 0,0-1 1 0 0,0 1-1 0 0,0 0 1 0 0,0 1-1 0 0,0-1 0 0 0,0 1 1 0 0,0-1-1 0 0,1 1 1 0 0,-1 0-1 0 0,0 1 0 0 0,0-1 1 0 0,1 1-1 0 0,-1-1 1 0 0,1 1-1 0 0,-1 0 1 0 0,1 1-1 0 0,0-1 0 0 0,-1 0 1 0 0,1 1-1 0 0,1 0 1 0 0,-6 5-1 0 0,0 3-103 0 0,1 1 0 0 0,0 1 0 0 0,0-1 0 0 0,1 1 0 0 0,1 0-1 0 0,-7 25 1 0 0,12-38-76 0 0,-1 2 2 0 0,0 1 1 0 0,0-1 0 0 0,1 0-1 0 0,-1 1 1 0 0,0-1 0 0 0,1 1-1 0 0,0-1 1 0 0,-1 1-1 0 0,1-1 1 0 0,0 1 0 0 0,0-1-1 0 0,1 1 1 0 0,-1 0 0 0 0,0-1-1 0 0,1 0 1 0 0,-1 1 0 0 0,1-1-1 0 0,0 1 1 0 0,0-1 0 0 0,0 0-1 0 0,0 1 1 0 0,3 2 0 0 0,1 2 6 0 0,6 1 44 0 0,-3-4 10 0 0,0-3 1 0 0,-6-1-56 0 0,7-1 34 0 0,-5-5-22 0 0,0 1 3 0 0,-3 4-102 0 0,-1 0-29 0 0,-1 1 91 0 0,1-1 0 0 0,-1 0 0 0 0,0 0-1 0 0,1 1 1 0 0,-1-1 0 0 0,1 0 0 0 0,-1 1 0 0 0,0-1 0 0 0,0 1 0 0 0,1-1 0 0 0,-1 1 0 0 0,0-1 0 0 0,0 1 0 0 0,1 0-1 0 0,-1-1 1 0 0,0 1 0 0 0,0 0 0 0 0,0 0 0 0 0,0-1 0 0 0,0 1 0 0 0,0 0 0 0 0,1 0 0 0 0,-1 0 0 0 0,0 0-1 0 0,0 0 1 0 0,-1 1 0 0 0,-2 0-2 0 0,1 0 0 0 0,0 1 0 0 0,0-1 0 0 0,1 1 0 0 0,-1 0 0 0 0,0 0 0 0 0,0 0 0 0 0,1 0 0 0 0,0 0 0 0 0,-1 1 0 0 0,1-1 0 0 0,0 1 0 0 0,0 0 0 0 0,0-1 0 0 0,0 1-1 0 0,1 0 1 0 0,-3 6 0 0 0,1-3 5 0 0,1 1 0 0 0,-1-1 0 0 0,2 1 0 0 0,-1 0 0 0 0,1 0 0 0 0,0 0 0 0 0,-1 10 0 0 0,3-11 1 0 0,-1 1 0 0 0,1 0 1 0 0,1-1-1 0 0,-1 1 0 0 0,1-1 0 0 0,0 1 1 0 0,1-1-1 0 0,0 0 0 0 0,0 0 0 0 0,0 0 0 0 0,5 7 1 0 0,1 0 42 0 0,1-1 0 0 0,0 0 0 0 0,20 18 0 0 0,-21-23-25 0 0,1 0 1 0 0,0-1-1 0 0,1 0 1 0 0,-1 0 0 0 0,1-1-1 0 0,0-1 1 0 0,0 0-1 0 0,21 5 1 0 0,3 2 6 0 0,38 4-60 0 0,45 12-1493 0 0,-24 4-1628 0 0,-91-30 2988 0 0,-2-1 132 0 0,42 0 743 0 0,-35-3-695 0 0,-2-7 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45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36 133 5064 0 0,'-36'-16'7572'0'0,"37"14"-7136"0"0,1-2-377 0 0,1 1 1 0 0,-1-1 0 0 0,1 1-1 0 0,0-1 1 0 0,0 1 0 0 0,0 0 0 0 0,0 0-1 0 0,1 0 1 0 0,-1 0 0 0 0,1 1 0 0 0,0 0-1 0 0,-1-1 1 0 0,5 0 0 0 0,6-4-78 0 0,0 1 1 0 0,22-6 0 0 0,-8 4 24 0 0,91-22-69 0 0,-100 27-4 0 0,0 0 0 0 0,1 1 0 0 0,-1 1 0 0 0,25 2 1 0 0,-40-1 24 0 0,1 1 0 0 0,0-1 1 0 0,0 1-1 0 0,-1 0 1 0 0,1 1-1 0 0,-1-1 1 0 0,1 1-1 0 0,-1 0 0 0 0,0 0 1 0 0,1 0-1 0 0,-1 1 1 0 0,0 0-1 0 0,3 2 1 0 0,-5-3-84 0 0,-1 0 42 0 0,-1-1 79 0 0,1-1 1 0 0,-1 1-1 0 0,1 0 0 0 0,-1 0 0 0 0,1 0 0 0 0,-1 0 0 0 0,1-1 1 0 0,0 1-1 0 0,-1 0 0 0 0,1-1 0 0 0,0 1 0 0 0,-1 0 0 0 0,1-1 1 0 0,0 1-1 0 0,0-1 0 0 0,0 1 0 0 0,0-1 0 0 0,0 0 0 0 0,-1 1 1 0 0,1-1-1 0 0,0 0 0 0 0,0 0 0 0 0,0 1 0 0 0,0-1 0 0 0,0 0 1 0 0,0 0-1 0 0,0 0 0 0 0,0 0 0 0 0,2 0 0 0 0,1-1-2 0 0,1 2 6 0 0,2 1 9 0 0,0-1 0 0 0,-1 0-1 0 0,1-1 1 0 0,0 0 0 0 0,8 0 0 0 0,50-5 2 0 0,6-3-12 0 0,-53 8 0 0 0,0 0 0 0 0,0 1 0 0 0,0 1 0 0 0,0 1 0 0 0,18 5 0 0 0,-34-8 6 0 0,1 1 0 0 0,-1 0 0 0 0,1 0 0 0 0,-1 0 0 0 0,0 1 0 0 0,1-1 0 0 0,-1 1 0 0 0,0-1 0 0 0,0 1 0 0 0,0 0 0 0 0,0-1 0 0 0,0 1 0 0 0,0 0 0 0 0,-1 0 0 0 0,1 1 0 0 0,2 3 0 0 0,-3-2-1 0 0,1-1 0 0 0,0 1 0 0 0,-1 0 0 0 0,1 0 0 0 0,-1 0 0 0 0,-1 1 0 0 0,1-1 0 0 0,0 0 0 0 0,-1 7 0 0 0,0 11 133 0 0,-1 0 1 0 0,-7 33 0 0 0,8-53-154 0 0,0 0 1 0 0,0 1 0 0 0,0-1 0 0 0,0 1-1 0 0,0-1 1 0 0,1 0 0 0 0,-1 1-1 0 0,1-1 1 0 0,-1 0 0 0 0,1 1 0 0 0,0-1-1 0 0,0 0 1 0 0,1 2 0 0 0,3 8-96 0 0,-5-11 42 0 0,1 1-1 0 0,0-1 1 0 0,0 1 0 0 0,-1-1-1 0 0,1 1 1 0 0,0-1-1 0 0,0 1 1 0 0,0-1-1 0 0,1 0 1 0 0,1 2-1 0 0,-2-2 22 0 0,0 0-1 0 0,0 0 0 0 0,0 1 0 0 0,0-1 0 0 0,0 0 1 0 0,0 1-1 0 0,0-1 0 0 0,0 0 0 0 0,0 1 0 0 0,0 1 1 0 0,5 14-258 0 0,0-1 1 0 0,1 0-1 0 0,1-1 1 0 0,1 1-1 0 0,0-2 1 0 0,1 1-1 0 0,0-1 1 0 0,1-1-1 0 0,1 0 1 0 0,23 20-1 0 0,53 47 701 0 0,-82-75-225 0 0,0 1 0 0 0,0 0-1 0 0,0 0 1 0 0,-1 0 0 0 0,0 1-1 0 0,0 0 1 0 0,3 7 0 0 0,-6-11-43 0 0,-1 0 0 0 0,1 0 0 0 0,-1 0 0 0 0,1-1 0 0 0,0 1 1 0 0,0-1-1 0 0,0 1 0 0 0,5 3 0 0 0,-5-5 11 0 0,-2 1-31 0 0,2-1-70 0 0,0 2-26 0 0,-2 12 271 0 0,0-11-282 0 0,-1 0-1 0 0,1 0 1 0 0,-1 0 0 0 0,0 0 0 0 0,-1-1-1 0 0,1 1 1 0 0,-1 0 0 0 0,1-1 0 0 0,-1 1-1 0 0,0-1 1 0 0,0 0 0 0 0,-1 1-1 0 0,1-1 1 0 0,-1 0 0 0 0,1-1 0 0 0,-1 1-1 0 0,0 0 1 0 0,-6 3 0 0 0,-2 3-61 0 0,-1-2 0 0 0,0 1 0 0 0,-1-2 0 0 0,-14 7 1 0 0,4-5 32 0 0,-1 0 1 0 0,1-2-1 0 0,-1 0 1 0 0,-45 4 0 0 0,66-10 34 0 0,1 0-7 0 0,1 1 0 0 0,0-1 0 0 0,0 0 0 0 0,-1 0 1 0 0,1 0-1 0 0,0 0 0 0 0,-1 0 0 0 0,1 0 0 0 0,0-1 1 0 0,0 1-1 0 0,-1 0 0 0 0,1-1 0 0 0,0 1 0 0 0,0-1 1 0 0,0 1-1 0 0,-1-1 0 0 0,1 0 0 0 0,-2-1 0 0 0,2 2-143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45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1 6448 0 0,'0'0'585'0'0,"-2"0"-325"0"0,-3 2 296 0 0,-1 0-1 0 0,1 0 1 0 0,0 0-1 0 0,1 1 1 0 0,-1-1-1 0 0,0 1 0 0 0,-7 6 1 0 0,-28 29 821 0 0,-1 0-427 0 0,31-30-611 0 0,1 0 1 0 0,-16 19 0 0 0,-7 8 231 0 0,-33 33 304 0 0,0 1-173 0 0,62-67-633 0 0,1 1-1 0 0,-1-1 0 0 0,1 1 1 0 0,0-1-1 0 0,0 1 0 0 0,0 0 0 0 0,0-1 1 0 0,0 1-1 0 0,1 0 0 0 0,0 0 1 0 0,-1 1-1 0 0,1-1 0 0 0,-1 5 0 0 0,2-8-59 0 0,0 1 0 0 0,0 0 0 0 0,0 0 0 0 0,0 0-1 0 0,0 0 1 0 0,0 0 0 0 0,0 0 0 0 0,1 0 0 0 0,-1-1 0 0 0,0 1-1 0 0,1 0 1 0 0,-1 0 0 0 0,0 0 0 0 0,1 0 0 0 0,-1-1-1 0 0,1 1 1 0 0,-1 0 0 0 0,1-1 0 0 0,0 1 0 0 0,-1 0-1 0 0,1-1 1 0 0,0 1 0 0 0,-1 0 0 0 0,1-1 0 0 0,0 1-1 0 0,1 0 1 0 0,4 4 85 0 0,-3-1-52 0 0,-2-3-38 0 0,0 0 0 0 0,0 0-1 0 0,0 0 1 0 0,0 0 0 0 0,0 0-1 0 0,0 0 1 0 0,0 0 0 0 0,1-1-1 0 0,-1 1 1 0 0,0 0 0 0 0,1-1-1 0 0,-1 1 1 0 0,0 0 0 0 0,1-1-1 0 0,-1 0 1 0 0,2 1-1 0 0,10 4-4 0 0,14 4-62 0 0,-7-6-34 0 0,1-1 0 0 0,-1-2-1 0 0,24-1 1 0 0,-23 0-12 0 0,0 1 1 0 0,0 0-1 0 0,21 5 0 0 0,-34-4 126 0 0,-1 2 0 0 0,1-1 0 0 0,-1 1 0 0 0,0 0 0 0 0,0 0 0 0 0,0 1 0 0 0,6 4 0 0 0,44 36-213 0 0,-25-19 392 0 0,-23-18-118 0 0,-6-4-105 0 0,0 0 0 0 0,1 0 0 0 0,-1 0 0 0 0,1-1 0 0 0,0 0 0 0 0,0 0 0 0 0,0 0 0 0 0,0 0 0 0 0,0 0 0 0 0,0-1 0 0 0,1 0 0 0 0,-1 0-1 0 0,0 0 1 0 0,8 1 0 0 0,1-1-121 0 0,-11-1 23 0 0,-1 0 1 0 0,1 1-1 0 0,0-1 0 0 0,-1 0 0 0 0,1 0 0 0 0,-1 0 0 0 0,1 0 1 0 0,0 0-1 0 0,-1-1 0 0 0,4 0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55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0 7368 0 0,'0'0'568'0'0,"-1"1"-203"0"0,-5 2 421 0 0,-1-1-1 0 0,1 1 1 0 0,-1-1-1 0 0,0-1 1 0 0,1 1 0 0 0,-1-1-1 0 0,0 0 1 0 0,-8-1-1 0 0,4 1-319 0 0,1 0-1 0 0,-21 5 0 0 0,1-1 106 0 0,2-2-150 0 0,-16 8 18 0 0,29-5-396 0 0,-24 7-1 0 0,15-9-5188 0 0,11-3-503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46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10800 0 0,'0'0'978'0'0,"0"1"-807"0"0,4 8 102 0 0,0-1-1 0 0,0-1 1 0 0,1 1 0 0 0,9 11-1 0 0,-12-16-112 0 0,1 0-1 0 0,0 1 0 0 0,1-1 0 0 0,-1-1 1 0 0,0 1-1 0 0,1 0 0 0 0,0-1 0 0 0,0 0 1 0 0,-1 1-1 0 0,1-2 0 0 0,8 4 1 0 0,33 9 626 0 0,24 6-139 0 0,53 14 58 0 0,-95-26-428 0 0,20 7-2 0 0,-11 3-545 0 0,-24-12 277 0 0,1 0 0 0 0,-1-1 0 0 0,26 7-1 0 0,-19-11 58 0 0,-6 2 3 0 0,-11-2-59 0 0,-1 0 20 0 0,-2 0-76 0 0,-25 29 33 0 0,22-26 27 0 0,0 0 0 0 0,1 0-1 0 0,-1 1 1 0 0,1-1-1 0 0,-4 10 1 0 0,3-8 22 0 0,1 1 0 0 0,-1-2 0 0 0,-8 11 0 0 0,4-7-62 0 0,1 0 0 0 0,0 0 0 0 0,0 1 1 0 0,1 0-1 0 0,0 0 0 0 0,-6 15 0 0 0,-24 45 167 0 0,24-48-829 0 0,12-21 254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46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78 9184 0 0,'0'0'830'0'0,"-2"1"-684"0"0,2 0-131 0 0,6-1-13 0 0,7-2 7 0 0,133-49-403 0 0,-128 45 101 0 0,1 1-1 0 0,26-5 1 0 0,-19 5-62 0 0,-1 4-33 0 0,-23 1 211 0 0,1 3 231 0 0,-3-3-47 0 0,1 0 0 0 0,-1 0-1 0 0,0 0 1 0 0,0 0 0 0 0,0 0 0 0 0,1 0-1 0 0,-1 0 1 0 0,0 1 0 0 0,0-1-1 0 0,1 0 1 0 0,-1 0 0 0 0,0 0 0 0 0,0 0-1 0 0,0 0 1 0 0,0 0 0 0 0,1 1-1 0 0,-1-1 1 0 0,0 0 0 0 0,0 0-1 0 0,0 0 1 0 0,0 0 0 0 0,0 1 0 0 0,1-1-1 0 0,-1 0 1 0 0,0 0 0 0 0,0 0-1 0 0,0 1 1 0 0,0-1 0 0 0,0 0 0 0 0,0 0-1 0 0,0 1 1 0 0,0-1 0 0 0,0 0-1 0 0,0 0 1 0 0,0 1 0 0 0,9 27 1085 0 0,-8-26-560 0 0,12 9 364 0 0,-10-9-886 0 0,0-1 1 0 0,0 0-1 0 0,1 0 1 0 0,-1 0 0 0 0,1-1-1 0 0,-1 1 1 0 0,0-1-1 0 0,1 1 1 0 0,-1-1-1 0 0,7-1 1 0 0,35-8-99 0 0,-3 1-64 0 0,-21 6 101 0 0,-14 0 12 0 0,0 2 0 0 0,0-1 1 0 0,0 1-1 0 0,0 0 1 0 0,0 1-1 0 0,0-1 0 0 0,8 3 1 0 0,12 9-1008 0 0,-11-5 440 0 0,-7-3 190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47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6912 0 0,'0'0'622'0'0,"2"2"-512"0"0,11 9 511 0 0,0-2 0 0 0,1 1-1 0 0,0-2 1 0 0,0 0 0 0 0,1-1 0 0 0,0 0 0 0 0,0-1 0 0 0,1-1 0 0 0,-1 0-1 0 0,1-1 1 0 0,32 3 0 0 0,25 3 251 0 0,-49-6-630 0 0,44 2 0 0 0,-43-5-199 0 0,26 5 0 0 0,-28-3-590 0 0,24 0 0 0 0,-30-3-87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0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638 0 3680 0 0,'-1'2'2245'0'0,"-48"91"873"0"0,40-79-2809 0 0,-144 259 1480 0 0,96-183-1461 0 0,-19 72-245 0 0,34-67-70 0 0,8-8 198 0 0,27-72-186 0 0,2 1 0 0 0,-4 16 0 0 0,4-17-26 0 0,1 1 0 0 0,-10 18 0 0 0,-43 70-72 0 0,42-79 66 0 0,3-7 159 0 0,-24 29-1 0 0,15-21 16 0 0,18-22-27 0 0,0 1 0 0 0,0 0 0 0 0,0 0 0 0 0,1 0-1 0 0,0 0 1 0 0,0 0 0 0 0,-2 10 0 0 0,-4 9 483 0 0,7-18-549 0 0,1-6-45 0 0,0 1-27 0 0,0 0 1 0 0,1-1-1 0 0,-1 1 0 0 0,0 0 1 0 0,0 0-1 0 0,1-1 1 0 0,-1 1-1 0 0,1 0 0 0 0,-1-1 1 0 0,1 1-1 0 0,-1-1 0 0 0,1 1 1 0 0,-1 0-1 0 0,1-1 0 0 0,-1 1 1 0 0,1-1-1 0 0,0 0 1 0 0,-1 1-1 0 0,2 0 0 0 0,7 3 41 0 0,-3-3-21 0 0,2 2 13 0 0,16 16-17 0 0,-19-15-18 0 0,0 1 0 0 0,1-1 0 0 0,-1-1 0 0 0,1 1 0 0 0,0-1 0 0 0,0 0 0 0 0,0 0 0 0 0,0-1 0 0 0,1 1 0 0 0,9 1 0 0 0,-14-4 0 0 0,0 0 0 0 0,0 0 0 0 0,0 0 0 0 0,-1 1 0 0 0,1-1 0 0 0,0 0 0 0 0,0 1 0 0 0,-1 0 0 0 0,1-1 0 0 0,0 1 0 0 0,-1 0 0 0 0,1 0 0 0 0,2 1 0 0 0,6 3 0 0 0,2-3 6 0 0,129 16 404 0 0,-63-6-50 0 0,-28-3-229 0 0,-37-6-107 0 0,1 0 0 0 0,0-1 0 0 0,14 0 1 0 0,26-1 57 0 0,58-2 112 0 0,-97 0-160 0 0,10-1 114 0 0,1 0 0 0 0,0 2 0 0 0,37 5 0 0 0,-2 4-39 0 0,53 9 111 0 0,-85-14-180 0 0,0-1 0 0 0,46-2 0 0 0,-60-1-20 0 0,73-8-5 0 0,0 16 241 0 0,0-1-65 0 0,-18 1-127 0 0,-21-11-1653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0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4608 0 0,'0'0'625'0'0,"3"0"170"0"0,116 3 6000 0 0,87-2-5882 0 0,-136-4-800 0 0,-33 2-62 0 0,0-1 0 0 0,47-10 0 0 0,-26 1 50 0 0,-33 7-728 0 0,42-13 0 0 0,-45 9-3990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1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4608 0 0,'0'0'208'0'0,"2"1"-9"0"0,47 1 1490 0 0,-41-2-1437 0 0,0 0 1 0 0,0 0-1 0 0,14-3 0 0 0,12 0 28 0 0,194 10 1575 0 0,-215-7-1724 0 0,-1 2 0 0 0,16 2 1 0 0,15 3 210 0 0,-16-4-252 0 0,31 9 0 0 0,-36-7-46 0 0,0-1 0 0 0,42 2 0 0 0,-28-5 234 0 0,0-3 0 0 0,-1 0 1 0 0,0-3-1 0 0,47-11 1 0 0,-46 7 202 0 0,0 2 1 0 0,52-5 0 0 0,-20 9-4203 0 0,-49 3-579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2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1840 0 0,'2'0'83'0'0,"8"-1"148"0"0,-1 1 0 0 0,1-2 1 0 0,0 1-1 0 0,-1-1 1 0 0,1-1-1 0 0,13-5 1 0 0,47-14 4981 0 0,-27 9-4388 0 0,42-9-397 0 0,-16 4-264 0 0,-49 14-165 0 0,0 0-1 0 0,21-1 1 0 0,-12 4-72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2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0 4608 0 0,'0'8'475'0'0,"-1"7"68"0"0,2 0 1 0 0,0 0-1 0 0,0 0 1 0 0,1 0-1 0 0,6 20 1 0 0,3 4 303 0 0,-6-19-55 0 0,11 28 1 0 0,-6-25-37 0 0,2-1 1 0 0,17 24 0 0 0,-1 0 279 0 0,-21-36-797 0 0,1 0-1 0 0,9 11 1 0 0,12 15 233 0 0,-6-6-165 0 0,-17-23-255 0 0,0 0-1 0 0,-1 1 1 0 0,8 13 0 0 0,-8-9-17 0 0,1 0 0 0 0,-2 1 0 0 0,0 0 1 0 0,0 0-1 0 0,-1 0 0 0 0,-1 1 0 0 0,0-1 1 0 0,-1 0-1 0 0,-1 1 0 0 0,0 0 1 0 0,0-1-1 0 0,-3 15 0 0 0,3-19 0 0 0,2 12 101 0 0,-2-4 10 0 0,0-16-123 0 0,0-1-18 0 0,0 1-1 0 0,0-1 1 0 0,0 1-1 0 0,0-1 1 0 0,0 1-1 0 0,0-1 1 0 0,0 1-1 0 0,-1-1 1 0 0,1 1-1 0 0,0-1 1 0 0,0 0-1 0 0,-1 1 1 0 0,1-1-1 0 0,0 1 1 0 0,0-1-1 0 0,-1 0 1 0 0,1 1-1 0 0,-1-1 1 0 0,1 0-1 0 0,0 1 1 0 0,-1-1-1 0 0,1 0 1 0 0,-1 1-1 0 0,1-1 1 0 0,-1 0-1 0 0,-1 1 9 0 0,-1-1-1 0 0,1 0 0 0 0,0 1 0 0 0,0-1 0 0 0,-1 0 0 0 0,1 0 0 0 0,0-1 0 0 0,0 1 0 0 0,-1 0 0 0 0,1-1 0 0 0,0 1 0 0 0,-3-2 0 0 0,0 1-13 0 0,-9-1 31 0 0,0 0 0 0 0,0 1-1 0 0,0 1 1 0 0,0 0 0 0 0,0 1-1 0 0,-18 3 1 0 0,-7 3 2 0 0,-37 14 0 0 0,-31 17-537 0 0,77-30 226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5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11 262 3680 0 0,'0'0'284'0'0,"-4"13"573"0"0,3-10-505 0 0,0 0 1 0 0,0 0-1 0 0,0 0 0 0 0,0 0 0 0 0,1 0 0 0 0,-1 0 1 0 0,1 0-1 0 0,0 0 0 0 0,0 1 0 0 0,0-1 1 0 0,1 5-1 0 0,12 19 1238 0 0,-9-20-1250 0 0,0 1 1 0 0,10 12-1 0 0,-9-13-222 0 0,-1 0-1 0 0,1 0 1 0 0,-1 0 0 0 0,4 12 0 0 0,28 74 298 0 0,-23-48-80 0 0,4 12-144 0 0,-15-52-186 0 0,-1 0-1 0 0,1-1 1 0 0,-1 1 0 0 0,1 10 0 0 0,4 11 125 0 0,1 7 2 0 0,3 11-106 0 0,-1-5 214 0 0,-7-31-137 0 0,0 1 1 0 0,0-1-1 0 0,1 18 1 0 0,-3-17-8 0 0,1 0 1 0 0,1-1-1 0 0,3 15 1 0 0,-3-17-29 0 0,-1 0 1 0 0,0 0-1 0 0,0 0 0 0 0,0 1 1 0 0,-1 10-1 0 0,2 18-1 0 0,1-18 0 0 0,0-1 19 0 0,-1 1 1 0 0,0 31 0 0 0,-2-45-67 0 0,0-3-17 0 0,0 1-1 0 0,0 0 1 0 0,0 0 0 0 0,0 0 0 0 0,0-1 0 0 0,0 1-1 0 0,1 0 1 0 0,-1 0 0 0 0,0 0 0 0 0,0-1-1 0 0,1 1 1 0 0,-1 0 0 0 0,0 0 0 0 0,1-1-1 0 0,0 2 1 0 0,8 16 69 0 0,-7-16-61 0 0,0 1 3 0 0,-1 10 22 0 0,-1-13-32 0 0,0 1 0 0 0,0-1 0 0 0,0 1 0 0 0,1-1 0 0 0,-1 1 1 0 0,0-1-1 0 0,0 1 0 0 0,0-1 0 0 0,1 1 0 0 0,-1-1 0 0 0,0 0 0 0 0,0 1 0 0 0,1-1 0 0 0,-1 1 0 0 0,0-1 0 0 0,1 0 0 0 0,-1 1 0 0 0,1-1 0 0 0,-1 0 0 0 0,0 1 0 0 0,1-1 0 0 0,1 1 11 0 0,-2 0-16 0 0,0-1 1 0 0,1 1-1 0 0,-1-1 1 0 0,0 1-1 0 0,1-1 1 0 0,-1 1 0 0 0,1-1-1 0 0,-1 1 1 0 0,1-1-1 0 0,-1 1 1 0 0,1-1-1 0 0,-1 0 1 0 0,1 1-1 0 0,0-1 1 0 0,-1 0-1 0 0,1 1 1 0 0,-1-1-1 0 0,1 0 1 0 0,0 0-1 0 0,-1 0 1 0 0,1 0-1 0 0,0 1 1 0 0,0-1 2 0 0,-1 0 0 0 0,1 0 0 0 0,-1 0-1 0 0,1 0 1 0 0,-1 0 0 0 0,1 1 0 0 0,-1-1 0 0 0,1 0 0 0 0,-1 0 0 0 0,0 1-1 0 0,1-1 1 0 0,-1 0 0 0 0,1 1 0 0 0,-1-1 0 0 0,0 0 0 0 0,1 1-1 0 0,-1-1 1 0 0,0 0 0 0 0,0 1 0 0 0,1-1 0 0 0,-1 1 0 0 0,0-1 0 0 0,0 1-1 0 0,0-1 1 0 0,1 1 0 0 0,-1-1 0 0 0,0 1 0 0 0,2 1 64 0 0,7 1-49 0 0,-1 0 0 0 0,1 0 0 0 0,0-1 0 0 0,0-1 0 0 0,0 0 1 0 0,9 1-1 0 0,15 1-17 0 0,-22-1-1 0 0,-1-2 0 0 0,18 0 0 0 0,-18 0 0 0 0,0 0 0 0 0,17 2 0 0 0,-8 1-2 0 0,-1-2 0 0 0,1-1 0 0 0,31-2 0 0 0,-26 0 46 0 0,44 3 0 0 0,-37 0 69 0 0,-20 0-70 0 0,0-1 0 0 0,0 1 0 0 0,13 3 0 0 0,2 1 59 0 0,0-1 0 0 0,1-1 0 0 0,-1-2 0 0 0,29-1 0 0 0,44 2 350 0 0,-57-2-285 0 0,-33-1-143 0 0,1 1 0 0 0,0 0 1 0 0,-1 1-1 0 0,1 0 0 0 0,13 3 0 0 0,2 3 14 0 0,29 2 1 0 0,8 2 47 0 0,-46-7-58 0 0,9 3-18 0 0,0-2 1 0 0,0-1-1 0 0,47 2 0 0 0,-65-6 14 0 0,110-2 128 0 0,-65 3-114 0 0,-18 0 74 0 0,96 8-318 0 0,60-17 270 0 0,13 1 756 0 0,-178 7-805 0 0,79 6 102 0 0,-56-3-117 0 0,-32-1 0 0 0,0-2 0 0 0,23-1 0 0 0,58-6-7 0 0,56-9 261 0 0,-52 5 381 0 0,-89 10-583 0 0,-1 0 1 0 0,1 1 0 0 0,16 1 0 0 0,3 0-34 0 0,-9 0-19 0 0,-16 0 0 0 0,0-1 0 0 0,-1 1 0 0 0,1-2 0 0 0,0 1 0 0 0,11-2 0 0 0,2-1 0 0 0,0 0 0 0 0,23 0 0 0 0,-24 3 0 0 0,-1-2 0 0 0,0 0 0 0 0,23-5 0 0 0,-23 3 34 0 0,0 1-1 0 0,26-2 1 0 0,-23 4 17 0 0,-1-2 0 0 0,19-4 0 0 0,-19 3-15 0 0,0 1 1 0 0,0 1 0 0 0,29 0-1 0 0,-37 2-36 0 0,0-2 0 0 0,16-2 0 0 0,-15 1 0 0 0,-1 2 0 0 0,18-2 0 0 0,-3 2 0 0 0,-1-2 0 0 0,32-7 0 0 0,14-1 0 0 0,-67 11 2 0 0,-3 0 1 0 0,-1 1-1 0 0,1-1 1 0 0,0 0-1 0 0,0 0 1 0 0,0 0-1 0 0,-1-1 0 0 0,1 1 1 0 0,0 0-1 0 0,0 0 1 0 0,0 0-1 0 0,0 0 1 0 0,-1-1-1 0 0,1 1 1 0 0,0 0-1 0 0,0-1 0 0 0,-1 1 1 0 0,1-1-1 0 0,0 1 1 0 0,-1-1-1 0 0,2 0 1 0 0,1-1 7 0 0,6-2-12 0 0,6 1 68 0 0,0-3 19 0 0,-12 5-73 0 0,-1 1 0 0 0,0-1 0 0 0,1 0 0 0 0,-1 0 0 0 0,1 1 0 0 0,-1-1 0 0 0,1 1-1 0 0,3 0 1 0 0,19 0-12 0 0,4 8-10 0 0,-25-7-47 0 0,-3 1 61 0 0,10-2 49 0 0,-8 1-43 0 0,0 0-14 0 0,11-3 80 0 0,-9-1-76 0 0,8-7 0 0 0,-12 10 0 0 0,-1 0 0 0 0,0 0 1 0 0,0 0-1 0 0,1 0 0 0 0,-1-1 1 0 0,0 1-1 0 0,0 0 0 0 0,1 0 1 0 0,-1 0-1 0 0,0 0 0 0 0,0-1 0 0 0,0 1 1 0 0,1 0-1 0 0,-1 0 0 0 0,0 0 1 0 0,0-1-1 0 0,0 1 0 0 0,0 0 1 0 0,0 0-1 0 0,0-1 0 0 0,1 1 1 0 0,-1 0-1 0 0,0 0 0 0 0,0-1 1 0 0,0 1-1 0 0,0 0 0 0 0,0 0 1 0 0,0-1-1 0 0,0 1 0 0 0,0 0 0 0 0,0-1 1 0 0,0 1-1 0 0,0 0 0 0 0,0 0 1 0 0,-1-1-1 0 0,2 0 4 0 0,-1 0 0 0 0,0 0 1 0 0,0 0-1 0 0,0 0 0 0 0,0 0 0 0 0,1 0 0 0 0,-1 0 0 0 0,0 0 1 0 0,1 0-1 0 0,-1 0 0 0 0,1 0 0 0 0,-1 0 0 0 0,2-1 1 0 0,-1 1-6 0 0,0-1 1 0 0,0 1 0 0 0,-1-1-1 0 0,1 1 1 0 0,0-1-1 0 0,-1 1 1 0 0,1-1 0 0 0,-1 1-1 0 0,1-1 1 0 0,-1 0 0 0 0,0 1-1 0 0,0-1 1 0 0,1 0 0 0 0,-2-1-1 0 0,2-2 11 0 0,0 0-1 0 0,0 0 0 0 0,0 0 1 0 0,1 0-1 0 0,0 0 0 0 0,3-7 1 0 0,4-12-12 0 0,-6 13 2 0 0,-1-1 0 0 0,0 1 0 0 0,0-18 0 0 0,3-42 64 0 0,-4 54-64 0 0,1 1 0 0 0,1-1 0 0 0,9-30 0 0 0,-11 44 0 0 0,4-12 0 0 0,-1 0 0 0 0,0 0 0 0 0,-2 0 0 0 0,3-27 0 0 0,5-80 64 0 0,-10 92-64 0 0,1 0 0 0 0,10-49 0 0 0,-11 76 0 0 0,1 1 0 0 0,-1-1 0 0 0,0 1 0 0 0,0-1 0 0 0,0 1 0 0 0,-1-4 0 0 0,1 4 0 0 0,-1 0 0 0 0,1 0 0 0 0,0-1 0 0 0,0 1 0 0 0,0 0 0 0 0,0 0 0 0 0,0 0 0 0 0,1 0 0 0 0,0-2 0 0 0,1-8 0 0 0,0 0 0 0 0,0 0 0 0 0,-1-1 0 0 0,-1 1 0 0 0,-1-23 0 0 0,0-1 0 0 0,-4-37 64 0 0,0 2-832 0 0,6 13-4778 0 0,-2 34 3661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6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36 6192 0 0,'0'0'745'0'0,"-2"-5"378"0"0,0 3-839 0 0,1 0 0 0 0,-1-1 0 0 0,0 1 0 0 0,0 0-1 0 0,-1 0 1 0 0,1 1 0 0 0,0-1 0 0 0,-1 0 0 0 0,1 1 0 0 0,-1-1 0 0 0,1 1 0 0 0,-1 0 0 0 0,0 0 0 0 0,-3-1 0 0 0,-2 0 266 0 0,0 1-1 0 0,1 0 1 0 0,-1 1 0 0 0,-8 0 0 0 0,13 0-485 0 0,1 0 1 0 0,-1 1-1 0 0,0-1 1 0 0,1 1-1 0 0,-1 0 1 0 0,1 0 0 0 0,-1 0-1 0 0,1 0 1 0 0,-1 0-1 0 0,1 0 1 0 0,-3 2-1 0 0,-24 21-45 0 0,24-20-26 0 0,-7 8-98 0 0,1 1 0 0 0,-16 21 1 0 0,4-5 50 0 0,5 0 26 0 0,5-5 83 0 0,8-16 10 0 0,1 0 1 0 0,0 0 0 0 0,1 0-1 0 0,-3 10 1 0 0,-4 9-199 0 0,-25 73-90 0 0,22-45 221 0 0,9-33 23 0 0,-1 0-1 0 0,-16 40 1 0 0,16-51-6 0 0,2 0 1 0 0,-1 1-1 0 0,-2 18 1 0 0,1-5 74 0 0,3-14-3 0 0,1 1 0 0 0,-1 19 0 0 0,0 13 83 0 0,0-15-57 0 0,2-22-79 0 0,-1 0 1 0 0,1 1-1 0 0,-3 8 0 0 0,1-1 8 0 0,0 0 0 0 0,1 0-1 0 0,0 0 1 0 0,3 19 0 0 0,-1 5 95 0 0,-2-29-92 0 0,0-1-1 0 0,0 1 0 0 0,-4 15 1 0 0,4-21-31 0 0,1 0 1 0 0,-1 0-1 0 0,1 0 1 0 0,0 0 0 0 0,1 0-1 0 0,0 7 1 0 0,2 13 232 0 0,-4-18-160 0 0,0 1-6 0 0,7 15 327 0 0,-5-19-417 0 0,0 0 0 0 0,-1 0 0 0 0,1 0 0 0 0,-1 0 0 0 0,0 5 0 0 0,1 11 76 0 0,4-10 87 0 0,0 2-64 0 0,-4 1 13 0 0,0-1-1 0 0,-2 23 0 0 0,0-7 38 0 0,-4-17-670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8:55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145 222 14400 0 0,'0'0'1614'0'0,"-1"0"-1178"0"0,-2 0-320 0 0,1 0-1 0 0,0 0 1 0 0,-1-1-1 0 0,1 1 0 0 0,-1-1 1 0 0,1 0-1 0 0,0 0 1 0 0,0 0-1 0 0,-1 0 1 0 0,1 0-1 0 0,0 0 1 0 0,0-1-1 0 0,0 1 0 0 0,0 0 1 0 0,0-1-1 0 0,1 0 1 0 0,-1 1-1 0 0,0-1 1 0 0,-1-3-1 0 0,-4-5 8 0 0,1 1 0 0 0,1-1 0 0 0,-6-12 0 0 0,-2-5-119 0 0,-2 0-834 0 0,-20-50-1 0 0,28 61-100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7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52 146 4144 0 0,'0'0'560'0'0,"3"-8"1045"0"0,-2 4-1185 0 0,1 0 0 0 0,0 1 1 0 0,0-1-1 0 0,0 0 0 0 0,0 1 0 0 0,1-1 0 0 0,5-5 0 0 0,6-11 850 0 0,-11 16-1097 0 0,1-1 0 0 0,-1 1 0 0 0,1 0 0 0 0,0 0 0 0 0,0 0 0 0 0,0 0 0 0 0,1 1 0 0 0,-1-1 0 0 0,1 1 0 0 0,0 0 0 0 0,6-2 1 0 0,7-3 127 0 0,35-10 0 0 0,-39 14-244 0 0,-9 2-33 0 0,0 1 1 0 0,-1 0 0 0 0,1 1-1 0 0,0-1 1 0 0,0 1 0 0 0,-1 0-1 0 0,1 0 1 0 0,0 0 0 0 0,0 1-1 0 0,0 0 1 0 0,-1 0 0 0 0,1 0-1 0 0,-1 0 1 0 0,1 1 0 0 0,-1 0-1 0 0,1 0 1 0 0,5 3 0 0 0,-9-4-17 0 0,1 1 1 0 0,0-1-1 0 0,-1 0 1 0 0,1 1 0 0 0,-1 0-1 0 0,1-1 1 0 0,-1 1-1 0 0,0 0 1 0 0,0 0 0 0 0,0 0-1 0 0,0 0 1 0 0,0-1-1 0 0,0 2 1 0 0,0-1 0 0 0,-1 0-1 0 0,1 0 1 0 0,-1 0 0 0 0,1 0-1 0 0,-1 0 1 0 0,0 0-1 0 0,0 0 1 0 0,0 1 0 0 0,0-1-1 0 0,-1 4 1 0 0,-1 0 41 0 0,0 0 1 0 0,0 0-1 0 0,-1-1 0 0 0,1 1 1 0 0,-1-1-1 0 0,-6 7 1 0 0,4-3 29 0 0,-8 9 68 0 0,0-1 0 0 0,-1 0 0 0 0,-1-1 0 0 0,0-1 0 0 0,-2 0 0 0 0,1-1 0 0 0,-28 17 0 0 0,26-17 76 0 0,15-12-135 0 0,0 1 1 0 0,0-1-1 0 0,0 1 1 0 0,-1-1 0 0 0,1 0-1 0 0,0 0 1 0 0,-1-1-1 0 0,1 1 1 0 0,-7 1-1 0 0,5-2 31 0 0,0 0 0 0 0,0-1-1 0 0,1 1 1 0 0,-1-1-1 0 0,0 0 1 0 0,0 0-1 0 0,0-1 1 0 0,0 0-1 0 0,0 1 1 0 0,-5-3-1 0 0,8 2-73 0 0,-1 0 0 0 0,1 0-1 0 0,0 0 1 0 0,-1 0 0 0 0,1-1 0 0 0,0 1 0 0 0,0-1-1 0 0,0 1 1 0 0,0-1 0 0 0,0 0 0 0 0,0 0-1 0 0,1 0 1 0 0,-1 0 0 0 0,0 0 0 0 0,1 0 0 0 0,0 0-1 0 0,-1-1 1 0 0,1 1 0 0 0,0 0 0 0 0,-1-5-1 0 0,1 5-36 0 0,-7-33 72 0 0,7 32-80 0 0,1 1 0 0 0,-1-1 0 0 0,1 1 0 0 0,0-1-1 0 0,0 1 1 0 0,0-1 0 0 0,0 1 0 0 0,0-1 0 0 0,1 1 0 0 0,-1-1 0 0 0,2-2-1 0 0,4-14-8 0 0,-5 17 2 0 0,-1-1 0 0 0,1 1 1 0 0,0-1-1 0 0,0 1 0 0 0,0 0 0 0 0,0-1 0 0 0,0 1 0 0 0,0 0 0 0 0,1-1 1 0 0,-1 1-1 0 0,1 0 0 0 0,-1 0 0 0 0,1 0 0 0 0,0 1 0 0 0,0-1 0 0 0,0 0 1 0 0,0 1-1 0 0,0-1 0 0 0,0 1 0 0 0,0-1 0 0 0,1 1 0 0 0,-1 0 0 0 0,0 0 1 0 0,3-1-1 0 0,28-8-694 0 0,42-7 0 0 0,-57 15-58 0 0,34 0-1 0 0,-51 2 753 0 0,0 0-72 0 0,-1 2 110 0 0,0 1 1 0 0,0-1-1 0 0,0 0 1 0 0,-1 0-1 0 0,1 1 1 0 0,-1-1-1 0 0,0 0 1 0 0,0 0-1 0 0,-1 3 1 0 0,-4 14 51 0 0,2-6-73 0 0,0-11-12 0 0,2-2 1 0 0,-2 6-72 0 0,-5 4-1901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7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0 8840 0 0,'-3'11'240'0'0,"-1"-1"0"0"0,0 0 0 0 0,-7 14 0 0 0,9-19-211 0 0,-1 1-1 0 0,2 0 1 0 0,-1 0 0 0 0,1 0 0 0 0,0 0 0 0 0,0 0 0 0 0,1 0 0 0 0,0 8 0 0 0,-3 22 184 0 0,-3-3 45 0 0,2-13 136 0 0,0 1 1 0 0,0 29-1 0 0,2 11 512 0 0,0-33-779 0 0,2 0-1 0 0,3 34 1 0 0,-3-35-399 0 0,-3-10-3056 0 0,2-5-720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8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86 11600 0 0,'-1'2'530'0'0,"-2"11"-367"0"0,1 0 0 0 0,0-1 0 0 0,1 1 0 0 0,0 0 1 0 0,1 0-1 0 0,2 18 0 0 0,0-20-6 0 0,-1 1 1 0 0,7 19 0 0 0,2 8 129 0 0,-6-25-208 0 0,0 1 0 0 0,1-2 1 0 0,1 1-1 0 0,0-1 1 0 0,1 1-1 0 0,8 11 1 0 0,-9-15-47 0 0,11 13 276 0 0,-4-5-4635 0 0</inkml:trace>
  <inkml:trace contextRef="#ctx0" brushRef="#br0" timeOffset="1">84 0 11376 0 0,'-2'6'113'0'0,"0"-1"0"0"0,1 1 1 0 0,-1-1-1 0 0,1 1 0 0 0,1-1 0 0 0,-1 1 1 0 0,1 0-1 0 0,-1 0 0 0 0,2-1 0 0 0,0 8 1 0 0,-1 6-120 0 0,2 4 252 0 0,1 0 0 0 0,0 0 0 0 0,2-1 0 0 0,1 1 0 0 0,14 38 0 0 0,-6-30-331 0 0,1 1 1 0 0,1-2 0 0 0,27 40-1 0 0,-30-55-1157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8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2304 0 0,'0'0'200'0'0,"0"13"-200"0"0,-3-2 1520 0 0,3 4 264 0 0,3-2 48 0 0,2 6 16 0 0,3 4-1512 0 0,-3 1-336 0 0,8-1 0 0 0,-3 4 0 0 0,3 1-176 0 0,-5-9-8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9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31 127 5528 0 0,'0'0'422'0'0,"5"-5"-104"0"0,-3 4 59 0 0,0 0 1 0 0,0 0 0 0 0,0 0-1 0 0,0 0 1 0 0,1 1 0 0 0,-1-1-1 0 0,3 0 1 0 0,-4 1-217 0 0,0 0-1 0 0,0-1 1 0 0,0 1 0 0 0,0 0-1 0 0,0-1 1 0 0,-1 1-1 0 0,1-1 1 0 0,0 1 0 0 0,0-1-1 0 0,0 0 1 0 0,1-1-1 0 0,5-3 284 0 0,2 3 1 0 0,1 0 1 0 0,-1 0 0 0 0,1 1-1 0 0,-1 1 1 0 0,19 0-1 0 0,-23 1-303 0 0,1-1-1 0 0,-1 1 0 0 0,1 0 0 0 0,-1 1 0 0 0,0-1 0 0 0,1 1 1 0 0,-1 0-1 0 0,0 1 0 0 0,0-1 0 0 0,0 1 0 0 0,5 4 1 0 0,-6-3-110 0 0,0 0 0 0 0,-1 1 0 0 0,0-1 0 0 0,0 1 0 0 0,0 0 0 0 0,-1 0 1 0 0,1 0-1 0 0,-1 0 0 0 0,0 1 0 0 0,1 5 0 0 0,1 1 41 0 0,-2-6-54 0 0,-1 0-1 0 0,0-1 1 0 0,0 1-1 0 0,0 0 1 0 0,0 0-1 0 0,-1 7 1 0 0,2 21 60 0 0,12 60 105 0 0,3 11 3 0 0,-7-47 93 0 0,-9-52-169 0 0,-1 0 0 0 0,1 0 1 0 0,-1 10-1 0 0,2 17 68 0 0,-2-16-123 0 0,-1-8 5 0 0,1-7 67 0 0,0-1-74 0 0,0 5-32 0 0,0-5 350 0 0,-1-2-359 0 0,1 0 0 0 0,-1-1 0 0 0,1 1-1 0 0,0 0 1 0 0,-1 0 0 0 0,1-1 0 0 0,0 1-1 0 0,0 0 1 0 0,-1-1 0 0 0,1 1 0 0 0,0 0-1 0 0,1-2 1 0 0,-2-3 0 0 0,-8-44 115 0 0,-1 16 118 0 0,-9-47-1 0 0,5 15 101 0 0,-3-13-20 0 0,10 41-193 0 0,-19-58 0 0 0,18 78-27 0 0,-1 0 0 0 0,-1 1 1 0 0,0 0-1 0 0,-2 1 0 0 0,-21-25 0 0 0,19 23-71 0 0,-3 5-35 0 0,12 10 0 0 0,4 3 0 0 0,1-1 0 0 0,0 1 0 0 0,-1 0 0 0 0,1-1 0 0 0,-1 1 0 0 0,1 0 0 0 0,0-1 0 0 0,-1 1 0 0 0,1 0 0 0 0,-1-1 0 0 0,1 1 0 0 0,-1 0 0 0 0,1 0 0 0 0,-1 0 0 0 0,0 0 0 0 0,1-1 0 0 0,-1 1 0 0 0,1 0 0 0 0,-1 0 0 0 0,1 0 0 0 0,-1 0 0 0 0,1 0 0 0 0,-1 0 0 0 0,0 0 0 0 0,1 1 0 0 0,-1-1 0 0 0,1 0 0 0 0,-1 0 0 0 0,0 1 0 0 0,-2-1-30 0 0,1 0-1 0 0,0 0 0 0 0,0 1 0 0 0,0-1 1 0 0,0 1-1 0 0,0 0 0 0 0,0 0 0 0 0,0-1 1 0 0,0 1-1 0 0,0 0 0 0 0,0 1 0 0 0,0-1 0 0 0,1 0 1 0 0,-1 0-1 0 0,0 1 0 0 0,1-1 0 0 0,-1 1 1 0 0,1 0-1 0 0,-1-1 0 0 0,1 1 0 0 0,0 0 1 0 0,0 0-1 0 0,-1 2 0 0 0,-2 5-851 0 0,0-1-1 0 0,1 0 1 0 0,0 1-1 0 0,-2 10 1 0 0,1-1-5039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59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9184 0 0,'0'0'830'0'0,"8"-4"-668"0"0,-4 1-55 0 0,1-1 0 0 0,0 1 0 0 0,0 0 0 0 0,0 1 0 0 0,0-1 1 0 0,0 1-1 0 0,0 0 0 0 0,1 1 0 0 0,-1-1 0 0 0,9-1 0 0 0,8 1 842 0 0,31-1 0 0 0,-12 2-487 0 0,-9-1-293 0 0,63 4 0 0 0,-91-2-194 0 0,17 7-76 0 0,-20-7 116 0 0,0 0-1 0 0,0 1 0 0 0,-1-1 0 0 0,1 0 1 0 0,0 1-1 0 0,-1-1 0 0 0,1 1 1 0 0,0-1-1 0 0,-1 1 0 0 0,1 0 0 0 0,-1-1 1 0 0,1 1-1 0 0,-1-1 0 0 0,1 1 1 0 0,-1 0-1 0 0,1 0 0 0 0,-1-1 1 0 0,0 1-1 0 0,1 0 0 0 0,-1 0 0 0 0,0-1 1 0 0,0 1-1 0 0,0 0 0 0 0,1 0 1 0 0,-1 0-1 0 0,0-1 0 0 0,0 1 0 0 0,0 0 1 0 0,0 0-1 0 0,-1 0 0 0 0,1-1 1 0 0,0 1-1 0 0,0 0 0 0 0,0 0 1 0 0,-1 1-1 0 0,0 1 43 0 0,0 0 0 0 0,0 0 0 0 0,-1-1 1 0 0,1 1-1 0 0,-1 0 0 0 0,1-1 0 0 0,-4 5 0 0 0,-1-2 72 0 0,0 0 0 0 0,0 1 0 0 0,-1-2 0 0 0,0 1 0 0 0,0-1 0 0 0,-13 6 0 0 0,3-3 426 0 0,-35 10 0 0 0,23-11 175 0 0,-1-1 0 0 0,1-1 0 0 0,-57 0 0 0 0,84-4-712 0 0,1 0-1 0 0,0 0 1 0 0,-1-1-1 0 0,1 1 0 0 0,0 0 1 0 0,0-1-1 0 0,-1 1 0 0 0,1-1 1 0 0,0 0-1 0 0,0 1 1 0 0,0-1-1 0 0,0 0 0 0 0,-1 0 1 0 0,1 0-1 0 0,0 0 0 0 0,1 1 1 0 0,-1-1-1 0 0,0-1 1 0 0,-1 0-1 0 0,1 1-17 0 0,1 0 1 0 0,-1 1-1 0 0,1-1 1 0 0,-1 0-1 0 0,1 0 1 0 0,-1 0-1 0 0,1 0 1 0 0,0 0-1 0 0,-1 0 1 0 0,1 0-1 0 0,0 0 1 0 0,0 0-1 0 0,0 0 1 0 0,0 0-1 0 0,0 0 1 0 0,0 0-1 0 0,0 0 1 0 0,0 0-1 0 0,0 0 1 0 0,0 0-1 0 0,1 0 0 0 0,-1 0 1 0 0,0 0-1 0 0,1 0 1 0 0,0-1-1 0 0,5-17 0 0 0,6 6-66 0 0,-11 12 45 0 0,0 0 0 0 0,1-1 0 0 0,-1 1 1 0 0,1 0-1 0 0,-1 0 0 0 0,1 0 0 0 0,-1 0 0 0 0,1 0 1 0 0,0 0-1 0 0,-1 0 0 0 0,1 1 0 0 0,0-1 0 0 0,-1 1 1 0 0,1-1-1 0 0,0 1 0 0 0,0-1 0 0 0,0 1 0 0 0,0 0 1 0 0,-1 0-1 0 0,1 0 0 0 0,0 0 0 0 0,3 1 0 0 0,1-1-58 0 0,55 4-5155 0 0,-33-1 3413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00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14 119 8720 0 0,'0'0'793'0'0,"2"-1"-650"0"0,26-26 4393 0 0,-21 20-3918 0 0,-5 5-505 0 0,-1 1 1 0 0,1 0 0 0 0,-1-1 0 0 0,1 1-1 0 0,0 0 1 0 0,-1 0 0 0 0,4-2 0 0 0,38-20 1117 0 0,-12 11-987 0 0,-21 9-216 0 0,0 2-17 0 0,-8 1 674 0 0,-18 13-289 0 0,14-11-336 0 0,-4 2 37 0 0,0 0-1 0 0,0 0 0 0 0,0-1 0 0 0,-1 1 0 0 0,1-1 0 0 0,-1-1 0 0 0,0 1 0 0 0,0-1 0 0 0,1-1 0 0 0,-2 1 0 0 0,1-1 0 0 0,0 0 0 0 0,0-1 0 0 0,0 1 1 0 0,0-1-1 0 0,-12-2 0 0 0,18 2-74 0 0,0 0-1 0 0,0 0 1 0 0,0-1 0 0 0,0 1 0 0 0,0 0 0 0 0,0 0-1 0 0,1-1 1 0 0,-1 1 0 0 0,0-1 0 0 0,0 1 0 0 0,0 0-1 0 0,1-1 1 0 0,-1 1 0 0 0,0-1 0 0 0,0 0 0 0 0,1 1-1 0 0,-1-1 1 0 0,0 0 0 0 0,1 1 0 0 0,-1-1 0 0 0,1 0-1 0 0,-2-1 1 0 0,2 1 7 0 0,0 0-1 0 0,0 0 1 0 0,0 0-1 0 0,0-1 1 0 0,0 1-1 0 0,0 0 1 0 0,0 0-1 0 0,1 0 1 0 0,-1 0-1 0 0,0 0 1 0 0,0 0-1 0 0,1 0 1 0 0,-1 0-1 0 0,1 0 1 0 0,-1 0-1 0 0,1 0 1 0 0,0-1-1 0 0,0 1 108 0 0,8-14 296 0 0,-6 12-365 0 0,0 0 0 0 0,0 1 0 0 0,0-1-1 0 0,0 1 1 0 0,0 0 0 0 0,1 0-1 0 0,-1 0 1 0 0,1 0 0 0 0,0 1 0 0 0,-1-1-1 0 0,1 1 1 0 0,0 0 0 0 0,4-1-1 0 0,22-2-1307 0 0,2 4-4633 0 0,-16 0-752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01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70 205 2304 0 0,'0'-2'167'0'0,"0"-6"-536"0"0,0 1 1284 0 0,0-1-1 0 0,0 0 1 0 0,1 1 0 0 0,0-1 0 0 0,0 0-1 0 0,0 1 1 0 0,4-9 0 0 0,8-19 3089 0 0,-9 26-3391 0 0,-3 5-358 0 0,1 0 0 0 0,0 1 0 0 0,0-1 0 0 0,0 1 0 0 0,0-1 1 0 0,0 1-1 0 0,1 0 0 0 0,3-3 0 0 0,-1 1-147 0 0,1 1 0 0 0,0-1 0 0 0,0 1-1 0 0,0 1 1 0 0,0-1 0 0 0,1 1 0 0 0,-1 0 0 0 0,1 1 0 0 0,0 0 0 0 0,0 0 0 0 0,0 0 0 0 0,0 1 0 0 0,0 0 0 0 0,13-1-1 0 0,-9 1-121 0 0,-3 2 228 0 0,-8-1-206 0 0,1 1 0 0 0,-1 0-1 0 0,0-1 1 0 0,0 1 0 0 0,1 0 0 0 0,-1-1-1 0 0,0 1 1 0 0,0 0 0 0 0,0-1 0 0 0,0 1 0 0 0,0 0-1 0 0,0 0 1 0 0,0-1 0 0 0,0 1 0 0 0,-1 1-1 0 0,1 1 34 0 0,-1 0-1 0 0,0 1 0 0 0,0-1 0 0 0,-1 0 0 0 0,1 0 1 0 0,0 0-1 0 0,-1 0 0 0 0,0 0 0 0 0,0 0 0 0 0,0 0 1 0 0,0-1-1 0 0,-5 5 0 0 0,-3 3 257 0 0,-20 14 0 0 0,25-19-218 0 0,-3 1-7 0 0,-1-1-1 0 0,0 1 0 0 0,0-1 0 0 0,0-1 0 0 0,-1 0 1 0 0,1 0-1 0 0,-1-1 0 0 0,0 0 0 0 0,-16 2 0 0 0,24-5-54 0 0,0 1 0 0 0,-1-1-1 0 0,1 0 1 0 0,0-1 0 0 0,-1 1 0 0 0,1 0-1 0 0,0-1 1 0 0,0 1 0 0 0,0-1-1 0 0,-1 0 1 0 0,1 1 0 0 0,0-1 0 0 0,0 0-1 0 0,0-1 1 0 0,0 1 0 0 0,0 0-1 0 0,0 0 1 0 0,1-1 0 0 0,-1 1-1 0 0,0-1 1 0 0,1 0 0 0 0,-1 1 0 0 0,1-1-1 0 0,-1 0 1 0 0,1 0 0 0 0,0 0-1 0 0,0 0 1 0 0,0 0 0 0 0,0 0 0 0 0,0 0-1 0 0,0 0 1 0 0,1-1 0 0 0,-1-2-1 0 0,-6-12 205 0 0,7 16-204 0 0,-1 0 0 0 0,0 0 0 0 0,1-1 0 0 0,-1 1 0 0 0,1 0 0 0 0,-1 0 0 0 0,1 0 0 0 0,0 0 0 0 0,0 0 0 0 0,-1-1 0 0 0,1 1 0 0 0,0 0 0 0 0,0 0 1 0 0,0 0-1 0 0,0-1 0 0 0,0 1 0 0 0,1 0 0 0 0,-1 0 0 0 0,0 0 0 0 0,0-1 0 0 0,1 1 0 0 0,-1 0 0 0 0,1 0 0 0 0,-1 0 0 0 0,2-2 0 0 0,-1 2 4 0 0,2-13 76 0 0,-1 12-176 0 0,-1-1 1 0 0,1 1 0 0 0,-1-1 0 0 0,1 1 0 0 0,0 0 0 0 0,0 0-1 0 0,0 0 1 0 0,0 0 0 0 0,0 0 0 0 0,0 0 0 0 0,0 1-1 0 0,1-1 1 0 0,3-1 0 0 0,7-3-1129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01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0 133 5528 0 0,'1'-1'3916'0'0,"37"-34"-1112"0"0,-33 30-2395 0 0,-2 1-125 0 0,1 1 0 0 0,0 0 0 0 0,0 0-1 0 0,0 0 1 0 0,0 1 0 0 0,0-1 0 0 0,7-2 0 0 0,6-1 316 0 0,-9 3-392 0 0,1 0 0 0 0,-1 0 0 0 0,13-2 0 0 0,-8 3-142 0 0,8-1 34 0 0,37-2 0 0 0,-51 4-57 0 0,-1 1-1 0 0,1-1 1 0 0,0-1 0 0 0,8-2-1 0 0,-13 4 414 0 0,-5 0-387 0 0,1 0 0 0 0,0 0 0 0 0,-1 0 0 0 0,1 0 0 0 0,0-1-1 0 0,-1 1 1 0 0,1-1 0 0 0,0 1 0 0 0,0-1 0 0 0,-5-2-1 0 0,-13-2 310 0 0,15 4-393 0 0,-5 1-84 0 0,0-2 0 0 0,0 1 0 0 0,0-1-1 0 0,-14-5 1 0 0,15 3-933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38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1831 2304 0 0,'0'0'101'0'0,"-1"1"1"0"0,0 0 113 0 0,0-1 1 0 0,0 1-1 0 0,-1-1 1 0 0,1 1 0 0 0,0-1-1 0 0,-1 0 1 0 0,1 1 0 0 0,-1-1-1 0 0,1 0 1 0 0,0 0-1 0 0,-1 0 1 0 0,1 0 0 0 0,-1 0-1 0 0,1 0 1 0 0,-8-1 1973 0 0,9 0-2001 0 0,-1 1-1 0 0,0-1 1 0 0,0 1-1 0 0,1 0 1 0 0,-1-1-1 0 0,0 1 0 0 0,1-1 1 0 0,-1 0-1 0 0,0 1 1 0 0,1-1-1 0 0,-1 1 1 0 0,1-1-1 0 0,-1 0 1 0 0,0-1-1 0 0,-2-2 280 0 0,1 2-327 0 0,0 1 0 0 0,0-1 1 0 0,1 0-1 0 0,-1 0 0 0 0,1 0 0 0 0,-1 0 0 0 0,1 0 0 0 0,-2-5 1 0 0,-9-12 196 0 0,7 11-151 0 0,-1 1 0 0 0,1-1 0 0 0,-6-12 0 0 0,7 10-12 0 0,-1 1 0 0 0,-1 1 0 0 0,-8-12 0 0 0,9 13-57 0 0,0 0 1 0 0,0 0 0 0 0,-5-13 0 0 0,-9-13 155 0 0,-29-48 367 0 0,-13-17 95 0 0,57 90-667 0 0,1 1 0 0 0,-1-1-1 0 0,-3-13 1 0 0,-6-12 93 0 0,5 16-115 0 0,2 0 0 0 0,0 0 0 0 0,0-1-1 0 0,2 0 1 0 0,0 0 0 0 0,-2-33-1 0 0,0 7-3 0 0,3 27-27 0 0,-1-32 0 0 0,4 37-13 0 0,-1-4 8 0 0,1 0 1 0 0,1 0-1 0 0,1 0 0 0 0,4-21 1 0 0,21-95 74 0 0,21-51 96 0 0,-30 131-67 0 0,2 2 0 0 0,35-63 0 0 0,-37 79-64 0 0,52-92 28 0 0,-26 55 50 0 0,-25 44-81 0 0,-12 15-1 0 0,19-21-1 0 0,0-1 28 0 0,-19 25-55 0 0,0-1 1 0 0,14-13-1 0 0,44-38 57 0 0,-64 59-58 0 0,0 2-18 0 0,-1 0 0 0 0,0-1-1 0 0,0 1 1 0 0,0 0 0 0 0,0-1-1 0 0,0 1 1 0 0,1 0 0 0 0,-1-1-1 0 0,0 1 1 0 0,0 0 0 0 0,1-1-1 0 0,-1 1 1 0 0,0 0 0 0 0,0 0-1 0 0,1-1 1 0 0,-1 1 0 0 0,0 0-1 0 0,1 0 1 0 0,-1 0 0 0 0,0 0-1 0 0,1-1 1 0 0,-1 1 0 0 0,0 0-1 0 0,1 0 1 0 0,4-2-992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44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2304 0 0,'0'0'10316'0'0,"16"14"-9255"0"0,-9-7-685 0 0,0 0 1 0 0,0 1-1 0 0,9 13 1 0 0,-5-6-108 0 0,27 31 115 0 0,-30-36-346 0 0,1 1 0 0 0,8 17 0 0 0,-3-8 101 0 0,-6-8-134 0 0,0 1-12 0 0,1 0 1 0 0,0-1-1 0 0,14 14 1 0 0,-13-15 6 0 0,-1-1 0 0 0,8 14 0 0 0,13 13 0 0 0,0-7 64 0 0,-18-17-43 0 0,-1 0 0 0 0,11 17 1 0 0,-6-6 42 0 0,-10-17-64 0 0,-4-4 2 0 0,1 0-1 0 0,-1 0 1 0 0,0 0 0 0 0,0 1-1 0 0,3 5 1 0 0,-5-8 755 0 0,-1-23-629 0 0,0 9-123 0 0,0 0-1 0 0,-4-15 0 0 0,2 15 55 0 0,1 0 1 0 0,0-16-1 0 0,1 7 34 0 0,-2 1-1 0 0,0-1 1 0 0,-8-26 0 0 0,3 11 55 0 0,-22-74-94 0 0,-3-18 30 0 0,21 86-1989 0 0,10 33-3901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9:10.30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0 120 13160 0 0,'0'0'2592'0'0,"2"0"-2492"0"0,1 0-100 0 0,1 0 1 0 0,-1 0 0 0 0,1 1 0 0 0,-1-1 0 0 0,1 1 0 0 0,5 2 0 0 0,8 0-91 0 0,166-10-1656 0 0,-155 5 1684 0 0,0 2 0 0 0,51 6-1 0 0,-46-2 52 0 0,117 15 460 0 0,-84-12-48 0 0,101 5 681 0 0,-88-12-1054 0 0,253-8-108 0 0,-95-16 160 0 0,114-2-232 0 0,-250 23 128 0 0,42-2-16 0 0,91-10 40 0 0,218-11 55 0 0,-315 20-46 0 0,231-5 44 0 0,-154 8-40 0 0,-52 2-15 0 0,309-11 2 0 0,225-15 125 0 0,-533 33 193 0 0,-28-1-215 0 0,24-3-46 0 0,145-3 4 0 0,-90 1-61 0 0,27-1 0 0 0,-162 0 32 0 0,139 18-1 0 0,-146-6-31 0 0,37 4 0 0 0,-101-15 0 0 0,29 2 6 0 0,41-3-1 0 0,110-10 131 0 0,-112 8-3 0 0,1 3-1 0 0,139 18 0 0 0,-127-8-78 0 0,-61-7-48 0 0,56-3 0 0 0,-35-1-8 0 0,61 0 21 0 0,122 2 12 0 0,-136 7-105 0 0,15-3 72 0 0,-2 1 15 0 0,159-13 51 0 0,-233 6-35 0 0,0 1 1 0 0,0 2-1 0 0,43 9 0 0 0,-49-8-29 0 0,1-1 0 0 0,43-3 0 0 0,-18 0 16 0 0,395 1 1630 0 0,-401 1-1558 0 0,43-1 34 0 0,-17-3-124 0 0,34-3 15 0 0,105-9 40 0 0,-144 11 1 0 0,-14 3-43 0 0,-32 2-11 0 0,34-5-1 0 0,17 0-44 0 0,-1 0-106 0 0,60-7 433 0 0,-68 7-264 0 0,254-8-304 0 0,-200 6 574 0 0,-2 0-258 0 0,27 14 52 0 0,-97-4 84 0 0,35 8 178 0 0,75-2 120 0 0,-114-9-464 0 0,95-4 0 0 0,-39 1 97 0 0,-45 3 622 0 0,-12 11-489 0 0,-29-8-220 0 0,-13-2-17 0 0,1-1-8 0 0,-1 0-93 0 0,-1 0-143 0 0,0 1 166 0 0,1-2 50 0 0,-1 0 1 0 0,0 1-1 0 0,0-1 1 0 0,0 1-1 0 0,0-1 1 0 0,0 1-1 0 0,0-1 1 0 0,0 1-1 0 0,0-1 1 0 0,0 1-1 0 0,0-1 1 0 0,0 1-1 0 0,0-1 0 0 0,0 1 1 0 0,-1-1-1 0 0,1 1 1 0 0,0-1-1 0 0,-1 1 1 0 0,-3 6-396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5:38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0 144 3680 0 0,'0'0'284'0'0,"15"-11"3017"0"0,-4 5-1928 0 0,-9 4-1293 0 0,0 1 1 0 0,0 0 0 0 0,0 0 0 0 0,0 0 0 0 0,0 0 0 0 0,0 0 0 0 0,0 0 0 0 0,1 0-1 0 0,2 0 1 0 0,82-17 1903 0 0,13 13-794 0 0,-63 5-944 0 0,41-7 0 0 0,-27-1-5 0 0,0-2 1 0 0,54-19 0 0 0,-78 19-175 0 0,-13 4 56 0 0,1 1-1 0 0,-1 0 1 0 0,1 1-1 0 0,0 1 1 0 0,25-3 0 0 0,-39 7-89 0 0,1 0 1 0 0,-1 1 0 0 0,1-1 0 0 0,-1 0 0 0 0,0 1 0 0 0,1-1 0 0 0,-1 1 0 0 0,0-1 0 0 0,0 1 0 0 0,1 1 0 0 0,-1 5 10 0 0,0-1 1 0 0,0 0 0 0 0,0 0-1 0 0,-1 0 1 0 0,0 1 0 0 0,0-1-1 0 0,-1 0 1 0 0,0 0 0 0 0,0 0-1 0 0,-5 14 1 0 0,-1 10-44 0 0,0 2 21 0 0,-2 0 0 0 0,-2 0 0 0 0,0-1 0 0 0,-3-1 0 0 0,-25 46 0 0 0,32-63 2 0 0,-9 28 0 0 0,-1 2-1380 0 0,9-25-3806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0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6912 0 0,'0'0'1412'0'0,"2"0"-662"0"0,3 0-455 0 0,0 0 0 0 0,-1 0 0 0 0,1 1 0 0 0,0-1 0 0 0,0 1-1 0 0,0 0 1 0 0,0 0 0 0 0,-1 1 0 0 0,1-1 0 0 0,-1 1 0 0 0,1 0 0 0 0,-1 0-1 0 0,6 4 1 0 0,-2-1-192 0 0,2 2 23 0 0,0 1 0 0 0,0 0 0 0 0,0 0 1 0 0,9 11-1 0 0,-11-12-59 0 0,0 0 0 0 0,1 0 0 0 0,0-1 0 0 0,0 0-1 0 0,1-1 1 0 0,16 8 0 0 0,-4-2 33 0 0,47 20 168 0 0,-46-23-157 0 0,34 20 0 0 0,-49-22-76 0 0,0 0 0 0 0,-1 0-1 0 0,10 11 1 0 0,-11-11 9 0 0,-5-5 27 0 0,8-1 2369 0 0,-18-12-2178 0 0,2 1-185 0 0,1-1-1 0 0,0 0 1 0 0,1 0-1 0 0,0-1 1 0 0,1 0-1 0 0,0 0 0 0 0,1 0 1 0 0,0 0-1 0 0,2 0 1 0 0,-2-25-1 0 0,1 9-76 0 0,2 23 0 0 0,-1 0 0 0 0,1-1 0 0 0,0 1 0 0 0,0 0 0 0 0,1-1 0 0 0,1-8 0 0 0,-1 10 0 0 0,0 1 0 0 0,-1-1 0 0 0,0 1 0 0 0,0-8 0 0 0,0 8 0 0 0,0-1 0 0 0,0 1 0 0 0,0 0 0 0 0,2-8 0 0 0,2 0 0 0 0,4-15 0 0 0,-7 20-12 0 0,-1 6-49 0 0,-1 2-16 0 0,-4 15-21 0 0,-7 31 0 0 0,9-32 88 0 0,-1 1 0 0 0,-10 27 0 0 0,4-20 12 0 0,4-9-13 0 0,0-1 0 0 0,-1 0 0 0 0,0 0 0 0 0,-1-1 0 0 0,-14 16 0 0 0,14-16 37 0 0,1-5 47 0 0,4-6-48 0 0,2 0-24 0 0,1-1-1 0 0,-1 1 1 0 0,0-1-1 0 0,0 0 1 0 0,0 1-1 0 0,0-1 0 0 0,0 0 1 0 0,1 0-1 0 0,-1 0 1 0 0,0 1-1 0 0,0-1 0 0 0,0 0 1 0 0,0 0-1 0 0,0 0 1 0 0,0-1-1 0 0,0 1 1 0 0,0 0-1 0 0,1 0 0 0 0,-1 0 1 0 0,0-1-1 0 0,0 1 1 0 0,0 0-1 0 0,0-1 1 0 0,1 1-1 0 0,-1-1 0 0 0,-1 0 1 0 0,-4-2-1 0 0,-10-1-105 0 0,13 4 64 0 0,0 0-1 0 0,1-1 0 0 0,-1 0 0 0 0,1 1 0 0 0,-1-1 1 0 0,1 0-1 0 0,-1 0 0 0 0,1 0 0 0 0,-1-1 1 0 0,1 1-1 0 0,0-1 0 0 0,-5-3 0 0 0,-2-1-194 0 0,0-2 128 0 0,1-2 21 0 0,6 8 77 0 0,1 1 1 0 0,0 0-1 0 0,0 0 1 0 0,0-1 0 0 0,0 1-1 0 0,0 0 1 0 0,0-1-1 0 0,0 1 1 0 0,0-1-1 0 0,1 1 1 0 0,-1-1-1 0 0,0-2 1 0 0,2 0 24 0 0,1 0 1 0 0,0 0-1 0 0,0 0 1 0 0,1 1-1 0 0,-1-1 1 0 0,6-6-1 0 0,-8 10 7 0 0,2-3 15 0 0,1 1-1 0 0,-1 0 0 0 0,1 0 0 0 0,-1 0 0 0 0,1 0 0 0 0,0 0 0 0 0,-1 1 1 0 0,1-1-1 0 0,0 1 0 0 0,0 0 0 0 0,0 0 0 0 0,0 0 0 0 0,0 0 0 0 0,5-1 0 0 0,5 1-99 0 0,0 0 0 0 0,17 0 0 0 0,-21 1 118 0 0,135 0-103 0 0,-111-5 68 0 0,-23 3 14 0 0,-7 1 9 0 0,-1 1-1 0 0,1-1 1 0 0,0 0 0 0 0,-1 0 0 0 0,1 0 0 0 0,0 0-1 0 0,-1 0 1 0 0,5-3 0 0 0,-6 3 38 0 0,0-1-28 0 0,0 1-1 0 0,0-1 1 0 0,-1 1-1 0 0,1-1 1 0 0,0 1-1 0 0,-1-1 1 0 0,1 1-1 0 0,0-4 0 0 0,-2 4-15 0 0,-8-22 222 0 0,8 22-247 0 0,1 0-1 0 0,-1-1 1 0 0,1 1 0 0 0,-1 0-1 0 0,1 0 1 0 0,-1 0 0 0 0,0 0-1 0 0,1 0 1 0 0,-1 1 0 0 0,0-1-1 0 0,0 0 1 0 0,0 0 0 0 0,0 0-1 0 0,0 1 1 0 0,0-1 0 0 0,0 0-1 0 0,0 1 1 0 0,-2-2 0 0 0,-2 2-7 0 0,4 0-5 0 0,0 0 0 0 0,1 0 0 0 0,-1 0 0 0 0,0 0 0 0 0,1 0 0 0 0,-1 0 0 0 0,0 0 0 0 0,1 0 0 0 0,-1 0 0 0 0,1 0 0 0 0,-1 0 0 0 0,0 1 0 0 0,1-1 0 0 0,-1 0 0 0 0,0 0 0 0 0,1 1 0 0 0,-1-1 0 0 0,1 0 0 0 0,-1 1 0 0 0,1-1 0 0 0,-1 0 0 0 0,1 1 1 0 0,-1-1-1 0 0,0 1 0 0 0,-3 3-9 0 0,-1 2-6 0 0,0 0 0 0 0,0 0 0 0 0,1 1 0 0 0,0-1 0 0 0,0 1 0 0 0,0 0 0 0 0,1 0 0 0 0,0 0 0 0 0,1 1 0 0 0,-1-1 0 0 0,1 1 0 0 0,-1 11 0 0 0,-8 16 101 0 0,-4 24 55 0 0,13-43-22 0 0,1 0 0 0 0,0 0 0 0 0,1 1 0 0 0,3 16 0 0 0,-2-15-221 0 0,-1-12-329 0 0,1 0 0 0 0,-1-1-1 0 0,3 10 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1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2760 0 0,'0'2'5218'0'0,"-1"27"-2187"0"0,0-16-2455 0 0,1 0 1 0 0,2 17-1 0 0,3 51 507 0 0,-2-34-1073 0 0,-1-20 30 0 0,6 31 1 0 0,-5-27 35 0 0,-3-25-73 0 0,1 1 0 0 0,-1-1-1 0 0,1 1 1 0 0,2 6 0 0 0,0-4-136 0 0,-1 0-1 0 0,1 17 0 0 0,-2-9-3693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1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0 271 8808 0 0,'0'0'400'0'0,"0"-15"160"0"0,1 5-260 0 0,1 1 0 0 0,-1 0 0 0 0,1-1 0 0 0,4-9 0 0 0,-3 11-87 0 0,-2-11 661 0 0,-1 18-800 0 0,0-1 1 0 0,0 0-1 0 0,0 0 0 0 0,0 1 0 0 0,0-1 1 0 0,1 0-1 0 0,-1 1 0 0 0,0-1 0 0 0,1 0 1 0 0,-1 1-1 0 0,2-2 0 0 0,1-2 90 0 0,-1 1 0 0 0,2 0 0 0 0,-1-1-1 0 0,0 2 1 0 0,1-1 0 0 0,0 0 0 0 0,5-4 0 0 0,35-21 831 0 0,-37 24-819 0 0,20-10-220 0 0,31-13 1 0 0,0 1 34 0 0,-55 25 5 0 0,0 1 0 0 0,0 0 0 0 0,0-1 0 0 0,1 1 0 0 0,-1 0 0 0 0,0 1 0 0 0,1-1 0 0 0,-1 1 0 0 0,0-1 0 0 0,1 1 0 0 0,-1 0 0 0 0,0 0 0 0 0,1 1 0 0 0,-1-1 0 0 0,6 2 0 0 0,3 4 4 0 0,7 3 0 0 0,-11-5 0 0 0,5 15 0 0 0,-12-17 6 0 0,0 0 0 0 0,0 0 0 0 0,-1-1 0 0 0,1 1 1 0 0,0 0-1 0 0,-1 0 0 0 0,0 0 0 0 0,1 0 1 0 0,-1 0-1 0 0,0 0 0 0 0,0 0 0 0 0,0 0 0 0 0,0 0 1 0 0,-1 3-1 0 0,-8 30 77 0 0,5-20-57 0 0,1-8-11 0 0,1 0-1 0 0,-1-1 1 0 0,0 1-1 0 0,-7 10 1 0 0,-5 10 30 0 0,10-17-48 0 0,-1-1 0 0 0,0 0 0 0 0,-13 14 1 0 0,-6 11-211 0 0,23-31 194 0 0,0-1 1 0 0,0 0 0 0 0,1 0-1 0 0,-1 0 1 0 0,0 0 0 0 0,-4 2 0 0 0,1 0 4 0 0,1-1 0 0 0,0 1 0 0 0,0 0 1 0 0,0 0-1 0 0,0 1 0 0 0,-6 8 1 0 0,7-9-23 0 0,2-3 31 0 0,1 0 1 0 0,-1 0 0 0 0,0 0-1 0 0,1 0 1 0 0,-1 0-1 0 0,1 0 1 0 0,-1 0 0 0 0,1 0-1 0 0,-1 0 1 0 0,1 0-1 0 0,0 0 1 0 0,0 1 0 0 0,0-1-1 0 0,-1 0 1 0 0,1 0-1 0 0,0 0 1 0 0,0 0 0 0 0,0 1-1 0 0,1-1 1 0 0,-1 1 0 0 0,0 0 4 0 0,0 1 0 0 0,1-1 0 0 0,-1 0 0 0 0,1 0 0 0 0,-1 1 0 0 0,1-1 0 0 0,0 0 0 0 0,-1 0 0 0 0,1 0 0 0 0,1 0 0 0 0,-1 0 0 0 0,0 0 0 0 0,0 0 0 0 0,1 0 0 0 0,-1 0 0 0 0,1-1 0 0 0,-1 1 0 0 0,1-1 0 0 0,0 1 0 0 0,0-1 0 0 0,-1 1 0 0 0,1-1 0 0 0,2 1 0 0 0,-2-1 0 0 0,37 15 0 0 0,-10-1 0 0 0,-20-11 0 0 0,-1 1 0 0 0,12 6 0 0 0,-16-8 1 0 0,-1 0 0 0 0,1-1 0 0 0,0 1 0 0 0,-1 1 0 0 0,4 3 0 0 0,-2-1-95 0 0,-1 0-357 0 0,-4-4-130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2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72 166 2304 0 0,'0'2'5522'0'0,"1"3"-5184"0"0,0 0-1 0 0,0 0 1 0 0,0 0-1 0 0,1-1 1 0 0,-1 1-1 0 0,1 0 1 0 0,0-1-1 0 0,4 6 1 0 0,-4-7-224 0 0,0-1 1 0 0,-1 0-1 0 0,1 0 1 0 0,1 0-1 0 0,-1-1 0 0 0,0 1 1 0 0,0 0-1 0 0,0-1 1 0 0,1 1-1 0 0,-1-1 1 0 0,1 0-1 0 0,5 2 1 0 0,-7-3-75 0 0,1 0-1 0 0,-1 1 1 0 0,1-1 0 0 0,-1 0 0 0 0,1 0 0 0 0,-1-1 0 0 0,1 1 0 0 0,-1 0 0 0 0,1 0 0 0 0,-1-1 0 0 0,1 1 0 0 0,-1-1 0 0 0,1 1-1 0 0,-1-1 1 0 0,1 1 0 0 0,-1-1 0 0 0,0 0 0 0 0,1 0 0 0 0,-1 0 0 0 0,0 0 0 0 0,2-1 0 0 0,1-2 40 0 0,0 1 0 0 0,-1-1 1 0 0,1 0-1 0 0,3-5 1 0 0,-3 2-15 0 0,0 0 0 0 0,0 1 1 0 0,-1-2-1 0 0,0 1 1 0 0,0 0-1 0 0,-1-1 1 0 0,0 1-1 0 0,3-15 0 0 0,-5 17 10 0 0,0 0 0 0 0,1-1-1 0 0,-2 1 1 0 0,1 0 0 0 0,-1-1-1 0 0,1 1 1 0 0,-1 0 0 0 0,-1-1-1 0 0,1 1 1 0 0,-1 0 0 0 0,0 0 0 0 0,0 0-1 0 0,-5-8 1 0 0,4 8 24 0 0,0 1 6 0 0,1 0 1 0 0,-1 0-1 0 0,0 0 0 0 0,1 1 1 0 0,-2-1-1 0 0,1 1 0 0 0,0 0 1 0 0,-8-6-1 0 0,10 8-95 0 0,0 1 0 0 0,-1 0-1 0 0,1 0 1 0 0,0-1 0 0 0,0 1-1 0 0,-1 0 1 0 0,1 0 0 0 0,0 0-1 0 0,0 0 1 0 0,0 0 0 0 0,-1 0-1 0 0,1 1 1 0 0,0-1 0 0 0,0 0-1 0 0,-1 0 1 0 0,1 1 0 0 0,0-1-1 0 0,0 1 1 0 0,0-1 0 0 0,0 1-1 0 0,0 0 1 0 0,0-1 0 0 0,0 1-1 0 0,0 0 1 0 0,0 0 0 0 0,0 0 0 0 0,-1 1-1 0 0,-7 4-8 0 0,5-3-2 0 0,0-1 0 0 0,1 1 0 0 0,-1 0 0 0 0,0 0 0 0 0,1 0 0 0 0,0 1 0 0 0,0 0 0 0 0,-4 4 0 0 0,1 1 0 0 0,-1 1 0 0 0,-5 13 0 0 0,-1 6 139 0 0,2 0 0 0 0,-10 41-1 0 0,19-63-109 0 0,1 1 0 0 0,0 0-1 0 0,0-1 1 0 0,0 1-1 0 0,1 0 1 0 0,1-1-1 0 0,-1 1 1 0 0,1 0 0 0 0,0-1-1 0 0,1 1 1 0 0,0-1-1 0 0,0 1 1 0 0,0-1-1 0 0,1 0 1 0 0,1 0 0 0 0,-1 0-1 0 0,1 0 1 0 0,0 0-1 0 0,0-1 1 0 0,10 11-1 0 0,-4-6-15 0 0,-8-8-10 0 0,0-1-1 0 0,0 1 0 0 0,0-1 1 0 0,1 1-1 0 0,-1-1 0 0 0,5 2 1 0 0,-1 0-161 0 0,-1-1-258 0 0,1 1 0 0 0,-1-2 0 0 0,12 5 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2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55 2760 0 0,'-3'0'542'0'0,"1"0"1"0"0,-1-1-1 0 0,1 1 0 0 0,-1-1 1 0 0,1 0-1 0 0,-1 0 1 0 0,1 0-1 0 0,0 0 0 0 0,0 0 1 0 0,-1 0-1 0 0,1-1 0 0 0,0 1 1 0 0,0-1-1 0 0,0 0 1 0 0,0 1-1 0 0,0-1 0 0 0,-2-4 1 0 0,-4-7 567 0 0,7 11-627 0 0,0 2-419 0 0,1 0 0 0 0,-1 0 0 0 0,0 0 0 0 0,1-1 0 0 0,-1 1 0 0 0,1 0 0 0 0,-1-1 0 0 0,0 1 0 0 0,1 0 0 0 0,-1-1 0 0 0,1 1 1 0 0,-1-1-1 0 0,1 1 0 0 0,-1-1 0 0 0,1 1 0 0 0,-1-2 0 0 0,1 2-34 0 0,-1-1 0 0 0,1 0 0 0 0,-1 1 0 0 0,0-1 0 0 0,1 0 0 0 0,-1 1 0 0 0,0-1 0 0 0,1 1 1 0 0,-1-1-1 0 0,0 1 0 0 0,0-1 0 0 0,1 1 0 0 0,-1 0 0 0 0,0-1 0 0 0,0 1 0 0 0,0 0 0 0 0,-1-1 0 0 0,-2 2-23 0 0,1-1 0 0 0,-1 1 0 0 0,0 0 0 0 0,1 0 0 0 0,-1 0 0 0 0,0 0 0 0 0,1 1 0 0 0,0 0 0 0 0,-1 0 0 0 0,1-1 1 0 0,0 2-1 0 0,0-1 0 0 0,0 0 0 0 0,0 1 0 0 0,0-1 0 0 0,1 1 0 0 0,-1 0 0 0 0,1 0 0 0 0,0 0 0 0 0,0 0 0 0 0,-2 4 0 0 0,-8 10 5 0 0,10-15-5 0 0,0 0 0 0 0,1 0 0 0 0,-1 0-1 0 0,0 1 1 0 0,1-1 0 0 0,0 1-1 0 0,-1-1 1 0 0,1 1 0 0 0,0-1 0 0 0,0 1-1 0 0,1 0 1 0 0,-1 0 0 0 0,0 3 0 0 0,1-2 35 0 0,0 0 1 0 0,0 0 0 0 0,0 0-1 0 0,1 0 1 0 0,0 0 0 0 0,1 6-1 0 0,-1-9-36 0 0,-1 1 1 0 0,1-1-1 0 0,0 0 0 0 0,-1 1 0 0 0,1-1 0 0 0,0 0 1 0 0,0 1-1 0 0,0-1 0 0 0,0 0 0 0 0,0 0 0 0 0,0 0 1 0 0,0 0-1 0 0,0 0 0 0 0,0 0 0 0 0,1 0 0 0 0,-1 0 1 0 0,0-1-1 0 0,2 2 0 0 0,6 4-6 0 0,-7-4 5 0 0,-1-1 0 0 0,1 1 0 0 0,0-1 0 0 0,-1 0 0 0 0,1 0 0 0 0,0 1 0 0 0,0-1 0 0 0,0 0 0 0 0,0 0 0 0 0,0-1 0 0 0,0 1 0 0 0,4 1 0 0 0,16 7 4 0 0,-20-9-4 0 0,0 1 0 0 0,0 0 0 0 0,0 0 0 0 0,0-1 0 0 0,0 1 0 0 0,0-1 0 0 0,0 1 0 0 0,0-1-1 0 0,0 0 1 0 0,4 0 0 0 0,11 2-6 0 0,-6 2 1 0 0,19 11 0 0 0,-9-3 0 0 0,-12-4 0 0 0,-8-6 2 0 0,0 1 0 0 0,1-1-1 0 0,-1 1 1 0 0,0-1-1 0 0,0 1 1 0 0,-1 0 0 0 0,1 0-1 0 0,0-1 1 0 0,-1 1-1 0 0,0 0 1 0 0,1 0 0 0 0,-1 0-1 0 0,0-1 1 0 0,-1 1-1 0 0,1 0 1 0 0,0 0-1 0 0,-1 0 1 0 0,0-1 0 0 0,1 1-1 0 0,-1 0 1 0 0,0 0-1 0 0,0-1 1 0 0,-1 1 0 0 0,1-1-1 0 0,0 1 1 0 0,-1-1-1 0 0,-3 4 1 0 0,-2 2 56 0 0,0 0-1 0 0,0 0 1 0 0,-1-1 0 0 0,0 0-1 0 0,0-1 1 0 0,-12 7-1 0 0,8-5 129 0 0,0-1 0 0 0,0-1 0 0 0,-16 6 0 0 0,18-8-64 0 0,6-2-82 0 0,-1-1 0 0 0,1 1 0 0 0,-1-1-1 0 0,0 0 1 0 0,1 0 0 0 0,-1 0 0 0 0,-6 0-1 0 0,7-1-122 0 0,1 0 0 0 0,-1 0 0 0 0,0-1-1 0 0,1 1 1 0 0,-1-1 0 0 0,0 0-1 0 0,1 0 1 0 0,-1 0 0 0 0,1-1 0 0 0,-1 1-1 0 0,1-1 1 0 0,0 0 0 0 0,0 0-1 0 0,-5-3 1 0 0,3 1-499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3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6448 0 0,'0'0'297'0'0,"-1"9"91"0"0,-3 5-451 0 0,2-7 410 0 0,0-1 0 0 0,1 1-1 0 0,0-1 1 0 0,-1 12 0 0 0,-1 25 1443 0 0,2-28-1380 0 0,0 0-1 0 0,2 21 0 0 0,3 9 32 0 0,9 70 181 0 0,0-23 613 0 0,-10-77-1010 0 0,-1-5 1 0 0,1 1 1 0 0,6 16 0 0 0,4 14 54 0 0,-9-27-213 0 0,-1-2-363 0 0,-1 0 0 0 0,0 0 0 0 0,-1 0 1 0 0,0 22-1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3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9792 0 0,'0'0'1056'0'0,"8"0"-1056"0"0,2-5 152 0 0,-2 5 8 0 0,2 0 0 0 0,3 0 0 0 0,0 0-160 0 0,0 0 0 0 0,0 0 0 0 0,0 0-3040 0 0,0 0-640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4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255 132 1840 0 0,'0'0'83'0'0,"0"-2"-6"0"0,-12-19-330 0 0,-5 2 3324 0 0,12 13-1151 0 0,-1 0 0 0 0,1-1 0 0 0,-6-10 0 0 0,11 16-1853 0 0,-3-5 254 0 0,0 1 0 0 0,0-1 0 0 0,-1 1 0 0 0,0 0 1 0 0,1 0-1 0 0,-8-6 0 0 0,11 10-293 0 0,-1 0-2 0 0,0 1-1 0 0,1-1 0 0 0,-1 0 1 0 0,1 1-1 0 0,-1-1 1 0 0,0 1-1 0 0,0-1 1 0 0,1 1-1 0 0,-1-1 1 0 0,0 1-1 0 0,0-1 1 0 0,1 1-1 0 0,-1 0 0 0 0,0-1 1 0 0,0 1-1 0 0,0 0 1 0 0,0 0-1 0 0,0 0 1 0 0,0-1-1 0 0,1 1 1 0 0,-1 0-1 0 0,0 0 0 0 0,0 0 1 0 0,0 1-1 0 0,0-1 1 0 0,0 0-1 0 0,0 0 1 0 0,0 0-1 0 0,1 1 1 0 0,-1-1-1 0 0,-1 1 1 0 0,-1 0-12 0 0,0 0 0 0 0,1 0 1 0 0,-1 0-1 0 0,0 1 1 0 0,1-1-1 0 0,0 1 1 0 0,-1 0-1 0 0,1 0 0 0 0,0 0 1 0 0,0 0-1 0 0,0 0 1 0 0,0 0-1 0 0,0 0 1 0 0,0 1-1 0 0,1-1 0 0 0,-3 5 1 0 0,-18 23 49 0 0,17-23-51 0 0,0-1-1 0 0,1 1 1 0 0,-1-1 0 0 0,-5 14 0 0 0,0 4 37 0 0,-19 55 231 0 0,23-32-154 0 0,5-37-107 0 0,-1 0-1 0 0,1 0 0 0 0,0 0 0 0 0,2 17 0 0 0,-1-23-12 0 0,0 1 1 0 0,1 0-1 0 0,0-1 0 0 0,-1 0 0 0 0,2 1 0 0 0,-1-1 1 0 0,1 1-1 0 0,-1-1 0 0 0,1 0 0 0 0,0 0 0 0 0,1 0 1 0 0,3 6-1 0 0,6 6 17 0 0,-11-13-17 0 0,0-1 0 0 0,1 0 1 0 0,-1 0-1 0 0,0 0 1 0 0,1 0-1 0 0,-1 0 0 0 0,1 0 1 0 0,0-1-1 0 0,0 1 1 0 0,0 0-1 0 0,0-1 0 0 0,0 0 1 0 0,0 1-1 0 0,0-1 0 0 0,0 0 1 0 0,4 2-1 0 0,-3-3 3 0 0,1 1-1 0 0,-1-1 0 0 0,1 0 1 0 0,-1 1-1 0 0,0-2 0 0 0,1 1 1 0 0,-1 0-1 0 0,1-1 0 0 0,-1 1 1 0 0,1-1-1 0 0,5-2 0 0 0,-3 0-8 0 0,0 0 0 0 0,-1 0 0 0 0,1-1 0 0 0,-1 1 0 0 0,8-8-1 0 0,-6 4 1 0 0,-1 1 0 0 0,0-1 0 0 0,0-1 0 0 0,-1 1 0 0 0,0-1 0 0 0,0 0 0 0 0,-1 0 0 0 0,0-1 0 0 0,0 1 0 0 0,4-17 0 0 0,0-1 51 0 0,1-10-40 0 0,-3 10 44 0 0,-5 21-57 0 0,0 1 1 0 0,0-1-1 0 0,0 0 1 0 0,-1-5-1 0 0,0 3 1 0 0,1 1 0 0 0,-1 0 0 0 0,1-1 0 0 0,0 1 0 0 0,0-1 0 0 0,1 1 0 0 0,0 0 0 0 0,3-7 0 0 0,-5 7 11 0 0,0 4 108 0 0,-1 4-47 0 0,-6 6-7 0 0,-2 37-52 0 0,6-37-12 0 0,1 1-1 0 0,0 0 0 0 0,-1 17 0 0 0,0 1 53 0 0,3-18-44 0 0,0 1 1 0 0,1-1-1 0 0,0 1 1 0 0,1 0-1 0 0,-1-1 1 0 0,2 0-1 0 0,4 13 1 0 0,-5-14-12 0 0,1 0 12 0 0,-1 1-1 0 0,1-1 0 0 0,1-1 0 0 0,0 1 0 0 0,0-1 0 0 0,0 1 0 0 0,1-1 0 0 0,0 0 0 0 0,0-1 1 0 0,1 1-1 0 0,10 9 0 0 0,-15-15-144 0 0,1-1 0 0 0,-1 1 1 0 0,1 0-1 0 0,-1 0 0 0 0,1-1 0 0 0,-1 1 1 0 0,1-1-1 0 0,0 1 0 0 0,-1-1 0 0 0,1 1 1 0 0,0-1-1 0 0,-1 0 0 0 0,1 0 0 0 0,3 0 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4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5528 0 0,'-4'7'9088'0'0,"3"22"-8573"0"0,0-20-413 0 0,0-1 0 0 0,1 1-1 0 0,0 0 1 0 0,3 12 0 0 0,1 12 69 0 0,-3-20-116 0 0,1 0 0 0 0,4 13 0 0 0,-3-3 42 0 0,-3-20-85 0 0,0 0 0 0 0,0 0 0 0 0,0 0 0 0 0,1 0 0 0 0,0 0 0 0 0,-1 0 0 0 0,1 0 0 0 0,2 4 0 0 0,7 16 65 0 0,6 9 10 0 0,-15-30-77 0 0,1 0-1 0 0,-1 0 1 0 0,1 0-1 0 0,-1 0 0 0 0,1-1 1 0 0,0 1-1 0 0,0 0 1 0 0,0-1-1 0 0,0 0 0 0 0,0 1 1 0 0,0-1-1 0 0,0 0 0 0 0,2 1 1 0 0,-1-1 1 0 0,-1 0 1 0 0,0-1-1 0 0,0 1 0 0 0,1 0 1 0 0,-1-1-1 0 0,0 1 0 0 0,1-1 1 0 0,-1 0-1 0 0,0 0 0 0 0,1 0 1 0 0,-1 0-1 0 0,0 0 0 0 0,1 0 1 0 0,-1-1-1 0 0,0 1 0 0 0,1-1 1 0 0,-1 0-1 0 0,0 1 0 0 0,0-1 1 0 0,0 0-1 0 0,0 0 0 0 0,1-1 1 0 0,-1 1-1 0 0,-1 0 0 0 0,1-1 1 0 0,0 1-1 0 0,0-1 0 0 0,0 1 1 0 0,-1-1-1 0 0,1 0 0 0 0,1-2 0 0 0,3-4-66 0 0,-1 1-1 0 0,1-2 0 0 0,-1 1 0 0 0,-1 0 0 0 0,1-1 1 0 0,-2 0-1 0 0,5-12 0 0 0,-6 14 30 0 0,-1 0 1 0 0,1 1 0 0 0,-1-1-1 0 0,-1 0 1 0 0,1 0-1 0 0,-1 0 1 0 0,0 0-1 0 0,-1 0 1 0 0,1 0-1 0 0,-1 1 1 0 0,-3-8 0 0 0,-3-25 61 0 0,6 32-29 0 0,0-1 1 0 0,-1 1-1 0 0,0-1 0 0 0,0 1 0 0 0,-5-11 1 0 0,4 10-8 0 0,3 8 0 0 0,0-1 0 0 0,0 1 0 0 0,0-1 0 0 0,0 1 0 0 0,0 0 1 0 0,0-1-1 0 0,0 1 0 0 0,0-1 0 0 0,0 1 0 0 0,0 0 0 0 0,0-1 1 0 0,-1 1-1 0 0,1 0 0 0 0,0-1 0 0 0,0 1 0 0 0,0 0 0 0 0,0-1 1 0 0,-1 1-1 0 0,1 0 0 0 0,0-1 0 0 0,-1 1 0 0 0,1 0 0 0 0,0-1 1 0 0,0 1-1 0 0,-1 0 0 0 0,1 0 0 0 0,0 0 0 0 0,-1-1 0 0 0,1 1 1 0 0,0 0-1 0 0,-1 0 0 0 0,1 0 0 0 0,-1 0 0 0 0,1 0 1 0 0,-1-1-1 0 0,0 1 4 0 0,0-1 50 0 0,-3-1 197 0 0,2 3-250 0 0,1-1 0 0 0,0 1 0 0 0,0 0 0 0 0,-1 0 0 0 0,1 0 0 0 0,0 0-1 0 0,0 0 1 0 0,0 0 0 0 0,0 1 0 0 0,0-1 0 0 0,0 0 0 0 0,0 2 0 0 0,-1 1 0 0 0,1-4-1 0 0,0 1 0 0 0,1 0 0 0 0,-1-1 0 0 0,1 1 0 0 0,-1 0 0 0 0,1-1 0 0 0,0 1 0 0 0,-1 0 0 0 0,1 0 0 0 0,0-1 0 0 0,-1 1 0 0 0,1 0 0 0 0,0 0 0 0 0,0 0 0 0 0,0-1 0 0 0,0 1 0 0 0,-1 0 0 0 0,1 0 0 0 0,0 0 0 0 0,1 0 0 0 0,-1-1 0 0 0,0 3-1 0 0,1 0 1 0 0,0 10-27 0 0,0 1 0 0 0,1-1 0 0 0,1 0 0 0 0,0 0-1 0 0,6 14 1 0 0,-6-17-1 0 0,15 42 157 0 0,-18-51-126 0 0,0-1 0 0 0,0 1 0 0 0,0-1 0 0 0,0 1 0 0 0,0-1 0 0 0,0 1 0 0 0,1-1 0 0 0,-1 0 0 0 0,0 1 0 0 0,0-1 0 0 0,1 1 0 0 0,-1-1 0 0 0,0 0 0 0 0,1 1 0 0 0,-1-1 0 0 0,0 0 0 0 0,1 1 0 0 0,-1-1 0 0 0,1 1 0 0 0,0-1 14 0 0,0 1 0 0 0,0 0-1 0 0,0-1 1 0 0,-1 1 0 0 0,1 0-1 0 0,0 0 1 0 0,0 0 0 0 0,-1 0-1 0 0,1 0 1 0 0,0 0 0 0 0,-1 0-1 0 0,1 0 1 0 0,-1 0 0 0 0,1 2-1 0 0,-1-3-8 0 0,1 1-1 0 0,-1-1 1 0 0,0 0-1 0 0,1 1 1 0 0,-1-1-1 0 0,0 0 1 0 0,1 1-1 0 0,-1-1 1 0 0,0 0-1 0 0,1 0 0 0 0,-1 1 1 0 0,1-1-1 0 0,-1 0 1 0 0,0 0-1 0 0,1 0 1 0 0,-1 0-1 0 0,2 1 1 0 0,0-1 7 0 0,14 14 70 0 0,-13-12-42 0 0,3 0-57 0 0,-5-1-104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06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7688 0 0,'0'0'696'0'0,"-1"3"-574"0"0,-20 56 2193 0 0,20-57-1912 0 0,1-1-381 0 0,1 0 1 0 0,-1 1-1 0 0,1-1 1 0 0,-1 0 0 0 0,0 1-1 0 0,0-1 1 0 0,0 1 0 0 0,0-1-1 0 0,0 1 1 0 0,0-1-1 0 0,0 0 1 0 0,0 1 0 0 0,-1 2-1 0 0,0-3-2 0 0,1 1 0 0 0,0 0 0 0 0,-1 0 0 0 0,1-1 0 0 0,0 1 0 0 0,0 0 0 0 0,0 0 0 0 0,0-1 0 0 0,1 1 0 0 0,-1 0 0 0 0,0-1 0 0 0,1 4 0 0 0,2 1 22 0 0,-1-2 11 0 0,0 0-1 0 0,0 1 0 0 0,-1-1 0 0 0,2 7 1 0 0,4 19 217 0 0,-5-22-145 0 0,1 0 1 0 0,-2 0-1 0 0,1 0 0 0 0,0 12 0 0 0,3 54 708 0 0,-1-47-610 0 0,-3-24-199 0 0,0 0 0 0 0,-1 0 0 0 0,1 0 0 0 0,-1 0 0 0 0,0 0 0 0 0,1 0 0 0 0,-1 0 0 0 0,-1 0 0 0 0,0 6 0 0 0,-1-1 3 0 0,0 0 0 0 0,1 1 0 0 0,-1-1 0 0 0,1 0 0 0 0,1 1 0 0 0,0-1 0 0 0,2 15 0 0 0,0-8 14 0 0,2 23 1 0 0,-3-23 24 0 0,4 24 1 0 0,-1-15 77 0 0,-1 0 0 0 0,-1 45 0 0 0,-1-36-36 0 0,0-21-59 0 0,0-1 0 0 0,-1 0 0 0 0,-3 18 0 0 0,3-25-44 0 0,0 0 1 0 0,0 0 0 0 0,0 0 0 0 0,0 0-1 0 0,0 0 1 0 0,2 5 0 0 0,0 14 18 0 0,-1-13-8 0 0,0 1 0 0 0,0-1 0 0 0,5 20 0 0 0,-4-21-16 0 0,-1 0 0 0 0,0 1 0 0 0,-1 9 0 0 0,0-9 0 0 0,1 0 0 0 0,0-1 0 0 0,2 12 0 0 0,-1-11 23 0 0,-1 0 0 0 0,0 0 1 0 0,0 0-1 0 0,-2 0 1 0 0,-1 16-1 0 0,0 12 93 0 0,1-11-55 0 0,0-17-60 0 0,1 0 0 0 0,1 18 0 0 0,0-20-1 0 0,-1 0 0 0 0,0 0 0 0 0,-2 10 0 0 0,-1 8 0 0 0,2-4 0 0 0,1-16 0 0 0,-1 0 0 0 0,1 0 0 0 0,0 0 0 0 0,1 0 0 0 0,0 0 0 0 0,1 7 0 0 0,0-3 0 0 0,0-1 0 0 0,0 0 0 0 0,-1 1 0 0 0,0 0 0 0 0,-1 13 0 0 0,3 105-144 0 0,-2-121 144 0 0,-1-1 0 0 0,1 0 0 0 0,0 0 0 0 0,0 0 0 0 0,4 10 0 0 0,-5-12 0 0 0,1 0 0 0 0,0 0 0 0 0,-1 0 0 0 0,1 1 0 0 0,-2 6 0 0 0,1-6 0 0 0,0-1 0 0 0,0 1 0 0 0,1-1 0 0 0,1 8 0 0 0,3 10 0 0 0,7 42 0 0 0,-11-54 0 0 0,-1-2 0 0 0,1 0 0 0 0,-1 0 0 0 0,-1 14 0 0 0,0-15 0 0 0,1 0 0 0 0,0 0 0 0 0,2 10 0 0 0,-2-10 0 0 0,1-1 0 0 0,-1 1 0 0 0,0-1 0 0 0,0 1 0 0 0,-2 7 0 0 0,0 21 18 0 0,0-8 44 0 0,2-16-88 0 0,0 1 1 0 0,1 16 0 0 0,1 6 66 0 0,-2-29-39 0 0,0-1 0 0 0,0 0-1 0 0,1 0 1 0 0,-1 1 0 0 0,2 5 0 0 0,0 1-2 0 0,0 4 0 0 0,-1-13 0 0 0,-1-1 0 0 0,1 1 0 0 0,-1 0 0 0 0,0-1 0 0 0,0 1 0 0 0,1 0 0 0 0,-1 0 0 0 0,-1 2 0 0 0,-3 33 109 0 0,-4-3 543 0 0,8-31-274 0 0,0 17-158 0 0,3-12-149 0 0,-3-6-6 0 0,1-1 7 0 0,0-1 0 0 0,1 1 0 0 0,-1-1 0 0 0,0 1 0 0 0,0-1 0 0 0,0 1 0 0 0,0-1 0 0 0,0 1 0 0 0,0 0 0 0 0,-1 0 0 0 0,2 0 0 0 0,0 1-18 0 0,-2 0-59 0 0,1-1 1 0 0,0 0-1 0 0,0 0 1 0 0,0 0-1 0 0,0 0 1 0 0,0 0-1 0 0,0 0 1 0 0,0 0-1 0 0,0 0 1 0 0,0 0-1 0 0,0 0 0 0 0,1 0 1 0 0,-1-1-1 0 0,0 1 1 0 0,2 0-1 0 0,9 4 0 0 0,-9-2 5 0 0,-2-3 0 0 0,0 1 0 0 0,0 0 0 0 0,0-1 0 0 0,0 1 0 0 0,0-1 0 0 0,0 1 0 0 0,0-1 0 0 0,0 1 0 0 0,0-1 0 0 0,0 0 0 0 0,1 0 0 0 0,-1 1 0 0 0,0-1 0 0 0,2 0 0 0 0,28 2 0 0 0,-30-2 0 0 0,1 0 0 0 0,0 0 0 0 0,-1 0 0 0 0,1 0 0 0 0,-1 0 0 0 0,1 1 0 0 0,0-1 0 0 0,-1 0 0 0 0,1 1 0 0 0,-1-1 0 0 0,2 2 0 0 0,3 0 0 0 0,13 5 0 0 0,-12-6 0 0 0,-5-1 4 0 0,-1 0 0 0 0,1 0 0 0 0,0 0 0 0 0,-1 1 1 0 0,1-1-1 0 0,0 0 0 0 0,-1 1 0 0 0,1-1 0 0 0,0 1 0 0 0,-1 0 0 0 0,1-1 1 0 0,1 2-1 0 0,-2-1-3 0 0,0-1 0 0 0,0 1 0 0 0,1 0 0 0 0,-1-1 0 0 0,0 0 0 0 0,0 1 0 0 0,1-1 0 0 0,-1 0 0 0 0,0 0 0 0 0,2 1 0 0 0,25 1-2 0 0,-10 0 1 0 0,8-3 0 0 0,-4-2 0 0 0,-3 2 0 0 0,-15 3 0 0 0,-1-1 0 0 0,1-1 5 0 0,-2 0 3 0 0,0 0-1 0 0,0 0 1 0 0,1 0-1 0 0,-1 0 1 0 0,0 1-1 0 0,0-1 0 0 0,0 1 1 0 0,3 0-1 0 0,15 5 60 0 0,-13-4-56 0 0,25 5-9 0 0,-13-6-2 0 0,24 5 0 0 0,-42-6 0 0 0,0 0 0 0 0,0 0 0 0 0,0 0 0 0 0,0 1 0 0 0,0-1 0 0 0,0 0 0 0 0,0 0 0 0 0,0-1 0 0 0,0 1 0 0 0,0 0 0 0 0,0 0 0 0 0,0 0 0 0 0,1-1 0 0 0,33-5 0 0 0,-23 6 0 0 0,-9 1 0 0 0,1-1 0 0 0,-1 0 0 0 0,0 0 0 0 0,1 0 0 0 0,-1 0 0 0 0,0-1 0 0 0,6-1 0 0 0,0 1 6 0 0,0-1 0 0 0,0 1 0 0 0,0 0 0 0 0,-1 1 0 0 0,1 0-1 0 0,0 0 1 0 0,0 1 0 0 0,0 0 0 0 0,0 1 0 0 0,13 4-1 0 0,-15-4-5 0 0,0-1 0 0 0,1 0 0 0 0,-1 0 0 0 0,12 0 0 0 0,-3 0 0 0 0,1 1 0 0 0,0-2 0 0 0,19 0 0 0 0,-8-1 0 0 0,20-3 64 0 0,-44 4-64 0 0,18 1 0 0 0,11 0 5 0 0,-25-1 9 0 0,-1 0 0 0 0,1 0 0 0 0,-1 1 0 0 0,14 3 0 0 0,-14-2-7 0 0,-1-1-1 0 0,0 1 1 0 0,1-2-1 0 0,-1 1 1 0 0,1-1-1 0 0,-1 1 1 0 0,9-2-1 0 0,27 0-5 0 0,-8 1-1 0 0,-3 0 0 0 0,-27 0 0 0 0,0 0 0 0 0,0 0 0 0 0,0 0 0 0 0,0-1 0 0 0,0 1 0 0 0,6-3 0 0 0,0 1 0 0 0,91-1 0 0 0,-54 4 0 0 0,-14-2 0 0 0,-15 0 0 0 0,0 1 0 0 0,33 4 0 0 0,-33-1 0 0 0,-1-1 0 0 0,1-1 0 0 0,24-1 0 0 0,-10-1 0 0 0,-10-2 0 0 0,12 1 0 0 0,-30 1 0 0 0,14 0 11 0 0,40-3 42 0 0,-25 4 59 0 0,-31 0-189 0 0,0 0-4 0 0,5-2 124 0 0,0 0-1215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5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50 6912 0 0,'0'0'314'0'0,"-1"2"-6"0"0,0 0-297 0 0,0 1-1 0 0,0-1 0 0 0,0 0 0 0 0,1 1 0 0 0,-1-1 0 0 0,1 1 0 0 0,0-1 0 0 0,-1 1 0 0 0,1-1 1 0 0,0 1-1 0 0,1 3 0 0 0,-1-3 117 0 0,1-1-1 0 0,-1 1 1 0 0,0 0 0 0 0,-1 0 0 0 0,1 0 0 0 0,0 0 0 0 0,-2 3-1 0 0,0 12 1322 0 0,1 8 806 0 0,0-17-1865 0 0,1 0 1 0 0,0 0 0 0 0,0 0 0 0 0,1 0-1 0 0,0-1 1 0 0,4 13 0 0 0,3 12 432 0 0,-7-27-620 0 0,0-1 1 0 0,0 1-1 0 0,1-1 1 0 0,0 1-1 0 0,0-1 1 0 0,0 0 0 0 0,5 7 2390 0 0,-8-14-2495 0 0,-20-74 565 0 0,20 70-643 0 0,0 0 0 0 0,0 0 1 0 0,1 0-1 0 0,0 0 0 0 0,0 1 0 0 0,1-1 0 0 0,1-7 0 0 0,3-19-20 0 0,-3 8 0 0 0,-2 21 0 0 0,0-1 0 0 0,1 0 0 0 0,-1 1 0 0 0,1-1 0 0 0,0 0 0 0 0,-1 1 0 0 0,4-6 0 0 0,0 1-6 0 0,-3 4-27 0 0,1 0 1 0 0,0 1-1 0 0,0-1 0 0 0,0 1 0 0 0,1-1 0 0 0,-1 1 0 0 0,6-5 0 0 0,8-8-346 0 0,-11 11-401 0 0,-1 0 0 0 0,2 0 0 0 0,-1 0 0 0 0,0 1 0 0 0,8-4 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5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181 114 7488 0 0,'1'-5'674'0'0,"-1"1"-654"0"0,1 1 0 0 0,0-1 0 0 0,-1 1-1 0 0,0-1 1 0 0,0 1 0 0 0,0-1 0 0 0,0 1-1 0 0,0-1 1 0 0,-1 1 0 0 0,0-4 0 0 0,-1-5 674 0 0,2 11-610 0 0,0 0-1 0 0,0-1 0 0 0,0 1 1 0 0,0 0-1 0 0,-1-1 1 0 0,1 1-1 0 0,0 0 0 0 0,-1 0 1 0 0,1 0-1 0 0,-2-2 1 0 0,-2-3 343 0 0,-11-16 1574 0 0,14 21-1905 0 0,0 0-1 0 0,0 0 1 0 0,0 0 0 0 0,0 0 0 0 0,0 0-1 0 0,0 0 1 0 0,-1 1 0 0 0,1-1 0 0 0,0 0-1 0 0,0 1 1 0 0,-1-1 0 0 0,1 1 0 0 0,0-1-1 0 0,0 1 1 0 0,-1 0 0 0 0,-2-1 514 0 0,1 1-446 0 0,1 1-145 0 0,-1 0 0 0 0,0 0 1 0 0,1 0-1 0 0,-1 0 0 0 0,1 0 0 0 0,-1 1 0 0 0,1-1 0 0 0,0 1 0 0 0,-1 0 1 0 0,1 0-1 0 0,0 0 0 0 0,0 0 0 0 0,-3 4 0 0 0,-4 4-80 0 0,-13 21 0 0 0,11-3 1 0 0,4-17 116 0 0,1 1 1 0 0,0 0-1 0 0,1 0 1 0 0,0 0-1 0 0,1 0 1 0 0,-5 26 0 0 0,4-12 91 0 0,4-22-135 0 0,0-1 1 0 0,0 1-1 0 0,0 0 1 0 0,0 0 0 0 0,1 0-1 0 0,0-1 1 0 0,0 1-1 0 0,0 0 1 0 0,0 0 0 0 0,0 0-1 0 0,1 0 1 0 0,0 0 0 0 0,2 6-1 0 0,0-1 16 0 0,10 18 22 0 0,-12-25-47 0 0,0-1 0 0 0,1 1 0 0 0,-1-1 1 0 0,0 1-1 0 0,0-1 0 0 0,1 0 0 0 0,-1 0 0 0 0,0 0 0 0 0,1 1 0 0 0,-1-2 0 0 0,1 1 0 0 0,0 0 0 0 0,-1 0 0 0 0,4 1 1 0 0,-2-2-1 0 0,-3 0-1 0 0,1 0 1 0 0,0 0-1 0 0,0 0 0 0 0,0 0 1 0 0,0 0-1 0 0,-1 1 1 0 0,1-1-1 0 0,0 0 0 0 0,0 0 1 0 0,0 1-1 0 0,-1-1 1 0 0,1 1-1 0 0,0-1 0 0 0,-1 1 1 0 0,1-1-1 0 0,0 1 1 0 0,-1-1-1 0 0,1 1 1 0 0,0-1-1 0 0,-1 1 0 0 0,1 0 1 0 0,0 1-1 0 0,-1-2 2 0 0,1 0-1 0 0,-1 0 0 0 0,0 1 1 0 0,1-1-1 0 0,-1 0 0 0 0,0 0 1 0 0,1 0-1 0 0,-1 0 0 0 0,0 1 1 0 0,1-1-1 0 0,-1 0 1 0 0,0 0-1 0 0,1 0 0 0 0,-1 0 1 0 0,0 0-1 0 0,1 0 0 0 0,-1 0 1 0 0,1 0-1 0 0,-1 0 0 0 0,0 0 1 0 0,1-1-1 0 0,2 1 11 0 0,2 0 24 0 0,0 0 1 0 0,0-1-1 0 0,0 1 1 0 0,0-1-1 0 0,0 0 0 0 0,7-3 1 0 0,1-1-12 0 0,-11 5-18 0 0,0-1 0 0 0,0 1 0 0 0,0-1 0 0 0,0 0 0 0 0,0 0-1 0 0,0 0 1 0 0,0 0 0 0 0,0 0 0 0 0,-1 0 0 0 0,1 0 0 0 0,0-1 0 0 0,-1 1 0 0 0,1 0 0 0 0,-1-1 0 0 0,2-2 0 0 0,5-8 2 0 0,-2 5-11 0 0,-1-1 0 0 0,0-1-1 0 0,-1 1 1 0 0,5-10 0 0 0,1-6-2 0 0,-8 21-5 0 0,0-1 0 0 0,-1 0 0 0 0,1 0 0 0 0,-1-1 0 0 0,0 1 0 0 0,0 0 0 0 0,0 0 0 0 0,0-1 0 0 0,-1-5 1 0 0,4-23-125 0 0,-8 52 118 0 0,3-15 13 0 0,0-1-1 0 0,0 1 0 0 0,1-1 0 0 0,-1 1 0 0 0,1-1 0 0 0,0 6 1 0 0,4 18-1 0 0,-3-12 0 0 0,6 22 0 0 0,-5-31-8 0 0,-1 0-14 0 0,1 1 0 0 0,0-1 0 0 0,0 1 1 0 0,1-1-1 0 0,-1 0 0 0 0,1 0 0 0 0,1 0 0 0 0,-1 0 0 0 0,9 10 0 0 0,-6-11-445 0 0,0 1 1 0 0,0-1 0 0 0,0 0-1 0 0,14 7 1 0 0,-18-11 237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6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34 5528 0 0,'0'0'422'0'0,"-1"2"-276"0"0,-1 6 642 0 0,1 1 1 0 0,-1-1-1 0 0,2 1 1 0 0,-1 0-1 0 0,1-1 1 0 0,0 1-1 0 0,1 0 1 0 0,0 0-1 0 0,5 15 1 0 0,5 0 144 0 0,-10-20-731 0 0,1 0 1 0 0,-1-1-1 0 0,1 1 0 0 0,0-1 0 0 0,0 1 1 0 0,2 2-1 0 0,-1-1 1243 0 0,-14-15-1026 0 0,9 8-407 0 0,0 0-1 0 0,0 0 1 0 0,0 0-1 0 0,0-1 1 0 0,0 1-1 0 0,0-1 1 0 0,1 1 0 0 0,-1-1-1 0 0,1 1 1 0 0,0-1-1 0 0,-2-5 1 0 0,-10-21 52 0 0,12 28-63 0 0,1-1-1 0 0,-1 0 1 0 0,1 0 0 0 0,0 0 0 0 0,0 1-1 0 0,-1-1 1 0 0,1 0 0 0 0,1 0 0 0 0,-1 0-1 0 0,0 0 1 0 0,0 1 0 0 0,1-1 0 0 0,0-2-1 0 0,2-18 0 0 0,-3 20-8 0 0,0-1 1 0 0,1 0 0 0 0,-1 1-1 0 0,1-1 1 0 0,-1 1 0 0 0,1-1 0 0 0,0 1-1 0 0,0 0 1 0 0,0-1 0 0 0,0 1 0 0 0,2-4-1 0 0,5-8 8 0 0,3 4 0 0 0,-8 8 0 0 0,1-2-5 0 0,-3 4 2 0 0,-1-1-1 0 0,1 0 1 0 0,1 0 0 0 0,-1 0 0 0 0,0 0-1 0 0,0 1 1 0 0,0-1 0 0 0,0 1-1 0 0,0-1 1 0 0,1 1 0 0 0,-1-1-1 0 0,0 1 1 0 0,1 0 0 0 0,-1-1 0 0 0,0 1-1 0 0,0 0 1 0 0,1 0 0 0 0,-1 0-1 0 0,0 0 1 0 0,3 0 0 0 0,17 2-51 0 0,-12 4 44 0 0,3 5-38 0 0,-9-9 39 0 0,0 1 1 0 0,-1-1-1 0 0,1 0 0 0 0,-1 1 0 0 0,0-1 0 0 0,0 1 0 0 0,0 0 0 0 0,2 3 0 0 0,10 17-46 0 0,-10-17 52 0 0,0 0 1 0 0,0 0 0 0 0,-1 0-1 0 0,3 8 1 0 0,-2-5-203 0 0,1 0-1 0 0,0 0 0 0 0,0 0 1 0 0,11 12-1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6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8752 0 0,'0'1'673'0'0,"-5"36"395"0"0,7-12 182 0 0,0 0 0 0 0,1-1 0 0 0,12 46 0 0 0,-6-38-818 0 0,1 0 1 0 0,2 0-1 0 0,1-1 1 0 0,32 54-1 0 0,-41-79-366 0 0,22 38 200 0 0,-24-40-243 0 0,0 0 0 0 0,0 1 0 0 0,0-1 0 0 0,-1 0 0 0 0,0 1 0 0 0,0 0 0 0 0,0-1 0 0 0,1 6 0 0 0,-2-8 85 0 0,-9-7-2280 0 0,5 2 386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17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5984 0 0,'2'0'4620'0'0,"44"-3"1032"0"0,3-4-4094 0 0,18-2-6794 0 0,-48 9-166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29.55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1223 8 4144 0 0,'-36'-8'6190'0'0,"32"9"-5812"0"0,-29 8 804 0 0,27-7-682 0 0,-21 6 1515 0 0,-39 18-1 0 0,33-14-735 0 0,27-10-1193 0 0,-1 0 0 0 0,1 0 0 0 0,0 1 0 0 0,-10 5-1 0 0,-24 12 306 0 0,31-16-300 0 0,0 0 1 0 0,0 1-1 0 0,-13 9 0 0 0,16-10-57 0 0,0 0-1 0 0,0-1 0 0 0,-8 4 0 0 0,8-5-18 0 0,-1 1 0 0 0,2 0 0 0 0,-1 1-1 0 0,0-1 1 0 0,-5 6 0 0 0,2-2 14 0 0,0-1 0 0 0,-11 7-1 0 0,12-8-3 0 0,-1 0-1 0 0,1 1 0 0 0,-13 11 1 0 0,16-12-8 0 0,-1 0 1 0 0,0-1-1 0 0,-1 1 0 0 0,-12 5 1 0 0,-7 4 52 0 0,-58 47 183 0 0,45-34-42 0 0,-14 9 94 0 0,48-32-289 0 0,0-1 0 0 0,1 1-1 0 0,-1 0 1 0 0,1 0 0 0 0,0 0-1 0 0,0 1 1 0 0,0 0-1 0 0,-3 5 1 0 0,-12 15 15 0 0,-43 48 44 0 0,50-58-21 0 0,0 0 0 0 0,-9 19 0 0 0,-4 3 0 0 0,14-20-22 0 0,-13 25 0 0 0,17-26 15 0 0,6-12-46 0 0,0-1 1 0 0,0 1 0 0 0,-1-1 0 0 0,0 0 0 0 0,0 0 0 0 0,0 0 0 0 0,0 0 0 0 0,-4 5 0 0 0,2-3 4 0 0,0 0 0 0 0,0 1 0 0 0,1 0 1 0 0,-1 0-1 0 0,1 0 0 0 0,1 0 0 0 0,-3 9 0 0 0,-1 0-2 0 0,-12 37 60 0 0,4-22-64 0 0,-21 52 0 0 0,33-76 0 0 0,-14 50 0 0 0,9-29 20 0 0,4-16-5 0 0,0 0 0 0 0,-1 16-1 0 0,-2 0-14 0 0,4-21 0 0 0,1 0 0 0 0,-1 0 0 0 0,1 0 0 0 0,0 8 0 0 0,1-5 0 0 0,-1 1 0 0 0,-4 14 0 0 0,3-14 0 0 0,0 0 0 0 0,-1 17 0 0 0,-2 26 0 0 0,1-25 0 0 0,-10 58 23 0 0,9-56-9 0 0,0 0 0 0 0,-1 38-1 0 0,5-37 8 0 0,-8 43 0 0 0,1-8 1 0 0,7-56-21 0 0,-6 67 30 0 0,5 115 1 0 0,2-51-32 0 0,-2-93 0 0 0,3 0 0 0 0,6 50 0 0 0,0-42 0 0 0,7 43 0 0 0,-5-57 22 0 0,-3 1-1 0 0,1 56 0 0 0,-8-71-21 0 0,1-16 0 0 0,-1-1 0 0 0,1 0 0 0 0,2 13 0 0 0,5 37 0 0 0,4 21 0 0 0,16 51 0 0 0,-23-116 0 0 0,1 0 0 0 0,6 16 0 0 0,8 26 0 0 0,-16-45 0 0 0,-2-4 0 0 0,2-1 0 0 0,4 15 0 0 0,15 41 0 0 0,-6-16 0 0 0,12 51 0 0 0,-7-18 0 0 0,-4-31 0 0 0,-2-2 0 0 0,32 71 0 0 0,-17-54 3 0 0,23 42-139 0 0,-20-55-726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31.79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23 383 5984 0 0,'-4'-15'640'0'0,"-2"2"-464"0"0,5 11-107 0 0,0-1 1 0 0,0 1-1 0 0,0-1 0 0 0,0 1 1 0 0,0-1-1 0 0,1 1 0 0 0,-1-1 0 0 0,0-4 1 0 0,-1-33 340 0 0,1 28-173 0 0,0 0 0 0 0,1 0 0 0 0,2-20 0 0 0,-1 27-68 0 0,0 0-1 0 0,1-1 1 0 0,0 1-1 0 0,0 1 0 0 0,0-1 1 0 0,1 0-1 0 0,-1 0 0 0 0,1 1 1 0 0,0-1-1 0 0,0 1 1 0 0,1 0-1 0 0,0 0 0 0 0,7-6 1 0 0,-7 7-107 0 0,-1 0 1 0 0,1-1-1 0 0,0 1 1 0 0,4-7-1 0 0,-5 7-24 0 0,0-1 0 0 0,0 1 0 0 0,1 0 0 0 0,-1-1 0 0 0,6-2 0 0 0,24-12 172 0 0,1 3 1 0 0,41-15-1 0 0,-64 26-185 0 0,19-5 142 0 0,1 1 0 0 0,-1 2 0 0 0,64-6 0 0 0,-47 11-117 0 0,-1 2 0 0 0,52 7 0 0 0,-57-4-12 0 0,30-2-25 0 0,-41-1 112 0 0,33 3 1 0 0,107 13 265 0 0,-52-6-132 0 0,-67-6-287 0 0,-1 3-1 0 0,82 23 1 0 0,-25-4-30 0 0,-44-13 116 0 0,24 3 34 0 0,6 2 43 0 0,-20-1-63 0 0,-23-7 28 0 0,70 27 0 0 0,-96-30-76 0 0,27 6 0 0 0,-14-4-8 0 0,-29-7-6 0 0,0 0 0 0 0,0 0 0 0 0,13 9 0 0 0,9 4 14 0 0,10 3-26 0 0,-22-10 5 0 0,1 0-1 0 0,0-2 0 0 0,1 0 1 0 0,27 6-1 0 0,9-3 20 0 0,67 10 10 0 0,30 0-32 0 0,-38-5 84 0 0,-88-11-54 0 0,33 9 0 0 0,-30-6-20 0 0,1 0 12 0 0,115 21 138 0 0,-80-19-162 0 0,61 6 14 0 0,-93-13 1 0 0,14 0 7 0 0,53-3 1 0 0,45-2 88 0 0,-32 3 2 0 0,-32-4 35 0 0,138-9 160 0 0,242-34 280 0 0,-300 36-469 0 0,-107 6-87 0 0,-14 2 28 0 0,42-9 1 0 0,114-26 112 0 0,-117 21-107 0 0,86-22 124 0 0,-122 27-133 0 0,0 2 0 0 0,1 2 0 0 0,73-5 0 0 0,0-1-45 0 0,-57 5-10 0 0,24-3-33 0 0,-2-4-1 0 0,0-4 0 0 0,-1-3 0 0 0,-1-4 1 0 0,90-43-1 0 0,-106 40-180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33.21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190 0 1376 0 0,'-12'14'7991'0'0,"7"-7"-7380"0"0,4-4-427 0 0,-1-1 0 0 0,0 1-1 0 0,1-1 1 0 0,-1 1-1 0 0,0-1 1 0 0,-5 4 0 0 0,6-4-80 0 0,-1 0 0 0 0,0-1 0 0 0,1 1-1 0 0,-1 0 1 0 0,1 0 0 0 0,-1 0 0 0 0,-1 4 0 0 0,-5 6 145 0 0,-36 40 516 0 0,43-51-758 0 0,0 1 0 0 0,0-1 0 0 0,0 1 1 0 0,0-1-1 0 0,0 1 0 0 0,1 0 0 0 0,-2 3 0 0 0,-5 10 45 0 0,4-9-47 0 0,0-1 0 0 0,0 1 0 0 0,1 0 0 0 0,-1 0 0 0 0,1 0-1 0 0,1 0 1 0 0,-1 0 0 0 0,1 0 0 0 0,0 0 0 0 0,0 13 0 0 0,-5 4-5 0 0,5-21 0 0 0,0 1 0 0 0,0 0 0 0 0,0 0 0 0 0,1 0 0 0 0,-1-1 0 0 0,1 1 0 0 0,0 0 0 0 0,-1 0 0 0 0,2 3 0 0 0,0 3 37 0 0,0 1 1 0 0,0 0 0 0 0,0-1 0 0 0,-1 1 0 0 0,-1 0 0 0 0,0-1 0 0 0,0 1 0 0 0,0-1 0 0 0,-2 1-1 0 0,1-1 1 0 0,-8 18 0 0 0,7-19 40 0 0,0 0-1 0 0,1 0 0 0 0,-3 10 0 0 0,4-10-39 0 0,-1 0 1 0 0,-1-1-1 0 0,-3 10 0 0 0,6-16-34 0 0,0 1 0 0 0,-1-1 1 0 0,1 0-1 0 0,0 1 1 0 0,0-1-1 0 0,0 0 1 0 0,0 1-1 0 0,0-1 0 0 0,0 1 1 0 0,0-1-1 0 0,0 0 1 0 0,0 1-1 0 0,1-1 1 0 0,-1 0-1 0 0,1 1 0 0 0,-1-1 1 0 0,1 0-1 0 0,-1 1 1 0 0,1-1-1 0 0,1 1 1 0 0,5 17 26 0 0,-5-6-33 0 0,-2-9 12 0 0,1 1-1 0 0,0-1 0 0 0,0 0 0 0 0,0 1 0 0 0,4 7 0 0 0,-2-5-1 0 0,-1-4-7 0 0,0 0-1 0 0,-1 1 0 0 0,1-1 0 0 0,-1 0 1 0 0,0 1-1 0 0,0-1 0 0 0,0 1 0 0 0,0 4 1 0 0,1 8 20 0 0,7 29 1 0 0,-5-31-4 0 0,-1-1 1 0 0,-1 0-1 0 0,1 22 1 0 0,-2-23-2 0 0,0-1 0 0 0,0 1 0 0 0,2-1 0 0 0,4 17 0 0 0,-6-23-11 0 0,0 0-1 0 0,-1 0 1 0 0,1 0-1 0 0,-1 0 1 0 0,0 0-1 0 0,-1 9 1 0 0,0-8-2 0 0,1 0-1 0 0,0 0 1 0 0,1 10 0 0 0,11 59-4 0 0,-10-65 7 0 0,0 0 0 0 0,1-1 0 0 0,0 1 1 0 0,1 0-1 0 0,7 15 0 0 0,7 17 14 0 0,-10-20-21 0 0,15 28 0 0 0,-13-30 0 0 0,12 34 0 0 0,-9-19 12 0 0,24 45 0 0 0,-10-22-187 0 0,-12-25-604 0 0,2 1-251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33.981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 1 5064 0 0,'0'2'389'0'0,"0"47"1603"0"0,-1-1 352 0 0,-1-14-1504 0 0,3 36 46 0 0,2-1 0 0 0,23 123 1 0 0,1-47-470 0 0,4 24 118 0 0,-27-153-535 0 0,1-2 0 0 0,8 18 0 0 0,0-3 0 0 0,7 6-946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34.39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435 1 5528 0 0,'-13'9'584'0'0,"-3"6"84"0"0,8-8 299 0 0,0 1 0 0 0,0 0 1 0 0,1 1-1 0 0,-12 17 0 0 0,-31 71 253 0 0,-45 122 0 0 0,44-94-940 0 0,-86 178-258 0 0,115-260-268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08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3680 0 0,'-1'6'6417'0'0,"1"-6"-6250"0"0,0 0 1 0 0,0 1-1 0 0,0-1 1 0 0,0 1-1 0 0,0-1 0 0 0,0 0 1 0 0,0 1-1 0 0,0-1 0 0 0,0 1 1 0 0,0-1-1 0 0,0 0 0 0 0,0 1 1 0 0,0-1-1 0 0,0 1 1 0 0,-9 13 261 0 0,1-3-12 0 0,8 7 521 0 0,0-16-887 0 0,0-1 0 0 0,1 0 0 0 0,-1 1 0 0 0,0-1 0 0 0,1 1 0 0 0,0-1 0 0 0,-1 1 1 0 0,1-1-1 0 0,1 2 0 0 0,3 12 86 0 0,-5-5-62 0 0,0-9-66 0 0,0 1 0 0 0,0 0-1 0 0,0-1 1 0 0,0 1 0 0 0,0 0 0 0 0,0-1-1 0 0,0 1 1 0 0,1-1 0 0 0,-1 1-1 0 0,1 0 1 0 0,-1-1 0 0 0,1 1 0 0 0,0-1-1 0 0,1 2 1 0 0,-2-1-2 0 0,1 0 0 0 0,-1-1 1 0 0,1 1-1 0 0,-1 0 0 0 0,1-1 0 0 0,-1 1 0 0 0,0 0 0 0 0,0 0 0 0 0,0-1 0 0 0,0 1 1 0 0,0 0-1 0 0,-1 2 0 0 0,0 10 60 0 0,2-7-12 0 0,0 0 1 0 0,-1 1-1 0 0,-1-1 0 0 0,1 0 0 0 0,-1 1 1 0 0,0-1-1 0 0,-1 0 0 0 0,-3 13 1 0 0,4-18-57 0 0,1-1 1 0 0,0 1 0 0 0,0 0 0 0 0,0-1 0 0 0,0 1 0 0 0,0 0 0 0 0,0-1 0 0 0,0 1 0 0 0,1 0 0 0 0,-1-1 0 0 0,0 1 0 0 0,1-1 0 0 0,1 4 0 0 0,-2-4 1 0 0,1 1-1 0 0,0-1 1 0 0,-1 1 0 0 0,1-1 0 0 0,-1 1 0 0 0,0 0 0 0 0,1-1 0 0 0,-1 1 0 0 0,0 0 0 0 0,0-1 0 0 0,0 1 0 0 0,0-1 0 0 0,-1 3 0 0 0,-4 9 41 0 0,4-10-32 0 0,0-1 0 0 0,0 0 1 0 0,0 0-1 0 0,1 1 0 0 0,-1-1 0 0 0,1 1 0 0 0,-1 3 1 0 0,4 60 117 0 0,-3-61-121 0 0,1-1 0 0 0,-1 1 0 0 0,1-1 0 0 0,0 1 0 0 0,0-1 0 0 0,1 0 0 0 0,-1 1 0 0 0,4 6 1 0 0,-4-10-8 0 0,0 1 0 0 0,-1-1 0 0 0,0 1 0 0 0,1-1 0 0 0,-1 1 0 0 0,0-1 0 0 0,0 1 0 0 0,1-1 0 0 0,-1 1 0 0 0,0-1 0 0 0,-1 1 0 0 0,1-1 0 0 0,-1 3 0 0 0,1-2 0 0 0,0 0 0 0 0,0 0 0 0 0,-1 0 0 0 0,1 0 0 0 0,0 0 0 0 0,1 0 0 0 0,-1-1 0 0 0,1 4 0 0 0,2 6 0 0 0,-2-9 0 0 0,0 0 0 0 0,0 0 0 0 0,0 0 0 0 0,-1 0 0 0 0,1 0 0 0 0,-1 0 0 0 0,0 0 0 0 0,1 0 0 0 0,-1 0 0 0 0,0 0 0 0 0,0 0 0 0 0,0 0 0 0 0,-1 0 0 0 0,0 3 0 0 0,1-3 0 0 0,-1 1 0 0 0,0 0 0 0 0,1-1 0 0 0,-1 1 0 0 0,1 0 0 0 0,0 0 0 0 0,0 0 0 0 0,0-1 0 0 0,0 1 0 0 0,0 0 0 0 0,1 0 0 0 0,-1-1 0 0 0,2 5 0 0 0,-1-5 3 0 0,-1 0 0 0 0,0 0 1 0 0,1-1-1 0 0,-1 1 1 0 0,0 0-1 0 0,0 0 1 0 0,0-1-1 0 0,0 1 1 0 0,-1 0-1 0 0,1 0 1 0 0,0-1-1 0 0,-1 1 1 0 0,1 0-1 0 0,-1-1 1 0 0,0 1-1 0 0,0-1 1 0 0,1 1-1 0 0,-2 1 1 0 0,0 1-6 0 0,1-3 2 0 0,1 0 0 0 0,0-1 0 0 0,0 1 0 0 0,0 0 0 0 0,0 0 0 0 0,0-1 0 0 0,0 1 0 0 0,0 0 0 0 0,0 0 0 0 0,0 0 0 0 0,0-1 1 0 0,0 1-1 0 0,0 0 0 0 0,1 0 0 0 0,-1-1 0 0 0,0 1 0 0 0,0 0 0 0 0,1-1 0 0 0,-1 1 0 0 0,1 0 0 0 0,-1-1 0 0 0,1 2 1 0 0,2 4 7 0 0,-3-5-2 0 0,1 0 0 0 0,-1 1 0 0 0,0-1 1 0 0,0 0-1 0 0,0 1 0 0 0,0-1 0 0 0,0 0 0 0 0,0 1 0 0 0,-1-1 0 0 0,1 1 0 0 0,-1 1 0 0 0,1-2 1 0 0,-1 1 0 0 0,1 0-1 0 0,0 0 1 0 0,-1 0 0 0 0,1-1-1 0 0,0 1 1 0 0,0 0 0 0 0,1 2-1 0 0,5 18 102 0 0,-4-18-81 0 0,0 1 1 0 0,-1 0-1 0 0,0 0 1 0 0,0 0-1 0 0,1 8 0 0 0,-1 0 50 0 0,5 26-1 0 0,-4-27-47 0 0,0 1-7 0 0,-1-9-11 0 0,-1 0-1 0 0,1 0 1 0 0,0-1-1 0 0,0 1 1 0 0,2 4-1 0 0,-2-5 1 0 0,0 1 0 0 0,0-1 0 0 0,-1 1 0 0 0,0 0 0 0 0,1-1 0 0 0,-1 1 0 0 0,0 0 0 0 0,-1 6 0 0 0,0 18 61 0 0,3 45 2 0 0,-2-40-74 0 0,0-29 0 0 0,-1 1 0 0 0,1-1 0 0 0,0 1 0 0 0,0-1 0 0 0,1 1 0 0 0,-1-1 0 0 0,1 1 0 0 0,0-1 0 0 0,3 9 0 0 0,9 38 0 0 0,-11-48 6 0 0,0 0-1 0 0,-1 1 0 0 0,0-1 1 0 0,0 0-1 0 0,0 1 0 0 0,0-1 1 0 0,-1 1-1 0 0,1-1 0 0 0,-1 1 1 0 0,0 0-1 0 0,0 4 0 0 0,-1 2-5 0 0,1 0 0 0 0,2 12 0 0 0,0 7 0 0 0,-2-27 0 0 0,0 1 0 0 0,1 0 0 0 0,-1-1 0 0 0,1 1 0 0 0,0 0 0 0 0,1 4 0 0 0,-1-5 0 0 0,0-1 0 0 0,0 1 0 0 0,-1 0 0 0 0,1-1 0 0 0,-1 1 0 0 0,1 0 0 0 0,-1 0 0 0 0,0 0 0 0 0,1-1 0 0 0,-1 1 0 0 0,0 0 0 0 0,0 0 0 0 0,-1 0 0 0 0,1 0 0 0 0,-1 3 0 0 0,-1-2 0 0 0,1 0 0 0 0,3 11 0 0 0,1-1 0 0 0,-3-10 0 0 0,0-1 0 0 0,1 1 0 0 0,-1 0 0 0 0,1-1 0 0 0,0 1 0 0 0,0-1 0 0 0,0 0 0 0 0,1 3 0 0 0,-1-3 0 0 0,0 1 0 0 0,0-1 0 0 0,-1 0-1 0 0,1 1 1 0 0,-1-1 0 0 0,1 6 0 0 0,-1-7 2 0 0,0 1 0 0 0,0 0 1 0 0,1 0-1 0 0,-1 0 1 0 0,0-1-1 0 0,1 1 0 0 0,-1 0 1 0 0,1-1-1 0 0,0 1 1 0 0,-1 0-1 0 0,1-1 0 0 0,2 4 1 0 0,-2-4 22 0 0,1 1 1 0 0,-1-1-1 0 0,0 1 0 0 0,0-1 1 0 0,-1 1-1 0 0,1 0 1 0 0,0-1-1 0 0,0 1 1 0 0,-1 0-1 0 0,1 0 0 0 0,-1 0 1 0 0,1-1-1 0 0,-1 1 1 0 0,0 0-1 0 0,0 0 0 0 0,0 0 1 0 0,0 0-1 0 0,0 3 1 0 0,1 17 45 0 0,-1-18-131 0 0,0-1 0 0 0,1 0 0 0 0,-1 1 0 0 0,-1-1-1 0 0,0 6 1 0 0,1-6 54 0 0,-1-1-1 0 0,1 1 1 0 0,0-1-1 0 0,0 1 1 0 0,0 0 0 0 0,0-1-1 0 0,0 1 1 0 0,0-1-1 0 0,1 1 1 0 0,1 3-1 0 0,-2-3 7 0 0,1-1 0 0 0,-1 1 0 0 0,1 0 0 0 0,-1-1 0 0 0,0 1 0 0 0,0 0 0 0 0,0-1 0 0 0,0 1 0 0 0,-1 4 0 0 0,0 18 0 0 0,17 72 362 0 0,-16-93-389 0 0,1 0 0 0 0,-1-1 0 0 0,0 1-1 0 0,0 0 1 0 0,-1-1 0 0 0,0 5 0 0 0,1-5 11 0 0,-1 0-1 0 0,1 0 1 0 0,0 0 0 0 0,0 0-1 0 0,0 0 1 0 0,0 0 0 0 0,0-1-1 0 0,1 1 1 0 0,-1 0 0 0 0,2 4-1 0 0,-1-3 17 0 0,0 0 0 0 0,-1 1 0 0 0,1-1 0 0 0,-1 0 0 0 0,0 0 0 0 0,0 0 0 0 0,0 0 0 0 0,-1 5 0 0 0,-1 11 0 0 0,-1 2 0 0 0,-3 3 0 0 0,3-13 0 0 0,2-11 0 0 0,1 0 0 0 0,-1 1 0 0 0,1-1 0 0 0,-1 0 0 0 0,1 0 0 0 0,0 1 0 0 0,0-1 0 0 0,-1 0 0 0 0,1 1 0 0 0,0-1 0 0 0,0 0 0 0 0,0 1 0 0 0,1-1 0 0 0,-1 0 0 0 0,0 0 0 0 0,0 1 0 0 0,1-1 0 0 0,0 3 0 0 0,0-3 0 0 0,0 0 0 0 0,-1 0 0 0 0,1 0 0 0 0,-1 0 0 0 0,1 0 0 0 0,-1 0 0 0 0,1 0 0 0 0,-1 0 0 0 0,1 0 0 0 0,-1 0 0 0 0,0 0 0 0 0,0 1 0 0 0,0-1 0 0 0,0 0 0 0 0,0 0 0 0 0,0 0 0 0 0,0 1 0 0 0,0 1 0 0 0,-1 2 0 0 0,1-3 0 0 0,0 1 0 0 0,0-1 0 0 0,0 1 0 0 0,0 0 0 0 0,0-1 0 0 0,1 1 0 0 0,-1-1 0 0 0,1 1 0 0 0,0-1 0 0 0,0 1 0 0 0,0-1 0 0 0,0 0 0 0 0,0 1 0 0 0,1-1 0 0 0,1 3 0 0 0,-2-4 0 0 0,-1 1 0 0 0,1-1 0 0 0,0 0 0 0 0,-1 0 0 0 0,0 0 0 0 0,1 1 0 0 0,-1-1 0 0 0,0 0 0 0 0,1 0 0 0 0,-1 1 0 0 0,0-1 0 0 0,0 0 0 0 0,0 0 0 0 0,0 1 0 0 0,-1-1 0 0 0,1 0 0 0 0,0 2 0 0 0,-1-2 0 0 0,1 1 0 0 0,0 0 0 0 0,0-1 0 0 0,0 1 0 0 0,0 0 0 0 0,0-1 0 0 0,0 1 0 0 0,0-1 0 0 0,1 1 0 0 0,-1 0 0 0 0,0-1 0 0 0,2 3 0 0 0,-2-2 0 0 0,1-1 0 0 0,-1 1 0 0 0,1 0 0 0 0,-1-1 0 0 0,0 1 0 0 0,1 0 0 0 0,-1 0 0 0 0,0-1 0 0 0,0 1 0 0 0,-1 0 0 0 0,1 0 0 0 0,0 0 0 0 0,-1 2 0 0 0,-2 25 0 0 0,4-27 4 0 0,-8 11 24 0 0,4-8-6 0 0,2-4-15 0 0,-1 8-4 0 0,1 2-3 0 0,-1-1-116 0 0,1-9-492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35.214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10 1 3680 0 0,'-1'2'2405'0'0,"-1"2"-2051"0"0,1 1-1 0 0,-1 0 1 0 0,1 0 0 0 0,0 0-1 0 0,0 0 1 0 0,1 1 0 0 0,-1-1-1 0 0,2 10 1 0 0,1 2-50 0 0,6 23 0 0 0,-1-1 196 0 0,18 82 643 0 0,-1-2-286 0 0,-2-12-19 0 0,4 24 62 0 0,-4-2-628 0 0,1-5-144 0 0,-20-116-153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35.56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1 332 2304 0 0,'39'-28'6787'0'0,"-25"13"-6216"0"0,-3 6 111 0 0,1 1-1 0 0,14-8 0 0 0,12-10 458 0 0,-23 16-488 0 0,22-13-1 0 0,8-5 92 0 0,-5 3-320 0 0,-30 20-352 0 0,0-1 1 0 0,0 0-1 0 0,0-1 1 0 0,11-11-1 0 0,-7 6 8 0 0,25-18-1 0 0,-21 17-25 0 0,-7 5-50 0 0,-1 1-1 0 0,2 0 1 0 0,-1 1 0 0 0,0 0 0 0 0,21-6 0 0 0,-24 11-958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37.46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97 1 6448 0 0,'-2'0'498'0'0,"-4"2"-262"0"0,0-1 0 0 0,1 1 0 0 0,-1 0 0 0 0,0 1-1 0 0,1-1 1 0 0,0 1 0 0 0,0 0 0 0 0,0 0 0 0 0,-6 5 0 0 0,8-5-48 0 0,0 1 0 0 0,0-1 0 0 0,0 0 1 0 0,1 1-1 0 0,-1 0 0 0 0,1 0 1 0 0,0-1-1 0 0,0 1 0 0 0,0 1 1 0 0,1-1-1 0 0,-1 0 0 0 0,1 0 1 0 0,-1 8-1 0 0,0-7-160 0 0,2 1 0 0 0,-1 0 1 0 0,1 0-1 0 0,-1 0 0 0 0,2-1 0 0 0,-1 1 1 0 0,1 0-1 0 0,0 0 0 0 0,0-1 0 0 0,0 1 0 0 0,4 9 1 0 0,1 1-11 0 0,1 0 0 0 0,0-1 0 0 0,11 17 0 0 0,-12-24-146 0 0,0 1 0 0 0,1-1 1 0 0,0 0-1 0 0,1-1 1 0 0,-1 0-1 0 0,15 10 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38.56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17 0 4144 0 0,'-1'1'6377'0'0,"-12"23"-5894"0"0,12-22-474 0 0,1-1 0 0 0,0 0 0 0 0,-1 1 0 0 0,1-1 1 0 0,0 1-1 0 0,0-1 0 0 0,0 0 0 0 0,0 1 0 0 0,0-1 1 0 0,0 1-1 0 0,1 2 0 0 0,-1 2 55 0 0,2 17 85 0 0,0 0 0 0 0,1 0 0 0 0,2 0 0 0 0,0-1 0 0 0,9 25 0 0 0,13 59-4 0 0,-6-22 44 0 0,18 93 246 0 0,-22-110 6 0 0,15 118-1 0 0,-17-62 78 0 0,-3-52-236 0 0,-7-47-159 0 0,-1 1 0 0 0,1 34 1 0 0,-5-32-72 0 0,2 0 0 0 0,5 29 0 0 0,-4-39-484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39.22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0 953 7632 0 0,'1'-2'689'0'0,"1"-4"-644"0"0,1 1 0 0 0,0 0 0 0 0,0 0 0 0 0,1 0 0 0 0,-1 1 0 0 0,1-1 0 0 0,0 1 0 0 0,0 0 0 0 0,1 0 0 0 0,9-6 0 0 0,11-13 259 0 0,-10 11-46 0 0,0-1 0 0 0,1 2 0 0 0,0 0 0 0 0,19-9-1 0 0,-9 5-60 0 0,-7 5-60 0 0,1 2-1 0 0,0 0 1 0 0,42-11-1 0 0,9-2 33 0 0,-36 9-145 0 0,0 3 1 0 0,51-8-1 0 0,-76 15-18 0 0,6-2 15 0 0,0 0 0 0 0,30-13 1 0 0,9-3 80 0 0,99-29 284 0 0,105-24 119 0 0,-179 52-454 0 0,1-1-23 0 0,169-40 100 0 0,10-16-128 0 0,-223 66 0 0 0,30-7 0 0 0,-28 11 0 0 0,102-18 0 0 0,-93 16 0 0 0,-26 6 0 0 0,22-3 0 0 0,104-12 0 0 0,-99 12 0 0 0,66-16 40 0 0,-77 14-20 0 0,57-13 54 0 0,109-41 0 0 0,-93 26-74 0 0,-25 10 0 0 0,2 1-3515 0 0,-48 13-490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39.92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 0 7832 0 0,'0'0'38'0'0,"-1"1"0"0"0,1-1 0 0 0,0 0 0 0 0,-1 0 0 0 0,1 1 0 0 0,0-1 0 0 0,-1 0 0 0 0,1 1 0 0 0,0-1 0 0 0,0 0 0 0 0,-1 0 0 0 0,1 1 0 0 0,0-1 1 0 0,0 1-1 0 0,0-1 0 0 0,0 0 0 0 0,-1 1 0 0 0,1-1 0 0 0,0 0 0 0 0,0 1 0 0 0,0-1 0 0 0,0 1 0 0 0,0 0 0 0 0,0 1 29 0 0,0 0 12 0 0,0 1 0 0 0,0-1 0 0 0,0 0 1 0 0,0 0-1 0 0,0 0 0 0 0,1 0 0 0 0,-1 0 0 0 0,0 0 1 0 0,1 0-1 0 0,0-1 0 0 0,0 1 0 0 0,-1 0 0 0 0,1 0 1 0 0,2 2-1 0 0,0 3 133 0 0,1-1 0 0 0,-1 1 0 0 0,4 13 0 0 0,4 9 12 0 0,5 9-105 0 0,19 70 0 0 0,-17-49 227 0 0,4 14 529 0 0,19 102 0 0 0,-8-27-188 0 0,-4-15-258 0 0,-22-105-382 0 0,-7-23-35 0 0,0-3-7 0 0,0-1 0 0 0,1 1 0 0 0,-1-1 0 0 0,0 1 0 0 0,1-1 0 0 0,-1 1 0 0 0,1-1 0 0 0,0 0 0 0 0,-1 1 0 0 0,1-1 0 0 0,0 0 0 0 0,0 0 0 0 0,-1 1 0 0 0,1-1 0 0 0,2 2 0 0 0,-1-1 6 0 0,3-26-2054 0 0,-1 8 1318 0 0,-4-3-11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40.345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57 1093 2304 0 0,'-14'-61'129'0'0,"2"9"961"0"0,0-5 1629 0 0,-5-33-863 0 0,16 79-1677 0 0,0 0 1 0 0,1 0-1 0 0,1 0 0 0 0,-1 1 1 0 0,2-1-1 0 0,3-16 0 0 0,0 8-6 0 0,-3 9-92 0 0,1 0-1 0 0,0 1 0 0 0,0 0 0 0 0,1-1 0 0 0,0 1 1 0 0,8-12-1 0 0,-12 20-76 0 0,3-3 20 0 0,-1 0 1 0 0,0 1 0 0 0,1 0 0 0 0,-1 0 0 0 0,1 0 0 0 0,0 0 0 0 0,0 0 0 0 0,1 0 0 0 0,-1 1 0 0 0,0-1-1 0 0,5-1 1 0 0,-1 0 19 0 0,-2 1 6 0 0,1 0 0 0 0,0 1 0 0 0,0-1 0 0 0,0 1 0 0 0,0 0 0 0 0,9-1 0 0 0,13-5 24 0 0,-3-1-66 0 0,44-10 200 0 0,39-4 224 0 0,0 0-74 0 0,32 7-117 0 0,63-8-144 0 0,-111 12 45 0 0,108-29 155 0 0,-51 8-120 0 0,111-13-59 0 0,-171 34-91 0 0,-56 9-8 0 0,39-9-1 0 0,225-42-149 0 0,-242 45 293 0 0,89-25-1 0 0,49-29 360 0 0,-79 24-394 0 0,107-42-485 0 0,-216 79 346 0 0,45-17-210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41.501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1 728 3680 0 0,'24'2'272'0'0,"-20"-2"50"0"0,0 1-1 0 0,0-1 0 0 0,-1 1 1 0 0,1-1-1 0 0,0 0 1 0 0,0 0-1 0 0,0-1 0 0 0,0 0 1 0 0,0 1-1 0 0,0-1 1 0 0,0 0-1 0 0,-1-1 0 0 0,1 1 1 0 0,5-3-1 0 0,56-36 2194 0 0,-39 25-1995 0 0,-19 12-445 0 0,-1 0 1 0 0,0-1 0 0 0,6-4-1 0 0,-3 0-8 0 0,1 1-1 0 0,-1 0 0 0 0,1 1 1 0 0,16-7-1 0 0,13-8-15 0 0,-20 11-25 0 0,0 1 0 0 0,24-8-1 0 0,-16 7 18 0 0,-1 0-1 0 0,0-2 0 0 0,-1-1 1 0 0,0-1-1 0 0,-1-1 0 0 0,-1-1 1 0 0,0-1-1 0 0,38-37 1 0 0,-35 29 18 0 0,32-33 54 0 0,-6-3 47 0 0,2 2 1 0 0,71-58 0 0 0,-113 108-181 0 0,0 0 1 0 0,1 0 0 0 0,0 1 0 0 0,1 1 0 0 0,23-9 0 0 0,-11 5-1672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42.086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0 584 5064 0 0,'52'-11'496'0'0,"-22"1"689"0"0,-1-1 0 0 0,0-1 0 0 0,-1-1 0 0 0,41-27 0 0 0,5-7-167 0 0,110-78 377 0 0,-81 56-1287 0 0,-17 14-42 0 0,124-96-53 0 0,-161 111-1833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43.050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237 4 6192 0 0,'18'-3'281'0'0,"-15"3"-6"0"0,6 5 711 0 0,-8-5-956 0 0,-1 1 1 0 0,0-1-1 0 0,0 0 0 0 0,0 0 0 0 0,0 1 0 0 0,0-1 1 0 0,0 0-1 0 0,0 1-15 0 0,0-1 1 0 0,0 0-1 0 0,0 1 1 0 0,0-1-1 0 0,0 0 1 0 0,0 1-1 0 0,0-1 1 0 0,0 0-1 0 0,1 1 1 0 0,-1-1-1 0 0,0 0 1 0 0,0 1-1 0 0,0-1 1 0 0,0 0-1 0 0,0 1 1 0 0,1-1-1 0 0,-1 0 1 0 0,0 0-1 0 0,0 1 1 0 0,1-1-1 0 0,-1 0 1 0 0,0 0-1 0 0,0 0 1 0 0,1 1-1 0 0,-1-1 1 0 0,0 0-1 0 0,1 0 1 0 0,-1 0-1 0 0,0 0 1 0 0,1 1-1 0 0,-1-1 1 0 0,0 0-1 0 0,1 0 1 0 0,-1 0-1 0 0,1 0 22 0 0,-1 0 1 0 0,1 0-1 0 0,0 1 0 0 0,-1-1 1 0 0,1 0-1 0 0,-1 0 0 0 0,1 1 0 0 0,-1-1 1 0 0,1 0-1 0 0,-1 1 0 0 0,1-1 1 0 0,-1 1-1 0 0,1-1 0 0 0,-1 1 0 0 0,1-1 1 0 0,-1 1-1 0 0,0-1 0 0 0,1 1 1 0 0,-1-1-1 0 0,0 1 0 0 0,1-1 1 0 0,-1 1-1 0 0,0-1 0 0 0,0 1 0 0 0,0 1 1 0 0,5 12 384 0 0,-4-10-327 0 0,1 0-1 0 0,-1 1 1 0 0,0-1 0 0 0,0 1-1 0 0,0-1 1 0 0,-1 1 0 0 0,0-1 0 0 0,0 7-1 0 0,-1-6-23 0 0,1-1 0 0 0,-1 1 0 0 0,1-1 0 0 0,0 1 0 0 0,0-1 0 0 0,1 1 0 0 0,-1-1 0 0 0,1 0 0 0 0,2 8 0 0 0,-3-9-33 0 0,0-1 0 0 0,0 1 0 0 0,0 0 0 0 0,0 0 0 0 0,0 0 1 0 0,-1 0-1 0 0,1-1 0 0 0,-1 1 0 0 0,0 0 0 0 0,-1 3 0 0 0,1-4 0 0 0,0 1-1 0 0,1 0 1 0 0,-1 0 0 0 0,0 0-1 0 0,1 0 1 0 0,0 0-1 0 0,0 4 1 0 0,5 12 211 0 0,-1 2-28 0 0,-4-4-84 0 0,0-5-26 0 0,0-1 0 0 0,0 1 0 0 0,1 0 0 0 0,5 17 0 0 0,-4-18-45 0 0,0 1 1 0 0,-1-1-1 0 0,0 0 0 0 0,-1 1 0 0 0,-2 16 1 0 0,2-16-10 0 0,1 0 1 0 0,2 17 0 0 0,-1-18-39 0 0,-1 0 1 0 0,-1 0 0 0 0,0 14 0 0 0,-2 34 56 0 0,2-37-28 0 0,-1-1 0 0 0,-4 28 0 0 0,1-31 40 0 0,2 0 0 0 0,0 1 0 0 0,1 32 0 0 0,1-24 32 0 0,-7 49 0 0 0,1-8 36 0 0,0-24-104 0 0,4-34-30 0 0,0 1 1 0 0,1-1 0 0 0,0 1-1 0 0,1-1 1 0 0,1 15 0 0 0,1-15-14 0 0,-1-5-8 0 0,0-1-1 0 0,-1 1 1 0 0,1 0-1 0 0,-1-1 1 0 0,0 1-1 0 0,0 0 1 0 0,0-1-1 0 0,0 1 1 0 0,-1 0-1 0 0,0-1 1 0 0,0 1-1 0 0,-2 4 1 0 0,1-1 4 0 0,0 1 1 0 0,0-1 0 0 0,0 15 0 0 0,1-12 6 0 0,0-1 0 0 0,-3 13 1 0 0,-14 53-1 0 0,-3 13-2 0 0,4-10 44 0 0,8-34-54 0 0,2-4 132 0 0,-1 48 0 0 0,6-67-47 0 0,1-8-28 0 0,0-1 0 0 0,2 18 0 0 0,0-23-44 0 0,-1 1 0 0 0,0-1 1 0 0,-1 10-1 0 0,-3-3-2 0 0,0-3-47 0 0,-1-1 0 0 0,0 0 1 0 0,-1 0-1 0 0,0 0 0 0 0,-1-1 1 0 0,-12 16-1 0 0,13-19 101 0 0,0 1-1 0 0,-7 12 1 0 0,-10 15-72 0 0,21-32 0 0 0,0 0 0 0 0,0 0 0 0 0,0 0 0 0 0,0 0 0 0 0,1 1 0 0 0,-1-1 0 0 0,0 4 0 0 0,-6 14-10 0 0,-6 14 17 0 0,12-28 0 0 0,-1 0 0 0 0,1-1 0 0 0,-7 13 0 0 0,7-15 32 0 0,0-1 1 0 0,0 1 0 0 0,0 0 0 0 0,-1 7 0 0 0,-5 10 160 0 0,7-20-140 0 0,1 1 0 0 0,-1 0 0 0 0,1-1 0 0 0,-1 1-1 0 0,1 0 1 0 0,0 0 0 0 0,0-1 0 0 0,0 1 0 0 0,0 6 544 0 0,3 4-468 0 0,1-5-114 0 0,-4-6 6 0 0,0 0 1 0 0,1 0-1 0 0,-1 0 0 0 0,1 0 0 0 0,-1 0 0 0 0,1 0 0 0 0,-1 0 0 0 0,1 0 1 0 0,0-1-1 0 0,-1 1 0 0 0,1 0 0 0 0,0 0 0 0 0,0-1 0 0 0,-1 1 0 0 0,1 0 1 0 0,0-1-1 0 0,0 1 0 0 0,0-1 0 0 0,0 1 0 0 0,0-1 0 0 0,1 1 0 0 0,19 6 155 0 0,-10-3-134 0 0,0-2 1 0 0,0 1-1 0 0,20 0 0 0 0,-30-3-35 0 0,5 1 3 0 0,-1 1-1 0 0,0-1 1 0 0,1 1-1 0 0,-1 0 1 0 0,0 0-1 0 0,0 1 0 0 0,0-1 1 0 0,0 1-1 0 0,8 7 1 0 0,-11-9-9 0 0,2 1-1 0 0,0 0 1 0 0,-1 0-1 0 0,1 0 0 0 0,0-1 0 0 0,0 1 0 0 0,0-1 0 0 0,0 0 0 0 0,0 0 0 0 0,8 0 0 0 0,39-2-2 0 0,-23 0-15 0 0,-8 2-21 0 0,0 0 1 0 0,0 1 0 0 0,-1 2-1 0 0,1 0 1 0 0,-1 1 0 0 0,27 10-1 0 0,41 18-26 0 0,-74-27 88 0 0,1-2 0 0 0,20 5 0 0 0,14 5 56 0 0,-31-9-91 0 0,1-1-1 0 0,0 0 1 0 0,0-2 0 0 0,0 0-1 0 0,29 0 1 0 0,19 2 143 0 0,-60-4-119 0 0,1 0 0 0 0,-1 0 1 0 0,0-1-1 0 0,8-1 0 0 0,17-1-31 0 0,6 5-42 0 0,-26-1 37 0 0,1 0 0 0 0,0-1 0 0 0,19-2 0 0 0,-24 1 23 0 0,9-2 0 0 0,0 1 0 0 0,1 1 0 0 0,0 0 0 0 0,17 2 0 0 0,-15 1 0 0 0,72 10 0 0 0,-68-9 0 0 0,0-1 0 0 0,39-1 0 0 0,-34-1 0 0 0,18-3 0 0 0,-26 2 0 0 0,21 1 0 0 0,217-7-37 0 0,-148 1 26 0 0,-75 2 11 0 0,0-1 0 0 0,56-16 0 0 0,-55 12 0 0 0,-14 3-117 0 0,0-1-1 0 0,-1-1 1 0 0,1 0-1 0 0,-1-2 1 0 0,33-21-1 0 0,-15 4-233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10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742 1482 4608 0 0,'-2'1'5606'0'0,"-53"22"-2126"0"0,38-16-2833 0 0,0-1 0 0 0,-21 4 0 0 0,23-6-413 0 0,0 0 0 0 0,0 1 0 0 0,-21 10 0 0 0,13-4-76 0 0,0-1 0 0 0,-1 0 0 0 0,0-2 0 0 0,0-1 0 0 0,-33 5 0 0 0,36-9 41 0 0,-31-2-1 0 0,-12 3-117 0 0,57-4-79 0 0,-1 0 0 0 0,1 0 0 0 0,0 0 0 0 0,-9-2 0 0 0,-12 0 12 0 0,28 2-9 0 0,-1 0 1 0 0,1 0-1 0 0,-1 0 1 0 0,1 0 0 0 0,0 0-1 0 0,-1 0 1 0 0,1 0-1 0 0,-1 1 1 0 0,1-1-1 0 0,-1 0 1 0 0,1 0-1 0 0,-1 1 1 0 0,1-1-1 0 0,0 0 1 0 0,-1 1 0 0 0,1-1-1 0 0,0 0 1 0 0,-1 1-1 0 0,-2 2 10 0 0,-5 0-13 0 0,1-1 0 0 0,0 0 1 0 0,-1 0-1 0 0,-8 1 0 0 0,-20 5-3 0 0,34-7 0 0 0,-8 2 37 0 0,-23 2-7 0 0,26-3-47 0 0,6-2-69 0 0,2-1-57 0 0,0 1 140 0 0,0 0 0 0 0,0 0 0 0 0,0 0-1 0 0,0 0 1 0 0,0-1 0 0 0,0 1 0 0 0,0 0 0 0 0,0 0 0 0 0,0-1-1 0 0,0 1 1 0 0,0-1 0 0 0,0 1 0 0 0,0-1 0 0 0,1 0-1 0 0,10-5 5 0 0,-9 5 0 0 0,-1 0 0 0 0,0 0 0 0 0,0 0 0 0 0,0 0 0 0 0,0 0 0 0 0,0-1 0 0 0,0 1 0 0 0,0-1 0 0 0,2-1 0 0 0,11-10-27 0 0,-13 12 29 0 0,0 0 0 0 0,-1 0 0 0 0,1-1 0 0 0,0 1-1 0 0,0-1 1 0 0,-1 1 0 0 0,1-1 0 0 0,1-2 0 0 0,3-3 20 0 0,-4 5-23 0 0,0 0 1 0 0,-1 0-1 0 0,1 0 0 0 0,0 0 1 0 0,-1 0-1 0 0,1 0 0 0 0,-1 0 0 0 0,0-1 1 0 0,0 1-1 0 0,2-5 0 0 0,-6 0-48 0 0,3 7 47 0 0,-1 0 1 0 0,1-1-1 0 0,0 1 0 0 0,0-1 0 0 0,0 1 1 0 0,-1 0-1 0 0,1-1 0 0 0,0 1 0 0 0,0-1 1 0 0,0 1-1 0 0,0-1 0 0 0,0 1 0 0 0,0-1 1 0 0,0 1-1 0 0,0 0 0 0 0,0-1 0 0 0,0 1 1 0 0,0-1-1 0 0,0 1 0 0 0,0-1 0 0 0,1 1 0 0 0,-1-1 1 0 0,0 1-1 0 0,0 0 0 0 0,0-1 0 0 0,1 1 1 0 0,-1-1-1 0 0,0 1 0 0 0,0 0 0 0 0,1-1 1 0 0,-1 1-1 0 0,0 0 0 0 0,1-1 0 0 0,-1 1 1 0 0,0 0-1 0 0,1 0 0 0 0,-1-1 0 0 0,1 1 1 0 0,-1 0-1 0 0,1 0 0 0 0,51-52-9 0 0,-48 49-11 0 0,45-34-20 0 0,8-5 194 0 0,-35 27-206 0 0,-1-2 0 0 0,-1 0 0 0 0,36-39 0 0 0,-39 36 54 0 0,-10 11 0 0 0,1 0 0 0 0,12-11 0 0 0,12-8 88 0 0,-1-2 0 0 0,42-52 0 0 0,-56 64-92 0 0,0 0 0 0 0,2 2 0 0 0,0 0 0 0 0,29-18 0 0 0,16-13-277 0 0,-47 33 273 0 0,0 0 118 0 0,19-12 0 0 0,38-31-5 0 0,-16 12-134 0 0,-42 32-67 0 0,1 0 1 0 0,17-22-1 0 0,9-6 200 0 0,39-45 110 0 0,-55 56-170 0 0,43-55-34 0 0,-37 47-89 0 0,-20 22-29 0 0,19-17-1 0 0,-27 29 91 0 0,-1-1-1 0 0,0 0 0 0 0,0 0 0 0 0,5-8 0 0 0,-6 7 19 0 0,1 1-1 0 0,0-1 1 0 0,6-6-1 0 0,5-1 1 0 0,-11 9 0 0 0,1 0 0 0 0,-1 0 0 0 0,0 0 0 0 0,0 0 0 0 0,-1-1 0 0 0,1 1 0 0 0,-1-1 0 0 0,0 0 0 0 0,3-7 0 0 0,-4 7 0 0 0,0 0 0 0 0,1 0 0 0 0,-1 0 0 0 0,1 1 0 0 0,0-1 0 0 0,0 1 0 0 0,1 0 0 0 0,-1 0 0 0 0,1 0 0 0 0,0 0 0 0 0,8-6 0 0 0,-4 4 0 0 0,-1 0 0 0 0,0 0 0 0 0,0-1 0 0 0,0-1 0 0 0,9-13 0 0 0,-11 15 0 0 0,0 1 0 0 0,0 0 0 0 0,1 0 0 0 0,6-5 0 0 0,-8 6 0 0 0,1 1 0 0 0,0-1 0 0 0,-1-1 0 0 0,0 1 0 0 0,0 0 0 0 0,7-11 0 0 0,2-5 0 0 0,-11 18 0 0 0,0-1 0 0 0,1 0 0 0 0,-2 0 0 0 0,1 0 0 0 0,0 0 0 0 0,-1 0 0 0 0,1 0 0 0 0,-1-1 0 0 0,0 1 0 0 0,1-5 0 0 0,-1 7 4 0 0,-1-1 0 0 0,1 1 0 0 0,0 0-1 0 0,0-1 1 0 0,0 1 0 0 0,0 0-1 0 0,0 0 1 0 0,0 0 0 0 0,0-1 0 0 0,0 1-1 0 0,1 0 1 0 0,-1 1 0 0 0,3-3-1 0 0,8-7 9 0 0,-3-5 54 0 0,-5 13-71 0 0,-1 1 8 0 0,10 0 8 0 0,-11 1 10 0 0,-3 0 1 0 0,-9 0-1 0 0,10 0-20 0 0,0 0 0 0 0,0 0 0 0 0,0 0 0 0 0,0 0 0 0 0,0 0 1 0 0,0 0-1 0 0,0 0 0 0 0,0 0 0 0 0,0 0 0 0 0,0 0 0 0 0,0 0 0 0 0,0 0 0 0 0,0 0 0 0 0,0 0 0 0 0,0 0 0 0 0,0 0 0 0 0,0 0 0 0 0,0 1 0 0 0,0-1 0 0 0,0 0 1 0 0,0 0-1 0 0,0 0 0 0 0,0 0 0 0 0,0 0 0 0 0,0 0 0 0 0,0 0 0 0 0,0 0 0 0 0,0 0 0 0 0,0 0 0 0 0,-1 0 0 0 0,1 0 0 0 0,0 0 0 0 0,0 0 0 0 0,0 0 0 0 0,0 0 1 0 0,0 0-1 0 0,0 0 0 0 0,0 0 0 0 0,0 0 0 0 0,22 21 10 0 0,-15-12-12 0 0,9 7 1 0 0,-15-13 0 0 0,1 1 0 0 0,1-1 0 0 0,0-1 0 0 0,3 13 0 0 0,-3-6 0 0 0,-1-2 0 0 0,1-1 0 0 0,-1 0 0 0 0,1 0 0 0 0,6 10 0 0 0,-8-15 0 0 0,0 1 0 0 0,-1-1 0 0 0,1 1 0 0 0,0-1 0 0 0,-1 1 0 0 0,1-1 0 0 0,-1 1 0 0 0,1-1 0 0 0,-1 1 0 0 0,0 0 0 0 0,0 1 0 0 0,4 12 0 0 0,9 3 0 0 0,-9-14 0 0 0,-1 0 0 0 0,0 0 0 0 0,-1 1 0 0 0,3 4 0 0 0,2 1-18 0 0,-1 1-1 0 0,1-1 0 0 0,17 19 1 0 0,-3-3 20 0 0,6 2-2 0 0,-21-22 0 0 0,0-1 0 0 0,0 1 0 0 0,8 11 0 0 0,4 10 0 0 0,33 52 0 0 0,-48-74 0 0 0,1-1 0 0 0,-1 1 0 0 0,1-1 0 0 0,7 8 0 0 0,-8-9 0 0 0,1 0 0 0 0,-1 1 0 0 0,0-1 0 0 0,0 1 0 0 0,-1 0 0 0 0,1 0 0 0 0,-1 0 0 0 0,4 7 0 0 0,-5-9 3 0 0,0 1 0 0 0,0-1-1 0 0,0 0 1 0 0,1 0 0 0 0,-1 1-1 0 0,1-1 1 0 0,0 0 0 0 0,0-1-1 0 0,-1 1 1 0 0,1 0 0 0 0,0 0-1 0 0,1-1 1 0 0,-1 1 0 0 0,3 1-1 0 0,-3-2 1 0 0,1 0-1 0 0,-1 1 0 0 0,0-1 0 0 0,0 1 0 0 0,1 0 1 0 0,-2 0-1 0 0,1 0 0 0 0,0 0 0 0 0,0 0 0 0 0,2 4 0 0 0,5 15-2 0 0,-8-18 0 0 0,0 0 0 0 0,0 1 0 0 0,1-1 0 0 0,-1 0 0 0 0,1 0 0 0 0,0 0 0 0 0,4 4 0 0 0,18 16 0 0 0,-18-18 0 0 0,1 1 0 0 0,8 11 0 0 0,-7-8-11 0 0,0-1 0 0 0,1-1 0 0 0,0 1 0 0 0,0-1 0 0 0,14 8 0 0 0,8 6 13 0 0,3 2-2 0 0,-15-10 0 0 0,30 26 0 0 0,-27-20 0 0 0,-15-14 0 0 0,0 1 0 0 0,0 1 0 0 0,-1-1 0 0 0,6 8 0 0 0,-2-2 9 0 0,1-1-1 0 0,0 0 0 0 0,24 18 0 0 0,-7-6 34 0 0,2 2 10 0 0,-7-6-52 0 0,25 27 1 0 0,-41-39-1 0 0,1 0 0 0 0,11 8 0 0 0,-14-11 0 0 0,0 0 0 0 0,0 0 0 0 0,0 0 0 0 0,-1 0 0 0 0,1 1 0 0 0,-1 0 0 0 0,0 0 0 0 0,5 9 0 0 0,-6-9 0 0 0,1 0 0 0 0,0-1 0 0 0,0 1 0 0 0,0-1 0 0 0,0 0 0 0 0,6 5 0 0 0,-5-6 0 0 0,-1 1 0 0 0,0 0 0 0 0,0 0 0 0 0,0 0 0 0 0,-1 1 0 0 0,1-1 0 0 0,3 9 0 0 0,-4-9 0 0 0,-1 0-1 0 0,1-1 1 0 0,0 1-1 0 0,0 0 1 0 0,0-1-1 0 0,0 0 0 0 0,1 1 1 0 0,6 4-1 0 0,11 10-47 0 0,4 7 45 0 0,1-2-1 0 0,37 27 0 0 0,-40-36 4 0 0,-18-12 0 0 0,0 1 0 0 0,-1 0 0 0 0,1 0 0 0 0,-1 0 0 0 0,0 0 0 0 0,7 7 0 0 0,-9-7 3 0 0,1 0 1 0 0,1 0-1 0 0,-1 0 0 0 0,6 3 0 0 0,-7-4 5 0 0,1 0-1 0 0,0 0 1 0 0,-1 0 0 0 0,1 0 0 0 0,-1 0 0 0 0,0 1 0 0 0,4 4 0 0 0,10 10 67 0 0,-12-13-93 0 0,0 0 0 0 0,1 0 0 0 0,-2 1 0 0 0,8 8 0 0 0,-10-10-44 0 0,10 9 422 0 0,-10-11-351 0 0,-1 0 24 0 0,0 0-1 0 0,1-1 1 0 0,-1 1-1 0 0,0 0 1 0 0,0 0-1 0 0,0-1 1 0 0,0 1-1 0 0,0 0 1 0 0,0 0-1 0 0,-1-1 1 0 0,1 1-1 0 0,0 0 1 0 0,0 0-1 0 0,0-1 1 0 0,-1 1-1 0 0,1 0 1 0 0,-1 1-1 0 0,-4-2 59 0 0,2 0-43 0 0,-1 0 0 0 0,1 0 0 0 0,0 0 0 0 0,0 0 0 0 0,-1 0 0 0 0,1-1 0 0 0,0 0 0 0 0,0 1 0 0 0,0-1 0 0 0,0 0 0 0 0,0 0 0 0 0,0-1 0 0 0,-4-1 0 0 0,3 0 6 0 0,1 0-1 0 0,-1 1 1 0 0,0 0-1 0 0,0 0 1 0 0,-9-3-1 0 0,0-1 43 0 0,11 5-83 0 0,1 1 0 0 0,-1 0 0 0 0,1-1 0 0 0,-1 1 0 0 0,0 0 0 0 0,1 0 0 0 0,-1-1 0 0 0,1 1 0 0 0,-4 1 0 0 0,-9-1 55 0 0,3-2-19 0 0,6 1-10 0 0,0 0 0 0 0,0 0 0 0 0,0 1 0 0 0,0 0 0 0 0,-6 0-1 0 0,-11-1 96 0 0,20 1-112 0 0,-1-1 0 0 0,1 1 0 0 0,-1 0 1 0 0,1 0-1 0 0,0 0 0 0 0,-1 0 0 0 0,1 0 0 0 0,-1 1 1 0 0,1-1-1 0 0,0 1 0 0 0,-4 1 0 0 0,2-1 8 0 0,0 0 0 0 0,1 0-1 0 0,-1-1 1 0 0,0 1-1 0 0,0-1 1 0 0,0 0-1 0 0,0 0 1 0 0,0 0 0 0 0,-8-1-1 0 0,-38-13 184 0 0,37 10-158 0 0,0 0 1 0 0,-16-2-1 0 0,9 4-35 0 0,8 0 12 0 0,-23-1 1 0 0,30 3-27 0 0,1 0 1 0 0,0 1-1 0 0,0-1 1 0 0,-1 1-1 0 0,1 0 1 0 0,0 0-1 0 0,0 0 0 0 0,0 1 1 0 0,-5 2-1 0 0,-16 4-2 0 0,22-7 2 0 0,0-1 0 0 0,0 1-1 0 0,1 0 1 0 0,-1 0 0 0 0,0 0-1 0 0,1 0 1 0 0,-1 0 0 0 0,0 1-1 0 0,1-1 1 0 0,0 1 0 0 0,-5 3-1 0 0,2 0-13 0 0,1-1 0 0 0,-1 0-1 0 0,0 0 1 0 0,0 0 0 0 0,-1 0-1 0 0,1-1 1 0 0,-7 3 0 0 0,-3 7-839 0 0,3-5 416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43.551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 6912 0 0,'1'2'528'0'0,"0"0"-508"0"0,0-1-1 0 0,-1 1 1 0 0,1 0 0 0 0,-1-1 0 0 0,0 1 0 0 0,1 0-1 0 0,-1-1 1 0 0,0 1 0 0 0,0 2 0 0 0,0-1-11 0 0,0-1 1 0 0,0 1-1 0 0,1-1 0 0 0,-1 1 1 0 0,1-1-1 0 0,-1 1 1 0 0,1-1-1 0 0,2 4 0 0 0,5 8 245 0 0,-5-9-93 0 0,0 1-1 0 0,0-1 1 0 0,3 9-1 0 0,4 17 536 0 0,16 35-1 0 0,-14-32-454 0 0,0 0-1 0 0,-2 1 1 0 0,7 50-1 0 0,3 8-93 0 0,45 147 256 0 0,-24-101-71 0 0,-4-16-61 0 0,1 42-39 0 0,-31-131-190 0 0,15 68 80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45.42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1032 67 5528 0 0,'-13'-26'4545'0'0,"12"21"-4216"0"0,1 0 0 0 0,-2 0-1 0 0,1 1 1 0 0,-8-18 2659 0 0,7 23-2922 0 0,0 0 1 0 0,0-1-1 0 0,0 1 0 0 0,0 0 1 0 0,0 0-1 0 0,0 0 1 0 0,1 0-1 0 0,-1 0 1 0 0,0 0-1 0 0,1 1 1 0 0,-1-1-1 0 0,1 0 1 0 0,-1 1-1 0 0,1-1 1 0 0,-1 1-1 0 0,0 2 1 0 0,-7 5 251 0 0,5-5-277 0 0,1 0 1 0 0,0 0 0 0 0,-1 0 0 0 0,-3 9 0 0 0,5-9-4 0 0,-1 0-1 0 0,0 0 0 0 0,0 0 0 0 0,0 0 1 0 0,-5 5-1 0 0,-3 0 138 0 0,0 1-1 0 0,1 1 1 0 0,1-1-1 0 0,-1 2 1 0 0,-14 22 0 0 0,22-29-133 0 0,-1 0-1 0 0,1-1 1 0 0,-1 1 0 0 0,-1-1 0 0 0,1 0 0 0 0,0 0-1 0 0,-1 0 1 0 0,0-1 0 0 0,0 1 0 0 0,0-1 0 0 0,0 0-1 0 0,-1 0 1 0 0,-4 2 0 0 0,2 0-37 0 0,0 0 1 0 0,0 0-1 0 0,1 1 0 0 0,-1 0 1 0 0,1 0-1 0 0,1 1 0 0 0,-6 7 0 0 0,-19 20 6 0 0,9-14-33 0 0,9-8 1 0 0,0-1 1 0 0,-23 16-1 0 0,27-21 57 0 0,0 0-1 0 0,0 1 1 0 0,-9 10-1 0 0,9-9-63 0 0,0 0 1 0 0,-10 6-1 0 0,4-2 48 0 0,0 0 0 0 0,-22 25 1 0 0,-8 8 85 0 0,43-44-103 0 0,0 0 0 0 0,0 0-1 0 0,0 0 1 0 0,1 0 0 0 0,-1 0 0 0 0,0 0 0 0 0,1 0 0 0 0,-1 0 0 0 0,1 0 0 0 0,-1 0 0 0 0,1 1-1 0 0,-1-1 1 0 0,1 0 0 0 0,0 0 0 0 0,0 0 0 0 0,0 1 0 0 0,-1-1 0 0 0,1 0 0 0 0,0 1 0 0 0,1-1-1 0 0,-1 0 1 0 0,0 0 0 0 0,0 1 0 0 0,0-1 0 0 0,1 1 0 0 0,1 18 7 0 0,-4-6 25 0 0,0 0 1 0 0,-1 0-1 0 0,-6 19 0 0 0,3-15 27 0 0,-4 23-1 0 0,8-28-46 0 0,-1 0 0 0 0,-1 0 0 0 0,0-1 0 0 0,-8 17 0 0 0,7-17-11 0 0,0-1 1 0 0,-5 22-1 0 0,-5 13-7 0 0,4-15 3 0 0,9-24 0 0 0,0 0 0 0 0,0 0 0 0 0,-1-1 0 0 0,0 1 0 0 0,-4 6 0 0 0,5-10 0 0 0,1 1 0 0 0,-1-1 0 0 0,1 1 0 0 0,0-1 0 0 0,0 1 0 0 0,0-1 0 0 0,-1 7 0 0 0,2-6 0 0 0,-1 0 0 0 0,0 0 0 0 0,0 0 0 0 0,0 0 0 0 0,0-1 0 0 0,-2 5 0 0 0,-5 8 36 0 0,2 0 0 0 0,0 0 0 0 0,0 1 0 0 0,2 0 0 0 0,-5 29 0 0 0,-3 15 47 0 0,3-18-27 0 0,6-26-7 0 0,-7 24-1 0 0,7-30-26 0 0,0 0 0 0 0,1 0 0 0 0,0 15 0 0 0,0-12 4 0 0,-4 22 0 0 0,3-18-12 0 0,0 0 0 0 0,-1 30 0 0 0,-1 8 8 0 0,4-44-21 0 0,1-1 0 0 0,0 15 0 0 0,1-16-4 0 0,-1-1-1 0 0,0 1 0 0 0,-3 18 0 0 0,2 0-131 0 0,1-24 128 0 0,0 0-1 0 0,0 0 0 0 0,0 0 0 0 0,0 0 1 0 0,-1 0-1 0 0,-1 6 0 0 0,-2 6 76 0 0,0 0-1 0 0,0 17 0 0 0,-2 4-57 0 0,-7 49 43 0 0,6-38-53 0 0,1 2 0 0 0,-27 216 0 0 0,26-189 0 0 0,-9 70 64 0 0,-3 14-64 0 0,11-71 0 0 0,4-41 0 0 0,3-18 0 0 0,0-17 0 0 0,-2 22 0 0 0,0-16 0 0 0,-1 31 0 0 0,4-32 0 0 0,-6 33 0 0 0,-7 60 0 0 0,10-95 0 0 0,-1 26 0 0 0,4-25 0 0 0,-6 27 0 0 0,3-24 0 0 0,-1 27 0 0 0,2-13 0 0 0,0-2 0 0 0,5 47 0 0 0,0-11 0 0 0,2 87 0 0 0,-2-74 0 0 0,-1 32 11 0 0,0 7 53 0 0,-1-41 7 0 0,1-52-10 0 0,-3 35-1 0 0,0-41 5 0 0,3 43 1 0 0,1-6 43 0 0,2 100 240 0 0,3 31 33 0 0,-7-133-209 0 0,16 97 0 0 0,-12-87-106 0 0,-1-6 0 0 0,16 88-57 0 0,-10-52-10 0 0,7 48 0 0 0,-8-98-1452 0 0,2 0 0 0 0,2 0 0 0 0,22 49 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6:47.14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576 31 5984 0 0,'-39'-14'6698'0'0,"39"13"-6632"0"0,0 0-1 0 0,0 1 0 0 0,-1-1 0 0 0,1 0 1 0 0,0 1-1 0 0,0-1 0 0 0,-1 1 1 0 0,1-1-1 0 0,0 0 0 0 0,-1 1 0 0 0,1-1 1 0 0,-1 1-1 0 0,1-1 0 0 0,0 1 1 0 0,-1-1-1 0 0,1 1 0 0 0,-1 0 0 0 0,1-1 1 0 0,-1 1-1 0 0,0-1 0 0 0,1 1 1 0 0,-1 0-1 0 0,1 0 0 0 0,-2-1 1 0 0,-14-3 1059 0 0,14 4-1069 0 0,1 0 0 0 0,-1 1 0 0 0,0-1 1 0 0,0 0-1 0 0,0 1 0 0 0,0-1 1 0 0,1 1-1 0 0,-1-1 0 0 0,0 1 1 0 0,0 0-1 0 0,1 0 0 0 0,-1 0 0 0 0,1 0 1 0 0,-1 0-1 0 0,1 0 0 0 0,-1 0 1 0 0,0 2-1 0 0,-11 7 74 0 0,-5 1 82 0 0,11-7-156 0 0,0 0-1 0 0,0 0 1 0 0,0 1 0 0 0,1 0 0 0 0,0 1 0 0 0,-6 5 0 0 0,-20 23 154 0 0,24-26-143 0 0,0-1 0 0 0,0 2 1 0 0,1-1-1 0 0,1 1 0 0 0,-7 11 0 0 0,3-2-41 0 0,1 0 0 0 0,0 1-1 0 0,2 0 1 0 0,-8 26-1 0 0,11-30 40 0 0,-1 0-1 0 0,0-1 0 0 0,-15 26 0 0 0,-6 18 119 0 0,11-24-59 0 0,11-28-91 0 0,1 2 1 0 0,-1-1 0 0 0,2 0 0 0 0,-1 1 0 0 0,1-1 0 0 0,-2 13-1 0 0,3-16-29 0 0,0-1-1 0 0,1 1 0 0 0,-2-1 0 0 0,1 1 1 0 0,-2 4-1 0 0,-6 16 31 0 0,8-9-23 0 0,1-10-11 0 0,-1-1 0 0 0,1 1 0 0 0,-1 0 0 0 0,0-1 0 0 0,-3 9-1 0 0,-1 0 1 0 0,1 0 0 0 0,1 0 0 0 0,-3 18 0 0 0,-3 12 0 0 0,3-22 0 0 0,4-13 0 0 0,-1 0 0 0 0,1 0 0 0 0,0 1 0 0 0,0 16 0 0 0,1-14-1 0 0,0 1 0 0 0,-4 14 0 0 0,3-14 6 0 0,0 0 0 0 0,0 16 0 0 0,-8 70 399 0 0,9-84-314 0 0,0 0-1 0 0,-4 15 0 0 0,-1 16 123 0 0,0-9-27 0 0,3-25-89 0 0,2-1 0 0 0,-2 17-1 0 0,-5 110-47 0 0,3-83-48 0 0,-3 68 182 0 0,3-12-172 0 0,7-89-10 0 0,-1-16 0 0 0,0 1 0 0 0,-1-1 0 0 0,0 11 0 0 0,-8 117 177 0 0,5-51 94 0 0,2-56-200 0 0,0-9-36 0 0,-3 22 1 0 0,0-12-9 0 0,1 0 1 0 0,1 0 0 0 0,1 0 0 0 0,5 48-1 0 0,-2-23-12 0 0,-3-41-8 0 0,1 0 1 0 0,1 0 0 0 0,-1 0 0 0 0,4 13 0 0 0,0-4-6 0 0,-2 0 1 0 0,0 0 0 0 0,-2 26-1 0 0,0-16 3 0 0,4 123 54 0 0,1-48 5 0 0,5 16 11 0 0,-4-82-24 0 0,-4-25-20 0 0,2 27 0 0 0,-3-28-25 0 0,4 24 0 0 0,-1-3 5 0 0,3 17 232 0 0,17 71-1 0 0,16 34-228 0 0,-29-121-26 0 0,2-1 0 0 0,22 45 0 0 0,62 89-358 0 0,-19-52-2030 0 0,-71-107 1803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18.5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92.83398"/>
      <inkml:brushProperty name="anchorY" value="-3417.21558"/>
      <inkml:brushProperty name="scaleFactor" value="0.5"/>
    </inkml:brush>
  </inkml:definitions>
  <inkml:trace contextRef="#ctx0" brushRef="#br0">3 1 10136 0 0,'0'0'1805'0'0,"0"3"-226"0"0,0 4-1079 0 0,-1 3 102 0 0,0 3-87 0 0,1 2-47 0 0,1 2-1 0 0,0 2-265 0 0,1 1 19 0 0,0 3-21 0 0,2 3-17 0 0,0 1 133 0 0,1 3-11 0 0,0 1 21 0 0,2 2 0 0 0,-1 0-156 0 0,0 1 7 0 0,0 0-21 0 0,1 11-899 0 0,-1-1 451 0 0,1-2-193 0 0,-2-3 954 0 0,0-6-78 0 0,-1-3 116 0 0,0 4-1357 0 0,-1-3 296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0.22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318.19897"/>
      <inkml:brushProperty name="anchorY" value="-4750.06445"/>
      <inkml:brushProperty name="scaleFactor" value="0.5"/>
    </inkml:brush>
  </inkml:definitions>
  <inkml:trace contextRef="#ctx0" brushRef="#br0">0 460 11024 0 0,'0'-3'1200'0'0,"1"-2"-1400"0"0,1-2 400 0 0,0-2-200 0 0,1-1 448 0 0,2-2-54 0 0,1-1 44 0 0,4-4 411 0 0,0 1-674 0 0,0-2 207 0 0,-1 2-76 0 0,0 1-226 0 0,2-2 92 0 0,3 1 62 0 0,3-2 116 0 0,1 1-222 0 0,0 1 20 0 0,1 2-13 0 0,-1 1-16 0 0,0 1 2 0 0,-1 2 9 0 0,0-1 6 0 0,0 1-2 0 0,-1-1 2 0 0,0 0 47 0 0,1 1-4 0 0,0-1 3 0 0,4-1 189 0 0,-1 0-278 0 0,2 1 91 0 0,4-1 99 0 0,0 1-224 0 0,-1 0 71 0 0,-1 3-26 0 0,-3 0-121 0 0,-1 0 34 0 0,-1 2-17 0 0,-1 0 0 0 0,0 1 75 0 0,-1 0 6 0 0,-1 2 3 0 0,3 0 4 0 0,1 3-102 0 0,-1 1 103 0 0,-4 1 39 0 0,-2 1-11 0 0,-2 2 21 0 0,-3 0-4 0 0,-2 2-156 0 0,-1 1 44 0 0,-1 0-143 0 0,-1 2 81 0 0,-1 0 44 0 0,-2 1-15 0 0,-1 2 86 0 0,0 1-96 0 0,-2 1 115 0 0,0 1-118 0 0,-1-1 148 0 0,-1 2-156 0 0,-1 1 151 0 0,-1-1-148 0 0,-2 1 137 0 0,-4 3-135 0 0,-1 1 40 0 0,-1 1-13 0 0,-4 2 0 0 0,-2 0 0 0 0,0-1 0 0 0,0-2 0 0 0,2-2 0 0 0,0-1 0 0 0,2-2 75 0 0,1 1-96 0 0,1-2 31 0 0,-2 1-10 0 0,2-1 0 0 0,1-3 0 0 0,0 1 0 0 0,1-3 0 0 0,2-1 0 0 0,3-3 0 0 0,2-2 0 0 0,3-2 0 0 0,2-1-74 0 0,1-2 95 0 0,-1 0-32 0 0,0 0 11 0 0,1-1 0 0 0,0 1-93 0 0,0-3 45 0 0,1 0 56 0 0,2-1-19 0 0,1-1 11 0 0,4-4-74 0 0,3-1 95 0 0,1-1-32 0 0,2 0 11 0 0,0 1 0 0 0,0 1 0 0 0,2 1-74 0 0,2 1 95 0 0,0 1-32 0 0,0 1 11 0 0,-2 1 0 0 0,1 0 0 0 0,2 2-74 0 0,3 0 95 0 0,2 2-32 0 0,0 0 11 0 0,1 1 0 0 0,-1 1 0 0 0,-3 0 0 0 0,0 1 0 0 0,-2 2 0 0 0,3 3-74 0 0,-1 2 95 0 0,-1-1-32 0 0,-1 1 11 0 0,-3-1 0 0 0,2 3 0 0 0,-1 0 0 0 0,-2-1 0 0 0,0 0 0 0 0,-3 1 0 0 0,1 1 0 0 0,0 4 0 0 0,-1 4 75 0 0,-2 3-22 0 0,-3 3 21 0 0,-5 3 24 0 0,-3 1 50 0 0,-4 0-40 0 0,-2-3 7 0 0,-3-2-2 0 0,-2-3 18 0 0,-2-1 4 0 0,0-1-1 0 0,-7 2 264 0 0,-6 4 83 0 0,-4 1-148 0 0,0-1-263 0 0,0-3 72 0 0,2-3-46 0 0,0-3 0 0 0,-6-1 94 0 0,1-2-130 0 0,1-4 89 0 0,1-1-28 0 0,1-2 17 0 0,-3 0 211 0 0,2-2-209 0 0,1-3 73 0 0,2-1-21 0 0,3-3-224 0 0,-3-5 64 0 0,-1-4-144 0 0,1-2-24 0 0,4-2-18 0 0,-3-8-1124 0 0,5 0 1009 0 0,4-2-358 0 0,5-1-2813 0 0,3-1 2447 0 0,6-1-887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1.20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5.08276"/>
      <inkml:brushProperty name="anchorY" value="-5842.53076"/>
      <inkml:brushProperty name="scaleFactor" value="0.5"/>
    </inkml:brush>
  </inkml:definitions>
  <inkml:trace contextRef="#ctx0" brushRef="#br0">39 317 3680 0 0,'4'9'7298'0'0,"-2"-3"-7358"0"0,1 1 688 0 0,0 0-321 0 0,1 1-140 0 0,2 1 186 0 0,2 0-249 0 0,0 0 233 0 0,3 1 349 0 0,-1-1-472 0 0,0-1-56 0 0,0-1-37 0 0,0-2-18 0 0,1-1-17 0 0,0 0 88 0 0,0 0 2 0 0,0-1 4 0 0,5-1 218 0 0,1-1-275 0 0,1 0 92 0 0,-1-1-31 0 0,1 0-28 0 0,2-3 194 0 0,-1-1-243 0 0,-2-1 14 0 0,0 0-17 0 0,-2 0-16 0 0,0-3 1 0 0,-2 1 9 0 0,-1-2-116 0 0,-1 1 146 0 0,-1-1-160 0 0,0 1 123 0 0,-1-1-112 0 0,2-2 106 0 0,0-4-13 0 0,-2 1 5 0 0,0-1 59 0 0,-3 0-16 0 0,0 1 18 0 0,-1-3 146 0 0,-1-3-70 0 0,-1-1-110 0 0,-3 0 8 0 0,0 2-21 0 0,-1 0-2 0 0,-2 2-1 0 0,-1-1 47 0 0,-2 0 145 0 0,-3-1-20 0 0,-2-1 27 0 0,-2 2-169 0 0,1 3-15 0 0,1 4-24 0 0,0 3-5 0 0,-3 3 92 0 0,0 1-112 0 0,0 1 38 0 0,-3 2-12 0 0,-3 1-93 0 0,1 2 26 0 0,0 0-13 0 0,2 1 0 0 0,2 2 0 0 0,-2 2 0 0 0,-2 1 0 0 0,1 2 0 0 0,2 0 140 0 0,-2 2 44 0 0,1 2-116 0 0,1 1 16 0 0,0 2-17 0 0,3 0-2 0 0,-2 4 83 0 0,0 0-98 0 0,2 1 32 0 0,1-1-10 0 0,1-2-9 0 0,0 4 77 0 0,2-2-97 0 0,1 0-43 0 0,1 1 122 0 0,2 1-42 0 0,2 0 16 0 0,2-3-112 0 0,4 2 144 0 0,1-2-160 0 0,2-2 48 0 0,-1-2 59 0 0,3-2-96 0 0,-1-1 31 0 0,1-1 74 0 0,0-1-108 0 0,1-1 111 0 0,0 0-108 0 0,1 0 125 0 0,0 0-131 0 0,1-2 143 0 0,1 1-145 0 0,1-1 155 0 0,1 0-158 0 0,0-1 198 0 0,0 0-88 0 0,1-1 21 0 0,1 0-2 0 0,0-2-113 0 0,1 0 32 0 0,0-2-16 0 0,1 0 0 0 0,0-1 0 0 0,2 0 75 0 0,0 0-96 0 0,1-1 31 0 0,3-1-10 0 0,5-2-158 0 0,2-2-310 0 0,4-4-976 0 0,0-2-1215 0 0,-3 0-5378 0 0,-6 1-2543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1.5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05.96533"/>
      <inkml:brushProperty name="anchorY" value="-6730.56152"/>
      <inkml:brushProperty name="scaleFactor" value="0.5"/>
    </inkml:brush>
  </inkml:definitions>
  <inkml:trace contextRef="#ctx0" brushRef="#br0">49 1 10800 0 0,'-1'3'4017'0'0,"-1"0"-3434"0"0,0 0 11 0 0,-1 1-22 0 0,2 3-3 0 0,-3 2-169 0 0,0 3 20 0 0,1 4-25 0 0,0 1-2 0 0,0 4-29 0 0,1 0-1 0 0,0 3-2 0 0,0 1-1 0 0,-1 1-93 0 0,1 4 297 0 0,-1-1-389 0 0,2 1 11 0 0,-1 3 102 0 0,0 3-197 0 0,0-1-16 0 0,1-5-75 0 0,1-3 10 0 0,1-5-10 0 0,-1-4 0 0 0,1-2 0 0 0,1 1-700 0 0,-1-3 471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1.7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9.7522"/>
      <inkml:brushProperty name="anchorY" value="-6644.60449"/>
      <inkml:brushProperty name="scaleFactor" value="0.5"/>
    </inkml:brush>
  </inkml:definitions>
  <inkml:trace contextRef="#ctx0" brushRef="#br0">1 42 12384 0 0,'0'0'1377'0'0,"0"-1"-1550"0"0,0-2 305 0 0,0 0-11 0 0,1-1-44 0 0,1-2 21 0 0,0 0-2 0 0,1 0-112 0 0,1 0 134 0 0,1-1-147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2.46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98.01465"/>
      <inkml:brushProperty name="anchorY" value="-7221.05664"/>
      <inkml:brushProperty name="scaleFactor" value="0.5"/>
    </inkml:brush>
  </inkml:definitions>
  <inkml:trace contextRef="#ctx0" brushRef="#br0">506 71 10856 0 0,'-1'-1'1176'0'0,"-2"-4"-1372"0"0,-4-1 1166 0 0,0-2-295 0 0,-1 0 113 0 0,0 0 7 0 0,0 1-126 0 0,0 1 19 0 0,-1 0-23 0 0,1 2 0 0 0,0 0-477 0 0,0 2 34 0 0,1-1-49 0 0,-2 2-21 0 0,3 0-27 0 0,-1 1 7 0 0,0 1-4 0 0,-1 2 0 0 0,-2 2-149 0 0,0 2 117 0 0,0 1-117 0 0,-3 3 31 0 0,0 2-10 0 0,-1 1 0 0 0,0 1 0 0 0,0 1 0 0 0,0 1 94 0 0,2-1-121 0 0,0 1 115 0 0,0-1-109 0 0,4-1 115 0 0,1-1-118 0 0,1 0 130 0 0,2-1-133 0 0,2 1 40 0 0,3-2-13 0 0,0-3 0 0 0,2 0 0 0 0,3-1 0 0 0,2-1 0 0 0,0 1 0 0 0,3-1 0 0 0,1 1 0 0 0,1-2 0 0 0,0 0 0 0 0,-1-1 75 0 0,1-1-96 0 0,0-1 31 0 0,0-1-10 0 0,0 0 0 0 0,0-1 75 0 0,0-1-96 0 0,0 1 31 0 0,1 0-10 0 0,-1 1 0 0 0,-1-1 0 0 0,0 2 0 0 0,1-1 0 0 0,-2 0 0 0 0,0 0 75 0 0,-1 1-96 0 0,0 0 31 0 0,-3 0-10 0 0,0 0 75 0 0,0 1-96 0 0,-2-1 31 0 0,1 1 65 0 0,-1 0-96 0 0,-1 0 31 0 0,1 1-10 0 0,0 0 0 0 0,1 3 75 0 0,1 0-96 0 0,-2-1 31 0 0,1 3 102 0 0,-1 0-60 0 0,-2 1 15 0 0,0 2-2 0 0,-2 1-75 0 0,0-1 20 0 0,-1-1-112 0 0,-1-1 131 0 0,-3 3-44 0 0,-1-2 90 0 0,-4 1 62 0 0,0-1 15 0 0,-1-1 4 0 0,0 0 4 0 0,-1 0 75 0 0,-4 2 296 0 0,-5 2-146 0 0,-1 0-244 0 0,-2-1 79 0 0,-6-1 143 0 0,-1-1-259 0 0,-2-4 85 0 0,-4-3 158 0 0,2-3-250 0 0,1-2 83 0 0,-2-4 47 0 0,3-2-274 0 0,2-2 195 0 0,4-1-180 0 0,1-1 170 0 0,2-1-14 0 0,0-1-348 0 0,3-3-407 0 0,3-2-1201 0 0,4-1-1560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2.8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48.90601"/>
      <inkml:brushProperty name="anchorY" value="-7070.37842"/>
      <inkml:brushProperty name="scaleFactor" value="0.5"/>
    </inkml:brush>
  </inkml:definitions>
  <inkml:trace contextRef="#ctx0" brushRef="#br0">42 1 8752 0 0,'0'0'833'0'0,"-1"1"-757"0"0,-1 3-49 0 0,-1 1 1158 0 0,1 3-142 0 0,-1 1 159 0 0,0 2 25 0 0,0 2-370 0 0,1 2 34 0 0,-1-1-51 0 0,1 4-6 0 0,1 0-524 0 0,0 9 344 0 0,1 1-466 0 0,-1 2 152 0 0,0 0-56 0 0,0 1 4 0 0,1 0 0 0 0,-1 1-74 0 0,-2 8 272 0 0,1 1-343 0 0,0 0-142 0 0,0-1 35 0 0,1-2 39 0 0,0 4-96 0 0,1 2 31 0 0,1-1-10 0 0,0-4 94 0 0,1-4-28 0 0,0-5 14 0 0,-3 2-802 0 0,1-4 480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25.9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45 10424 0 0,'0'0'1126'0'0,"1"-2"-1020"0"0,7-5 102 0 0,-5 5-192 0 0,1 0-1 0 0,-1 0 1 0 0,0 1 0 0 0,1-1 0 0 0,6-1 0 0 0,-3 1-7 0 0,6-3 12 0 0,0 1 1 0 0,1 1 0 0 0,0 0 0 0 0,21-2 0 0 0,57 4 146 0 0,-58 1-139 0 0,49 8 110 0 0,-36-9 35 0 0,0 3 0 0 0,86 13 1 0 0,53 24 27 0 0,-50-25-84 0 0,83-12 538 0 0,-114-3-440 0 0,96-2-88 0 0,-69-1-128 0 0,-77 1 4 0 0,-37 2 34 0 0,0 0-1 0 0,28 2 1 0 0,50 4 11 0 0,-14-2-23 0 0,-46 2-3 0 0,-25-3-9 0 0,0 0-1 0 0,17 0 1 0 0,-7-2-14 0 0,0-2 0 0 0,23-3 0 0 0,-37 4 0 0 0,1 0 0 0 0,-1 1 0 0 0,8 0 0 0 0,-8 0 0 0 0,-1 0 0 0 0,1 0 0 0 0,10-2 0 0 0,-3-1 0 0 0,0 2 0 0 0,17-1 0 0 0,7 0 0 0 0,-30 2 0 0 0,0 0 0 0 0,0 0 0 0 0,-1 0 0 0 0,1 1 0 0 0,13 3 0 0 0,-11-2 0 0 0,0 0 0 0 0,16 0 0 0 0,-4-1-21 0 0,33 6 1 0 0,-1 0-3 0 0,154-2 77 0 0,-143-6-44 0 0,2 9 284 0 0,-42-8-120 0 0,17 5-22 0 0,5-2 593 0 0,46-6-733 0 0,19-1 192 0 0,-97 3-121 0 0,0 1-1 0 0,24 2 1 0 0,12 1 807 0 0,-45-2-840 0 0,15 1 586 0 0,-19-2-786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3.36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75.61133"/>
      <inkml:brushProperty name="anchorY" value="-7297.99854"/>
      <inkml:brushProperty name="scaleFactor" value="0.5"/>
    </inkml:brush>
  </inkml:definitions>
  <inkml:trace contextRef="#ctx0" brushRef="#br0">55 278 5064 0 0,'0'0'448'0'0,"0"-2"-411"0"0,-3-4 2339 0 0,1-2-245 0 0,-1-2 282 0 0,2-1 47 0 0,1-1-2005 0 0,2 0 175 0 0,1 0-256 0 0,4-3 292 0 0,3-2-142 0 0,6-2-139 0 0,5-1-247 0 0,3 1-37 0 0,2 0-100 0 0,5 1 11 0 0,5 1-12 0 0,0 1 0 0 0,-2 4 0 0 0,-1 2 0 0 0,-1 0 84 0 0,1 4-14 0 0,-4 2-10 0 0,-3 2-68 0 0,-4 2 130 0 0,-3 3-79 0 0,-3 1-48 0 0,0 5 109 0 0,-3 2-131 0 0,-1 2 134 0 0,-2 1-134 0 0,-1-1 40 0 0,-2 0 62 0 0,-2 0-96 0 0,1-1 31 0 0,-2-1-10 0 0,1 2 0 0 0,-1 0-93 0 0,-1 1 120 0 0,-3 0 62 0 0,-1 1-44 0 0,-3 0 23 0 0,-1 1-78 0 0,0 0 20 0 0,-1 1 74 0 0,-4 1 14 0 0,-2 1-9 0 0,-2-1-1 0 0,-1 1 1 0 0,-2-2 121 0 0,-2 0-17 0 0,-2-1 22 0 0,-7 1 214 0 0,-9 4-116 0 0,-11 0-65 0 0,-2 0-200 0 0,3-3-26 0 0,-3-1 100 0 0,2 0-154 0 0,5-3 48 0 0,8-2-16 0 0,7-4 0 0 0,5-2-121 0 0,6-2-460 0 0,5-3-521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3.70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73.73743"/>
      <inkml:brushProperty name="anchorY" value="-6935.88672"/>
      <inkml:brushProperty name="scaleFactor" value="0.5"/>
    </inkml:brush>
  </inkml:definitions>
  <inkml:trace contextRef="#ctx0" brushRef="#br0">87 0 5064 0 0,'-19'5'10345'0'0,"16"-1"-9585"0"0,-1 3 153 0 0,-1 3-230 0 0,2 5 453 0 0,-1 3-924 0 0,0 2 281 0 0,2 6 275 0 0,-1 1-568 0 0,-1 3 176 0 0,-2-2-63 0 0,1 0-113 0 0,0-1 4 0 0,0-1-8 0 0,-1-1-4 0 0,2-2-224 0 0,1-2 64 0 0,3-1-32 0 0,-1 1-252 0 0,0-2 175 0 0,3-2-75 0 0,1-4-1635 0 0,-1-4 331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3.8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60.94946"/>
      <inkml:brushProperty name="anchorY" value="-6744.6499"/>
      <inkml:brushProperty name="scaleFactor" value="0.5"/>
    </inkml:brush>
  </inkml:definitions>
  <inkml:trace contextRef="#ctx0" brushRef="#br0">23 11 6448 0 0,'-22'7'12230'0'0,"24"-10"-13023"0"0,6-4-1188 0 0,4-1 1354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4.53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07.07288"/>
      <inkml:brushProperty name="anchorY" value="-7362.10791"/>
      <inkml:brushProperty name="scaleFactor" value="0.5"/>
    </inkml:brush>
  </inkml:definitions>
  <inkml:trace contextRef="#ctx0" brushRef="#br0">0 257 10568 0 0,'0'0'0'0'0,"8"6"1160"0"0,4 5-1354 0 0,-1 0 388 0 0,-2 1-194 0 0,-1 1 541 0 0,-2-1-61 0 0,0 0 79 0 0,-1-2 5 0 0,-1 1-323 0 0,-1-1 19 0 0,2 0-25 0 0,0-1-21 0 0,0-3-127 0 0,3 2 110 0 0,2-1-142 0 0,1 0 124 0 0,2-3-30 0 0,-2 0 19 0 0,1-3-1 0 0,3-1-46 0 0,1-3-5 0 0,1-1-1 0 0,1-1-3 0 0,1-2-56 0 0,0 0 16 0 0,0-3-83 0 0,-1 0 133 0 0,-2-2-154 0 0,1-1 132 0 0,1 0-124 0 0,-1-2 111 0 0,-3-1-108 0 0,-2 0 31 0 0,-2-1-10 0 0,-1 0 75 0 0,-1 0-96 0 0,1-4 31 0 0,-2 0-10 0 0,0 1 94 0 0,-4-3 66 0 0,-1-1 126 0 0,-3 2-91 0 0,-2 1 48 0 0,-3 3-13 0 0,-2 2-147 0 0,-6 2 98 0 0,-7 2-27 0 0,-2 2-80 0 0,0 3 26 0 0,1 1-12 0 0,1 3-102 0 0,2 2 28 0 0,2 2-14 0 0,-1 2 0 0 0,1 1 0 0 0,2 2 0 0 0,2 1 0 0 0,2 1 0 0 0,2 2 0 0 0,-1 0 84 0 0,0 6 60 0 0,0 2-21 0 0,0 3 14 0 0,-2 4 223 0 0,0 2-204 0 0,1-1 72 0 0,1-2-20 0 0,0 0 19 0 0,2-1-6 0 0,3-2 3 0 0,-1 3 187 0 0,2 3-166 0 0,3 0-109 0 0,2-2-42 0 0,0 2 52 0 0,3-3-100 0 0,1-2-46 0 0,2-3 122 0 0,-1-1-154 0 0,6 0 244 0 0,0-2-184 0 0,1-2 60 0 0,3 0 59 0 0,4-3-31 0 0,2-2-61 0 0,-1-1-55 0 0,0-3 122 0 0,2-3-154 0 0,5-2 160 0 0,2-2-160 0 0,2-3 132 0 0,2-2-124 0 0,1-2-76 0 0,-1-1-54 0 0,-1 0 4 0 0,0-1-19 0 0,8-7-1370 0 0,4-4-12376 0 0,-6 2 7772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4.89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71.94995"/>
      <inkml:brushProperty name="anchorY" value="-8210.51367"/>
      <inkml:brushProperty name="scaleFactor" value="0.5"/>
    </inkml:brush>
  </inkml:definitions>
  <inkml:trace contextRef="#ctx0" brushRef="#br0">58 1 9672 0 0,'0'0'424'0'0,"-3"1"233"0"0,0 1-794 0 0,0 1 241 0 0,-3 2 754 0 0,1 1-95 0 0,-1 1 117 0 0,2 2 11 0 0,0 2-182 0 0,2 2 26 0 0,-1 1-29 0 0,1 1-1 0 0,0 2-309 0 0,1 3 23 0 0,0 2-44 0 0,0 9 397 0 0,-1 10-164 0 0,-2 3-322 0 0,2 2 106 0 0,0 7 336 0 0,1 0-504 0 0,1-3 112 0 0,-1-4-40 0 0,3-4-17 0 0,1-4 2 0 0,-1-4-187 0 0,1-3 15 0 0,1-3-25 0 0,2-4-3 0 0,1-1-94 0 0,2-3 138 0 0,2-1-157 0 0,1-3 160 0 0,3 0-160 0 0,2-2 48 0 0,1-2-16 0 0,6 0-364 0 0,4-1-138 0 0,3-2-1020 0 0,4-4-1203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25.6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806.02856"/>
      <inkml:brushProperty name="anchorY" value="-9712.60645"/>
      <inkml:brushProperty name="scaleFactor" value="0.5"/>
    </inkml:brush>
  </inkml:definitions>
  <inkml:trace contextRef="#ctx0" brushRef="#br0">166 217 5064 0 0,'0'0'0'0'0,"2"0"448"0"0,1 0-411 0 0,16 6 6976 0 0,-17-3-6334 0 0,0 0 102 0 0,1 1-146 0 0,0 0-20 0 0,0 2-231 0 0,1 1 26 0 0,3 1-21 0 0,0 1-14 0 0,1 1-203 0 0,0-1 20 0 0,0 0-28 0 0,2 1-3 0 0,0 0-19 0 0,1-1-5 0 0,1 0 0 0 0,1-1-1 0 0,1 0-74 0 0,-1-2 11 0 0,-2-1-82 0 0,2 0 225 0 0,0 0-191 0 0,-2-2 64 0 0,3 0 86 0 0,0-1-114 0 0,0 0 39 0 0,3-3-12 0 0,-1-1 10 0 0,1-3-116 0 0,-2 0 146 0 0,0-2-160 0 0,0-1 142 0 0,-2 0-137 0 0,1 0 134 0 0,-1-1-134 0 0,-1-1 40 0 0,-1-1 71 0 0,0-1-108 0 0,-2 0 111 0 0,0 0-108 0 0,-2-2 125 0 0,-1 1-131 0 0,-2 0 162 0 0,-1 0-77 0 0,-1-2 17 0 0,-2-1-2 0 0,-2 0 46 0 0,-2 0-4 0 0,-1 0 3 0 0,-2 1 2 0 0,-1-1 47 0 0,-1 0 5 0 0,0 2 1 0 0,0 0 3 0 0,0 1 0 0 0,0 2 0 0 0,-1 2 0 0 0,0 2 0 0 0,-1 0-46 0 0,0 3 3 0 0,-1 0-4 0 0,0 0-1 0 0,-1 2-46 0 0,-1 1-6 0 0,-1 2-2 0 0,-4 2-2 0 0,-3 4-84 0 0,0 2 99 0 0,-2 1-108 0 0,3 0 31 0 0,1 0-10 0 0,2 0 0 0 0,-1 1 0 0 0,0 0 75 0 0,2 1-96 0 0,2 0 106 0 0,2 2-4 0 0,-1 1 3 0 0,0-1 4 0 0,0 2 0 0 0,1-1-28 0 0,1 2-66 0 0,-1 0 128 0 0,0 1-79 0 0,1 0 73 0 0,0 1-9 0 0,2 0 3 0 0,-4 4 152 0 0,1-1-165 0 0,1 1 56 0 0,0-1-17 0 0,0-1-158 0 0,2-2 44 0 0,2-1-22 0 0,2 2 0 0 0,2 0 0 0 0,4 0 94 0 0,2-2-121 0 0,3 0 162 0 0,2-2-67 0 0,1-1 13 0 0,2 0 0 0 0,5 1 93 0 0,2 1-121 0 0,0-2 40 0 0,2 0-106 0 0,-2 0 26 0 0,-1-1 71 0 0,-1-1-108 0 0,-1-2 139 0 0,1-1-70 0 0,1-1 23 0 0,1-2-4 0 0,2-1 122 0 0,1-2-8 0 0,2-1 10 0 0,1-2 4 0 0,2 0-224 0 0,2-2 64 0 0,1-1-32 0 0,2-2 0 0 0,1-2 0 0 0,3 1-74 0 0,3-2 95 0 0,1-1-32 0 0,3 0 11 0 0,2-1 0 0 0,2 0 0 0 0,2 0 0 0 0,0-1 0 0 0,2-1 0 0 0,-1 0 0 0 0,1-2 0 0 0,-2 0 112 0 0,0 1-60 0 0,-2 0 24 0 0,0-2-4 0 0,0 1-84 0 0,1 0-78 0 0,1-2 44 0 0,1 1-22 0 0,1 0 79 0 0,1-1-134 0 0,0 0 155 0 0,7-3-1037 0 0,8-3-812 0 0,5-2-13852 0 0,-11 3 8786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0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0 573 2760 0 0,'13'-12'534'0'0,"-1"1"0"0"0,0-2 0 0 0,10-15 0 0 0,-11 14 785 0 0,1 0 1 0 0,21-18-1 0 0,76-69 1672 0 0,-75 71-2597 0 0,1 1 0 0 0,1 1 0 0 0,2 3 0 0 0,74-39 1 0 0,71-21-331 0 0,-161 77-88 0 0,31-12-311 0 0,79-19 0 0 0,-58 27-1561 0 0,-34 5-2258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 5984 0 0,'18'-8'278'0'0,"0"0"0"0"0,28-7 1 0 0,-1 0 487 0 0,-26 9-287 0 0,1 1 0 0 0,0 1-1 0 0,22-3 1 0 0,32-6 843 0 0,-69 12-1271 0 0,25-8 334 0 0,1 2 0 0 0,62-6 0 0 0,-83 12-372 0 0,182-5 231 0 0,-132 6-502 0 0,71 10 0 0 0,-89-4-2571 0 0,1-4-1007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1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7568 0 0,'2'1'348'0'0,"9"5"-249"0"0,0-1 1 0 0,0 0-1 0 0,1-1 1 0 0,0 0-1 0 0,16 2 1 0 0,29 10 1096 0 0,-16-2-199 0 0,1-3 0 0 0,54 7 0 0 0,3 2-163 0 0,10 1-206 0 0,-54-11-488 0 0,-1 2 1 0 0,64 23 0 0 0,-74-18-91 0 0,0 1 1 0 0,-2 2 0 0 0,52 33-1 0 0,-41-16-1203 0 0,-27-15-3744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3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1383 8952 0 0,'4'-1'64'0'0,"1"0"1"0"0,-1-1-1 0 0,1 0 1 0 0,-1 0-1 0 0,0 0 1 0 0,0 0-1 0 0,0 0 1 0 0,0-1 0 0 0,0 0-1 0 0,0 0 1 0 0,-1 0-1 0 0,1 0 1 0 0,-1-1-1 0 0,3-3 1 0 0,14-11 189 0 0,7-10 453 0 0,13-21 355 0 0,-23 29-1034 0 0,0-1 1 0 0,-2 0-1 0 0,-1-1 1 0 0,14-28-1 0 0,3-10-3 0 0,5-12 11 0 0,-26 49-100 0 0,2 0-2 0 0</inkml:trace>
  <inkml:trace contextRef="#ctx0" brushRef="#br0" timeOffset="1">519 370 8928 0 0,'5'-7'255'0'0,"-1"0"0"0"0,0-1 1 0 0,5-13-1 0 0,4-11-164 0 0,-4 14-123 0 0,8-26 1 0 0,-11 26-22 0 0,15-30 1 0 0,13-19 52 0 0,-27 55-134 0 0,0-1 1 0 0,-1 0-1 0 0,-1 0 0 0 0,6-17 1 0 0,-6 11-3143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29.67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48 10592 0 0,'0'0'1152'0'0,"2"0"-878"0"0,33-5 1021 0 0,-26 3-1103 0 0,-1 0-1 0 0,18 0 1 0 0,42-4 354 0 0,2 1-511 0 0,27 0-24 0 0,36-3-173 0 0,-3 1 4 0 0,-67 4 171 0 0,-43 1 1 0 0,0 1-1 0 0,1 1 1 0 0,-1 1 0 0 0,24 4 0 0 0,15 3 234 0 0,48 7-233 0 0,-74-11-16 0 0,-2-2 1 0 0,33-2 0 0 0,15 1 0 0 0,23-1 0 0 0,-18-1 0 0 0,-28 0 0 0 0,-51 1 0 0 0,132-4 0 0 0,-121 3 0 0 0,27 3 0 0 0,3 1 0 0 0,10-1 0 0 0,101 17 0 0 0,-120-14 0 0 0,42-1 0 0 0,-15-1 0 0 0,13-4 38 0 0,-25-1 4 0 0,9 2 52 0 0,123 3-150 0 0,-90-2 38 0 0,-55-2 20 0 0,51 6 0 0 0,-63-2-2 0 0,30-2 0 0 0,26 2 0 0 0,285 22-16 0 0,-327-23 16 0 0,252 19-355 0 0,-69-16 298 0 0,30 1 13 0 0,-204-3 84 0 0,32 2 61 0 0,138 13-160 0 0,-133-13 41 0 0,-72-5 18 0 0,23-2 0 0 0,-23 1 0 0 0,23 1 0 0 0,188 3 0 0 0,16-18 0 0 0,-157 13 17 0 0,6 0 19 0 0,119-14 631 0 0,-178 12-460 0 0,20 0 330 0 0,129 1-28 0 0,-59-5-19 0 0,-119 8-461 0 0,9-3 180 0 0,-11 3-112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4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4 273 9648 0 0,'0'0'438'0'0,"-1"-1"-8"0"0,0-2-419 0 0,1 1-1 0 0,-1-1 1 0 0,1 1 0 0 0,0 0 0 0 0,0-1 0 0 0,0 1 0 0 0,0-1 0 0 0,0 1 0 0 0,1-1 0 0 0,-1 1-1 0 0,1-1 1 0 0,-1 1 0 0 0,1 0 0 0 0,0-1 0 0 0,2-2 0 0 0,3-18 60 0 0,-2 2-27 0 0,0-12 7 0 0,0-58-146 0 0,-3 84-49 0 0,-1 1 1 0 0,1-1-1 0 0,0 1 1 0 0,1-1-1 0 0,1-6 1 0 0,2-2-3413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4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1119 10136 0 0,'0'0'777'0'0,"-1"-1"-505"0"0,-20-32 2944 0 0,13 22-2463 0 0,0 0-1 0 0,1-1 0 0 0,1 1 1 0 0,0-1-1 0 0,-8-22 0 0 0,5 10-646 0 0,7 20-115 0 0,0-1-1 0 0,0 1 0 0 0,0-1 1 0 0,1 1-1 0 0,-1-6 0 0 0,-4-23-993 0 0,-15-50 0 0 0,16 69 406 0 0</inkml:trace>
  <inkml:trace contextRef="#ctx0" brushRef="#br0" timeOffset="1">84 253 7368 0 0,'-1'0'84'0'0,"-1"0"0"0"0,1 0 0 0 0,-1-1 0 0 0,0 1 0 0 0,1-1 0 0 0,-1 1 0 0 0,1-1 0 0 0,-1 0 0 0 0,1 0 0 0 0,0 1 0 0 0,-1-1 0 0 0,1 0 0 0 0,-3-2 0 0 0,-16-18 3146 0 0,11 10-460 0 0,6 6-2666 0 0,0 1 0 0 0,0-1 0 0 0,1 0 0 0 0,0 0 0 0 0,0-1 0 0 0,0 1 0 0 0,1 0 1 0 0,0 0-1 0 0,0-1 0 0 0,-1-7 0 0 0,-3-73-1497 0 0,0 40-1250 0 0,5 31-1658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4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672 870 1840 0 0,'0'-1'133'0'0,"-12"-17"1184"0"0,-10-6 6178 0 0,20 22-7152 0 0,0 0 1 0 0,0 0-1 0 0,1 0 1 0 0,-1-1-1 0 0,1 1 0 0 0,-3-4 1 0 0,3 4-190 0 0,0 0 0 0 0,0 0 0 0 0,0 0 0 0 0,0 1 1 0 0,0-1-1 0 0,-1 0 0 0 0,1 0 0 0 0,-1 1 0 0 0,1-1 1 0 0,-3 0-1 0 0,2 0 39 0 0,-1 0-1 0 0,1-1 1 0 0,0 1 0 0 0,0 0 0 0 0,0 0-1 0 0,0-1 1 0 0,0 0 0 0 0,1 1 0 0 0,-2-4-1 0 0,-8-10 683 0 0,2 2-837 0 0,0-1-1 0 0,1 0 1 0 0,0 0-1 0 0,1-1 0 0 0,-8-26 1 0 0,-12-28-1558 0 0,8 22-234 0 0,12 25 1092 0 0</inkml:trace>
  <inkml:trace contextRef="#ctx0" brushRef="#br0" timeOffset="1">251 126 6912 0 0,'-3'-5'183'0'0,"-1"0"-1"0"0,0 1 1 0 0,0 0 0 0 0,0 0 0 0 0,0 0 0 0 0,-1 0-1 0 0,0 0 1 0 0,-6-3 0 0 0,8 5 384 0 0,-10-7 1135 0 0,-1 0 1 0 0,1 2 0 0 0,-17-7 0 0 0,11 7-1119 0 0,1 0 0 0 0,-21-3 0 0 0,-18-9-2297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42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5901 8144 0 0,'0'0'617'0'0,"0"0"-606"0"0,0 1 0 0 0,0-1-1 0 0,0 0 1 0 0,0 1 0 0 0,0-1-1 0 0,0 0 1 0 0,0 1 0 0 0,0-1 0 0 0,1 0-1 0 0,-1 1 1 0 0,0-1 0 0 0,0 0-1 0 0,0 1 1 0 0,1-1 0 0 0,-1 0 0 0 0,0 0-1 0 0,0 1 1 0 0,1-1 0 0 0,-1 0 0 0 0,0 0-1 0 0,1 1 1 0 0,-1-1 0 0 0,9 7 94 0 0,1-1 1 0 0,-1-1 0 0 0,1 0-1 0 0,12 5 1 0 0,-11-6 144 0 0,-1 0-44 0 0,0-1-1 0 0,0 0 0 0 0,12 2 1 0 0,0-1 187 0 0,-16-2-270 0 0,-1-1 1 0 0,1 0 0 0 0,0 0 0 0 0,0 0 0 0 0,12-1 0 0 0,3-1 272 0 0,39 3 1 0 0,-4 1-104 0 0,57 2 181 0 0,-66-2-319 0 0,-35-2-131 0 0,0 0 0 0 0,0-1-1 0 0,23-2 1 0 0,-3-4 26 0 0,33-4-36 0 0,159-5 200 0 0,-97-2-214 0 0,-18 2 0 0 0,-28 5 71 0 0,136-36 0 0 0,-180 37-37 0 0,221-50-24 0 0,-81 11 46 0 0,20-6 75 0 0,-166 47-121 0 0,51-9-9 0 0,81-21-1 0 0,-45 8 0 0 0,110-29 0 0 0,-175 41 0 0 0,82-22 0 0 0,-106 31-2 0 0,45-19 0 0 0,-45 15 31 0 0,37-9-1 0 0,122-43 127 0 0,-34 10-33 0 0,-48 21 40 0 0,118-56 0 0 0,-187 73-71 0 0,167-81-4 0 0,75-37 46 0 0,-116 60-74 0 0,-84 35-22 0 0,62-29 131 0 0,-21 7 127 0 0,5-2-630 0 0,142-70 314 0 0,-207 97 21 0 0,-32 18 10 0 0,57-26 0 0 0,6-1 266 0 0,-12 4-130 0 0,-21 12-262 0 0,20-8 50 0 0,94-47 242 0 0,-64 28-71 0 0,43-24 147 0 0,-104 54-261 0 0,22-17 9 0 0,-15 8 0 0 0,108-70 53 0 0,6-8-36 0 0,-37 23 121 0 0,-53 45 6 0 0,24-16 42 0 0,-6 4 23 0 0,-59 37-177 0 0,41-30-1 0 0,13-12 129 0 0,18-13 271 0 0,-65 40-297 0 0,66-40 0 0 0,-80 56-144 0 0,35-30 1 0 0,16-11 68 0 0,-40 34-62 0 0,141-85 80 0 0,-105 61-78 0 0,-8 4 14 0 0,-53 38 11 0 0,25-16 26 0 0,73-54 0 0 0,-100 67-50 0 0,1 2 0 0 0,17-10 0 0 0,-15 9 0 0 0,22-15 0 0 0,48-38 0 0 0,25-12 76 0 0,-34 14-5 0 0,-2-6-18 0 0,-35 37-49 0 0,97-64 46 0 0,8 2-43 0 0,-68 43 50 0 0,24-26 14 0 0,-21 13-57 0 0,7-10 39 0 0,150-89-53 0 0,-180 121 0 0 0,18-13 0 0 0,-29 24 0 0 0,61-51 0 0 0,32-32 64 0 0,-92 68-46 0 0,9-7 39 0 0,-45 41-33 0 0,16-17 0 0 0,-18 17-16 0 0,20-16 0 0 0,116-89 45 0 0,-34 29-7 0 0,-15 13 26 0 0,-55 38-65 0 0,48-37 68 0 0,-31 25 51 0 0,-5 2 36 0 0,26-19-39 0 0,-5 3-8 0 0,78-56 239 0 0,-117 90-146 0 0,60-63 0 0 0,45-40 50 0 0,-81 77-174 0 0,18-13-10 0 0,-42 35-824 0 0,70-48-1 0 0,-80 63-6131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09.3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169 0 7632 0 0,'0'0'689'0'0,"-9"0"-554"0"0,5 0 137 0 0,0 1 1 0 0,0 0-1 0 0,1-1 0 0 0,-1 1 1 0 0,0 1-1 0 0,0-1 1 0 0,1 1-1 0 0,-1-1 0 0 0,-4 4 1 0 0,-9 3 796 0 0,14-6-724 0 0,3-1-277 0 0,-1-1 1 0 0,1 1 0 0 0,0-1 0 0 0,-1 1 0 0 0,1 0 0 0 0,0-1 0 0 0,0 1 0 0 0,-1-1 0 0 0,1 1 0 0 0,0 0 0 0 0,0 0 0 0 0,-1 2 114 0 0,-6 7 153 0 0,5-9-294 0 0,1 1-1 0 0,0 0 1 0 0,-1 0-1 0 0,1 0 1 0 0,0 0-1 0 0,0 0 1 0 0,0 0-1 0 0,0 0 1 0 0,1 0 0 0 0,-1 0-1 0 0,1 0 1 0 0,-1 1-1 0 0,1-1 1 0 0,0 0-1 0 0,-1 4 1 0 0,1 0 36 0 0,0-1 1 0 0,0 0-1 0 0,-1 1 1 0 0,0-1-1 0 0,0 0 1 0 0,-1 0 0 0 0,0 0-1 0 0,-3 9 1 0 0,3-9-15 0 0,1 0 1 0 0,0 0 0 0 0,0 0-1 0 0,0 1 1 0 0,0 6 0 0 0,-3 20 251 0 0,1-21-216 0 0,-1 5 95 0 0,0 1 1 0 0,-3 28-1 0 0,5-20 63 0 0,-8 32 1 0 0,6-36-109 0 0,1 0 1 0 0,-1 31-1 0 0,4-33-75 0 0,0-7-7 0 0,0 0 1 0 0,-3 20-1 0 0,0-1-58 0 0,0 0-1 0 0,4 52 1 0 0,0-26-14 0 0,1-25 4 0 0,11 62 0 0 0,0 9 0 0 0,-11-86 1 0 0,1 1 0 0 0,0-1 0 0 0,6 18-1 0 0,3 15-17 0 0,-9-42-170 0 0,0 1 1 0 0,0-1-1 0 0,1 1 1 0 0,0-1-1 0 0,0 0 1 0 0,1 0-1 0 0,9 11 1 0 0,-6-10-1131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09.8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60 1 6448 0 0,'-15'12'4129'0'0,"11"-7"-3607"0"0,0 0 1 0 0,1 0-1 0 0,0 0 0 0 0,0 1 1 0 0,0 0-1 0 0,1-1 0 0 0,-3 13 0 0 0,1-7-109 0 0,3-8-322 0 0,0 0 1 0 0,0 0 0 0 0,1 1 0 0 0,0-1-1 0 0,-1 0 1 0 0,2 6 0 0 0,-1-5 8 0 0,0 0 0 0 0,0 0 0 0 0,-1 0 0 0 0,1 0 0 0 0,-3 7 0 0 0,2-4-17 0 0,-1-1 0 0 0,1 1 0 0 0,0 0 0 0 0,0 0 0 0 0,1 0 0 0 0,0-1 0 0 0,0 1 0 0 0,0 0 0 0 0,2 9-1 0 0,0-4 69 0 0,-1 1-1 0 0,0 17 1 0 0,0 17 141 0 0,25 95 305 0 0,-8-47-434 0 0,5-1-81 0 0,-2-12-73 0 0,-16-61-16 0 0,1-1-1 0 0,1 0 1 0 0,16 33-1 0 0,10 27-1527 0 0,-24-55 178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10.2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 0 2760 0 0,'-1'2'7653'0'0,"-3"13"-6920"0"0,1 1-1 0 0,0-1 1 0 0,1 1 0 0 0,0 0-1 0 0,1 21 1 0 0,18 165 634 0 0,-3-102-1206 0 0,-2-24-85 0 0,-8-50-723 0 0,10 34 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10.8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46 92 2760 0 0,'-1'-5'247'0'0,"-34"-81"8846"0"0,32 92-8895 0 0,2 0 1 0 0,-1 0 0 0 0,1 1-1 0 0,0-1 1 0 0,0 0 0 0 0,0 7-1 0 0,2 45 275 0 0,0-23-332 0 0,10 134 343 0 0,-5-110-339 0 0,20 98-2 0 0,-22-134-139 0 0,28 88-996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11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39 2 1376 0 0,'-5'-1'10637'0'0,"4"1"-10571"0"0,1 1 1 0 0,-1 0-1 0 0,1 0 1 0 0,-1 0-1 0 0,0 0 1 0 0,0 0-1 0 0,1-1 1 0 0,-1 1-1 0 0,0 0 1 0 0,0-1-1 0 0,0 1 1 0 0,0-1-1 0 0,0 1 1 0 0,-1 0-1 0 0,1-1-34 0 0,0 1 0 0 0,0-1 1 0 0,0 0-1 0 0,0 1 0 0 0,0-1 0 0 0,0 1 0 0 0,1 0 1 0 0,-1-1-1 0 0,0 1 0 0 0,1-1 0 0 0,-1 1 1 0 0,0 0-1 0 0,1 0 0 0 0,-1-1 0 0 0,0 1 0 0 0,1 0 1 0 0,0 0-1 0 0,-1 0 0 0 0,0 1 0 0 0,3 26 878 0 0,-5-13-672 0 0,1-6-125 0 0,1-1-1 0 0,0 1 1 0 0,0 1 0 0 0,1-1 0 0 0,2 17-1 0 0,5 71 178 0 0,-5-84-265 0 0,0 0 0 0 0,1 0 0 0 0,5 14 1 0 0,-4-14-13 0 0,-1-1 0 0 0,0 1 1 0 0,1 15-1 0 0,-3-23-7 0 0,-1 1 0 0 0,1 0 0 0 0,0-1 0 0 0,0 1 0 0 0,0-1 0 0 0,1 1 0 0 0,0-1 0 0 0,3 6 0 0 0,-2-4-67 0 0,-1-1 0 0 0,0 1 0 0 0,2 8 0 0 0,-3-10-77 0 0,1 1 0 0 0,-1-1 1 0 0,1 0-1 0 0,0 1 0 0 0,1-1 0 0 0,2 5 1 0 0,4-1-1111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11.8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 1 4608 0 0,'-5'19'3481'0'0,"4"-15"-3260"0"0,1-1-1 0 0,0 0 0 0 0,1 1 1 0 0,-1-1-1 0 0,0 1 1 0 0,1-1-1 0 0,0 0 1 0 0,1 5-1 0 0,-1-5-99 0 0,0 0 0 0 0,0 1 0 0 0,0-1 0 0 0,0 1 0 0 0,-1-1 0 0 0,0 1 0 0 0,0-1 0 0 0,0 6 0 0 0,-1-1 66 0 0,1 0-1 0 0,0 0 0 0 0,0 1 0 0 0,1-1 0 0 0,2 13 1 0 0,-1 13 211 0 0,-2-28-369 0 0,0 0 1 0 0,1 0-1 0 0,-1 0 0 0 0,1 0 0 0 0,2 8 0 0 0,5 5 29 0 0,11 24 0 0 0,-2-8-27 0 0,-12-22-247 0 0,2 0 0 0 0,0-1 1 0 0,15 20-1 0 0,7 4-4097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3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1840 0 0,'-1'-4'10601'0'0,"6"5"-10511"0"0,-1 1 1 0 0,1-1-1 0 0,0 0 1 0 0,0 0-1 0 0,8 0 1 0 0,-11 0-80 0 0,0-1 1 0 0,-1 1-1 0 0,1 0 1 0 0,0 0-1 0 0,0 0 1 0 0,-1 0-1 0 0,1 0 1 0 0,2 2-1 0 0,3 3 19 0 0,2-2-4 0 0,0-1 0 0 0,0 1 1 0 0,0-1-1 0 0,1-1 0 0 0,-1 1 1 0 0,1-2-1 0 0,0 1 0 0 0,-1-1 0 0 0,18-1 1 0 0,44 8 253 0 0,-57-7-240 0 0,0 1 0 0 0,0 0 0 0 0,0 1 1 0 0,0 1-1 0 0,15 5 0 0 0,-11-3-3 0 0,1 1 76 0 0,30 16-1 0 0,-3-1 26 0 0,-27-14-85 0 0,-11-4-15 0 0,1 0-1 0 0,0 0 0 0 0,16 3 1 0 0,-1 1-117 0 0,-18-6 92 0 0,0 1 0 0 0,0-1 0 0 0,0-1 0 0 0,8 2 0 0 0,3 3 79 0 0,-12-4-77 0 0,7 2 6 0 0,-2 3 22 0 0,6 8 34 0 0,-13-13-13 0 0,3 0-38 0 0,-5-1 354 0 0,7 11-316 0 0,-6-8-64 0 0,-1 0 0 0 0,2 16 0 0 0,-1-7 0 0 0,0-2 0 0 0,0 0 0 0 0,1 1 0 0 0,5 14 0 0 0,-5-9 0 0 0,-1-2 0 0 0,0-5 0 0 0,1 0 0 0 0,-1 1 0 0 0,-1-1 0 0 0,1 14 0 0 0,4 7 18 0 0,-6-28 21 0 0,0-1 0 0 0,0 1 0 0 0,0-1 0 0 0,0 0 0 0 0,1 1 0 0 0,-1-1 0 0 0,1 1 0 0 0,-1-1 0 0 0,2 3 0 0 0,-1-3-36 0 0,0 0 0 0 0,0 0 1 0 0,-1 1-1 0 0,1-1 1 0 0,-1 1-1 0 0,1-1 0 0 0,-1 4 1 0 0,2 3-103 0 0,14 47 83 0 0,-15-54 18 0 0,-1-1-14 0 0,0 13 150 0 0,0-12 374 0 0,0-1-459 0 0,2 1-32 0 0,-1-1 33 0 0,0-1-1 0 0,2 4-32 0 0,-1-4 22 0 0,0-2-31 0 0,-1-1 0 0 0,1 1-1 0 0,0 0 1 0 0,0-1 0 0 0,-1 1 0 0 0,0-1 0 0 0,1 1 0 0 0,-1-1 0 0 0,0 0 0 0 0,1-3 0 0 0,-2 4-11 0 0,1 1 0 0 0,-1-1 1 0 0,1 0-1 0 0,0 0 0 0 0,0 0 1 0 0,0 0-1 0 0,0 1 0 0 0,0-1 1 0 0,0 0-1 0 0,0 1 0 0 0,3-3 1 0 0,0 1-3 0 0,11-7 1 0 0,19 2 0 0 0,-31 7 0 0 0,1 0 0 0 0,-1 0 0 0 0,0-1 0 0 0,1 0 0 0 0,-1 0 0 0 0,0 0 0 0 0,0 0 0 0 0,0 0 0 0 0,-1 0 0 0 0,1-1 0 0 0,0 1 0 0 0,-1-1 0 0 0,0 0 0 0 0,1 0 0 0 0,1-3 0 0 0,17-18 13 0 0,-13 18 36 0 0,-2-1 0 0 0,1 0 0 0 0,-1 0 1 0 0,6-8-1 0 0,-10 13-6 0 0,6-1-33 0 0,0-1-10 0 0,-3 1 11 0 0,-3 1 32 0 0,5-1-33 0 0,-6 2-10 0 0,0 0 0 0 0,0 1 0 0 0,0-1 0 0 0,0 0 0 0 0,0 1 0 0 0,0 0 0 0 0,0-1 0 0 0,1 1 0 0 0,-1 0 0 0 0,0-1 0 0 0,0 1 0 0 0,0 0 0 0 0,1 0 0 0 0,-1 0 0 0 0,0 0 0 0 0,0 0 0 0 0,2 1 0 0 0,-2-1 0 0 0,1 0 0 0 0,-1 0 0 0 0,0 0 0 0 0,0 0 0 0 0,0 0 0 0 0,0 0 0 0 0,0 0 0 0 0,0 0 0 0 0,0-1 0 0 0,0 1 0 0 0,0 0 0 0 0,0-1 0 0 0,0 1 0 0 0,0-1 0 0 0,0 1 0 0 0,0-1 0 0 0,0 1 0 0 0,0-1 0 0 0,1-1 0 0 0,3 0-7 0 0,-2-1 28 0 0,1 1 0 0 0,0 0 0 0 0,-1-1 0 0 0,1 0 0 0 0,-1 0-1 0 0,5-6 1 0 0,-7 8 32 0 0,0 1 11 0 0,5-2 0 0 0,-5 1-96 0 0,1 1 0 0 0,0 0 0 0 0,0-1 0 0 0,0 1 0 0 0,0 0 0 0 0,-1 0 0 0 0,5 1 0 0 0,-2-1-493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13.1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371 48 1376 0 0,'-31'-36'7772'0'0,"28"34"-8073"0"0,2 1 373 0 0,0-1 0 0 0,-1 2-1 0 0,1-1 1 0 0,-1 0-1 0 0,1 0 1 0 0,-1 0 0 0 0,1 1-1 0 0,-1-1 1 0 0,1 1 0 0 0,-1-1-1 0 0,0 1 1 0 0,1 0-1 0 0,-1-1 1 0 0,0 1 0 0 0,1 0-1 0 0,-4 0 1 0 0,-27 7 562 0 0,19-4-349 0 0,7-1-169 0 0,0 0 0 0 0,0 0 1 0 0,1 0-1 0 0,-1 0 1 0 0,1 1-1 0 0,-10 7 1 0 0,-29 14 281 0 0,22-12-315 0 0,19-11-38 0 0,1 0 1 0 0,0 0-1 0 0,0 1 1 0 0,0-1-1 0 0,0 1 0 0 0,0 0 1 0 0,0-1-1 0 0,0 1 1 0 0,-3 4-1 0 0,-6 6 133 0 0,5-7-131 0 0,1 1 0 0 0,0 0 1 0 0,0 1-1 0 0,0-1 0 0 0,1 1 1 0 0,0 0-1 0 0,-5 10 0 0 0,-14 23 159 0 0,12-19-111 0 0,9-18-72 0 0,1 0 0 0 0,0 0 0 0 0,-1 0 1 0 0,0 0-1 0 0,0-1 0 0 0,0 1 0 0 0,0 0 0 0 0,-2 2 1 0 0,1-2 47 0 0,0 12-14 0 0,1-12-40 0 0,-4 15 30 0 0,5-14-47 0 0,0-1 0 0 0,1-1 0 0 0,-1 1 0 0 0,1-1 0 0 0,0 1 0 0 0,0-1 0 0 0,0 1 0 0 0,0-1 0 0 0,0 1 0 0 0,1-1 0 0 0,-1 0 0 0 0,2 5 0 0 0,11 74 0 0 0,3-19 0 0 0,-11-19 10 0 0,3 23 93 0 0,-6-46-176 0 0,2 7 126 0 0,2-11-67 0 0,0 0 0 0 0,2 0 0 0 0,0 0 0 0 0,16 22 1 0 0,12 24 44 0 0,3 5 2 0 0,-26-48-72 0 0,0 0-354 0 0,21 26-1 0 0,-25-35-564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14.6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202 74 2304 0 0,'-1'-29'8408'0'0,"-34"101"-6218"0"0,24-43-1802 0 0,-8 16 194 0 0,14-34-431 0 0,1 0 1 0 0,0 0 0 0 0,-3 13-1 0 0,-4 13 177 0 0,-14 52 284 0 0,-32 137 11 0 0,48-155-564 0 0,4-25-39 0 0,1 50-20 0 0,3-80 23 0 0,2 23 0 0 0,-1-25 1 0 0,1-1-1 0 0,-4 20 1 0 0,0 41 51 0 0,3-70-71 0 0,0 0 0 0 0,0 0 0 0 0,1 0 0 0 0,-1-1 0 0 0,1 1 0 0 0,-1 0 0 0 0,1 0 0 0 0,1-1 0 0 0,-1 1 0 0 0,4 6 0 0 0,-3-5 0 0 0,0-1 0 0 0,-1 0-1 0 0,1 1 1 0 0,-1-1 0 0 0,0 1 0 0 0,0-1-1 0 0,0 7 1 0 0,-1 0 31 0 0,1-8-33 0 0,-1 0 1 0 0,0 0 0 0 0,0 0-1 0 0,0 0 1 0 0,0 0 0 0 0,0 0-1 0 0,-1 0 1 0 0,1 0 0 0 0,-1 0-1 0 0,-2 5 1 0 0,1-6 43 0 0,2-1-37 0 0,1 23 0 0 0,-9-50 44 0 0,7 20-57 0 0,0 0 0 0 0,1 0-1 0 0,-1 0 1 0 0,2-1 0 0 0,-1 1-1 0 0,1 0 1 0 0,-1 0-1 0 0,4-9 1 0 0,0-14-23 0 0,24-134-154 0 0,-13 95 105 0 0,3 0 0 0 0,3 1 0 0 0,48-102 0 0 0,-65 159 65 0 0,2 0 0 0 0,-1 0 1 0 0,1 1-1 0 0,0 0 0 0 0,1 0 1 0 0,15-14-1 0 0,-18 18-42 0 0,-2 5-11 0 0,5 1 10 0 0,3 6 33 0 0,-6-3 17 0 0,0 0 0 0 0,0 1 0 0 0,0-1 0 0 0,-1 1 1 0 0,1 0-1 0 0,-1 0 0 0 0,0 0 0 0 0,3 9 0 0 0,-1 0-2 0 0,-1 0 0 0 0,4 21 0 0 0,0 23-23 0 0,2 12-6 0 0,-2-8 32 0 0,-7-46 6 0 0,1 0 1 0 0,1-1-1 0 0,8 28 0 0 0,0 8 63 0 0,0-10 26 0 0,3 6 52 0 0,-1 8 21 0 0,-11-49-162 0 0,0 0 0 0 0,-1 0 1 0 0,2 13-1 0 0,2 15-5 0 0,-3-8 2 0 0,0-1 0 0 0,-1-20 0 0 0,0-1 0 0 0,-1 1 0 0 0,1 0 0 0 0,-1 0 0 0 0,0 0 0 0 0,-1 8 0 0 0,1-1 0 0 0,3-2 10 0 0,-2-8 44 0 0,-23-137 118 0 0,-6-62-152 0 0,3-80-20 0 0,18 204 0 0 0,5 44 0 0 0,-7-36 0 0 0,4 35 0 0 0,1 0 0 0 0,2 1 0 0 0,1-1 0 0 0,3-45 0 0 0,-3 30 0 0 0,-1 15 0 0 0,3 27 0 0 0,-6-12 10 0 0,5 6 45 0 0,0 9-52 0 0,0-1 0 0 0,0 0-1 0 0,0 1 1 0 0,0-1 0 0 0,0 1 0 0 0,0-1-1 0 0,0 0 1 0 0,0 1 0 0 0,0-1-1 0 0,0 1 1 0 0,0-1 0 0 0,0 1-1 0 0,0-1 1 0 0,0 0 0 0 0,-1 1 0 0 0,1-1-1 0 0,0 1 1 0 0,0-1 0 0 0,-1 1-1 0 0,1-1 1 0 0,0 1 0 0 0,-1-1-1 0 0,1 1 1 0 0,-1-1 0 0 0,0 1 0 0 0,1-1 0 0 0,0 0 1 0 0,0 1 0 0 0,-1-1 0 0 0,1 0 0 0 0,0 1 0 0 0,0-1-1 0 0,0 0 1 0 0,0 0 0 0 0,-1 1 0 0 0,1-1 0 0 0,0 0 0 0 0,0 1 0 0 0,1-1-1 0 0,-1 0 1 0 0,0 0 0 0 0,0 0 0 0 0,1-4 2 0 0,-1 4-6 0 0,-1 1 0 0 0,1-1 0 0 0,0 1 0 0 0,0-1 0 0 0,0 1 0 0 0,0-1 0 0 0,0 1 0 0 0,0-1 0 0 0,0 1 0 0 0,0-1 0 0 0,0 1 0 0 0,0-1 0 0 0,1 1 0 0 0,-1-1 0 0 0,0 1 0 0 0,0 0 0 0 0,0-1 0 0 0,1 1 0 0 0,-1-1 0 0 0,0 1 0 0 0,0 0 0 0 0,1-1 0 0 0,-1 1 0 0 0,1-1 0 0 0,1-3 0 0 0,-2-56 128 0 0,-2 53-267 0 0,1 6 37 0 0,1 0-1 0 0,-1 0 1 0 0,1 0 0 0 0,0 0-1 0 0,0 0 1 0 0,-1 0 0 0 0,1 0 0 0 0,0 0-1 0 0,0 0 1 0 0,0 0 0 0 0,0 0-1 0 0,0-1 1 0 0,5-9-764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15.7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23 198 5904 0 0,'-6'20'300'0'0,"1"0"-1"0"0,1 0 1 0 0,1 0 0 0 0,1 1 0 0 0,0-1 0 0 0,2 1-1 0 0,0-1 1 0 0,1 1 0 0 0,2-1 0 0 0,0 1 0 0 0,1-1-1 0 0,1 0 1 0 0,14 38 0 0 0,11 25 308 0 0,10 25 205 0 0,-37-100-726 0 0,1 0-1 0 0,0 0 1 0 0,0 0-1 0 0,9 10 0 0 0,-10-14-36 0 0,1-1-1 0 0,-1 1 0 0 0,0-1 0 0 0,1 0 0 0 0,0 0 1 0 0,0-1-1 0 0,-1 1 0 0 0,2-1 0 0 0,-1 0 0 0 0,6 3 1 0 0,34 15 408 0 0,-32-13-304 0 0,-1-2 0 0 0,26 9 0 0 0,-17-7 0 0 0,-16-5-106 0 0,0-1 0 0 0,0 0-1 0 0,0 0 1 0 0,0 0 0 0 0,0 0-1 0 0,0-1 1 0 0,5 1 0 0 0,-5-1 12 0 0,-1-1 0 0 0,1 1 0 0 0,-1-1 0 0 0,1 0 1 0 0,-1 0-1 0 0,0 0 0 0 0,0 0 0 0 0,1-1 1 0 0,-1 1-1 0 0,0-1 0 0 0,0 0 0 0 0,-1 0 0 0 0,1 0 1 0 0,0 0-1 0 0,0 0 0 0 0,-1-1 0 0 0,0 1 0 0 0,1-1 1 0 0,-1 1-1 0 0,0-1 0 0 0,0 0 0 0 0,0 0 1 0 0,1-4-1 0 0,2-3 114 0 0,0-1-1 0 0,-1 0 1 0 0,0-1 0 0 0,0 1 0 0 0,2-20 0 0 0,0 1 80 0 0,8-65 484 0 0,-13 78-563 0 0,0 0-1 0 0,-1 0 1 0 0,-4-30-1 0 0,-1 18 131 0 0,-2 0 0 0 0,0 0 0 0 0,-2 0 0 0 0,-15-33 0 0 0,-69-133 1111 0 0,86 182-1386 0 0,0-1 0 0 0,-1 1 0 0 0,0 1 0 0 0,-1 0 0 0 0,-1 0 0 0 0,0 0 0 0 0,-19-16 0 0 0,27 27-24 0 0,0-1 0 0 0,-1 1-1 0 0,1 0 1 0 0,-1 0 0 0 0,1 0-1 0 0,-1 0 1 0 0,1 1 0 0 0,-1-1-1 0 0,0 0 1 0 0,1 1 0 0 0,-1 0-1 0 0,1 0 1 0 0,-1 0 0 0 0,0 0-1 0 0,1 0 1 0 0,-1 0 0 0 0,0 1-1 0 0,1-1 1 0 0,-1 1 0 0 0,1 0-1 0 0,-1 0 1 0 0,1 0 0 0 0,-5 2-1 0 0,5-2-5 0 0,0 1 0 0 0,0-1 0 0 0,0 0 0 0 0,0 1 0 0 0,1 0 0 0 0,-1-1 0 0 0,1 1 0 0 0,-1 0 0 0 0,1 0 0 0 0,0-1 0 0 0,-1 1 0 0 0,1 0 0 0 0,-1 3-1 0 0,-3 5-10 0 0,-2 0-11 0 0,1 1-1 0 0,0 0 0 0 0,1 0 0 0 0,0 0 0 0 0,-5 19 1 0 0,-12 63-144 0 0,21-91 162 0 0,-3 27-45 0 0,1 1 0 0 0,1-1 1 0 0,1 1-1 0 0,2-1 0 0 0,9 58 1 0 0,1-43 12 0 0,-1-7 18 0 0,-9-29 14 0 0,0 0-1 0 0,0-1 0 0 0,1 1 0 0 0,0-1 0 0 0,0 1 0 0 0,1-1 0 0 0,0 0 1 0 0,0 0-1 0 0,1 0 0 0 0,7 11 0 0 0,-1-5-2 0 0,1-1 0 0 0,1 1 1 0 0,0-2-1 0 0,0 0 0 0 0,1 0 0 0 0,22 13 0 0 0,-30-21 0 0 0,0 0-1 0 0,1 0 1 0 0,-1-1-1 0 0,1 1 1 0 0,0-1-1 0 0,0-1 1 0 0,0 1-1 0 0,0-1 1 0 0,0 0-1 0 0,0 0 0 0 0,0-1 1 0 0,0 1-1 0 0,0-1 1 0 0,0-1-1 0 0,0 1 1 0 0,0-1-1 0 0,0 0 1 0 0,0-1-1 0 0,0 1 1 0 0,-1-1-1 0 0,9-4 1 0 0,-2-1-7 0 0,-1 0 1 0 0,0 0-1 0 0,-1-1 0 0 0,0-1 1 0 0,0 1-1 0 0,-1-2 1 0 0,0 1-1 0 0,0-1 1 0 0,11-20-1 0 0,5-10 6 0 0,26-58 0 0 0,-45 84 10 0 0,2-2 21 0 0,-2-1 0 0 0,0 0-1 0 0,-1-1 1 0 0,-1 1 0 0 0,0-1-1 0 0,-2 0 1 0 0,2-36 0 0 0,-6 33 31 0 0,0-1 0 0 0,-1 1 0 0 0,-8-29 0 0 0,-3-13 164 0 0,14 62-202 0 0,0 0-11 0 0,0 1 0 0 0,0-1-1 0 0,0 1 1 0 0,0-1 0 0 0,0 1 0 0 0,0-1-1 0 0,0 1 1 0 0,0-1 0 0 0,0 1 0 0 0,0-1-1 0 0,-1 1 1 0 0,1-1 0 0 0,0 1 0 0 0,0-1-1 0 0,-1 1 1 0 0,1-1 0 0 0,0 1 0 0 0,-1-1-1 0 0,1 1 1 0 0,0 0 0 0 0,-1-1 0 0 0,1 1-1 0 0,0 0 1 0 0,-1-1 0 0 0,1 1 0 0 0,-1-1-1 0 0,-11 21 60 0 0,6-5-170 0 0,0 0-1 0 0,1 0 1 0 0,-7 31-1 0 0,-3 51-1493 0 0,9-48 164 0 0,0-3-5013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17.19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 0 2304 0 0,'-11'10'9020'0'0,"35"2"-8797"0"0,0-1 0 0 0,0 0 0 0 0,1-2 0 0 0,27 6 0 0 0,29 11-13 0 0,-47-15-138 0 0,1-1-1 0 0,0-2 1 0 0,68 7 0 0 0,-65-12 40 0 0,1-1 0 0 0,-1-2 0 0 0,1-2 0 0 0,-1-1 1 0 0,74-17-1 0 0,-110 20-105 0 0,271-77 270 0 0,-216 56-402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18.72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80 6992 0 0,'1'-1'637'0'0,"1"1"-628"0"0,-1-1 0 0 0,0 0 0 0 0,0 0 0 0 0,1 1 0 0 0,-1-1 0 0 0,0 1 0 0 0,1-1 0 0 0,-1 1 0 0 0,0-1 0 0 0,1 1 0 0 0,-1 0 0 0 0,1 0 0 0 0,2 0 0 0 0,3-1 36 0 0,8-5 416 0 0,71-23 2083 0 0,-63 20-2022 0 0,-19 7-438 0 0,0 0 1 0 0,0 1-1 0 0,0-1 1 0 0,0 1 0 0 0,7-1-1 0 0,14-1 90 0 0,-12 0-131 0 0,1 2 1 0 0,-1 0 0 0 0,0 0 0 0 0,0 1 0 0 0,1 1-1 0 0,17 3 1 0 0,-8 1-13 0 0,80 17 272 0 0,-69-15-240 0 0,7 2-2 0 0,163 16-14 0 0,0 0-18 0 0,-95-10-29 0 0,-94-13 7 0 0,0 0 1 0 0,14 4-1 0 0,17 4 24 0 0,-19-5-18 0 0,-19-3-14 0 0,-1 0 1 0 0,1-1-1 0 0,8 0 1 0 0,33 4-16 0 0,-13-1 21 0 0,94 12 79 0 0,-115-14-86 0 0,1 0 0 0 0,24 8 1 0 0,14 2 138 0 0,-12-5-134 0 0,0 3-1 0 0,0 1 1 0 0,45 19 0 0 0,-52-17-33 0 0,43 10 0 0 0,-35-12-18 0 0,34 9-127 0 0,42 12 246 0 0,-72-19 22 0 0,54 8 1 0 0,-61-14-244 0 0,47 11 186 0 0,-5 0-54 0 0,140 11 0 0 0,-85-28 89 0 0,60 4 89 0 0,-134 1-230 0 0,1-2 1 0 0,67-6 0 0 0,-44-1 0 0 0,63-6 92 0 0,116-30 427 0 0,-196 28-301 0 0,46-8 58 0 0,-38 5-96 0 0,2 1-30 0 0,99-19-20 0 0,-155 28-58 0 0,42-7 31 0 0,50-6 70 0 0,-23 6-9 0 0,66-5 66 0 0,-123 12-122 0 0,37-9 0 0 0,9-1 1 0 0,282-56 96 0 0,-224 34-711 0 0,159-64 0 0 0,-255 82-269 0 0,0-8-10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20.1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56 12 2760 0 0,'5'-12'6018'0'0,"-3"36"-5070"0"0,-1-18-783 0 0,0 1 0 0 0,0-1-1 0 0,-1 0 1 0 0,-1 11 0 0 0,-8 41 637 0 0,3-19-311 0 0,3-28-317 0 0,2 1 1 0 0,-2 16-1 0 0,3 9 269 0 0,-3 0 0 0 0,-7 42 1 0 0,9-68-335 0 0,0 0 1 0 0,1 20-1 0 0,0-19-32 0 0,0 0 0 0 0,-2 17 1 0 0,-7 27 86 0 0,-4 96 0 0 0,11-108-164 0 0,1-27 0 0 0,0 25 0 0 0,13 143 0 0 0,-10-156 56 0 0,8 31 1 0 0,0 12 43 0 0,-10-66-79 0 0,0 0-1 0 0,0 1 1 0 0,-1-1 0 0 0,0 0 0 0 0,-2 9-1 0 0,1-9 35 0 0,1 1 1 0 0,0 0-1 0 0,-1 10 0 0 0,9 240 995 0 0,0-172-866 0 0,-1-27-95 0 0,-5-40 10 0 0,0-2 55 0 0,0 0 1 0 0,-3 29-1 0 0,2-39 112 0 0,-1 1 0 0 0,2 0-1 0 0,0 8 1 0 0,0-10-95 0 0,-1 1-1 0 0,0-1 1 0 0,0 0 0 0 0,0 0 0 0 0,-2 11 0 0 0,2-16-191 0 0,0 1-1 0 0,-1-1 1 0 0,1 1-1 0 0,0-1 0 0 0,0 1 1 0 0,0-1-1 0 0,0 1 1 0 0,0-1-1 0 0,0 1 1 0 0,0-1-1 0 0,0 1 0 0 0,0-1 1 0 0,0 1-1 0 0,0-1 1 0 0,0 1-1 0 0,0-1 0 0 0,0 1 1 0 0,1-1-1 0 0,-1 0 1 0 0,0 1-1 0 0,0-1 1 0 0,0 1-1 0 0,1-1 0 0 0,-1 1 1 0 0,1 0-1 0 0,0 0-26 0 0,0 0 0 0 0,-1 1-1 0 0,1-1 1 0 0,0 0 0 0 0,0 1 0 0 0,-1-1-1 0 0,1 1 1 0 0,-1-1 0 0 0,1 1-1 0 0,-1-1 1 0 0,1 3 0 0 0,4 10 115 0 0,-4-12-66 0 0,0 0 0 0 0,0-1 0 0 0,0 1-1 0 0,-1 0 1 0 0,1 0 0 0 0,0 0 0 0 0,-1 0 0 0 0,1 4 0 0 0,4 56 62 0 0,-3-27-11 0 0,0-26-53 0 0,-2-1 0 0 0,1 0 0 0 0,-1 1 0 0 0,-2 12 0 0 0,-18 103 75 0 0,19-116-20 0 0,0-6 17 0 0,-2 3-18 0 0,2-4-95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21.01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1 189 4144 0 0,'4'-2'5380'0'0,"9"-6"-4930"0"0,0 1 0 0 0,0 0 1 0 0,1 1-1 0 0,25-7 1 0 0,-10 10-39 0 0,-10 2-256 0 0,-12 1-114 0 0,-1-1 1 0 0,1 2 0 0 0,8 0 0 0 0,15 1 174 0 0,-12-2 44 0 0,-1-1 0 0 0,1 0 1 0 0,22-5-1 0 0,-12 0 24 0 0,27-8 189 0 0,-32 8-319 0 0,1 1 0 0 0,-1 0 1 0 0,47-1-1 0 0,-17 1-83 0 0,-40 5-70 0 0,1 0 1 0 0,-1 0-1 0 0,19 4 1 0 0,19 0 10 0 0,24 4 100 0 0,39-5-102 0 0,-91-2-11 0 0,15-1 0 0 0,-16-2 15 0 0,0 2 1 0 0,37 3 0 0 0,-35-1-7 0 0,-1-1 0 0 0,28-2 0 0 0,114-2-24 0 0,-118 5 41 0 0,1-2 1 0 0,63-10-1 0 0,-22 2 60 0 0,-35 4-54 0 0,140-7 120 0 0,24-10 56 0 0,-89 6-208 0 0,11 8 0 0 0,7 14 0 0 0,-135-6 15 0 0,0-1 0 0 0,0-1 0 0 0,0 0 0 0 0,0-1 0 0 0,13-3 0 0 0,-7 2 7 0 0,-2-1-181 0 0,1 0 1 0 0,0-1 0 0 0,28-14-1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21.8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522 1 8144 0 0,'0'0'741'0'0,"-3"1"-609"0"0,-81 44 1965 0 0,82-45-2073 0 0,-87 55 1081 0 0,72-44-1020 0 0,1 1 0 0 0,1 0 1 0 0,-18 19-1 0 0,9-7-3 0 0,-38 28-1 0 0,34-30-18 0 0,-28 29-1 0 0,21-21 182 0 0,23-21-38 0 0,-16 18 0 0 0,25-24-125 0 0,1 1 0 0 0,-1 0 0 0 0,1 0 0 0 0,0 0 0 0 0,-4 8 360 0 0,14-16-390 0 0,-1-1-1 0 0,0 0 1 0 0,0-1-1 0 0,11-12 1 0 0,14-10 7 0 0,3-2-19 0 0,-21 18-21 0 0,19-13 0 0 0,-6 4-57 0 0,-21 16 26 0 0,0 0 1 0 0,0 1 0 0 0,7-5 0 0 0,32-17 12 0 0,47-37 0 0 0,-80 55-13 0 0,0 1 0 0 0,0-1 1 0 0,1 2-1 0 0,-1 0 1 0 0,2 1-1 0 0,-1 0 0 0 0,0 1 1 0 0,1 0-1 0 0,0 1 0 0 0,19-2 1 0 0,-24 5 3 0 0,0 0 0 0 0,0 1 0 0 0,0 0 0 0 0,0 0 0 0 0,0 1 0 0 0,0 0 0 0 0,0 1 0 0 0,-1 0 0 0 0,1 0 0 0 0,-1 1 0 0 0,0 0 0 0 0,9 5 0 0 0,-12-6 8 0 0,-1-1 1 0 0,1 0-1 0 0,0 0 1 0 0,10 2-1 0 0,5 3 17 0 0,0-2 133 0 0,-1-1 1 0 0,1 0-1 0 0,0-2 1 0 0,26 1-1 0 0,-31-2-12 0 0,207 1 1019 0 0,-115-3-915 0 0,-24-1-39 0 0,49 1-1273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3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9960 0 0,'0'0'904'0'0,"1"10"-103"0"0,1 1-140 0 0,-1 1 1 0 0,0-1-1 0 0,0 1 1 0 0,-1 0-1 0 0,-3 22 1 0 0,0 13 183 0 0,3-34-675 0 0,0 19 204 0 0,0 0-1 0 0,3-1 1 0 0,7 44-1 0 0,-1-22-281 0 0,-7-36-39 0 0,5 22 0 0 0,-5-15 3 0 0,-2-21-104 0 0,0 1 0 0 0,0-1-1 0 0,0 0 1 0 0,1 0 0 0 0,-1 0 0 0 0,1 1 0 0 0,0-1 0 0 0,1 3-1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3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6448 0 0,'0'0'6241'0'0,"8"3"-4977"0"0,34 11 118 0 0,-22-8-877 0 0,-14-5-382 0 0,0 0 0 0 0,0-1 1 0 0,1 1-1 0 0,-1-1 0 0 0,0-1 1 0 0,12-1-1 0 0,-7 1 37 0 0,32-5 172 0 0,52-15-1 0 0,-67 14-263 0 0,25-9-44 0 0,8-3-2118 0 0,-47 16-3534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54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1048 3224 0 0,'0'1'9'0'0,"0"-1"-1"0"0,-1 1 1 0 0,1-1-1 0 0,0 0 1 0 0,0 1 0 0 0,0-1-1 0 0,0 0 1 0 0,-1 1 0 0 0,1-1-1 0 0,0 0 1 0 0,0 1 0 0 0,-1-1-1 0 0,1 0 1 0 0,0 0-1 0 0,-1 1 1 0 0,1-1 0 0 0,0 0-1 0 0,-1 0 1 0 0,1 1 0 0 0,0-1-1 0 0,-2 0 1 0 0,-3 2 113 0 0,-9 1 2392 0 0,7 1 381 0 0,7-4-2879 0 0,0 0-1 0 0,0 0 1 0 0,-1 0-1 0 0,1 0 1 0 0,0 1-1 0 0,0-1 1 0 0,0 0-1 0 0,0 0 1 0 0,0 0-1 0 0,0 0 1 0 0,0 0 0 0 0,0 0-1 0 0,-1 0 1 0 0,1 0-1 0 0,0 0 1 0 0,0 0-1 0 0,0 1 1 0 0,0-1-1 0 0,0 0 1 0 0,0 0 0 0 0,-1 0-1 0 0,1 0 1 0 0,0 0-1 0 0,0 0 1 0 0,0 0-1 0 0,0 0 1 0 0,0 0-1 0 0,0 0 1 0 0,-1 0-1 0 0,1 0 1 0 0,0 0 0 0 0,0 0-1 0 0,0 0 1 0 0,0 0-1 0 0,0-1 1 0 0,-1 1-1 0 0,1 0 1 0 0,0 0-1 0 0,0 0 1 0 0,0 0-1 0 0,0 0 1 0 0,0 0 0 0 0,0 0-1 0 0,0 0 1 0 0,0 0-1 0 0,-1 0 1 0 0,1-1-1 0 0,0 1 1 0 0,0 0-1 0 0,0 0 1 0 0,0 0-1 0 0,0 0 1 0 0,-25-21 2367 0 0,14 3-1743 0 0,-9-22 1 0 0,14 26-413 0 0,1 0 0 0 0,-4-18 0 0 0,-7-20 247 0 0,10 38-283 0 0,-4-23 0 0 0,8 26-166 0 0,-1 1-1 0 0,-1-1 1 0 0,1 1-1 0 0,-9-15 1 0 0,8 15 10 0 0,-1 0 1 0 0,1-1 0 0 0,1 1 0 0 0,0-1 0 0 0,-3-15 0 0 0,-3-15 38 0 0,-10-31-75 0 0,12 50 10 0 0,1 0 1 0 0,0 0 0 0 0,2-1-1 0 0,0 0 1 0 0,0-32 0 0 0,3 4-11 0 0,0 24 0 0 0,3-39 0 0 0,-2 51 0 0 0,0 12 0 0 0,0-1 0 0 0,0 0 0 0 0,0 0 0 0 0,0 0 0 0 0,1 0 0 0 0,0 1 0 0 0,1-6 0 0 0,-1 1-12 0 0,1 7-36 0 0,1 1 44 0 0,-1 0 0 0 0,0 0 0 0 0,0 0 0 0 0,0 1 1 0 0,0-1-1 0 0,0 1 0 0 0,0-1 0 0 0,0 1 0 0 0,0 0 1 0 0,0 0-1 0 0,0 0 0 0 0,0 0 0 0 0,0 0 0 0 0,0 0 1 0 0,0 0-1 0 0,-1 1 0 0 0,1-1 0 0 0,-1 1 0 0 0,3 2 1 0 0,1 4 3 0 0,-1-1 0 0 0,0 1 0 0 0,-1-1 0 0 0,3 10 0 0 0,0 10 0 0 0,-4-22 0 0 0,0 1 0 0 0,0-1 0 0 0,0 0 0 0 0,-1 1 0 0 0,1-1 0 0 0,0 10 0 0 0,-2-13 0 0 0,2 7 0 0 0,0 0 0 0 0,1 0 0 0 0,6 14 0 0 0,5 18 0 0 0,13 42 0 0 0,-21-60 0 0 0,18 40 0 0 0,-24-62 0 0 0,1 1 0 0 0,0 0 0 0 0,0 0 0 0 0,-1 0 0 0 0,1-1 0 0 0,0 1 0 0 0,1 0 0 0 0,-1-1 0 0 0,3 3 0 0 0,2 5 0 0 0,-1 11 0 0 0,-3-17 0 0 0,4 15 0 0 0,-3-10 10 0 0,-1-21 47 0 0,1-5-50 0 0,-6-2 2 0 0,1 0 0 0 0,1-1 0 0 0,1 1 0 0 0,0 0 0 0 0,7-38 0 0 0,-4 37-9 0 0,-1 0 0 0 0,0-32 0 0 0,0-8 0 0 0,1 16 0 0 0,0 8 0 0 0,1 1 0 0 0,11-49 0 0 0,-7 69 0 0 0,-7 13-5 0 0,0 1 0 0 0,1-1 0 0 0,-1 1 0 0 0,0-1 0 0 0,0 1 0 0 0,0-1 0 0 0,-1 0 0 0 0,1 0 0 0 0,-1 1 0 0 0,1-1 0 0 0,-1 0 1 0 0,0-2-1 0 0,2 4-49 0 0,7 5 44 0 0,-1-1 10 0 0,-8-3 0 0 0,0 0 0 0 0,1 0 0 0 0,-1 0 0 0 0,1 1 0 0 0,-1-1 0 0 0,1 0 0 0 0,-1 0 0 0 0,0 0 0 0 0,1 1 0 0 0,-1-1 0 0 0,1 0 0 0 0,-1 1 0 0 0,0-1 0 0 0,0 0 0 0 0,1 1 0 0 0,-1-1 0 0 0,0 0 0 0 0,1 1 0 0 0,-1-1 0 0 0,0 1 0 0 0,0-1 0 0 0,0 1 0 0 0,1-1 0 0 0,-1 0 0 0 0,0 1 0 0 0,0-1 0 0 0,0 1 0 0 0,4 9 0 0 0,9 18 0 0 0,-9-20 0 0 0,-3-6 0 0 0,0 0 0 0 0,0 0 0 0 0,0 0 0 0 0,0 0 0 0 0,0-1 0 0 0,0 1 0 0 0,-1 0 0 0 0,1 0 0 0 0,-1 0 0 0 0,0 1 0 0 0,1 2 0 0 0,3 39 0 0 0,1 6 0 0 0,-5-48 0 0 0,4 98 0 0 0,-4-68 0 0 0,-1-26 0 0 0,1 0 0 0 0,0 0 0 0 0,0 0 0 0 0,1 8 0 0 0,1-2 0 0 0,-1 22 0 0 0,0 4 0 0 0,5 30 0 0 0,-2-19 0 0 0,-4-36 0 0 0,4 25 0 0 0,0-21-3 0 0,-4-17 4 0 0,0 9 11 0 0,0-7 266 0 0,4-14-73 0 0,-2 3-240 0 0,-2 0 0 0 0,1 0 0 0 0,-1 0 0 0 0,-1-11 0 0 0,0 9 30 0 0,1 0 0 0 0,1-13 1 0 0,19-143 136 0 0,-15 118-243 0 0,-3 30 170 0 0,0 1 0 0 0,8-33 0 0 0,6-19 36 0 0,-13 50-161 0 0,1 1 1 0 0,1-1 0 0 0,0 1-1 0 0,2 1 1 0 0,14-30 0 0 0,-14 33 175 0 0,-4 9-82 0 0,0 0 0 0 0,0 0 0 0 0,1 1 0 0 0,-1-1 0 0 0,1 1 0 0 0,5-5 1 0 0,6-3-347 0 0,-14 13 321 0 0,0 0-1 0 0,-1 0 1 0 0,1 0-1 0 0,-1 0 1 0 0,1 1-1 0 0,-1-1 1 0 0,1 0-1 0 0,-1 0 1 0 0,1 1-1 0 0,-1-1 1 0 0,1 0 0 0 0,-1 1-1 0 0,1-1 1 0 0,-1 0-1 0 0,0 1 1 0 0,1-1-1 0 0,-1 1 1 0 0,0-1-1 0 0,1 1 1 0 0,-1-1 0 0 0,10 8-3 0 0,-8-5 0 0 0,1 13 0 0 0,2-4 10 0 0,-4-3 33 0 0,-13 92 225 0 0,10-68-424 0 0,3-24 141 0 0,-2-1 0 0 0,-1 17 0 0 0,-11 74 15 0 0,-14 36 74 0 0,25-126-46 0 0,1-6-24 0 0,0 1 0 0 0,0-1-1 0 0,0 0 1 0 0,0 1-1 0 0,0-1 1 0 0,-4 5 0 0 0,5-7-4 0 0,-1 1 0 0 0,0-1 0 0 0,0 0 0 0 0,1 1 0 0 0,-1-1 0 0 0,0 0 0 0 0,1 1 0 0 0,0-1 0 0 0,-1 1 0 0 0,1-1 0 0 0,0 1 0 0 0,0-1 0 0 0,0 1 0 0 0,0 0 0 0 0,0 1 0 0 0,0 5 0 0 0,0 0 0 0 0,-1-1 0 0 0,-1 11 0 0 0,-3 12-22 0 0,3 0 1 0 0,0 35 0 0 0,-2-29 74 0 0,4-23-43 0 0,-2-11-9 0 0,0 0-2 0 0,2 19 12 0 0,0-20 21 0 0,1-2-21 0 0,5-6 0 0 0,0-1-11 0 0,-2 1-14 0 0,-3 4-39 0 0,20-65 104 0 0,-11 50-51 0 0,-8 16 0 0 0,0-1 0 0 0,-1 1 0 0 0,1-1 0 0 0,-1 1 0 0 0,0-1 0 0 0,1-4 0 0 0,6-19 0 0 0,16-37 0 0 0,-16 28 0 0 0,4-6 0 0 0,-10 32 0 0 0,1-1 0 0 0,6-15 0 0 0,1 1 0 0 0,1 0 0 0 0,17-26 0 0 0,-10 23 0 0 0,-15 26 0 0 0,0 1 0 0 0,12-19 0 0 0,-6 8 0 0 0,-3 5 0 0 0,11-4 0 0 0,-8 7 0 0 0,29-3 0 0 0,-36 6 0 0 0,-1 0 1 0 0,0 0-1 0 0,-1-1 0 0 0,1 1 1 0 0,0 0-1 0 0,-1 0 1 0 0,1 0-1 0 0,-1 0 1 0 0,1 1-1 0 0,0-1 1 0 0,-1 0-1 0 0,1 0 0 0 0,-1 0 1 0 0,1 0-1 0 0,0 1 1 0 0,-1-1-1 0 0,1 0 1 0 0,-1 1-1 0 0,1-1 0 0 0,-1 0 1 0 0,1 1-1 0 0,-1-1 1 0 0,2 1-1 0 0,1 0 43 0 0,-2-1-38 0 0,1 0 0 0 0,-1 0 1 0 0,1 0-1 0 0,0 0 0 0 0,-1 1 0 0 0,1-1 1 0 0,-1 0-1 0 0,1 1 0 0 0,-1-1 1 0 0,1 1-1 0 0,-1 0 0 0 0,1-1 0 0 0,-1 1 1 0 0,1 0-1 0 0,-1 0 0 0 0,0 0 0 0 0,0 0 1 0 0,1 0-1 0 0,-1 0 0 0 0,0 0 0 0 0,0 1 1 0 0,0-1-1 0 0,2 3 0 0 0,-2-2 3 0 0,0 1-1 0 0,0 0 0 0 0,0 0 1 0 0,0-1-1 0 0,-1 1 0 0 0,1 0 1 0 0,-1 0-1 0 0,1 0 0 0 0,-1 3 1 0 0,0 4 19 0 0,0 2-6 0 0,0 0-1 0 0,-1 0 0 0 0,0 0 1 0 0,-1 0-1 0 0,-3 13 0 0 0,-2 11 37 0 0,6-26-34 0 0,-1 1 0 0 0,-1-1-1 0 0,0 1 1 0 0,-7 16 0 0 0,0 8-12 0 0,10-33-11 0 0,0 0 0 0 0,-1 0 0 0 0,1 0 0 0 0,-1-1 0 0 0,0 1 0 0 0,1 0 0 0 0,-1 0 0 0 0,0 0 0 0 0,0-1 0 0 0,0 1 0 0 0,0-1 0 0 0,-2 4-1 0 0,-2 4 2 0 0,4-2 1 0 0,0 0 19 0 0,-10 14 20 0 0,-16 38-42 0 0,26-58 1 0 0,1 0 0 0 0,-1 0 0 0 0,0 0 0 0 0,1 0 0 0 0,-1 0 0 0 0,0 0 0 0 0,1 1 0 0 0,-1-1 0 0 0,1 0 0 0 0,0 0 0 0 0,0 1 0 0 0,-1-1 0 0 0,1 0 0 0 0,0 3 1 0 0,-1 4-2 0 0,-1-4 1 0 0,1 0 0 0 0,-1 1 0 0 0,1-1 0 0 0,1 1 0 0 0,-1 0 0 0 0,0-1 0 0 0,1 1 0 0 0,0 0 0 0 0,0-1 0 0 0,1 1 0 0 0,0 6 0 0 0,-1-3 0 0 0,-2 5 3 0 0,2-11-10 0 0,1-1 9 0 0,-1-1 0 0 0,0 0 1 0 0,1 1-1 0 0,-1-1 0 0 0,0 1 1 0 0,1-1-1 0 0,-1 1 0 0 0,0-1 1 0 0,0 1-1 0 0,0-1 0 0 0,1 1 1 0 0,-1 0-1 0 0,0-1 0 0 0,0 1 1 0 0,0-1-1 0 0,0 1 0 0 0,0-1 1 0 0,0 1-1 0 0,0-1 0 0 0,0 1 1 0 0,0-1-1 0 0,0 1 0 0 0,0 0 1 0 0,-1 0-1 0 0,1 0 4 0 0,1 1 0 0 0,-1-1 0 0 0,0 1 0 0 0,1-1 0 0 0,-1 1 0 0 0,1-1 0 0 0,-1 1 0 0 0,1-1 1 0 0,0 0-1 0 0,0 1 0 0 0,-1-1 0 0 0,2 2 0 0 0,2 3 43 0 0,-3-6-44 0 0,-1 1 0 0 0,1-1-1 0 0,-1 1 1 0 0,1-1 0 0 0,0 1 0 0 0,-1-1 0 0 0,1 0 0 0 0,-1 1-1 0 0,1-1 1 0 0,0 0 0 0 0,-1 1 0 0 0,1-1 0 0 0,0 0 0 0 0,0 0-1 0 0,-1 0 1 0 0,1 1 0 0 0,0-1 0 0 0,-1 0 0 0 0,1 0 0 0 0,1 0-1 0 0,16-2 111 0 0,-14 1-1 0 0,-1 1-94 0 0,-1-1-1 0 0,1 1 1 0 0,-1-1-1 0 0,1 0 1 0 0,-1 0-1 0 0,0 0 0 0 0,1 0 1 0 0,-1 0-1 0 0,0-1 1 0 0,0 1-1 0 0,0 0 0 0 0,0-1 1 0 0,0 0-1 0 0,0 1 1 0 0,2-4-1 0 0,-1 2 12 0 0,0 0-1 0 0,1 0 1 0 0,0 0 0 0 0,5-3-1 0 0,1-1-12 0 0,-9 5-18 0 0,1 1 0 0 0,-1 0-1 0 0,1 0 1 0 0,-1 0 0 0 0,1 0 0 0 0,0 0 0 0 0,-1 0 0 0 0,1 0 0 0 0,0 1 0 0 0,2-2-1 0 0,-2 2 9 0 0,0-1 0 0 0,0 0-1 0 0,1 1 1 0 0,-1-1-1 0 0,0 0 1 0 0,0-1-1 0 0,0 1 1 0 0,0 0-1 0 0,-1 0 1 0 0,1-1-1 0 0,0 1 1 0 0,-1-1-1 0 0,4-3 1 0 0,-1 0 52 0 0,-3 4 29 0 0,12-5 59 0 0,-9 5-137 0 0,11-7-141 0 0,4-1 273 0 0,-16 8-82 0 0,-3 11 27 0 0,1-7-81 0 0,-1-1 0 0 0,0 1 0 0 0,1-1-1 0 0,-1 1 1 0 0,0-1 0 0 0,0 1 0 0 0,-1-1 0 0 0,1 1-1 0 0,-1-1 1 0 0,1 1 0 0 0,-2 3 0 0 0,-1 7-9 0 0,3-10 2 0 0,-1 0 0 0 0,1 0 0 0 0,-1 0 0 0 0,0 0 0 0 0,0 0 0 0 0,0-1 0 0 0,0 1 0 0 0,0 0 0 0 0,-2 2 0 0 0,-6 15 0 0 0,9-18 0 0 0,-1-1 0 0 0,0 1 0 0 0,0 0 0 0 0,0 0 0 0 0,0-1 0 0 0,0 1 0 0 0,-1 0 0 0 0,-2 2 0 0 0,-5 9 0 0 0,6-9 0 0 0,1-1 0 0 0,-1 1 0 0 0,0-1 0 0 0,0 0 0 0 0,0 0 0 0 0,0 0 0 0 0,0 0 0 0 0,-1 0 0 0 0,1-1 0 0 0,-7 4 0 0 0,-16 12 0 0 0,13-8 0 0 0,11-9 0 0 0,0 0 0 0 0,0 1 0 0 0,0 0 0 0 0,0-1 0 0 0,0 1 0 0 0,0 0 0 0 0,0 0 0 0 0,0 0 0 0 0,1 0 0 0 0,-3 3 0 0 0,-21 34 0 0 0,17-28 0 0 0,0 1 0 0 0,-6 14 0 0 0,10-20 0 0 0,0 0 0 0 0,0-1 0 0 0,0 1 0 0 0,-1-1 0 0 0,-7 7 0 0 0,-9 11 0 0 0,16-16 0 0 0,0 0 0 0 0,0-1 0 0 0,0 0 0 0 0,0 0 0 0 0,-1-1 0 0 0,0 0 0 0 0,-9 8 0 0 0,-7-6 0 0 0,14-3 0 0 0,7-3 0 0 0,1-1 0 0 0,0 0 0 0 0,-1 0 0 0 0,1 0 0 0 0,0 0 0 0 0,-1 0 0 0 0,1 1 0 0 0,0-1 0 0 0,-1 0 0 0 0,1 0 0 0 0,0 1 0 0 0,-1-1 0 0 0,1 0 0 0 0,0 0 0 0 0,0 1 0 0 0,-1-1 0 0 0,1 0 0 0 0,0 1 0 0 0,0-1 0 0 0,0 0 0 0 0,-1 1 0 0 0,1-1 0 0 0,0 0 0 0 0,0 1 0 0 0,0-1 0 0 0,0 1 0 0 0,0-1 0 0 0,0 0 0 0 0,0 1 0 0 0,0-1 0 0 0,0 1 0 0 0,0 1 0 0 0,-25 34 0 0 0,24-34 0 0 0,0 0 0 0 0,-9 6 0 0 0,6-5 3 0 0,0 1-1 0 0,1 0 0 0 0,0 0 0 0 0,-4 7 0 0 0,7-11-1 0 0,0 0 1 0 0,0 0-1 0 0,-1 0 0 0 0,1 0 1 0 0,0 0-1 0 0,0 1 1 0 0,0-1-1 0 0,0 0 0 0 0,0 0 1 0 0,0 0-1 0 0,0 0 0 0 0,0 0 1 0 0,0 0-1 0 0,0 0 0 0 0,0 0 1 0 0,-1 0-1 0 0,1 0 0 0 0,0 0 1 0 0,0 1-1 0 0,0-1 0 0 0,0 0 1 0 0,0 0-1 0 0,0 0 0 0 0,0 0 1 0 0,0 0-1 0 0,-1 0 0 0 0,1 0 1 0 0,0 0-1 0 0,0 0 0 0 0,0 0 1 0 0,0 0-1 0 0,0 0 0 0 0,0 0 1 0 0,-1 0-1 0 0,1 0 0 0 0,0 0 1 0 0,0 0-1 0 0,0 0 0 0 0,0-1 1 0 0,0 1-1 0 0,-15 0 8 0 0,7 3 50 0 0,2 1 30 0 0,-2 1-1 0 0,2 0-20 0 0,-1-6-55 0 0,0 3-1 0 0,4 0 47 0 0,-12 3 60 0 0,12-4-51 0 0,0 0 1 0 0,0 0-1 0 0,0 0 0 0 0,0-1 0 0 0,0 1 0 0 0,0-1 1 0 0,0 0-1 0 0,0 1 0 0 0,-3-2 0 0 0,1 1 8 0 0,0 0 0 0 0,0-1 0 0 0,1 1-1 0 0,-1-1 1 0 0,0 0 0 0 0,0-1-1 0 0,1 1 1 0 0,-1-1 0 0 0,0 0-1 0 0,1 0 1 0 0,-6-4 0 0 0,-24-11 151 0 0,29 15-187 0 0,-8-7 4 0 0,-1-4 6 0 0,-11-16-53 0 0,22 22-272 0 0,1 1 0 0 0,0-1 0 0 0,0 1 0 0 0,0-1 0 0 0,0-9 0 0 0,1 13 53 0 0,-3-12-765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3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6912 0 0,'0'0'829'0'0,"2"-1"-216"0"0,20-6 1377 0 0,-17 6-1640 0 0,0-1 0 0 0,0 0 0 0 0,0 1 0 0 0,5-4 0 0 0,5-3 515 0 0,31-20 752 0 0,-44 26-1554 0 0,1 0 0 0 0,0 0 0 0 0,0 1 1 0 0,0-1-1 0 0,0 1 0 0 0,1 0 1 0 0,-1 0-1 0 0,0 0 0 0 0,0 1 0 0 0,1-1 1 0 0,-1 1-1 0 0,4-1 0 0 0,-5 1-94 0 0,67 0-1545 0 0,-62 0 239 0 0,11 0 123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4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19 181 6448 0 0,'0'1'2717'0'0,"-5"29"187"0"0,0 6-1251 0 0,-3 37-570 0 0,10-11 51 0 0,-1 24-4547 0 0</inkml:trace>
  <inkml:trace contextRef="#ctx0" brushRef="#br0" timeOffset="1">9 5 10912 0 0,'0'0'1064'0'0,"-5"4"-464"0"0,20-12-1024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4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5 5064 0 0,'-2'2'133'0'0,"1"0"1"0"0,-1 0-1 0 0,1 0 0 0 0,0 0 1 0 0,-1 0-1 0 0,1 0 1 0 0,0 0-1 0 0,0 1 0 0 0,0-1 1 0 0,-1 4-1 0 0,0 1 997 0 0,-3 8 473 0 0,3-11-1263 0 0,0 0 0 0 0,1 1 0 0 0,0-1 0 0 0,-1 1 0 0 0,1 0 0 0 0,1-1 0 0 0,-1 1 0 0 0,1 0 0 0 0,0 0 0 0 0,0-1 0 0 0,1 6 0 0 0,-1 30 1612 0 0,0-39-1909 0 0,0-1 1 0 0,1 1 0 0 0,-1 0 0 0 0,0-1 0 0 0,0 1 0 0 0,0 0 0 0 0,0-1 0 0 0,1 1 0 0 0,-1-1 0 0 0,0 1 0 0 0,1 0 0 0 0,-1-1 0 0 0,0 1 0 0 0,1-1 0 0 0,-1 1 0 0 0,1-1 0 0 0,0 1 0 0 0,1 3 103 0 0,4 12 671 0 0,5 29 0 0 0,-1-6-169 0 0,-9-22-228 0 0,-1-11 42 0 0,0-12-291 0 0,-2-24-59 0 0,1 23-113 0 0,1 0 0 0 0,0-1-1 0 0,0 1 1 0 0,0-1 0 0 0,1 1 0 0 0,2-10 0 0 0,-1 5 0 0 0,-1 0 0 0 0,0-21 0 0 0,-1 29-2 0 0,1 0 0 0 0,0 0 0 0 0,0 0 0 0 0,0 1 0 0 0,1-1 0 0 0,-1 1 0 0 0,1-1 0 0 0,0 1 0 0 0,0 0 0 0 0,3-6-1 0 0,7-12-46 0 0,-9 17 12 0 0,-1-1-1 0 0,1 1 1 0 0,0 0-1 0 0,0 0 1 0 0,0 0-1 0 0,1 0 1 0 0,4-4-1 0 0,29-21-1558 0 0,-28 23 91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5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42 5064 0 0,'0'0'232'0'0,"0"2"-14"0"0,-1 6 101 0 0,0 0-1 0 0,-4 15 0 0 0,3-14 898 0 0,1 0 0 0 0,-1 0 1 0 0,1 10-1 0 0,0-3-351 0 0,1-7-517 0 0,0-1 0 0 0,0 1 0 0 0,0-1 0 0 0,1 0 0 0 0,0 1 1 0 0,1-1-1 0 0,3 10 0 0 0,0 0 318 0 0,-4-16-519 0 0,-1 1-1 0 0,1 0 0 0 0,0-1 0 0 0,0 1 1 0 0,0 0-1 0 0,0-1 0 0 0,0 1 0 0 0,1-1 1 0 0,2 3-1 0 0,-4-4-98 0 0,1 0 0 0 0,0 0 0 0 0,0 0-1 0 0,-1 0 1 0 0,1 0 0 0 0,0 0 0 0 0,-1 1 0 0 0,1-1 0 0 0,-1 0 0 0 0,0 0 0 0 0,1 0 0 0 0,-1 1 0 0 0,0-1 0 0 0,0 0 0 0 0,1 0 0 0 0,-1 5 1102 0 0,4-3-551 0 0,-5-5-585 0 0,0 1 0 0 0,1-1 0 0 0,-1 0 0 0 0,1 0 0 0 0,0 0 0 0 0,0 0 0 0 0,0 0 0 0 0,0 0 0 0 0,0 0 0 0 0,0 0 0 0 0,0 0 0 0 0,0 0 0 0 0,1-3 0 0 0,2-14 62 0 0,-2-2-71 0 0,5-24 0 0 0,-3 36-14 0 0,0-1 0 0 0,0 0 1 0 0,1 1-1 0 0,1 0 0 0 0,0 0 0 0 0,0 0 0 0 0,9-11 0 0 0,-14 20 8 0 0,18-27 1 0 0,-15 24 0 0 0,0 0 0 0 0,0 0 0 0 0,0 0 0 0 0,0 0 0 0 0,5-3 0 0 0,1-1 0 0 0,-4 3-11 0 0,-3 2 0 0 0,0 1 0 0 0,0-1 0 0 0,0 1 0 0 0,0 0 0 0 0,0-1 0 0 0,0 1 0 0 0,1 0 0 0 0,-1 1 0 0 0,0-1 0 0 0,5-1 0 0 0,-6 1 2 0 0,3-1 8 0 0,8 3-54 0 0,22 6-9 0 0,-32-6 63 0 0,0-1 0 0 0,0 1 0 0 0,0 0 0 0 0,0 0 0 0 0,0 0 0 0 0,0 0 0 0 0,-1 0 0 0 0,1 0 0 0 0,3 3 0 0 0,0 0 0 0 0,-2-2 1 0 0,-2-2 0 0 0,9 17 0 0 0,-4-8 4 0 0,-4-7-12 0 0,-1 0 1 0 0,1 0-1 0 0,-1 0 0 0 0,1 0 1 0 0,-1 0-1 0 0,0 1 1 0 0,0-1-1 0 0,0 0 1 0 0,-1 0-1 0 0,2 4 0 0 0,9 37 8 0 0,-8-27 0 0 0,-3-10 0 0 0,2 1 0 0 0,-1-1 0 0 0,1 1 0 0 0,0-1 0 0 0,5 11 0 0 0,-5-13 1 0 0,-1-3 0 0 0,-1 0 0 0 0,1 1 0 0 0,0-1 0 0 0,-1 0-1 0 0,1 1 1 0 0,-1-1 0 0 0,1 1 0 0 0,-1-1-1 0 0,1 1 1 0 0,-1-1 0 0 0,0 1 0 0 0,0-1 0 0 0,0 3-1 0 0,1-2 59 0 0,3 2 461 0 0,-4-5-465 0 0,1-13-44 0 0,-1 13-11 0 0,1 0 0 0 0,-1-1 0 0 0,0 1 0 0 0,0 0 0 0 0,0-1 0 0 0,-1 1 0 0 0,1 0 0 0 0,0-1 0 0 0,0 1 0 0 0,-1 0-1 0 0,0-3 1 0 0,-2-4 0 0 0,3 7 0 0 0,-1 0 0 0 0,1 0 0 0 0,-1 0 0 0 0,1 1 0 0 0,0-1 0 0 0,0 0 0 0 0,-1 0 0 0 0,1 0 0 0 0,0 0 0 0 0,0 0 0 0 0,0 0 0 0 0,0 0 0 0 0,0 0 0 0 0,0 1 0 0 0,0-1 0 0 0,1 0 0 0 0,-1-1 0 0 0,0 1-2 0 0,0 0 0 0 0,1 1 0 0 0,-1-1-1 0 0,0 1 1 0 0,0-1 0 0 0,0 0-1 0 0,0 1 1 0 0,-1-1 0 0 0,1 0 0 0 0,0 1-1 0 0,0-1 1 0 0,0 0 0 0 0,0 1-1 0 0,-1-1 1 0 0,1 0 0 0 0,-1 0-1 0 0,1 1-1 0 0,0-1 1 0 0,-1 0 0 0 0,1 1-1 0 0,0-1 1 0 0,0 1 0 0 0,0-1 0 0 0,0 0-1 0 0,0 1 1 0 0,-1-1 0 0 0,1 0 0 0 0,0 1-1 0 0,0-1 1 0 0,1 1 0 0 0,-1-1-1 0 0,0 0 1 0 0,0 1 0 0 0,0-1 0 0 0,0 1-1 0 0,1-2 1 0 0,10-21-157 0 0,-8 13 102 0 0,2 1 0 0 0,-1-1 1 0 0,1 1-1 0 0,1 1 0 0 0,11-15 0 0 0,-5 8-22 0 0,7-5 36 0 0,-12 17 44 0 0,-6 2-5 0 0,0 1 1 0 0,0-1-1 0 0,0 0 1 0 0,0 1-1 0 0,0-1 0 0 0,0 0 1 0 0,0 0-1 0 0,0 1 1 0 0,0-1-1 0 0,0 0 1 0 0,-1 0-1 0 0,1 0 1 0 0,1-2-1 0 0,13-5-112 0 0,-3 5 106 0 0,10 2 11 0 0,10 4 0 0 0,-31-3 11 0 0,1 0-1 0 0,0 0 1 0 0,0 1-1 0 0,-1-1 1 0 0,1 0-1 0 0,0 1 1 0 0,-1 0-1 0 0,1-1 1 0 0,0 1-1 0 0,-1 0 0 0 0,1 0 1 0 0,-1 0-1 0 0,1 0 1 0 0,-1 0-1 0 0,0 0 1 0 0,1 0-1 0 0,-1 1 1 0 0,0-1-1 0 0,0 0 1 0 0,0 1-1 0 0,0-1 1 0 0,1 3-1 0 0,2 2 44 0 0,-2-3-18 0 0,0 1 0 0 0,0 0 0 0 0,0 0 0 0 0,0 0 0 0 0,-1 0 0 0 0,0 0 0 0 0,0 0 0 0 0,0 1 0 0 0,0-1 0 0 0,0 8 0 0 0,-1 2 112 0 0,0-1 0 0 0,-2 18 0 0 0,-11 97 216 0 0,12-121-344 0 0,0-3-20 0 0,0 0-1 0 0,0 0 0 0 0,1 0 1 0 0,0 0-1 0 0,0 0 1 0 0,0 0-1 0 0,1 0 0 0 0,0 6 1 0 0,0-9-210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6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1 112 5528 0 0,'0'0'6074'0'0,"1"2"-5355"0"0,10 26 797 0 0,-11-28-1504 0 0,0 1 1 0 0,0-1-1 0 0,0 0 1 0 0,0 0-1 0 0,0 0 0 0 0,0 1 1 0 0,1-1-1 0 0,-1 0 1 0 0,0 0-1 0 0,0 1 1 0 0,0-1-1 0 0,0 0 0 0 0,0 0 1 0 0,0 0-1 0 0,0 1 1 0 0,1-1-1 0 0,-1 0 0 0 0,0 0 1 0 0,0 0-1 0 0,0 0 1 0 0,0 0-1 0 0,1 1 1 0 0,-1-1-1 0 0,0 0 0 0 0,0 0 1 0 0,0 0-1 0 0,1 0 1 0 0,-1 0-1 0 0,0 0 0 0 0,0 0 1 0 0,1 0-1 0 0,-1 0 1 0 0,0 0-1 0 0,1 0 1 0 0,-1 0-1 0 0,0 0 0 0 0,0 1 1 0 0,1-1-1 0 0,-1 0 1 0 0,0 0-1 0 0,0 0 0 0 0,0 0 1 0 0,1 0-1 0 0,-1 0 1 0 0,0 0-1 0 0,0 0 1 0 0,0 0-1 0 0,1 0 0 0 0,-1 1 1 0 0,0-1-1 0 0,0 0 1 0 0,0 0-1 0 0,1 0 1 0 0,-1 0-1 0 0,0 1 0 0 0,0-1 1 0 0,0 0-1 0 0,0 0 1 0 0,0 0-1 0 0,0 0 0 0 0,1 1 1 0 0,-1-1-1 0 0,0 0 1 0 0,0 0-1 0 0,0 1 1 0 0,0-1-1 0 0,0 0 0 0 0,0 0 1 0 0,0 1-1 0 0,1 1 47 0 0,-1-1 0 0 0,1 1 0 0 0,0-1 0 0 0,0 1 1 0 0,0-1-1 0 0,0 1 0 0 0,0-1 0 0 0,0 0 0 0 0,0 1 0 0 0,1-1 0 0 0,-1 0 0 0 0,3 2 0 0 0,21 13 952 0 0,-16-11-713 0 0,-8-5-23 0 0,14 1 137 0 0,-9 0-337 0 0,1 0 0 0 0,0-1 0 0 0,-1 0-1 0 0,1 0 1 0 0,-1-1 0 0 0,1 0 0 0 0,-1 0 0 0 0,10-3-1 0 0,-14 4 93 0 0,33-19 42 0 0,-25 14-150 0 0,-7 4-46 0 0,-1 1-1 0 0,0-1 1 0 0,0-1 0 0 0,1 1-1 0 0,-1 0 1 0 0,0 0 0 0 0,2-2-1 0 0,0-1 0 0 0,-2 2-11 0 0,1 0-1 0 0,-1 0 1 0 0,0 0-1 0 0,0-1 1 0 0,0 1-1 0 0,0 0 1 0 0,1-4-1 0 0,4-3 2 0 0,0-1 76 0 0,-5 3-26 0 0,0 1 0 0 0,-1 0 0 0 0,0-1 1 0 0,0 1-1 0 0,0-10 0 0 0,-1 14-49 0 0,-1 0 0 0 0,1-1 0 0 0,0 1 1 0 0,0 0-1 0 0,-1 0 0 0 0,1 0 1 0 0,-1 0-1 0 0,0 0 0 0 0,0 0 1 0 0,1 0-1 0 0,-1 0 0 0 0,0 0 0 0 0,-1 0 1 0 0,1 1-1 0 0,0-1 0 0 0,0 0 1 0 0,-1 1-1 0 0,1-1 0 0 0,-1 1 0 0 0,-3-3 1 0 0,-5-5 54 0 0,9 8-38 0 0,1 0 1 0 0,-1 0-1 0 0,0 0 1 0 0,0 0-1 0 0,1 0 0 0 0,-1 1 1 0 0,0-1-1 0 0,0 0 1 0 0,0 1-1 0 0,0-1 1 0 0,0 0-1 0 0,0 1 0 0 0,0-1 1 0 0,0 1-1 0 0,0 0 1 0 0,0-1-1 0 0,0 1 0 0 0,0 0 1 0 0,-1 0-1 0 0,1-1 1 0 0,0 1-1 0 0,0 0 0 0 0,-2 1 1 0 0,-5 0 8 0 0,0 0 1 0 0,1 1-1 0 0,-1 0 1 0 0,0 0 0 0 0,1 1-1 0 0,0 0 1 0 0,0 1-1 0 0,0 0 1 0 0,0 0 0 0 0,0 0-1 0 0,1 0 1 0 0,0 1-1 0 0,0 1 1 0 0,0-1-1 0 0,-8 10 1 0 0,8-7 33 0 0,-1 1 0 0 0,1 0-1 0 0,1 0 1 0 0,0 1 0 0 0,0-1 0 0 0,1 1 0 0 0,0 0 0 0 0,1 0-1 0 0,0 1 1 0 0,1-1 0 0 0,0 1 0 0 0,0-1 0 0 0,1 1-1 0 0,1 0 1 0 0,-1-1 0 0 0,2 1 0 0 0,2 14 0 0 0,-1-3 79 0 0,-1-17-120 0 0,-1-1 0 0 0,1 1 0 0 0,0-1 0 0 0,0 0-1 0 0,0 1 1 0 0,0-1 0 0 0,3 5 0 0 0,-1-3-3 0 0,-1-1 1 0 0,1 0-1 0 0,0 1 1 0 0,1-1-1 0 0,-1 0 1 0 0,1 0-1 0 0,0-1 0 0 0,0 1 1 0 0,1-1-1 0 0,-1 0 1 0 0,1 0-1 0 0,0-1 1 0 0,9 6-1 0 0,-6-6 22 0 0,0 0 0 0 0,0-1 1 0 0,0 0-1 0 0,0-1 0 0 0,1 0 0 0 0,-1 0 1 0 0,1 0-1 0 0,11-2 0 0 0,-19 1-37 0 0,8 0-297 0 0,0-1-1 0 0,0 0 1 0 0,0-1 0 0 0,0 1 0 0 0,-1-2 0 0 0,1 1 0 0 0,-1-1 0 0 0,0-1 0 0 0,1 0 0 0 0,10-6 0 0 0,-3 2-1085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6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7832 0 0,'0'0'4869'0'0,"0"2"-4328"0"0,0 3-341 0 0,0-2-85 0 0,0 0-1 0 0,0 0 1 0 0,0 0-1 0 0,0 0 1 0 0,1 0-1 0 0,-1 0 1 0 0,1 0-1 0 0,0-1 1 0 0,1 5 0 0 0,0-2 157 0 0,0 0 0 0 0,0 1 0 0 0,0-1 0 0 0,0 12 0 0 0,6 16 483 0 0,-1-1 165 0 0,-6-27-656 0 0,0 1-1 0 0,0-1 1 0 0,0 1-1 0 0,1-1 1 0 0,3 9 0 0 0,-1-7-18 0 0,-1 0 1 0 0,0 1 0 0 0,0-1-1 0 0,-1 1 1 0 0,0-1 0 0 0,2 14 1027 0 0,-3-25-1249 0 0,-1 0 0 0 0,0 0 0 0 0,0 0 0 0 0,0 0 0 0 0,-1-7 0 0 0,0-15-211 0 0,2 7-89 0 0,-1 17 257 0 0,0 0 0 0 0,-1 0 0 0 0,1 0 0 0 0,1 0 0 0 0,-1 0 0 0 0,0 0 0 0 0,0 0 0 0 0,1 0 0 0 0,-1 0 0 0 0,1 0 0 0 0,-1 1 0 0 0,3-5 0 0 0,14-25-140 0 0,-14 24 150 0 0,0 1-1 0 0,1 0 1 0 0,0 0-1 0 0,0 0 1 0 0,0 0 0 0 0,1 0-1 0 0,5-5 1 0 0,-2 4-18 0 0,0 0 0 0 0,1 1 0 0 0,0 0 0 0 0,13-7 0 0 0,-20 12 20 0 0,1 0 0 0 0,-1 0 0 0 0,1 0 1 0 0,-1 0-1 0 0,1 0 0 0 0,-1 1 0 0 0,1-1 0 0 0,0 1 0 0 0,-1 0 0 0 0,1-1 0 0 0,-1 1 0 0 0,1 0 0 0 0,0 1 0 0 0,-1-1 1 0 0,1 0-1 0 0,0 1 0 0 0,-1 0 0 0 0,1-1 0 0 0,-1 1 0 0 0,1 0 0 0 0,-1 0 0 0 0,0 1 0 0 0,1-1 0 0 0,2 2 0 0 0,1 2 6 0 0,-4-4 0 0 0,0 0 0 0 0,0 1 0 0 0,-1-1 0 0 0,1 1 0 0 0,0 0 0 0 0,0-1 0 0 0,-1 1 0 0 0,1 0 0 0 0,-1 0 0 0 0,0 0 0 0 0,1 0 0 0 0,-1 0 0 0 0,0 1 0 0 0,1 3 0 0 0,4 16 41 0 0,0 0 0 0 0,-2 1 0 0 0,3 39-1 0 0,1 7-1399 0 0,-4-54-3440 0 0,1 0-1613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9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122 957 3680 0 0,'0'0'5190'0'0,"-4"-8"-4155"0"0,-6-10 15 0 0,7 12-625 0 0,-1 0 0 0 0,1 0 0 0 0,-3-8 1 0 0,-8-28 1146 0 0,-29-97 1007 0 0,31 77-2371 0 0,2 0 0 0 0,2-1 0 0 0,4 1 0 0 0,4-86 0 0 0,3 107-304 0 0,1 1-1 0 0,3 0 0 0 0,12-43 1 0 0,9-2-5389 0 0,-15 54 325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0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8 959 7832 0 0,'-1'-2'65'0'0,"0"0"0"0"0,0-1 0 0 0,0 1 1 0 0,0 0-1 0 0,0 0 0 0 0,1 0 0 0 0,-1-1 1 0 0,1 1-1 0 0,-1 0 0 0 0,1-1 0 0 0,0 1 1 0 0,0-5-1 0 0,6-31 14 0 0,-3 17 566 0 0,2-4 101 0 0,2 1 1 0 0,0 0 0 0 0,1 0-1 0 0,21-41 1 0 0,-14 31-363 0 0,-2 10-8 0 0,26-40 1 0 0,-8 15-21 0 0,117-173 360 0 0,-71 105-562 0 0,-17 25-278 0 0,-8 13-904 0 0,-35 57 496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8:59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0 623 3680 0 0,'0'0'11502'0'0,"2"0"-11196"0"0,5 0-124 0 0,-1-2 1 0 0,0 1 0 0 0,0 0 0 0 0,0-1 0 0 0,0 0 0 0 0,6-4 0 0 0,0 2-48 0 0,-7 1-54 0 0,1 1-1 0 0,-1-1 0 0 0,0-1 1 0 0,0 1-1 0 0,-1 0 0 0 0,1-1 0 0 0,-1 0 1 0 0,1 0-1 0 0,6-9 0 0 0,11-11 149 0 0,-11 13-56 0 0,18-25 0 0 0,-4 5 25 0 0,-17 22-123 0 0,-1 0-1 0 0,11-21 1 0 0,-7 12-43 0 0,20-43 213 0 0,-5 10-146 0 0,-13 28-99 0 0,18-45 0 0 0,-30 63 0 0 0,1 0 0 0 0,-1-1 0 0 0,0 1 0 0 0,-1-1 0 0 0,1-10 0 0 0,-1 10 0 0 0,0 0 0 0 0,1 1 0 0 0,2-13 0 0 0,-1-1 0 0 0,-2 17 5 0 0,0 0 0 0 0,0 0 0 0 0,1 0 0 0 0,-1 0 0 0 0,0 0-1 0 0,1 0 1 0 0,-1 0 0 0 0,1 0 0 0 0,0 1 0 0 0,1-3 0 0 0,-1 1-3 0 0,0 0 0 0 0,0 0 0 0 0,0 0 1 0 0,0 0-1 0 0,0 0 0 0 0,0-5 0 0 0,-1 5 3 0 0,1 1 1 0 0,-1-1-1 0 0,1 1 1 0 0,-1-1-1 0 0,1 1 0 0 0,0-1 1 0 0,0 1-1 0 0,0 0 1 0 0,0 0-1 0 0,2-4 0 0 0,4-8 49 0 0,-3 14-44 0 0,-9 1-10 0 0,4 1 0 0 0,-1-1 0 0 0,1 1 0 0 0,0 0 0 0 0,0 0 0 0 0,0 0 0 0 0,0 0 0 0 0,0 0 0 0 0,0 0 0 0 0,0 0 0 0 0,0 1 0 0 0,1-1 0 0 0,-1 0 0 0 0,1 0 0 0 0,0 4 0 0 0,-5 12 0 0 0,4-15 0 0 0,0 0 0 0 0,1-1 0 0 0,-1 1-1 0 0,1 0 1 0 0,0 0 0 0 0,0 0-1 0 0,0 0 1 0 0,0-1 0 0 0,0 1-1 0 0,0 0 1 0 0,1 0 0 0 0,-1 0-1 0 0,3 4 1 0 0,-2-2 8 0 0,0-1 1 0 0,0 0-1 0 0,0 0 0 0 0,-1 1 0 0 0,0-1 1 0 0,0 5-1 0 0,-1 10 4 0 0,0-4 39 0 0,-1-1 0 0 0,0 1 0 0 0,0-1 0 0 0,-8 22-1 0 0,-2 8 220 0 0,2-2-140 0 0,8-32-157 0 0,0-1 0 0 0,0 1 0 0 0,1 0 0 0 0,1-1 0 0 0,0 15 0 0 0,-1 12 35 0 0,1-30 8 0 0,0-1 0 0 0,0 0 0 0 0,1 1 0 0 0,1 8 0 0 0,0-9-4 0 0,-2 0-1 0 0,1 0 1 0 0,0 0-1 0 0,-1 0 1 0 0,0 9-1 0 0,-2-6 9 0 0,1-5-17 0 0,1-1 1 0 0,0 0-1 0 0,-1 1 0 0 0,1-1 1 0 0,0 0-1 0 0,0 0 0 0 0,0 1 1 0 0,0-1-1 0 0,1 4 0 0 0,1-1 4 0 0,0 1-1 0 0,-1-1 1 0 0,0 1-1 0 0,0-1 0 0 0,0 1 1 0 0,-1 0-1 0 0,1-1 1 0 0,-2 1-1 0 0,0 7 0 0 0,1 24 53 0 0,0-30-33 0 0,0 1-1 0 0,0-1 1 0 0,0 0 0 0 0,-1 1 0 0 0,-2 7 0 0 0,2-10-4 0 0,0 0 1 0 0,1 0-1 0 0,-1 0 1 0 0,2 10-1 0 0,-3 15 50 0 0,1-23-49 0 0,0 0 1 0 0,0 0-1 0 0,1 0 1 0 0,1 9-1 0 0,-2 19 66 0 0,1-32-79 0 0,-5 8 119 0 0,4-9-253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0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7280 0 0,'36'0'5016'0'0,"-36"2"-4602"0"0,-8 30 820 0 0,8-32-1198 0 0,0 1 1 0 0,0 0-1 0 0,0-1 1 0 0,0 1 0 0 0,0-1-1 0 0,0 1 1 0 0,1 0-1 0 0,-1-1 1 0 0,0 1-1 0 0,0-1 1 0 0,0 1 0 0 0,1-1-1 0 0,-1 1 1 0 0,0-1-1 0 0,1 1 1 0 0,-1-1 0 0 0,0 1-1 0 0,1 0 1 0 0,1 2 100 0 0,-1-2-112 0 0,-1 0 1 0 0,0-1-1 0 0,0 1 1 0 0,0 0-1 0 0,0 0 1 0 0,0 0-1 0 0,0 0 1 0 0,0 0-1 0 0,0 0 1 0 0,0 0-1 0 0,0-1 1 0 0,-1 1-1 0 0,1 0 1 0 0,0 0-1 0 0,0 0 1 0 0,-1 0-1 0 0,1-1 1 0 0,-1 1-1 0 0,1 0 1 0 0,-1 0-1 0 0,0 1 1 0 0,0-1 11 0 0,0 0 1 0 0,0 0-1 0 0,1 0 0 0 0,-1 1 1 0 0,0-1-1 0 0,1 0 0 0 0,-1 0 1 0 0,1 1-1 0 0,0-1 0 0 0,-1 1 1 0 0,1-1-1 0 0,0 3 0 0 0,1 10 248 0 0,-1-12-226 0 0,1 1 1 0 0,-1 0 0 0 0,0 0-1 0 0,0 0 1 0 0,0-1 0 0 0,-1 1-1 0 0,1 0 1 0 0,-1 3-1 0 0,-1-1 25 0 0,1 0 0 0 0,-1 1 0 0 0,2 0 0 0 0,-1-1 0 0 0,0 1 0 0 0,1-1-1 0 0,0 1 1 0 0,1 7 0 0 0,-2 6 142 0 0,1-17-199 0 0,-1 0 1 0 0,1 0-1 0 0,0-1 1 0 0,0 1-1 0 0,0 0 0 0 0,0 0 1 0 0,0 0-1 0 0,0 0 1 0 0,1 3-1 0 0,1 0 62 0 0,-1 0 0 0 0,0 0 0 0 0,0 1 0 0 0,0-1 0 0 0,-1 7 0 0 0,1-4 102 0 0,-2-6-169 0 0,1-1-1 0 0,-1 1 0 0 0,1 0 0 0 0,-1 0 0 0 0,0 0 1 0 0,0-1-1 0 0,0 1 0 0 0,0 0 0 0 0,0-1 0 0 0,-2 3 1 0 0,2-3 0 0 0,0 1 48 0 0,0-1 34 0 0,-2 3-149 0 0,3-3 64 0 0,1-1-1 0 0,-1 0 0 0 0,0 1 1 0 0,0-1-1 0 0,1 0 1 0 0,-1 0-1 0 0,0 0 1 0 0,1 1-1 0 0,-1-1 0 0 0,1 0 1 0 0,-1 0-1 0 0,0 0 1 0 0,1 0-1 0 0,-1 0 1 0 0,0 0-1 0 0,1 0 0 0 0,-1 1 1 0 0,1-1-1 0 0,-1 0 1 0 0,0 0-1 0 0,1-1 0 0 0,-1 1 1 0 0,1 0-1 0 0,0 0 1 0 0,1 0 66 0 0,0-1-26 0 0,1 0-52 0 0,-1-1 0 0 0,1 1 0 0 0,0-1 1 0 0,-1 0-1 0 0,0 0 0 0 0,1 0 0 0 0,-1 0 1 0 0,0 0-1 0 0,0 0 0 0 0,0-1 0 0 0,0 1 0 0 0,3-6 1 0 0,5-6-20 0 0,28-11 12 0 0,-31 20 0 0 0,18-8 0 0 0,-20 10 0 0 0,-2 2 0 0 0,0 0 0 0 0,1-1 0 0 0,-1 1 0 0 0,0 1 0 0 0,1-1 0 0 0,4 0 0 0 0,-7 1 0 0 0,22-10 0 0 0,-10 9 0 0 0,0 1 0 0 0,10-1 0 0 0,-13 2 0 0 0,-8 0 0 0 0,17 3 0 0 0,-15-1 0 0 0,-1 0 0 0 0,5 0 0 0 0,-5-2 0 0 0,0 0 0 0 0,0 1 0 0 0,0-1 0 0 0,-1 1 0 0 0,1 0 0 0 0,-1 0 0 0 0,1 0 0 0 0,3 3 0 0 0,40 28 280 0 0,-45-32-216 0 0,4 11 80 0 0,0 0-62 0 0,-4-10-61 0 0,0 0 0 0 0,0 0 0 0 0,0 0 1 0 0,0 0-1 0 0,0 0 0 0 0,-1 0 0 0 0,1 0 0 0 0,-1 0 1 0 0,0 0-1 0 0,1 1 0 0 0,-1 2 0 0 0,4 24 206 0 0,1 4-6 0 0,-5-30-200 0 0,0 0-1 0 0,0 0 0 0 0,1-1 1 0 0,-1 1-1 0 0,1 0 1 0 0,-1 0-1 0 0,1 0 0 0 0,0 0 1 0 0,0-1-1 0 0,2 5 0 0 0,-2-5-6 0 0,-1-1 1 0 0,1 1-1 0 0,-1 0 0 0 0,1-1 0 0 0,-1 1 0 0 0,0 0 0 0 0,0 0 0 0 0,0-1 0 0 0,0 4 0 0 0,2 13 191 0 0,-1-15-192 0 0,-1-1 0 0 0,1 0 1 0 0,-1 0-1 0 0,0 1 1 0 0,0-1-1 0 0,0 1 0 0 0,0-1 1 0 0,0 0-1 0 0,0 1 1 0 0,-1-1-1 0 0,1 0 0 0 0,-1 0 1 0 0,0 1-1 0 0,-1 3 1 0 0,-2 2 27 0 0,1 0 0 0 0,-10 12 0 0 0,11-16-9 0 0,0 0 0 0 0,0-1 1 0 0,1 1-1 0 0,-1 0 1 0 0,1 0-1 0 0,-2 8 0 0 0,2-10-17 0 0,1 0-1 0 0,-1-1 0 0 0,0 1 0 0 0,0 0 0 0 0,0-1 1 0 0,0 1-1 0 0,0-1 0 0 0,0 1 0 0 0,0-1 0 0 0,0 1 1 0 0,-2 0-1 0 0,-9 14 111 0 0,8-7-26 0 0,-2-1 0 0 0,1 1-1 0 0,-1-1 1 0 0,0 0 0 0 0,-10 9-1 0 0,8-3 78 0 0,7-12-157 0 0,1 0 0 0 0,-1-1 0 0 0,0 1 0 0 0,0-1 0 0 0,0 1-1 0 0,0-1 1 0 0,0 1 0 0 0,0-1 0 0 0,0 0 0 0 0,-2 2 0 0 0,-6 4 48 0 0,0 0-1 0 0,0-2 0 0 0,-1 1 0 0 0,1-1 1 0 0,-1 0-1 0 0,-16 5 0 0 0,-21-2 14 0 0,38-7-73 0 0,-1-1-1 0 0,1 1 0 0 0,0-2 1 0 0,0 1-1 0 0,0-1 1 0 0,-1 0-1 0 0,1-1 0 0 0,0 0 1 0 0,-14-6-1 0 0,18 6-35 0 0,0 0 0 0 0,0-1 0 0 0,0 0-1 0 0,0 1 1 0 0,-5-5 0 0 0,8 5-21 0 0,0 1 0 0 0,1-1 0 0 0,-1 1 0 0 0,0-1 0 0 0,1 0-1 0 0,-1 0 1 0 0,1 0 0 0 0,-1 1 0 0 0,1-2 0 0 0,0 1 0 0 0,0 0 0 0 0,0 0 0 0 0,0 0 0 0 0,-1-3 0 0 0,1 0-356 0 0,-1 1 1 0 0,-1-1 0 0 0,1 0-1 0 0,-1 1 1 0 0,1-1 0 0 0,-1 1 0 0 0,-6-7-1 0 0,5 7-551 0 0,-8-8-629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13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11 947 4608 0 0,'-9'-3'4783'0'0,"8"2"-4442"0"0,2-6 197 0 0,0 1 0 0 0,0-1 0 0 0,0 1 0 0 0,1-1 0 0 0,0 1 0 0 0,5-11 0 0 0,3-10 138 0 0,-9 25-378 0 0,-1 0-274 0 0,0 1 0 0 0,1-1 1 0 0,-1 1-1 0 0,1-1 0 0 0,-1 1 1 0 0,1-1-1 0 0,0 1 1 0 0,0-1-1 0 0,0 1 0 0 0,-1 0 1 0 0,1 0-1 0 0,0-1 1 0 0,2 0-1 0 0,9-17 93 0 0,-7 4 35 0 0,0 2 45 0 0,-1 1 0 0 0,3-14 0 0 0,-5 22-157 0 0,-1 1 0 0 0,0 0 0 0 0,1-1-1 0 0,-1 1 1 0 0,1 0 0 0 0,0 0 0 0 0,0 0 0 0 0,0 0 0 0 0,0 1 0 0 0,5-5 0 0 0,-4 4-29 0 0,-1 1 0 0 0,0 0 1 0 0,0-1-1 0 0,0 0 0 0 0,0 0 1 0 0,0 0-1 0 0,0 0 0 0 0,-1 0 1 0 0,1 0-1 0 0,-1 0 0 0 0,2-5 1 0 0,-3 4-13 0 0,1 1 1 0 0,0 0 0 0 0,0 0 0 0 0,0 0 0 0 0,0 0 0 0 0,0 0 0 0 0,1 0 0 0 0,-1 0 0 0 0,1 0 0 0 0,0 1 0 0 0,2-4 0 0 0,3-1 17 0 0,0 0-1 0 0,11-8 0 0 0,12-11 0 0 0,8-9-18 0 0,-14 15 57 0 0,-20 17-54 0 0,1-1-1 0 0,0 1 1 0 0,1 0 0 0 0,-1 1 0 0 0,1-1 0 0 0,-1 1 0 0 0,1 0-1 0 0,0 0 1 0 0,-1 1 0 0 0,1 0 0 0 0,11-1 0 0 0,17-5 53 0 0,52-9 20 0 0,-65 10-74 0 0,-19 6 3 0 0,-1-1 1 0 0,1 0-1 0 0,0 1 1 0 0,0-1 0 0 0,-1 1-1 0 0,1-1 1 0 0,0 1-1 0 0,0 0 1 0 0,0 0 0 0 0,-1 0-1 0 0,1 0 1 0 0,0 0-1 0 0,0 0 1 0 0,0 1 0 0 0,-1-1-1 0 0,1 0 1 0 0,2 2-1 0 0,-2-2 4 0 0,-1 1-1 0 0,1-1 0 0 0,0 1 0 0 0,0-1 0 0 0,0 0 0 0 0,0 1 0 0 0,0-1 0 0 0,0 0 0 0 0,-1 0 0 0 0,1-1 0 0 0,0 1 0 0 0,0 0 0 0 0,0 0 0 0 0,3-2 0 0 0,-3 2 8 0 0,0 0 0 0 0,0 0 0 0 0,0 0 0 0 0,0 0 0 0 0,0 1 0 0 0,0-1 0 0 0,0 1 0 0 0,0-1 0 0 0,2 2 0 0 0,10 1 91 0 0,-13-2-53 0 0,0-1-1 0 0,-1 0 0 0 0,1 0 0 0 0,0 1 0 0 0,0-1 0 0 0,0 0 1 0 0,0 1-1 0 0,0-1 0 0 0,0 1 0 0 0,0-1 0 0 0,0 1 0 0 0,-1 0 1 0 0,1-1-1 0 0,1 2 0 0 0,0 0 95 0 0,0 0-106 0 0,12 6 606 0 0,-1-19-518 0 0,-12 10-128 0 0,-1 0 0 0 0,1 0 0 0 0,0 0 0 0 0,-1 0 0 0 0,1 0 0 0 0,-1 0 0 0 0,1 0 0 0 0,-1-1 0 0 0,0 1 0 0 0,1 0 0 0 0,-1 0 0 0 0,0 0 0 0 0,0-1 0 0 0,0 1 0 0 0,0-2 0 0 0,0 2 0 0 0,0-1 0 0 0,1 1 0 0 0,-1-1 0 0 0,0 1 0 0 0,0-1 0 0 0,1 1 0 0 0,-1-1 0 0 0,2-2 0 0 0,0 0 0 0 0,0 0 0 0 0,-1 1 0 0 0,0-1 0 0 0,0 0 0 0 0,0 0 0 0 0,0 0 0 0 0,0-7 0 0 0,3-10 0 0 0,-2 11 0 0 0,0 4 0 0 0,-1 0 0 0 0,1 0 0 0 0,0 0 0 0 0,5-10 0 0 0,3-6 0 0 0,2-3 0 0 0,-1 4-14 0 0,-8 16 4 0 0,-1 0 1 0 0,1 0-1 0 0,0 1 1 0 0,1-1-1 0 0,7-8 0 0 0,26-25 10 0 0,-36 37 0 0 0,0 0 0 0 0,1 0 0 0 0,-1 1 0 0 0,0-1 0 0 0,0 0 0 0 0,0 0 0 0 0,0 0 0 0 0,0 0 0 0 0,0 0 0 0 0,0 0 0 0 0,-1 0 0 0 0,1-1 0 0 0,0 1 0 0 0,-1 0 0 0 0,1 0 0 0 0,0-2 0 0 0,2-3 0 0 0,4 1 0 0 0,0 0 0 0 0,0 0 0 0 0,0 0 0 0 0,0 1 0 0 0,1 1 0 0 0,-1-1 0 0 0,1 1 0 0 0,10-3 0 0 0,29-13 0 0 0,-16 5 0 0 0,50-16 0 0 0,-31 13 0 0 0,-6 3 0 0 0,87-16 0 0 0,-113 28 3 0 0,-1 0 0 0 0,21 2 0 0 0,16-2 60 0 0,-41 2-80 0 0,0 0-1 0 0,-1 0 1 0 0,1 1-1 0 0,19 5 0 0 0,-12 0 435 0 0,-16-4-1411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0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13248 0 0,'0'0'1194'0'0,"2"0"-888"0"0,10-1 810 0 0,0 0 1 0 0,18-6 0 0 0,-22 5-748 0 0,7-2 14 0 0,0 0 0 0 0,21-11 0 0 0,-21 9-195 0 0,24-8-1 0 0,-35 13-186 0 0,1 0 10 0 0,-1 0-1 0 0,1 0 1 0 0,0 1 0 0 0,0-1-1 0 0,0 1 1 0 0,8 1-1 0 0,3-1-21 0 0,6 1-30 0 0,-17 0-15 0 0,0-1 0 0 0,0 0 1 0 0,0 0-1 0 0,0 0 0 0 0,5-1 0 0 0,7-1-2731 0 0,30 0-1 0 0,-46 2 2770 0 0,4 0-1932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1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240 118 3224 0 0,'-1'-1'22'0'0,"0"1"0"0"0,-1-1 0 0 0,1 0 0 0 0,0 1 0 0 0,0-1 0 0 0,0 0 0 0 0,0 0-1 0 0,0 0 1 0 0,0 1 0 0 0,0-1 0 0 0,0 0 0 0 0,0-1 0 0 0,0 1 0 0 0,1 0 0 0 0,-1 0 0 0 0,0 0 0 0 0,1 0 0 0 0,-1 0 0 0 0,1-1 0 0 0,-1 1 0 0 0,1 0 0 0 0,-1-1 0 0 0,1 1 0 0 0,0 0 0 0 0,0-2 0 0 0,-1 0 643 0 0,0 1 1 0 0,0-1 0 0 0,0 0 0 0 0,0 1 0 0 0,0-1 0 0 0,-2-2 0 0 0,-3-7 1380 0 0,1-2-898 0 0,4 12-1043 0 0,1 0 0 0 0,-1 0 0 0 0,1 0 0 0 0,-1 1 0 0 0,0-1 0 0 0,0 0 0 0 0,0 1 0 0 0,0-1 0 0 0,0 0 0 0 0,0 1 0 0 0,0-1 0 0 0,0 1 0 0 0,-1-1 0 0 0,1 1 0 0 0,0 0 0 0 0,-1 0 0 0 0,1 0 0 0 0,-1 0 0 0 0,0 0 0 0 0,1 0 0 0 0,-4-1 0 0 0,3 1 359 0 0,-10-4 438 0 0,-10 2-36 0 0,21 3-452 0 0,-19 4 547 0 0,7 11-314 0 0,-14 0-352 0 0,27-14-288 0 0,0-1 0 0 0,-1 0 0 0 0,1 1 0 0 0,0-1 0 0 0,0 0 0 0 0,-1 1 0 0 0,1-1 0 0 0,0 1 0 0 0,0-1-1 0 0,-1 1 1 0 0,1-1 0 0 0,0 1 0 0 0,0-1 0 0 0,0 1 0 0 0,0-1 0 0 0,0 1 0 0 0,0-1 0 0 0,0 1 0 0 0,0-1 0 0 0,0 1 0 0 0,0 2 17 0 0,-3 3 30 0 0,0-1 0 0 0,0 1 0 0 0,0-1-1 0 0,0 0 1 0 0,-1 0 0 0 0,-8 9-1 0 0,10-12-13 0 0,0 0-1 0 0,1 0 1 0 0,-1 0-1 0 0,1 1 0 0 0,0-1 1 0 0,-2 6-1 0 0,0-1 21 0 0,2-5-39 0 0,0 1-1 0 0,0-1 0 0 0,1 0 1 0 0,-1 1-1 0 0,1-1 0 0 0,0 1 1 0 0,0-1-1 0 0,-1 0 1 0 0,2 1-1 0 0,-1 3 0 0 0,-1 18 108 0 0,-1-18-115 0 0,1-2 2 0 0,0 0 0 0 0,0-1-1 0 0,1 1 1 0 0,-1 0 0 0 0,1 0 0 0 0,-1 0-1 0 0,1 0 1 0 0,0-1 0 0 0,2 8-1 0 0,-2-9-14 0 0,0-1 0 0 0,0 1 0 0 0,0-1 0 0 0,-1 1 0 0 0,1-1 0 0 0,0 1 0 0 0,-1-1 0 0 0,1 1-1 0 0,-2 1 1 0 0,2-2 1 0 0,-1 1 0 0 0,1-1 1 0 0,-1 0-1 0 0,1 0 0 0 0,0 0 0 0 0,0 0 0 0 0,-1 0 0 0 0,1 1 0 0 0,0-1 0 0 0,0 0 0 0 0,0 0 0 0 0,0 0 1 0 0,0 1-1 0 0,0-1 0 0 0,1 0 0 0 0,-1 0 0 0 0,1 1 0 0 0,2 4 30 0 0,-2-5-18 0 0,0 1-1 0 0,-1 0 1 0 0,1-1 0 0 0,0 1 0 0 0,0 0 0 0 0,-1 0 0 0 0,1-1-1 0 0,-1 1 1 0 0,1 0 0 0 0,-1 0 0 0 0,0 0 0 0 0,0 0-1 0 0,1-1 1 0 0,-2 1 0 0 0,1 0 0 0 0,0 0 0 0 0,0 2-1 0 0,-2 14 67 0 0,2-15-87 0 0,0 1-1 0 0,-1-1 1 0 0,1 1-1 0 0,-1 0 0 0 0,1-1 1 0 0,-1 0-1 0 0,0 1 0 0 0,0-1 1 0 0,-1 1-1 0 0,-2 4 0 0 0,3-7 12 0 0,1 0 0 0 0,-1 0-1 0 0,0 0 1 0 0,1-1 0 0 0,-1 1-1 0 0,0 0 1 0 0,1 0 0 0 0,-1 0-1 0 0,1 0 1 0 0,0 0 0 0 0,-1 0-1 0 0,1 1 1 0 0,0-1 0 0 0,0 0-1 0 0,-1 0 1 0 0,1 0 0 0 0,0 0-1 0 0,0 0 1 0 0,0 0 0 0 0,0 0-1 0 0,1 0 1 0 0,-1 0 0 0 0,0 1-1 0 0,0-1 1 0 0,1 0 0 0 0,-1 0-1 0 0,0 0 1 0 0,1 0 0 0 0,-1 0-1 0 0,1 0 1 0 0,0 0 0 0 0,-1-1-1 0 0,2 3 1 0 0,-1-2 4 0 0,-1 0-1 0 0,1 1 1 0 0,-1-1 0 0 0,1 0-1 0 0,-1 1 1 0 0,0-1 0 0 0,1 0-1 0 0,-1 1 1 0 0,0-1-1 0 0,0 1 1 0 0,0-1 0 0 0,0 3-1 0 0,-1-3-2 0 0,1 0 0 0 0,0 0 0 0 0,0 1 0 0 0,0-1 0 0 0,0 0 1 0 0,0 0-1 0 0,1 0 0 0 0,-1 1 0 0 0,0-1 0 0 0,0 0 0 0 0,1 0 0 0 0,-1 0 0 0 0,1 0 0 0 0,-1 0 0 0 0,1 1 0 0 0,-1-1 0 0 0,1 0 0 0 0,0 1 0 0 0,47 67 188 0 0,-47-68-188 0 0,0 1 1 0 0,0-1 0 0 0,0 1 0 0 0,0-1-1 0 0,-1 1 1 0 0,1-1 0 0 0,0 1 0 0 0,-1 0-1 0 0,1 2 1 0 0,-1-2 1 0 0,1-1 0 0 0,-1 1 0 0 0,1 0 0 0 0,0 0 0 0 0,-1-1 0 0 0,1 1 0 0 0,0 0 0 0 0,1 1 0 0 0,8 9 28 0 0,-1 0 0 0 0,21 17 1 0 0,-25-24-26 0 0,1-1 1 0 0,0 0 0 0 0,1 0 0 0 0,-1-1 0 0 0,1 1 0 0 0,-1-2 0 0 0,14 5-1 0 0,-8-3 13 0 0,-1 1-1 0 0,19 10 0 0 0,-21-9 1 0 0,-7-5-15 0 0,0 1 1 0 0,0-1-1 0 0,1 1 0 0 0,-1-1 1 0 0,1 0-1 0 0,-1 0 1 0 0,1 0-1 0 0,0 0 0 0 0,-1 0 1 0 0,1-1-1 0 0,0 1 0 0 0,3-1 1 0 0,-4 1-2 0 0,1-1 0 0 0,-1 0 0 0 0,1 0 0 0 0,0-1 0 0 0,-1 1 0 0 0,1 0 0 0 0,-1-1 0 0 0,1 0 0 0 0,-1 1 0 0 0,0-1 0 0 0,1 0 0 0 0,-1 0 0 0 0,0 0 0 0 0,3-2 0 0 0,29-23 83 0 0,-28 22-62 0 0,6-7 8 0 0,0-1-1 0 0,-1 0 0 0 0,12-17 0 0 0,10-11 29 0 0,-29 36-49 0 0,0 0-1 0 0,-1-1 0 0 0,0 0 1 0 0,0 1-1 0 0,0-1 0 0 0,0 0 1 0 0,-1-1-1 0 0,0 1 0 0 0,0 0 1 0 0,0-1-1 0 0,-1 1 0 0 0,0-1 1 0 0,0 1-1 0 0,0-1 0 0 0,-1 0 1 0 0,0 1-1 0 0,0-1 0 0 0,0 0 1 0 0,-1 1-1 0 0,-1-10 0 0 0,-2-7 68 0 0,2 9 139 0 0,-6-25 1 0 0,5 28-199 0 0,-2-8 119 0 0,-1 1 0 0 0,-1 0 0 0 0,-16-30 0 0 0,12 23-9 0 0,10 20-133 0 0,-1 1 1 0 0,1-1-1 0 0,-1 1 1 0 0,0 0-1 0 0,0-1 1 0 0,-4-5-1 0 0,-11-11 150 0 0,9 11-7 0 0,-1-1 1 0 0,-11-10-1 0 0,2 4-305 0 0,15 13 73 0 0,-1-1 0 0 0,0 1 0 0 0,0-1-1 0 0,0 1 1 0 0,0 0 0 0 0,0 1 0 0 0,-1-1-1 0 0,1 1 1 0 0,-6-2 0 0 0,8 3-187 0 0,-5-3-2306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02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 10016 0 0,'0'0'768'0'0,"-1"1"-535"0"0,-16 21 1305 0 0,16-22-1432 0 0,-1 1-1 0 0,1 0 0 0 0,0 1 0 0 0,0-1 1 0 0,1 0-1 0 0,-1 0 0 0 0,0 0 0 0 0,0 0 1 0 0,1 1-1 0 0,-1-1 0 0 0,0 0 0 0 0,1 1 1 0 0,-1-1-1 0 0,0 3 0 0 0,-12 50 1123 0 0,8-41-879 0 0,2-1-1 0 0,0 1 1 0 0,0 1-1 0 0,-1 20 1 0 0,2-4 342 0 0,1-24-580 0 0,0 0 0 0 0,1 0 0 0 0,0 0 0 0 0,0 0-1 0 0,0 0 1 0 0,1 0 0 0 0,0-1 0 0 0,1 7 0 0 0,2 2 156 0 0,2 4 67 0 0,0-1 1 0 0,0 1 0 0 0,15 25-1 0 0,14 24-150 0 0,-31-61-185 0 0,-2-1 7 0 0,0 0 0 0 0,1-1 1 0 0,-1 0-1 0 0,1 1 0 0 0,0-1 1 0 0,0 0-1 0 0,1-1 1 0 0,-1 1-1 0 0,1-1 0 0 0,-1 1 1 0 0,7 3-1 0 0,10 6 133 0 0,22 10 0 0 0,-35-20-110 0 0,-1 0 0 0 0,1-1 1 0 0,0 1-1 0 0,-1-1 0 0 0,1-1 0 0 0,0 1 1 0 0,14 0-1 0 0,8 1-88 0 0,-24-2 70 0 0,0 0 1 0 0,1-1-1 0 0,-1 0 0 0 0,11 0 0 0 0,0-1-6 0 0,-11 0 2 0 0,0 1 1 0 0,1-1-1 0 0,-1 0 1 0 0,1 0-1 0 0,-1 0 0 0 0,0-1 1 0 0,8-3-1 0 0,17-7 4 0 0,-27 12-1 0 0,0-2 1 0 0,-1 1-1 0 0,1 0 1 0 0,0-1-1 0 0,0 1 1 0 0,-1-1-1 0 0,1 0 1 0 0,-1 1-1 0 0,3-4 1 0 0,15-12 76 0 0,-17 13-71 0 0,1 1 0 0 0,-1-1 0 0 0,-1 0-1 0 0,1 0 1 0 0,0 0 0 0 0,2-7 0 0 0,6-7 36 0 0,12-21 78 0 0,-20 34-104 0 0,0-1 0 0 0,0-1 0 0 0,0 1 0 0 0,-1 0 0 0 0,0-1 0 0 0,-1 1-1 0 0,1-1 1 0 0,-1 1 0 0 0,0-1 0 0 0,-1 0 0 0 0,0 1 0 0 0,0-1 0 0 0,0 0-1 0 0,-3-11 1 0 0,0-7 148 0 0,1 13-113 0 0,1 1-1 0 0,-1 0 1 0 0,-1 0-1 0 0,0 0 1 0 0,-5-10 0 0 0,-3-4 34 0 0,9 19-56 0 0,0 1-1 0 0,0-1 1 0 0,-1 0 0 0 0,0 1 0 0 0,0 0 0 0 0,0 0 0 0 0,-1 0 0 0 0,0 0 0 0 0,0 0-1 0 0,-5-4 1 0 0,3 4 14 0 0,-1 0 0 0 0,1 0 0 0 0,-1 0 0 0 0,0 1 0 0 0,0 0 0 0 0,-1 0 0 0 0,-8-2 0 0 0,-6-3 44 0 0,15 6-77 0 0,1 1 0 0 0,-1 0 0 0 0,0 0-1 0 0,1 0 1 0 0,-9 0 0 0 0,-13-1 0 0 0,5 1-181 0 0,0 1 0 0 0,-36 2-1 0 0,2 3-1962 0 0,40-1 1056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1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10656 0 0,'0'0'488'0'0,"0"2"-12"0"0,5 36-203 0 0,-5-28 84 0 0,1 1 0 0 0,3 11 0 0 0,16 59 877 0 0,54 138 0 0 0,5-43-1234 0 0,-52-123-376 0 0,65 96 0 0 0,-70-117-4848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2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8288 0 0,'10'11'403'0'0,"1"-1"0"0"0,0-1 0 0 0,17 12 0 0 0,-14-11 682 0 0,19 17-1 0 0,-21-16-800 0 0,22 14 0 0 0,20 12-249 0 0,27 16 5 0 0,-44-34-2 0 0,1-1 1 0 0,1-2 0 0 0,64 18-1 0 0,-25-12-311 0 0,-38-14-128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6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46 415 6912 0 0,'0'-2'689'0'0,"-4"-4"-664"0"0,2 5 24 0 0,1 0 0 0 0,0 0 0 0 0,0-1 0 0 0,0 1-1 0 0,0 0 1 0 0,0-1 0 0 0,1 1 0 0 0,-1-1-1 0 0,0 1 1 0 0,1-1 0 0 0,-1 1 0 0 0,1-1-1 0 0,-1 1 1 0 0,1-1 0 0 0,0 1 0 0 0,-1-4-1 0 0,1 3 83 0 0,-7-16 1131 0 0,6 15-987 0 0,0 1 0 0 0,-1-1 0 0 0,1 0 0 0 0,1 0 0 0 0,-1 0 0 0 0,0-4 0 0 0,-4-28 1168 0 0,1 14-335 0 0,0-32 0 0 0,3 38-732 0 0,1 10-333 0 0,0 1 0 0 0,-1 0 0 0 0,1-1 0 0 0,1 1 0 0 0,-1-1 0 0 0,1 1 0 0 0,1-5 0 0 0,5-11 97 0 0,-4 11-80 0 0,0 0 1 0 0,1 1-1 0 0,0-1 1 0 0,5-7-1 0 0,-4 9-51 0 0,1 0 0 0 0,0 0 0 0 0,0 1 0 0 0,0 0 0 0 0,1 0 0 0 0,0 0 0 0 0,0 1 0 0 0,0 0 0 0 0,1 0 0 0 0,-1 1 0 0 0,1 0 0 0 0,12-5 0 0 0,-6 4-7 0 0,-4 1 12 0 0,1 1 0 0 0,0 0 0 0 0,0 0 0 0 0,0 1 0 0 0,0 1 0 0 0,0-1 0 0 0,1 2 0 0 0,15 0 0 0 0,-22 0-19 0 0,-1 0 0 0 0,0 0 0 0 0,1 1 0 0 0,-1-1 0 0 0,1 1 0 0 0,-1 0-1 0 0,0 1 1 0 0,0-1 0 0 0,1 1 0 0 0,-1-1 0 0 0,0 1 0 0 0,0 0 0 0 0,5 5-1 0 0,1 0-54 0 0,17 15-1 0 0,-25-19 52 0 0,1-1 0 0 0,-1 0 0 0 0,0 0 1 0 0,-1 1-1 0 0,1-1 0 0 0,0 1 0 0 0,-1 0 0 0 0,1-1 0 0 0,-1 1 0 0 0,0 0 0 0 0,0 0 0 0 0,1 6 0 0 0,3 15-57 0 0,-4-20 61 0 0,0 1 0 0 0,0 0 0 0 0,-1-1 0 0 0,1 1 1 0 0,-1 0-1 0 0,0 0 0 0 0,0-1 0 0 0,-1 1 0 0 0,1 0 0 0 0,-3 6 0 0 0,-10 45-7 0 0,11-43 25 0 0,-1 0 0 0 0,0 0 0 0 0,-1 0 0 0 0,-10 23 1 0 0,6-21-20 0 0,4-9 19 0 0,0 1 0 0 0,1-1 0 0 0,0 1 0 0 0,0 0 0 0 0,-1 8 0 0 0,3-12-9 0 0,0 0 1 0 0,0 0 0 0 0,0 0 0 0 0,0 0 0 0 0,0 0 0 0 0,-1 0 0 0 0,0 0 0 0 0,1-1 0 0 0,-1 1 0 0 0,0 0 0 0 0,0-1-1 0 0,-1 0 1 0 0,-3 4 0 0 0,-12 14-10 0 0,10-11 8 0 0,6-7-8 0 0,-6 2 77 0 0,7-3 18 0 0,2-3-10 0 0,6-7-64 0 0,-3 7-14 0 0,-4 2-2 0 0,1 0 0 0 0,0 0 0 0 0,0 0-1 0 0,0-1 1 0 0,0 1 0 0 0,0 0 0 0 0,-1-1 0 0 0,1 1 0 0 0,0 0 0 0 0,0-1 0 0 0,-1 1 0 0 0,1-1 0 0 0,0 1 0 0 0,-1-1 0 0 0,1 0 0 0 0,0 1 0 0 0,0-2-1 0 0,9-7 0 0 0,-7 6-5 0 0,0 1-1 0 0,0-1 1 0 0,1 1-1 0 0,-1-1 1 0 0,1 1 0 0 0,-1 0-1 0 0,1 0 1 0 0,0 0-1 0 0,0 1 1 0 0,5-2-1 0 0,0 1 7 0 0,1 0 0 0 0,-1 0 0 0 0,0 1 0 0 0,0 0 0 0 0,1 1 0 0 0,9 1 0 0 0,-1-1 0 0 0,-12 1-4 0 0,0-1-1 0 0,1 1 0 0 0,-1 0 0 0 0,0 1 1 0 0,0-1-1 0 0,0 1 0 0 0,0 1 0 0 0,0-1 1 0 0,8 5-1 0 0,-9-4-1 0 0,-1 0 0 0 0,0-1 0 0 0,0 2 1 0 0,0-1-1 0 0,0 0 0 0 0,0 1 0 0 0,0 0 0 0 0,-1 0 1 0 0,0 0-1 0 0,0 0 0 0 0,4 7 0 0 0,7 14-46 0 0,3 9 29 0 0,1 8 23 0 0,-11-28 0 0 0,-2 1 0 0 0,8 24 0 0 0,-9-25 2 0 0,-1 0-1 0 0,0 1 0 0 0,-1 0 0 0 0,-1-1 0 0 0,0 1 1 0 0,-1 0-1 0 0,0 0 0 0 0,-6 27 0 0 0,1-16 71 0 0,3-16-6 0 0,0-1 1 0 0,-1 1-1 0 0,0 0 0 0 0,-5 10 0 0 0,-5 8 257 0 0,9-18-130 0 0,-1 0-1 0 0,-1 0 1 0 0,-9 14-1 0 0,8-15 2 0 0,0-1 1 0 0,0 0-1 0 0,-1 0 1 0 0,0-1-1 0 0,0 1 0 0 0,-1-2 1 0 0,0 1-1 0 0,-15 7 0 0 0,8-6 61 0 0,-1 0 0 0 0,1-1 0 0 0,-1-1 0 0 0,0-1 0 0 0,0 0-1 0 0,-1-1 1 0 0,-32 3 0 0 0,12-6 110 0 0,-55-6 1 0 0,89 5-360 0 0,-1-1-1 0 0,1 0 1 0 0,0 0 0 0 0,-1-1 0 0 0,1 1 0 0 0,0-1 0 0 0,0 0 0 0 0,0 0 0 0 0,-4-3 0 0 0,-32-27 30 0 0,33 26-45 0 0,2 2-37 0 0,1-1 0 0 0,0 1 0 0 0,0-1-1 0 0,0-1 1 0 0,1 1 0 0 0,-1 0 0 0 0,1-1 0 0 0,0 1-1 0 0,1-1 1 0 0,-3-7 0 0 0,4 8-1351 0 0,-1 0 1 0 0,1 1-1 0 0,1-1 0 0 0,-1-9 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7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0 3680 0 0,'-38'2'445'0'0,"1"-1"5200"0"0,-14 4-759 0 0,16-2-3878 0 0,33-2-950 0 0,1-1 0 0 0,-1 1 0 0 0,1-1 0 0 0,0 1 0 0 0,-1-1 0 0 0,1 1 1 0 0,-1 0-1 0 0,1 0 0 0 0,0 0 0 0 0,0-1 0 0 0,-1 1 0 0 0,1 1 1 0 0,0-1-1 0 0,-1 2 0 0 0,-13 15 105 0 0,14-16-161 0 0,0 0 0 0 0,0 0-1 0 0,1 0 1 0 0,-1 0-1 0 0,1 0 1 0 0,-1 0 0 0 0,1 3-1 0 0,-4 11-2 0 0,0-6-19 0 0,2 0-1 0 0,-1 0 1 0 0,1 1-1 0 0,1-1 1 0 0,0 1-1 0 0,0-1 1 0 0,2 17-1 0 0,-1-13 33 0 0,1 1-24 0 0,1 0-1 0 0,0 0 0 0 0,1 0 0 0 0,6 15 0 0 0,18 32 77 0 0,-24-55-53 0 0,1 0-1 0 0,0-1 0 0 0,0 0 0 0 0,0 0 0 0 0,1 0 1 0 0,6 5-1 0 0,-2-1 36 0 0,29 24 146 0 0,-21-18-55 0 0,35 26 0 0 0,-45-37-113 0 0,7 5 43 0 0,-11-8-53 0 0,1 0 0 0 0,-1 0-1 0 0,0 1 1 0 0,0-1 0 0 0,0 1-1 0 0,4 4 1 0 0,0 0 106 0 0,0 0 0 0 0,1 0 1 0 0,0 0-1 0 0,0-1 0 0 0,1-1 0 0 0,0 0 0 0 0,0 0 0 0 0,13 5 0 0 0,-19-8 4 0 0,0 0 0 0 0,0 0 0 0 0,0 0 0 0 0,-1 0 0 0 0,1 0 0 0 0,2 3-1 0 0,-2-2-232 0 0,0 0-1 0 0,0-1 0 0 0,0 1 1 0 0,7 3-1 0 0,4 2-33 0 0,0 0 0 0 0,0 1-1 0 0,-1 0 1 0 0,0 1 0 0 0,-1 0 0 0 0,21 24-1 0 0,-25-25 156 0 0,0 1 0 0 0,-1-1 0 0 0,0 2 0 0 0,-1-1 0 0 0,0 1-1 0 0,6 17 1 0 0,-8-18 3 0 0,0 0-1 0 0,-1 0 1 0 0,0 0 0 0 0,-1 1-1 0 0,0-1 1 0 0,-1 1 0 0 0,1 11-1 0 0,0 5 26 0 0,-1-22-17 0 0,-1-1-1 0 0,1 1 0 0 0,-1 0 0 0 0,0-1 1 0 0,0 1-1 0 0,-1 0 0 0 0,1-1 0 0 0,-3 9 0 0 0,-2-2 165 0 0,-1 0-1 0 0,1 0 0 0 0,-2-1 0 0 0,1 0 0 0 0,-1-1 1 0 0,-1 1-1 0 0,0-1 0 0 0,0-1 0 0 0,-1 1 0 0 0,0-1 0 0 0,0-1 1 0 0,-1 0-1 0 0,-16 10 0 0 0,10-9 14 0 0,0 0 0 0 0,0-1 1 0 0,0-1-1 0 0,-1 0 0 0 0,-29 5 0 0 0,35-9-160 0 0,1-1-1 0 0,-1-1 0 0 0,0 0 1 0 0,1-1-1 0 0,-1 1 0 0 0,0-2 1 0 0,-19-5-1 0 0,24 5-31 0 0,0 0-1 0 0,0 0 1 0 0,0-1 0 0 0,1 0-1 0 0,-1 0 1 0 0,1 0-1 0 0,0-1 1 0 0,0 1 0 0 0,0-1-1 0 0,-6-7 1 0 0,4 4-9 0 0,1 0 0 0 0,1 0 0 0 0,-1-1 0 0 0,1 0 0 0 0,0 0 0 0 0,-5-12 0 0 0,-6-31 1 0 0,14 46-9 0 0,0-1 0 0 0,0 0 0 0 0,1 1 0 0 0,0-1 0 0 0,0 0-1 0 0,0 0 1 0 0,1 0 0 0 0,0 0 0 0 0,0 1 0 0 0,0-1 0 0 0,1 0 0 0 0,0 0-1 0 0,2-7 1 0 0,6-3-66 0 0,-1 4 1 0 0,-7 10 62 0 0,1-1 0 0 0,-1 1 0 0 0,1-1 1 0 0,-1 1-1 0 0,1 0 0 0 0,0-1 0 0 0,0 1 0 0 0,3-2 0 0 0,8-12 4 0 0,10-9-14 0 0,-18 20-54 0 0,0 1 0 0 0,-1-2 0 0 0,6-6 0 0 0,20-27-140 0 0,-23 31 199 0 0,-1 1 1 0 0,0-1-1 0 0,0 0 1 0 0,-1-1-1 0 0,0 0 0 0 0,6-15 1 0 0,6-15-59 0 0,-14 33 61 0 0,1-1 1 0 0,-1 0-1 0 0,-1 0 0 0 0,1 1 1 0 0,-1-2-1 0 0,0 1 1 0 0,-1 0-1 0 0,1-8 0 0 0,2-20 14 0 0,-2 30 0 0 0,-1 0 0 0 0,0-1 0 0 0,-1 1 0 0 0,0 0 0 0 0,0-1 0 0 0,-1-10 0 0 0,-7-13 0 0 0,6 23 0 0 0,0 1 0 0 0,1 0 0 0 0,0-1 0 0 0,0 1 0 0 0,0-1 0 0 0,0 1 0 0 0,1-10 0 0 0,0 12 2 0 0,0 0 0 0 0,0 0-1 0 0,0-1 1 0 0,-1 1 0 0 0,1 0 0 0 0,-1 0-1 0 0,0 0 1 0 0,0 0 0 0 0,0-1-1 0 0,0 1 1 0 0,0 0 0 0 0,-2-3 0 0 0,-3-3 14 0 0,-1-1 0 0 0,-8-9 0 0 0,-3-4-23 0 0,8 7 5 0 0,3 6-2 0 0,1 0 0 0 0,-2 1-1 0 0,1-1 1 0 0,-12-9-1 0 0,17 15-16 0 0,-2-2-407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8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46 584 9648 0 0,'0'0'438'0'0,"-1"-1"-8"0"0,-6-13 57 0 0,0-1 1 0 0,1 1-1 0 0,1-2 1 0 0,0 1-1 0 0,1 0 1 0 0,1-1-1 0 0,0 0 1 0 0,1 0-1 0 0,0 0 1 0 0,2-17-1 0 0,5-57 385 0 0,-4 78-792 0 0,0 1-1 0 0,1-1 1 0 0,4-15 0 0 0,2-16 316 0 0,-6 33-284 0 0,1 0 1 0 0,0 0-1 0 0,7-16 1 0 0,2-6-90 0 0,-10 26-28 0 0,0 1 1 0 0,1-1-1 0 0,-1 1 0 0 0,1 0 0 0 0,0 0 0 0 0,1 0 0 0 0,-1 0 1 0 0,1 0-1 0 0,0 1 0 0 0,0 0 0 0 0,0 0 0 0 0,1 0 1 0 0,-1 0-1 0 0,9-4 0 0 0,-3 1-21 0 0,1 2 1 0 0,0-1-1 0 0,1 2 0 0 0,-1-1 0 0 0,23-4 0 0 0,-32 9 37 0 0,0-1 0 0 0,1 0 0 0 0,-1 1-1 0 0,1 0 1 0 0,-1 0 0 0 0,1 0 0 0 0,-1 0-1 0 0,0 0 1 0 0,5 0 0 0 0,1 1 33 0 0,0 0-53 0 0,0 0 0 0 0,0 0 0 0 0,0 0 0 0 0,0 1-1 0 0,0 0 1 0 0,-1 0 0 0 0,12 6 0 0 0,1 2 78 0 0,26 17-1 0 0,-38-22-72 0 0,-1 1-1 0 0,0-1 0 0 0,0 2 0 0 0,-1-1 0 0 0,9 11 0 0 0,25 40-146 0 0,-30-42 134 0 0,-2 0 77 0 0,0 1 0 0 0,0-1-1 0 0,6 22 1 0 0,6 12-190 0 0,-5-11 158 0 0,0 0-1 0 0,-3 0 1 0 0,-1 1-1 0 0,10 77 1 0 0,-20-98 59 0 0,-1-1 0 0 0,-1 0 1 0 0,0 0-1 0 0,-2 1 0 0 0,0-1 1 0 0,-5 17-1 0 0,-3 19 256 0 0,8-39-242 0 0,-1-1-1 0 0,-1-1 1 0 0,-8 21-1 0 0,-1 0 144 0 0,11-28-181 0 0,1 0 0 0 0,-1 0 0 0 0,1-1 1 0 0,-1 1-1 0 0,-1-1 0 0 0,1 0 0 0 0,0 0 0 0 0,-1 0 1 0 0,0 0-1 0 0,0 0 0 0 0,0-1 0 0 0,-1 0 0 0 0,1 0 1 0 0,-1 0-1 0 0,0 0 0 0 0,1-1 0 0 0,-1 0 0 0 0,0 0 1 0 0,0 0-1 0 0,-1-1 0 0 0,1 1 0 0 0,-10 0 0 0 0,7-1 8 0 0,0 0-1 0 0,0-1 1 0 0,0 0-1 0 0,0 0 1 0 0,-1 0-1 0 0,1-1 1 0 0,0-1-1 0 0,0 1 1 0 0,0-1-1 0 0,0-1 0 0 0,1 0 1 0 0,-1 0-1 0 0,0 0 1 0 0,-9-6-1 0 0,3-1-36 0 0,1-1-1 0 0,0 0 1 0 0,-21-23-1 0 0,-26-41 0 0 0,28 33-40 0 0,21 27-7 0 0,1 0 0 0 0,0-1 0 0 0,2 0 0 0 0,0 0 0 0 0,0-1 0 0 0,-4-18 0 0 0,2 3-819 0 0,2-1 0 0 0,-5-45 0 0 0,9 46-730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9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1329 10856 0 0,'-1'0'496'0'0,"-2"0"-353"0"0,-11-5 373 0 0,6 1-495 0 0,5 3 4 0 0,1 1 37 0 0,1-1 1 0 0,-1 1 0 0 0,1-1-1 0 0,-1 1 1 0 0,1-1 0 0 0,0 0-1 0 0,-1 0 1 0 0,1 1 0 0 0,0-1-1 0 0,0 0 1 0 0,-1 0 0 0 0,1 0-1 0 0,0 0 1 0 0,0 0 0 0 0,0-1 0 0 0,0 1-1 0 0,0 0 1 0 0,1 0 0 0 0,-1-1-1 0 0,0 1 1 0 0,1-1 0 0 0,-1 1-1 0 0,0 0 1 0 0,0-3 0 0 0,1-1 113 0 0,-1 0 1 0 0,0 0-1 0 0,0 0 1 0 0,-1 0-1 0 0,1 0 1 0 0,-1 0 0 0 0,-3-5-1 0 0,2 3 32 0 0,0 0 0 0 0,0-1 0 0 0,-2-11 0 0 0,-5-22 253 0 0,7 33-369 0 0,0-1-1 0 0,1 0 1 0 0,0-1-1 0 0,0 1 1 0 0,1 0 0 0 0,0-12-1 0 0,3 5 18 0 0,-1 9-68 0 0,0 0 1 0 0,-1 1-1 0 0,0-1 1 0 0,0 1-1 0 0,-2-12 0 0 0,-13-112 395 0 0,4 19-252 0 0,9 98-178 0 0,0 2 6 0 0,0 0 0 0 0,1 0 0 0 0,0-1 0 0 0,2-16 0 0 0,2 7-3 0 0,-2 10 2 0 0,1 1 0 0 0,-1 0 0 0 0,-1-1 0 0 0,-1-11 0 0 0,1 17-9 0 0,-3-11 0 0 0,2 0-1 0 0,0 0 0 0 0,0 0 1 0 0,2 0-1 0 0,2-16 0 0 0,19-82-1 0 0,-18 100 0 0 0,1 0 0 0 0,11-21 0 0 0,-10 21 0 0 0,0 0 0 0 0,8-28 0 0 0,-14 42 0 0 0,2-9 7 0 0,-1 1 1 0 0,2-1-1 0 0,-1 1 0 0 0,1 0 0 0 0,0 0 0 0 0,1 0 0 0 0,0 0 0 0 0,5-7 0 0 0,15-27-7 0 0,-20 32 0 0 0,1 1 0 0 0,0 0 0 0 0,1 0 0 0 0,0 1 0 0 0,7-9 0 0 0,21-20 0 0 0,-32 35 4 0 0,1 1-1 0 0,-1-1 0 0 0,0 0 0 0 0,1 1 0 0 0,-1-1 1 0 0,1 1-1 0 0,-1 0 0 0 0,1 0 0 0 0,0 0 0 0 0,0 0 1 0 0,3-1-1 0 0,1 1-18 0 0,0-1 1 0 0,1 1-1 0 0,10 0 0 0 0,-10 0-27 0 0,-6 0 37 0 0,0 1 0 0 0,0 0 0 0 0,0 0 0 0 0,0 0 0 0 0,0 0 0 0 0,0 0 0 0 0,0 1 0 0 0,0-1 0 0 0,0 0 0 0 0,0 1 0 0 0,0 0 0 0 0,0-1 0 0 0,0 1 0 0 0,0 0 0 0 0,0 0 0 0 0,-1 0 0 0 0,3 2 0 0 0,15 5 5 0 0,-16-7 0 0 0,1 0 0 0 0,-1 1 0 0 0,1 0 0 0 0,-1-1 0 0 0,0 1 0 0 0,1 0 0 0 0,-1 0 0 0 0,0 1 0 0 0,-1-1 0 0 0,1 1 0 0 0,3 3 0 0 0,11 12 1 0 0,-13-14-3 0 0,0 0-1 0 0,-1 0 1 0 0,1 0 0 0 0,4 8 0 0 0,-4-3-17 0 0,0 1 1 0 0,5 16 0 0 0,6 15 19 0 0,-9-30-1 0 0,-1 0 0 0 0,-1 1 0 0 0,0-1 0 0 0,-1 1 0 0 0,0 0 0 0 0,2 15 0 0 0,-4-16 0 0 0,1-1 0 0 0,1 0 0 0 0,6 16 0 0 0,-5-16 0 0 0,-1 1 0 0 0,0-1 0 0 0,1 12 0 0 0,1 21 0 0 0,-3-20 0 0 0,6 29 0 0 0,3-8 17 0 0,-6-28 21 0 0,-1 0 1 0 0,0-1-1 0 0,-1 1 0 0 0,1 25 0 0 0,-4-27 12 0 0,2-1-1 0 0,3 21 1 0 0,-1-18 48 0 0,0 23-1 0 0,-3 3 54 0 0,4 41 138 0 0,-3-69-224 0 0,-1 0-1 0 0,0 0 1 0 0,-1 0-1 0 0,0 0 0 0 0,-1 0 1 0 0,-4 16-1 0 0,2-18-18 0 0,1-6-22 0 0,1-1 0 0 0,-1 1 0 0 0,1-1 0 0 0,1 1 0 0 0,-1-1 0 0 0,1 1-1 0 0,0 9 1 0 0,3 4 44 0 0,-2-12-43 0 0,1 0-1 0 0,-2 0 0 0 0,1 0 1 0 0,-1 0-1 0 0,0 0 1 0 0,-2 12-1 0 0,1-13-3 0 0,1 0 0 0 0,0-1 0 0 0,0 1 0 0 0,2 8 0 0 0,-1 3 15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0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70 770 5528 0 0,'0'-1'35'0'0,"1"0"1"0"0,-1 0-1 0 0,1-1 0 0 0,-1 1 1 0 0,0 0-1 0 0,1 0 0 0 0,-1-1 1 0 0,0 1-1 0 0,0 0 0 0 0,0-1 1 0 0,0 1-1 0 0,0 0 0 0 0,0 0 1 0 0,0-1-1 0 0,0 1 0 0 0,-1-2 1 0 0,-9-22 6 0 0,1 2 821 0 0,-5-29 1795 0 0,8 34-1762 0 0,-5-29 0 0 0,1-4 154 0 0,7 36-811 0 0,0 1-1 0 0,0-1 1 0 0,2 0 0 0 0,0 0 0 0 0,1-19-1 0 0,2 11-73 0 0,-2 8-70 0 0,2 0 0 0 0,-1 0 0 0 0,2 0 0 0 0,0 0 0 0 0,10-27 0 0 0,0 13-7 0 0,-10 20-70 0 0,0 0 1 0 0,1 0 0 0 0,1 0-1 0 0,0 1 1 0 0,0 0 0 0 0,11-13 0 0 0,-8 12-16 0 0,103-102 47 0 0,-100 103-49 0 0,0 1 0 0 0,0 1 1 0 0,1 0-1 0 0,-1 1 0 0 0,1 0 0 0 0,0 0 1 0 0,13-2-1 0 0,-19 5 0 0 0,8-1-5 0 0,1 0 1 0 0,-1 1 0 0 0,1 1 0 0 0,-1 0 0 0 0,1 1 0 0 0,14 2 0 0 0,-18 0-43 0 0,-1 0 0 0 0,1 1-1 0 0,-1 0 1 0 0,0 1 0 0 0,0 0-1 0 0,0 0 1 0 0,12 8 0 0 0,-6-4-46 0 0,9 7-152 0 0,0 1 0 0 0,33 28 1 0 0,-50-37 184 0 0,-2 0 0 0 0,1 0 0 0 0,-1 1 0 0 0,0-1 0 0 0,0 1 0 0 0,6 14 0 0 0,10 13-88 0 0,-14-24 101 0 0,0 1 1 0 0,-1 0-1 0 0,0 0 1 0 0,-1 0-1 0 0,9 26 1 0 0,-6-3 31 0 0,17 40 0 0 0,-23-61 6 0 0,1 0 1 0 0,-2 0 0 0 0,0 1 0 0 0,0-1 0 0 0,-2 1 0 0 0,0 21 0 0 0,1 25-3 0 0,0-31 10 0 0,0 0 0 0 0,-2-1 0 0 0,-1 1 0 0 0,-2-1 0 0 0,-7 32 0 0 0,2-19 138 0 0,8-32-41 0 0,-1 0-1 0 0,0 0 1 0 0,-1 0-1 0 0,0 0 1 0 0,0 0-1 0 0,-1 0 1 0 0,-1-1-1 0 0,1 0 1 0 0,-10 13 0 0 0,-17 18 777 0 0,29-37-806 0 0,0-1-1 0 0,0 0 0 0 0,-1 0 1 0 0,1 0-1 0 0,0 0 0 0 0,-1 0 1 0 0,0 0-1 0 0,1 0 0 0 0,-1-1 1 0 0,0 0-1 0 0,0 1 0 0 0,0-1 1 0 0,1 0-1 0 0,-1-1 0 0 0,-1 1 1 0 0,1 0-1 0 0,0-1 0 0 0,0 0 1 0 0,0 1-1 0 0,-4-1 1 0 0,0-1 122 0 0,-1 1 1 0 0,1-1 0 0 0,0 0 0 0 0,0-1 0 0 0,0 1 0 0 0,0-2 0 0 0,-13-5-1 0 0,9 4 34 0 0,-1-2-28 0 0,0 0 0 0 0,0 0 0 0 0,0-1-1 0 0,1-1 1 0 0,-21-16 0 0 0,-4-9 162 0 0,26 26-280 0 0,1-1-1 0 0,0 0 1 0 0,1-1-1 0 0,-15-18 0 0 0,12 10-2 0 0,-20-20 1 0 0,-1-1-83 0 0,29 33 7 0 0,1 0 0 0 0,-1 0 0 0 0,1 0 0 0 0,0 0 0 0 0,-3-8 0 0 0,4 7 0 0 0,-1 0 0 0 0,-1 0 0 0 0,-3-7 0 0 0,-6-4-2 0 0,10 14-9 0 0,0 0-1 0 0,-1-1 1 0 0,1 1 0 0 0,0 0-1 0 0,0-1 1 0 0,1 0-1 0 0,-1 1 1 0 0,1-1 0 0 0,0 0-1 0 0,0 0 1 0 0,0 0 0 0 0,0 0-1 0 0,0-7 1 0 0,0-33-803 0 0,-2 14-4178 0 0,3 3-1064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15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0 194 4608 0 0,'0'0'6342'0'0,"1"2"-6020"0"0,1 3-126 0 0,2 6 183 0 0,0 0-1 0 0,1-1 0 0 0,0 1 0 0 0,10 14 1 0 0,9 9 82 0 0,-17-22-442 0 0,1-1 0 0 0,0-1 0 0 0,20 20 0 0 0,-15-17 32 0 0,-1 0 1 0 0,12 15-1 0 0,13 15 82 0 0,-29-34-118 0 0,-2-1 0 0 0,1 1 1 0 0,-1 0-1 0 0,6 13 1 0 0,12 16 0 0 0,59 86 364 0 0,-70-99-76 0 0,-11-20-202 0 0,0 0 0 0 0,1-1 0 0 0,-1 1 0 0 0,1-1 0 0 0,0 1 0 0 0,0-1 0 0 0,1 0 0 0 0,5 5 1 0 0,-8-8-104 0 0,0 0 1 0 0,0 0 0 0 0,0 0 0 0 0,0 0 0 0 0,0 0 0 0 0,0 0 0 0 0,0 0 0 0 0,0 0 0 0 0,-1 1 0 0 0,1-1 0 0 0,0 0 0 0 0,-1 0-1 0 0,1 1 1 0 0,-1 0 0 0 0,2 4 3 0 0,1-1 0 0 0,-1 0 0 0 0,1 0 0 0 0,0 0 0 0 0,7 9 554 0 0,-8-15-486 0 0,-1 1-68 0 0,-1 0-1 0 0,0 0 0 0 0,1 0 1 0 0,-1 0-1 0 0,0 0 1 0 0,0-1-1 0 0,1 1 0 0 0,-1 0 1 0 0,0 0-1 0 0,0 0 1 0 0,1 0-1 0 0,-1 0 0 0 0,0 0 1 0 0,0 0-1 0 0,1-1 1 0 0,-1 1-1 0 0,0 0 0 0 0,0 0 1 0 0,1 0-1 0 0,-1-1 1 0 0,0 1-1 0 0,0 0 0 0 0,0 0 1 0 0,0 0-1 0 0,1-1 0 0 0,2-6 23 0 0,1 0 0 0 0,10-13 0 0 0,-14 19-21 0 0,1 0 1 0 0,-1 0-1 0 0,1 0 1 0 0,-1 0-1 0 0,1 0 0 0 0,-1 0 1 0 0,0 0-1 0 0,1 0 0 0 0,-1 0 1 0 0,0 0-1 0 0,0-2 0 0 0,0 2-4 0 0,1 0 0 0 0,-1 0 0 0 0,0 0 1 0 0,0 0-1 0 0,0 0 0 0 0,1 0 0 0 0,-1 1 0 0 0,0-1 0 0 0,1 0 0 0 0,-1 0 0 0 0,1 0 0 0 0,0-1 1 0 0,1 0-1 0 0,-1-1-1 0 0,1 1 1 0 0,-1-1 0 0 0,1 0 0 0 0,-1 0 0 0 0,0 0 0 0 0,0 0 0 0 0,1-5 0 0 0,-2 5 0 0 0,1 0 0 0 0,0-1 0 0 0,0 1 0 0 0,0 1 0 0 0,3-6 0 0 0,-3 6 0 0 0,0 1 0 0 0,-1 0 0 0 0,1 0 0 0 0,0-1 0 0 0,-1 1 0 0 0,0 0 0 0 0,1-1 0 0 0,-1 1 0 0 0,0-1 0 0 0,0 1 0 0 0,1 0 0 0 0,-1-2 0 0 0,0 1 0 0 0,0 1 0 0 0,0 0 0 0 0,0 0 0 0 0,0-1 0 0 0,0 1 0 0 0,1 0 0 0 0,-1 0 0 0 0,0 0 0 0 0,1-1 0 0 0,-1 1 0 0 0,2-2 0 0 0,11-14 0 0 0,5-9 0 0 0,-11 13 0 0 0,1 1 0 0 0,1 0 0 0 0,0 1 0 0 0,14-14 0 0 0,-18 19 0 0 0,8-16 0 0 0,18-9 0 0 0,-29 29 0 0 0,0 0 0 0 0,0-1 0 0 0,1 1 0 0 0,-1 0 0 0 0,0 0 0 0 0,1 0 0 0 0,0 0 0 0 0,-1 1 0 0 0,4-2 0 0 0,6-5 0 0 0,-4 2 0 0 0,0 1 0 0 0,1 0 0 0 0,0 0 0 0 0,0 1 0 0 0,0 1 0 0 0,0-1 0 0 0,0 1 0 0 0,18-3 0 0 0,-7 3 0 0 0,-15 1 0 0 0,0 1 0 0 0,-1 1 0 0 0,1-1 0 0 0,0 1 0 0 0,-1-1 0 0 0,1 1 0 0 0,0 1 0 0 0,0-1 0 0 0,6 2 0 0 0,34 13 0 0 0,-34-15 1 0 0,-9 0 2 0 0,0 0 0 0 0,-1 0 0 0 0,1 0 0 0 0,-1 0 0 0 0,1 1 0 0 0,0-1 0 0 0,-1 0 0 0 0,1 1 0 0 0,-1-1 0 0 0,1 1 0 0 0,-1-1 0 0 0,1 1 0 0 0,-1 0 0 0 0,0-1 0 0 0,1 1 0 0 0,-1 0 0 0 0,0 0 0 0 0,0 0 0 0 0,1 0 0 0 0,1 2 0 0 0,18 14 347 0 0,-20-15-220 0 0,-1-1-76 0 0,2 5-33 0 0,-1-5 112 0 0,-2-32 11 0 0,-5 3-144 0 0,5 27 0 0 0,1 0 1 0 0,-1-1-1 0 0,1 1 0 0 0,-1 0 0 0 0,1-1 0 0 0,0 1 0 0 0,0-1 0 0 0,0 1 0 0 0,0 0 0 0 0,0-1 0 0 0,0 1 0 0 0,0-1 0 0 0,1-1 0 0 0,0-3 23 0 0,-1-11-33 0 0,5-33-1 0 0,-4 45 56 0 0,1-1 0 0 0,0 1 0 0 0,0 0 1 0 0,0 0-1 0 0,5-9 0 0 0,6-13-297 0 0,-12 26 249 0 0,0-1-1 0 0,0 1 1 0 0,0-1 0 0 0,0 1 0 0 0,0-1 0 0 0,0 1-1 0 0,1 0 1 0 0,-1 0 0 0 0,3-3 0 0 0,-2 3-3 0 0,-1 0 0 0 0,1 0 0 0 0,-1-1 0 0 0,0 1 0 0 0,1 0 0 0 0,-1-1 0 0 0,0 1 0 0 0,1-3 0 0 0,-1 2 6 0 0,1 0 0 0 0,-1 0 0 0 0,0 0 0 0 0,1 1 0 0 0,-1-1 0 0 0,1 0 0 0 0,0 1 0 0 0,0-1 0 0 0,2-1 0 0 0,-2 1 0 0 0,1 1 0 0 0,-1-1 0 0 0,0 0 0 0 0,0-1 0 0 0,1 1 0 0 0,1-3 0 0 0,61-76 0 0 0,-17 30 64 0 0,-44 46-53 0 0,1 1 0 0 0,-1-1-1 0 0,1 1 1 0 0,0 0 0 0 0,7-4-1 0 0,-3 3 1 0 0,10-1 42 0 0,-9 8-50 0 0,-8-1-3 0 0,1 0 0 0 0,0 0-1 0 0,0-1 1 0 0,0 1 0 0 0,-1-1-1 0 0,1 0 1 0 0,6 1-1 0 0,0-2 1 0 0,17 5 0 0 0,-10 0 0 0 0,-13-3 0 0 0,1 0 0 0 0,13-3 0 0 0,39-9 64 0 0,-32 7-63 0 0,-17 4 9 0 0,30 1 92 0 0,-13 1-20 0 0,45 6 251 0 0,-67-8-295 0 0,-1 0-19 0 0,-1 0 1 0 0,1 0-1 0 0,0 0 1 0 0,0 0 0 0 0,-1 0-1 0 0,1 0 1 0 0,0 0-1 0 0,0 0 1 0 0,-1-1-1 0 0,1 1 1 0 0,0 0-1 0 0,0-1 1 0 0,-1 1 0 0 0,1 0-1 0 0,0-1 1 0 0,-1 1-1 0 0,1-1 1 0 0,-1 1-1 0 0,1-1 1 0 0,0 1-1 0 0,-1-1 1 0 0,1 1 0 0 0,0-1-1 0 0,-1 0 76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0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1378 3680 0 0,'-1'0'44'0'0,"1"1"1"0"0,-1-1-1 0 0,0 0 0 0 0,1 1 1 0 0,-1-1-1 0 0,0 0 1 0 0,1 1-1 0 0,-1-1 0 0 0,0 0 1 0 0,1 0-1 0 0,-1 0 1 0 0,0 1-1 0 0,1-1 0 0 0,-1 0 1 0 0,0 0-1 0 0,0 0 1 0 0,1 0-1 0 0,-1 0 0 0 0,0-1 1 0 0,0 1-1 0 0,1 0 1 0 0,-1 0-1 0 0,0 0 0 0 0,1-1 1 0 0,-1 1-1 0 0,0 0 1 0 0,1-1-1 0 0,-1 1 0 0 0,0-1 1 0 0,-1 0 200 0 0,1 0 0 0 0,-1 0 1 0 0,1 0-1 0 0,-1 0 0 0 0,1-1 1 0 0,-1 1-1 0 0,1 0 0 0 0,0-1 1 0 0,-2-2-1 0 0,-17-40 4259 0 0,17 38-4344 0 0,1 0-1 0 0,1 1 1 0 0,-1-1-1 0 0,1 0 1 0 0,0 0-1 0 0,0 0 1 0 0,1-1-1 0 0,0-6 1 0 0,0 6-4 0 0,-1 0 1 0 0,1 0-1 0 0,-1 0 1 0 0,-1 0-1 0 0,-3-14 1 0 0,-1 8 41 0 0,4 9-138 0 0,0 0 1 0 0,1 0-1 0 0,-1 0 1 0 0,1 1-1 0 0,0-1 1 0 0,0 0 0 0 0,0-1-1 0 0,1 1 1 0 0,-1 0-1 0 0,1-5 1 0 0,3-14 136 0 0,-2 16-134 0 0,0 0-1 0 0,0 0 0 0 0,-1 0 1 0 0,0-13-1 0 0,-2 8 6 0 0,-21-201 618 0 0,17 156-578 0 0,2 30-14 0 0,0-53 0 0 0,6 53-47 0 0,0 0 18 0 0,-3-28-1 0 0,1 51-63 0 0,-3-21 24 0 0,2-1-1 0 0,1 1 1 0 0,6-51-1 0 0,3 9 25 0 0,-7 45-48 0 0,0 1-1 0 0,2-1 1 0 0,1 1 0 0 0,0 0 0 0 0,13-30-1 0 0,-7 29 0 0 0,-5 10 0 0 0,0 0 0 0 0,-1 0 0 0 0,6-21 0 0 0,-9 29 0 0 0,-1-1 0 0 0,1 1 0 0 0,0 0 0 0 0,0-1 0 0 0,1 1 0 0 0,-1 0 0 0 0,1 0 0 0 0,0 1 0 0 0,5-7 0 0 0,13-16 0 0 0,-18 23-4 0 0,0 0-1 0 0,0 1 1 0 0,0 0-1 0 0,0 0 1 0 0,0 0-1 0 0,0 0 1 0 0,1 0-1 0 0,-1 1 1 0 0,1-1-1 0 0,-1 1 1 0 0,1 0-1 0 0,-1 0 1 0 0,1 0-1 0 0,0 1 1 0 0,-1-1-1 0 0,1 1 1 0 0,0 0-1 0 0,0 0 1 0 0,-1 0-1 0 0,7 2 1 0 0,-2 1-58 0 0,-5-3 49 0 0,0 1 0 0 0,0 0-1 0 0,-1 0 1 0 0,1 0 0 0 0,0 1 0 0 0,0-1-1 0 0,-1 1 1 0 0,1-1 0 0 0,-1 1 0 0 0,0 0 0 0 0,1 0-1 0 0,-1 0 1 0 0,0 0 0 0 0,2 3 0 0 0,1 3-13 0 0,0-1 0 0 0,11 13 0 0 0,10 15-14 0 0,-4 8 40 0 0,-1 1 0 0 0,23 75 0 0 0,-29-77 0 0 0,0 10 68 0 0,-2 1 0 0 0,7 69 0 0 0,-12-71 32 0 0,9 87 256 0 0,-8-50-56 0 0,1 45 136 0 0,-2-17-98 0 0,1 155 276 0 0,-10-204-1195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1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0 643 5984 0 0,'4'-5'126'0'0,"-2"4"-102"0"0,-1 0-1 0 0,0 0 1 0 0,0-1 0 0 0,0 1-1 0 0,0 0 1 0 0,0-1 0 0 0,0 1-1 0 0,-1-1 1 0 0,1 1 0 0 0,0-1-1 0 0,-1 0 1 0 0,1 1-1 0 0,-1-1 1 0 0,1 1 0 0 0,-1-1-1 0 0,0 0 1 0 0,0 1 0 0 0,0-1-1 0 0,0 0 1 0 0,0-2-1 0 0,-6-13-12 0 0,4 13 133 0 0,1-1 1 0 0,-1 1 0 0 0,1-1-1 0 0,0 1 1 0 0,0-1-1 0 0,0-7 1 0 0,4-65 3242 0 0,-2 67-3110 0 0,0 0-1 0 0,1 1 1 0 0,5-20 0 0 0,-4 20-85 0 0,-1-1 0 0 0,0 0-1 0 0,1-19 1 0 0,-3 20-119 0 0,0 0 0 0 0,0-1 0 0 0,1 1 0 0 0,0-1 0 0 0,1 1 0 0 0,0 0 0 0 0,0-1 0 0 0,1 1 0 0 0,0 0 0 0 0,7-12 0 0 0,5-11 1 0 0,-11 22-56 0 0,0 0 0 0 0,1 0 0 0 0,0 0 0 0 0,1 1 0 0 0,0 0 0 0 0,12-14 0 0 0,-5 11 9 0 0,-4 4-8 0 0,0 0-1 0 0,-1 0 1 0 0,-1-1-1 0 0,12-15 1 0 0,-17 21-18 0 0,0 0 1 0 0,1 0-1 0 0,0 0 0 0 0,-1 1 1 0 0,1-1-1 0 0,0 1 0 0 0,0-1 1 0 0,1 1-1 0 0,5-3 0 0 0,35-13-3 0 0,-36 15 2 0 0,-1 1 4 0 0,-1 0 1 0 0,0 1-1 0 0,1 0 1 0 0,-1 0 0 0 0,1 0-1 0 0,0 1 1 0 0,-1 0-1 0 0,1 0 1 0 0,-1 0 0 0 0,1 1-1 0 0,-1 0 1 0 0,1 1-1 0 0,-1-1 1 0 0,1 1-1 0 0,-1 1 1 0 0,0-1 0 0 0,6 4-1 0 0,-3-1 6 0 0,0 0 0 0 0,0 1 0 0 0,0 0 0 0 0,-1 1 0 0 0,0 0-1 0 0,0 0 1 0 0,-1 1 0 0 0,0 0 0 0 0,11 16 0 0 0,-8-8-33 0 0,-1 0 0 0 0,-1 0 1 0 0,0 1-1 0 0,-1 1 0 0 0,7 31 0 0 0,9 91-197 0 0,-20-92 272 0 0,-2-1 1 0 0,-7 65 0 0 0,4-86 82 0 0,-1 7 134 0 0,-2-1 1 0 0,-2 1 0 0 0,0-1-1 0 0,-19 45 1 0 0,22-66-137 0 0,-1 0 1 0 0,0 0 0 0 0,0 0-1 0 0,-1 0 1 0 0,-1-1 0 0 0,0 0-1 0 0,0-1 1 0 0,-1 0-1 0 0,0 0 1 0 0,-1 0 0 0 0,0-1-1 0 0,0 0 1 0 0,-15 9-1 0 0,20-15-64 0 0,0 0 0 0 0,-1 0 0 0 0,1 0 0 0 0,0-1 0 0 0,-1 1 0 0 0,0-1 0 0 0,1 0 0 0 0,-1 0 0 0 0,0-1 0 0 0,1 1 0 0 0,-1-1 0 0 0,0 0 0 0 0,1-1 0 0 0,-1 1 0 0 0,0-1 0 0 0,1 0 0 0 0,-1 0 0 0 0,-5-2 0 0 0,2 0 43 0 0,1 0 1 0 0,-1-1-1 0 0,1 0 0 0 0,0-1 0 0 0,0 1 1 0 0,1-1-1 0 0,0-1 0 0 0,-1 1 0 0 0,-7-10 1 0 0,12 12-96 0 0,-8-7 28 0 0,1 0 0 0 0,1 0 0 0 0,0-1 0 0 0,0 0 0 0 0,1-1 0 0 0,0 1 0 0 0,1-2 0 0 0,-5-13 0 0 0,-1-7-49 0 0,6 18-14 0 0,0 0 0 0 0,2 0 0 0 0,0-1 0 0 0,0 1 0 0 0,-1-18 0 0 0,2-30-598 0 0,2 19-4478 0 0,1 9-1091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1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1209 8752 0 0,'-2'3'140'0'0,"1"0"-1"0"0,-2 0 1 0 0,1 0 0 0 0,0-1 0 0 0,0 1 0 0 0,-1-1-1 0 0,0 0 1 0 0,1 1 0 0 0,-1-1 0 0 0,0 0 0 0 0,-6 2 0 0 0,-3 4 959 0 0,11-7-938 0 0,-1 1 39 0 0,-10-6 222 0 0,9 2-361 0 0,0 0 0 0 0,0 0 1 0 0,1-1-1 0 0,-1 1 0 0 0,1-1 1 0 0,-1 1-1 0 0,1-1 0 0 0,0 0 1 0 0,0 0-1 0 0,0 0 0 0 0,0 0 1 0 0,0 0-1 0 0,-1-5 0 0 0,-2-4 154 0 0,1-1 0 0 0,-4-18-1 0 0,-5-37 364 0 0,3 0 0 0 0,-3-126 0 0 0,14 108-427 0 0,12-93 0 0 0,-5 115-124 0 0,23-86 0 0 0,-14 86-29 0 0,-9 31 19 0 0,1 0-1 0 0,2 1 0 0 0,22-47 1 0 0,-26 64-2 0 0,18-24 0 0 0,-21 34-9 0 0,0 0-1 0 0,1 1 1 0 0,-1-1-1 0 0,1 1 1 0 0,0 0-1 0 0,0 0 1 0 0,10-5-1 0 0,-13 8 1 0 0,1 0-1 0 0,-1 0 0 0 0,1 0 1 0 0,-1 1-1 0 0,1-1 0 0 0,-1 1 1 0 0,1-1-1 0 0,-1 1 0 0 0,1 0 1 0 0,-1 0-1 0 0,1 0 0 0 0,0 1 1 0 0,-1-1-1 0 0,1 1 0 0 0,-1-1 1 0 0,1 1-1 0 0,-1 0 0 0 0,0 0 1 0 0,1 0-1 0 0,-1 0 0 0 0,0 0 1 0 0,1 0-1 0 0,-1 1 0 0 0,0-1 1 0 0,0 1-1 0 0,2 2 0 0 0,4 3 5 0 0,-2 0-1 0 0,1 0 0 0 0,-1 0 1 0 0,0 1-1 0 0,8 14 0 0 0,9 18 13 0 0,-3 1 0 0 0,-1 2-1 0 0,18 63 1 0 0,24 137 23 0 0,-32-117-52 0 0,-28-122 9 0 0,83 366 228 0 0,-52-194-32 0 0,-17-102-4857 0 0,-10-53-543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2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80 722 10592 0 0,'-1'-5'168'0'0,"-1"0"0"0"0,0 0 0 0 0,-1 1 0 0 0,1-1 0 0 0,-1 0 0 0 0,-3-4 0 0 0,2 3-158 0 0,1 1 0 0 0,0 0 0 0 0,0-1-1 0 0,-4-9 1 0 0,-7-21 687 0 0,9 24-307 0 0,1 0 0 0 0,0 0-1 0 0,-4-21 1 0 0,5 12-34 0 0,1 0-1 0 0,1-1 1 0 0,2-30 0 0 0,1 35-281 0 0,-1 1 0 0 0,2-1 0 0 0,0 1 0 0 0,1 0 0 0 0,1 0 0 0 0,10-23 0 0 0,-5 18-38 0 0,1 1-1 0 0,1 0 1 0 0,21-26 0 0 0,52-49 43 0 0,-74 85-81 0 0,0 0 0 0 0,1 1 0 0 0,0 0 0 0 0,22-13 0 0 0,-26 18 8 0 0,1 0 0 0 0,-1 1 0 0 0,0-1 0 0 0,1 2-1 0 0,-1-1 1 0 0,1 1 0 0 0,0 1 0 0 0,0-1 0 0 0,11 1 0 0 0,-20 1-7 0 0,7 0 6 0 0,0 0-1 0 0,-1 0 1 0 0,1 0 0 0 0,0 1 0 0 0,0 0 0 0 0,-1 1 0 0 0,1 0 0 0 0,10 4 0 0 0,-1 1 4 0 0,-6-4-2 0 0,-1 2 1 0 0,1-1 0 0 0,-1 1-1 0 0,0 0 1 0 0,-1 1 0 0 0,16 13 0 0 0,-13-8 4 0 0,0 0 1 0 0,-1 0-1 0 0,0 1 1 0 0,-1 0-1 0 0,-1 1 1 0 0,12 22-1 0 0,-5 0 26 0 0,-1 0-1 0 0,-2 1 1 0 0,-1 0 0 0 0,-2 1-1 0 0,8 74 1 0 0,-13-62 17 0 0,-3 0 0 0 0,-2 0 0 0 0,-1-1 0 0 0,-12 59 0 0 0,6-66 117 0 0,-2 0 1 0 0,-24 65-1 0 0,24-82-42 0 0,-1-1 1 0 0,-1 1 0 0 0,-1-2-1 0 0,0 0 1 0 0,-25 29-1 0 0,32-44-49 0 0,0-1 0 0 0,0 1 0 0 0,-1-1-1 0 0,0-1 1 0 0,0 1 0 0 0,0-1 0 0 0,-1 0 0 0 0,1-1-1 0 0,-1 0 1 0 0,-10 3 0 0 0,14-5-32 0 0,-1-1 0 0 0,0 1 0 0 0,0-1 0 0 0,0-1 1 0 0,1 1-1 0 0,-1-1 0 0 0,0 0 0 0 0,0 0 0 0 0,0 0 0 0 0,0 0 1 0 0,0-1-1 0 0,0 0 0 0 0,0 0 0 0 0,1-1 0 0 0,-1 1 0 0 0,0-1 1 0 0,1 0-1 0 0,-1 0 0 0 0,-6-5 0 0 0,0-1 12 0 0,0 0-1 0 0,0-2 1 0 0,1 1-1 0 0,0-1 1 0 0,1-1-1 0 0,0 1 1 0 0,-12-21-1 0 0,8 10-421 0 0,2-1 0 0 0,0 0 0 0 0,-12-36 0 0 0,11 19-1011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3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5528 0 0,'0'0'6106'0'0,"0"2"-5732"0"0,-8 56 1292 0 0,2 25 209 0 0,3-42-1288 0 0,-11 290 2716 0 0,6-147-2199 0 0,6-67-767 0 0,3 105 109 0 0,1-171-363 0 0,-7 65-1 0 0,1-61 90 0 0,4-32-3170 0 0,0-30 1468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4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0 4144 0 0,'0'0'319'0'0,"0"2"-210"0"0,-1 23 2004 0 0,-2 0-1 0 0,-10 45 1 0 0,6-39-1036 0 0,-4 42 0 0 0,9-48-618 0 0,-2-1-1 0 0,-1 0 1 0 0,0 0 0 0 0,-14 34 0 0 0,6-20 48 0 0,-9 24 213 0 0,-35 72 0 0 0,50-121-561 0 0,-1 0 0 0 0,-10 11 1 0 0,-5 8-16 0 0,14-18-133 0 0,-1 0 0 0 0,-1 0-1 0 0,0-1 1 0 0,-1 0 0 0 0,-19 16-1 0 0,24-21-9 0 0,7-7-2 0 0,-1 0 0 0 0,0 0-1 0 0,1 0 1 0 0,-1 0 0 0 0,0 0 0 0 0,0 0-1 0 0,0-1 1 0 0,0 1 0 0 0,1 0-1 0 0,-1 0 1 0 0,-2 0 0 0 0,2 0-47 0 0,2-3 31 0 0,0 0 0 0 0,0 1 0 0 0,-1-1 1 0 0,2 0-1 0 0,-1 1 0 0 0,0-1 0 0 0,2-2 0 0 0,0 2-66 0 0,4-9-485 0 0,16-17 0 0 0,-22 27 556 0 0,0 0 0 0 0,0 0 0 0 0,1 0 0 0 0,-1 1 0 0 0,0-1 0 0 0,1 1-1 0 0,-1-1 1 0 0,1 1 0 0 0,-1-1 0 0 0,1 1 0 0 0,-1 0 0 0 0,1-1-1 0 0,-1 1 1 0 0,1 0 0 0 0,-1 0 0 0 0,1 0 0 0 0,-1 0 0 0 0,1 1-1 0 0,-1-1 1 0 0,1 0 0 0 0,-1 1 0 0 0,1-1 0 0 0,-1 0 0 0 0,3 2 0 0 0,-1 0 7 0 0,1 1 0 0 0,-1-1 0 0 0,0 1 0 0 0,0-1 0 0 0,0 1 0 0 0,0 0 0 0 0,-1 0 0 0 0,1 0 0 0 0,-1 1 0 0 0,0-1 0 0 0,0 1 0 0 0,4 7 1 0 0,4 17 104 0 0,0 1 0 0 0,-2 0-1 0 0,-1 0 1 0 0,5 48 0 0 0,-3 3 230 0 0,-6-44-52 0 0,2 0 0 0 0,13 53 0 0 0,-8-54-54 0 0,-6-19-88 0 0,0-1 0 0 0,9 20 0 0 0,-3-12 11 0 0,-9-18-128 0 0,1 1 0 0 0,0-1 1 0 0,1 0-1 0 0,-1 0 1 0 0,1 0-1 0 0,0 0 0 0 0,1 0 1 0 0,-1 0-1 0 0,8 7 0 0 0,-10-11-17 0 0,1 0 0 0 0,-1-1 0 0 0,0 1 0 0 0,1 0 0 0 0,-1-1 0 0 0,1 1-1 0 0,-1-1 1 0 0,1 1 0 0 0,-1-1 0 0 0,1 0 0 0 0,-1 0 0 0 0,1 0 0 0 0,-1 0-1 0 0,1 0 1 0 0,0 0 0 0 0,-1 0 0 0 0,1 0 0 0 0,-1 0 0 0 0,1-1 0 0 0,-1 1-1 0 0,1-1 1 0 0,-1 1 0 0 0,2-2 0 0 0,2 0-102 0 0,-1 0 0 0 0,1-1 0 0 0,-1 1 0 0 0,0-1 0 0 0,7-6-1 0 0,1-6-1109 0 0,-1 3-379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4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 7136 0 0,'-6'-3'6965'0'0,"4"5"-6850"0"0,0 1 1 0 0,0-1-1 0 0,0 1 0 0 0,1 0 1 0 0,-1 0-1 0 0,1 0 0 0 0,0 0 1 0 0,0 0-1 0 0,0 0 0 0 0,0 0 1 0 0,1 0-1 0 0,-1 0 0 0 0,1 4 1 0 0,-1 10 330 0 0,1 22 1 0 0,1-16-105 0 0,4 68 594 0 0,-3-56-451 0 0,8 49-1 0 0,1 6 219 0 0,-9-73-541 0 0,1 1 0 0 0,1 0 0 0 0,7 20 0 0 0,3 15 154 0 0,-12-45-295 0 0,0-1 0 0 0,0 0 0 0 0,1 0-1 0 0,0 0 1 0 0,1 0 0 0 0,6 10 0 0 0,-8-13-15 0 0,1 0 0 0 0,0 0 0 0 0,0-1 0 0 0,0 1 0 0 0,0-1 0 0 0,1 0 0 0 0,-1 0 0 0 0,1 0 0 0 0,0-1 0 0 0,0 1 0 0 0,0-1 0 0 0,5 2 0 0 0,-8-3 1 0 0,1 0 0 0 0,-1 0-1 0 0,1-1 1 0 0,0 1-1 0 0,-1-1 1 0 0,1 0 0 0 0,0 1-1 0 0,0-1 1 0 0,0 0 0 0 0,-1 0-1 0 0,1 0 1 0 0,0 0-1 0 0,0 0 1 0 0,-1 0 0 0 0,1-1-1 0 0,0 1 1 0 0,2-1 0 0 0,2-1-3 0 0,-5 2 1 0 0,1 0-1 0 0,-1-1 0 0 0,1 1 0 0 0,-1 0 0 0 0,1-1 1 0 0,-1 1-1 0 0,0-1 0 0 0,1 1 0 0 0,-1-1 1 0 0,0 1-1 0 0,1-1 0 0 0,-1 0 0 0 0,0 0 1 0 0,2-1-1 0 0,1-2 7 0 0,-1 2-6 0 0,0 0 1 0 0,0-1-1 0 0,-1 1 1 0 0,1-1-1 0 0,-1 0 1 0 0,1 0-1 0 0,-1 1 0 0 0,0-2 1 0 0,0 1-1 0 0,-1 0 1 0 0,1 0-1 0 0,-1 0 1 0 0,1-1-1 0 0,-1 1 0 0 0,0-1 1 0 0,-1 1-1 0 0,2-6 1 0 0,0-8 2 0 0,-1 1 1 0 0,-2-28 0 0 0,0 17-16 0 0,1 14 7 0 0,1-9 0 0 0,-2 0 0 0 0,-3-23 0 0 0,0 14 0 0 0,0-37 0 0 0,1 16 0 0 0,-7-19 0 0 0,5 44-13 0 0,4 16-40 0 0,0 8 15 0 0,1 1 1 0 0,0-1-1 0 0,-1 0 0 0 0,0 1 0 0 0,1-1 0 0 0,-1 1 0 0 0,0-1 1 0 0,-2-3-1 0 0,2-7-1798 0 0,1 11 1016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5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 2304 0 0,'-1'0'5614'0'0,"-5"4"-3864"0"0,0 5 1800 0 0,3 7-3006 0 0,2-7-13 0 0,0 4-165 0 0,0 1 1 0 0,0-1 0 0 0,1 0-1 0 0,1 1 1 0 0,3 14-1 0 0,-1 3 159 0 0,1 31 501 0 0,9 73 790 0 0,-8-67-1099 0 0,-4-46-346 0 0,6 41 0 0 0,-2-30-78 0 0,-1 0 0 0 0,0 51 0 0 0,-4-82-227 0 0,-1 5 94 0 0,0-7-152 0 0,1 1 0 0 0,0-1-1 0 0,-1 0 1 0 0,1 1 0 0 0,0-1-1 0 0,-1 0 1 0 0,1 0 0 0 0,0 1-1 0 0,-1-1 1 0 0,1 0-1 0 0,-1 0 1 0 0,1 0 0 0 0,-1 1-1 0 0,1-1 1 0 0,0 0 0 0 0,-1 0-1 0 0,1 0 1 0 0,-1 0 0 0 0,1 0-1 0 0,-1 0 1 0 0,1 0 0 0 0,-1 0-1 0 0,1 0 1 0 0,-1 0 0 0 0,1 0-1 0 0,0 0 1 0 0,-1-1 0 0 0,1 1-1 0 0,-1 0 1 0 0,1 0-1 0 0,0 0 1 0 0,-1-1 0 0 0,1 1-1 0 0,-1 0 1 0 0,1 0 0 0 0,0-1-1 0 0,-1 1 1 0 0,1 0 0 0 0,0-1-1 0 0,-1 1 1 0 0,1 0 0 0 0,0-1-1 0 0,0 1 1 0 0,-1-1 0 0 0,-14-20 8 0 0,13 18-9 0 0,-3-5-7 0 0,1 1 0 0 0,0-1 0 0 0,0 0 0 0 0,1 0 0 0 0,0-1 0 0 0,1 1 0 0 0,0-1 0 0 0,-2-13 0 0 0,-2-6 0 0 0,4 22 0 0 0,1 0 0 0 0,0 0 0 0 0,0-1 0 0 0,0-7 0 0 0,0-19-5 0 0,0 18-8 0 0,1-1 0 0 0,0 1 0 0 0,1 0 0 0 0,1-1 0 0 0,7-29 1 0 0,-3 26 2 0 0,0-1-5 0 0,1 0 0 0 0,0 0-1 0 0,2 1 1 0 0,0 0-1 0 0,1 1 1 0 0,13-19-1 0 0,-8 16-54 0 0,-10 14 17 0 0,-1 0 1 0 0,1 1-1 0 0,1-1 0 0 0,-1 1 0 0 0,1 0 0 0 0,0 0 0 0 0,9-5 0 0 0,38-25-702 0 0,-43 29 546 0 0,0 1 0 0 0,1 0 0 0 0,0 0 0 0 0,0 1 0 0 0,0 1 0 0 0,16-5-1 0 0,-24 9 159 0 0,-1-1 0 0 0,1 1 0 0 0,0 0-1 0 0,-1 0 1 0 0,1 0 0 0 0,0 0 0 0 0,-1 0-1 0 0,1 1 1 0 0,0-1 0 0 0,-1 1-1 0 0,1-1 1 0 0,-1 1 0 0 0,1 0 0 0 0,-1 0-1 0 0,1 1 1 0 0,-1-1 0 0 0,1 0 0 0 0,-1 1-1 0 0,2 1 1 0 0,0 0 29 0 0,0 1 0 0 0,0-1 0 0 0,0 1-1 0 0,-1 0 1 0 0,1 0 0 0 0,-1 0 0 0 0,0 1 0 0 0,0-1 0 0 0,-1 1 0 0 0,1-1-1 0 0,2 7 1 0 0,0 3 18 0 0,0 0 0 0 0,5 27-1 0 0,0 52 5 0 0,-4-27 0 0 0,18 169 64 0 0,-22-216-67 0 0,3 28 70 0 0,-3-38-57 0 0,-2-8-31 0 0,1 1 0 0 0,-1-1 0 0 0,1 1 0 0 0,-1-1 0 0 0,0 1 0 0 0,1-1 0 0 0,-1 1 0 0 0,0 0 0 0 0,0 2 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6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74 5528 0 0,'-5'-4'568'0'0,"2"-2"-359"0"0,3 6-102 0 0,0 0-1 0 0,-1-1 0 0 0,1 1 1 0 0,0 0-1 0 0,-1-1 0 0 0,1 1 1 0 0,0 0-1 0 0,-1-1 0 0 0,1 1 1 0 0,0 0-1 0 0,-1 0 1 0 0,1 0-1 0 0,-1-1 0 0 0,1 1 1 0 0,-1 0-1 0 0,1 0 0 0 0,-1 0 1 0 0,-2-1 326 0 0,-11-8 1318 0 0,0 1-1 0 0,-1 0 1 0 0,-30-10 0 0 0,-15 7 32 0 0,52 9-1604 0 0,1 1-1 0 0,-1 0 1 0 0,1 1-1 0 0,-1 0 1 0 0,0 0-1 0 0,1 0 1 0 0,-1 1-1 0 0,1 1 1 0 0,-1-1-1 0 0,1 1 0 0 0,0 0 1 0 0,-13 6-1 0 0,17-6-149 0 0,1-1-1 0 0,0 1 0 0 0,0 1 1 0 0,0-1-1 0 0,0 0 0 0 0,0 0 1 0 0,0 1-1 0 0,1-1 0 0 0,-3 6 1 0 0,-7 8 7 0 0,2-3-15 0 0,1 1 0 0 0,0-1-1 0 0,1 2 1 0 0,1-1 0 0 0,0 1-1 0 0,-6 20 1 0 0,9-26-22 0 0,-4 20 1 0 0,-4 8 11 0 0,6-26 30 0 0,1 0 0 0 0,1 0 0 0 0,0 1 0 0 0,0 0 0 0 0,1-1 0 0 0,1 1 0 0 0,0 0 0 0 0,0 0 0 0 0,1 0 0 0 0,1 0 0 0 0,0 0-1 0 0,1-1 1 0 0,4 17 0 0 0,-1-6 90 0 0,-4-18-116 0 0,0 1-1 0 0,0-1 1 0 0,0 1 0 0 0,1-1-1 0 0,-1 1 1 0 0,1-1 0 0 0,0 0-1 0 0,1 1 1 0 0,-1-1 0 0 0,1-1-1 0 0,4 7 1 0 0,4 0-9 0 0,-1 0 1 0 0,1-1-1 0 0,1 0 0 0 0,13 8 1 0 0,-19-14-3 0 0,0 1 0 0 0,1-1 0 0 0,0-1 0 0 0,-1 1 0 0 0,1-1 1 0 0,0 0-1 0 0,0-1 0 0 0,0 0 0 0 0,1 0 0 0 0,7 0 0 0 0,-6-1-203 0 0,-1-1-1 0 0,0 1 1 0 0,1-2-1 0 0,-1 1 1 0 0,0-1-1 0 0,0 0 1 0 0,0-1-1 0 0,0 0 1 0 0,0 0-1 0 0,0-1 1 0 0,-1 0-1 0 0,0 0 1 0 0,8-6-1 0 0,-1-1-1575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6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10912 0 0,'-1'0'986'0'0,"-2"1"-808"0"0,-1 2 276 0 0,-2 1 1501 0 0,5 0-1867 0 0,-1 0 0 0 0,1 0 0 0 0,0 0 1 0 0,0 0-1 0 0,0 0 0 0 0,0 0 0 0 0,1 0 0 0 0,0 0 1 0 0,0 0-1 0 0,1 8 0 0 0,-2 18 325 0 0,-3 13 439 0 0,3 79 0 0 0,14 44 370 0 0,-3-45-450 0 0,-5-20-481 0 0,7 78-173 0 0,-6-121-117 0 0,11 83 9 0 0,-13-106 39 0 0,-3-25-34 0 0,0-1-1 0 0,1 1 0 0 0,3 13 1 0 0,12 39 59 0 0,-8-32-19 0 0,-8-22-70 0 0,1-1 0 0 0,0 0 0 0 0,0-1 1 0 0,0 1-1 0 0,6 9 0 0 0,-8-15-176 0 0,1 0 1 0 0,0 0-1 0 0,0 0 0 0 0,-1 0 1 0 0,1 0-1 0 0,0 0 1 0 0,0-1-1 0 0,0 1 0 0 0,0 0 1 0 0,2 1-1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4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7832 0 0,'0'0'1309'0'0,"10"-11"518"0"0,-5 9-1714 0 0,0 1 0 0 0,-1 0 0 0 0,1 0 0 0 0,0 0 0 0 0,5 0-1 0 0,11-2 131 0 0,-7 0-85 0 0,-1 0 1 0 0,1 1 0 0 0,0 1-1 0 0,22 1 1 0 0,20 6 320 0 0,-52-5-450 0 0,0 0 1 0 0,0 0 0 0 0,0 1 0 0 0,0-1 0 0 0,0 1 0 0 0,-1-1 0 0 0,1 1 0 0 0,-1 0-1 0 0,1 1 1 0 0,-1-1 0 0 0,0 1 0 0 0,0-1 0 0 0,0 1 0 0 0,0 0 0 0 0,0 0-1 0 0,-1 0 1 0 0,0 0 0 0 0,1 1 0 0 0,2 6 0 0 0,-4-8-16 0 0,0 0-1 0 0,0 0 1 0 0,-1 0 0 0 0,1 0-1 0 0,-1 0 1 0 0,1 0 0 0 0,-1 0-1 0 0,0 0 1 0 0,0 0 0 0 0,0 0-1 0 0,0 1 1 0 0,0-1 0 0 0,0 0-1 0 0,-1 3 1 0 0,0-4 14 0 0,1 0-1 0 0,-1 0 1 0 0,0 0-1 0 0,1 0 1 0 0,-1 1-1 0 0,0-1 1 0 0,0 0-1 0 0,0-1 1 0 0,1 1 0 0 0,-1 0-1 0 0,0 0 1 0 0,0 0-1 0 0,0 0 1 0 0,0-1-1 0 0,-1 1 1 0 0,1 0-1 0 0,0-1 1 0 0,0 1-1 0 0,0-1 1 0 0,0 0-1 0 0,-1 1 1 0 0,1-1 0 0 0,0 0-1 0 0,0 0 1 0 0,-3 1-1 0 0,-42 4 1647 0 0,29-6-1298 0 0,0 0 1 0 0,1-1-1 0 0,-1-1 1 0 0,-30-10-1 0 0,40 11-551 0 0,1-1 0 0 0,0 0 0 0 0,-1-1 0 0 0,1 0 0 0 0,0 0 0 0 0,0 0 0 0 0,1 0 0 0 0,-10-10 0 0 0,5 4-5804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15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8952 0 0,'-13'12'808'0'0,"12"-11"-800"0"0,0-1 0 0 0,1 1 0 0 0,-1 0 0 0 0,1-1 0 0 0,-1 1 0 0 0,1-1 0 0 0,-1 1 0 0 0,1 0 0 0 0,0-1 0 0 0,-1 1 0 0 0,1 0 0 0 0,0 0 0 0 0,0-1 0 0 0,-1 1 0 0 0,1 0 0 0 0,0 0 0 0 0,0-1 0 0 0,0 1 0 0 0,0 1 0 0 0,-1 2 50 0 0,0-2-3 0 0,1-1 0 0 0,0 0 0 0 0,-1 1-1 0 0,1-1 1 0 0,0 1 0 0 0,0-1 0 0 0,-1 0-1 0 0,1 1 1 0 0,0-1 0 0 0,0 1 0 0 0,1-1-1 0 0,-1 0 1 0 0,0 1 0 0 0,0-1 0 0 0,1 1-1 0 0,-1-1 1 0 0,1 2 0 0 0,0-2 2 0 0,-1 0 1 0 0,1 1-1 0 0,-1-1 0 0 0,1 0 1 0 0,-1 1-1 0 0,0-1 1 0 0,0 0-1 0 0,0 1 0 0 0,0-1 1 0 0,0 1-1 0 0,0-1 1 0 0,0 0-1 0 0,0 1 0 0 0,0-1 1 0 0,-1 0-1 0 0,1 1 1 0 0,-1-1-1 0 0,0 2 0 0 0,0-1 12 0 0,1 0 0 0 0,-1 0 0 0 0,1 1 0 0 0,-1-1 0 0 0,1 0 0 0 0,0 0-1 0 0,0 0 1 0 0,0 1 0 0 0,0-1 0 0 0,0 0 0 0 0,1 0 0 0 0,-1 0 0 0 0,1 1 0 0 0,0 1-1 0 0,12 33 477 0 0,13 36 471 0 0,10 25-233 0 0,-6-17-382 0 0,-23-63-334 0 0,12 22-1 0 0,2 7-18 0 0,10 34-15 0 0,26 75-22 0 0,-57-154-100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7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4608 0 0,'0'0'16618'0'0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7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14048 0 0,'0'0'1528'0'0,"-3"11"-1528"0"0,3-3 2287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7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6912 0 0,'-1'2'4346'0'0,"0"-1"-3581"0"0,-4 13 3017 0 0,3-11-3400 0 0,1 1-1 0 0,0 0 1 0 0,0 0 0 0 0,1 0-1 0 0,-1 0 1 0 0,1 7 0 0 0,0 17 747 0 0,2-1-1 0 0,8 47 1 0 0,-5-28-408 0 0,-1-3-282 0 0,5 16-34 0 0,-7-35-293 0 0,2 0 0 0 0,12 41 1 0 0,-3-16-70 0 0,-11-36-65 0 0,1-1 1 0 0,1 0 0 0 0,0 0 0 0 0,8 18 0 0 0,-7-21-228 0 0,-5-7-21 0 0,4 5-2000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8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14456 0 0,'0'0'2063'0'0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9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8696 0 0,'0'0'1030'0'0,"-1"7"230"0"0,-2 5-631 0 0,2-1 0 0 0,-1 1 0 0 0,2-1 0 0 0,0 24 0 0 0,10 48 644 0 0,-1-22-295 0 0,8 39 410 0 0,-2-16-307 0 0,-2-21-542 0 0,-8-47-495 0 0,-4-10 345 0 0,-10-16-194 0 0,5 5-191 0 0,1 0 1 0 0,1 0-1 0 0,-1 0 1 0 0,1 0-1 0 0,0 0 0 0 0,0-1 1 0 0,0 1-1 0 0,1-1 0 0 0,0 1 1 0 0,-1-9-1 0 0,-2-6-11 0 0,3 13-39 0 0,1-1 0 0 0,-1 1-1 0 0,1-1 1 0 0,0 1 0 0 0,3-15-1 0 0,0-13-283 0 0,-2 24 215 0 0,0 1 0 0 0,0-1-1 0 0,1 1 1 0 0,1 0-1 0 0,3-11 1 0 0,21-49-586 0 0,-23 62 602 0 0,-2 3 9 0 0,1-1 0 0 0,0 1 0 0 0,1 0 0 0 0,-1 0 0 0 0,1 1 0 0 0,0-1 0 0 0,0 1 0 0 0,0 0-1 0 0,8-6 1 0 0,-1 0-137 0 0,-8 8 167 0 0,-1 0 11 0 0,-1 0-1 0 0,1 0 1 0 0,0 0 0 0 0,0 1-1 0 0,0-1 1 0 0,0 1-1 0 0,0-1 1 0 0,1 1 0 0 0,-1 0-1 0 0,0 0 1 0 0,1 0 0 0 0,-1 0-1 0 0,0 0 1 0 0,1 0-1 0 0,-1 1 1 0 0,1-1 0 0 0,0 1-1 0 0,-1 0 1 0 0,3 0 0 0 0,12 0-321 0 0,-16 0 253 0 0,1 1 21 0 0,27 18-81 0 0,-22-13 166 0 0,-4-3 5 0 0,0 0 0 0 0,-1 0 0 0 0,1 1 0 0 0,-1-1 0 0 0,0 1 0 0 0,0-1 0 0 0,0 1 0 0 0,0 0 0 0 0,2 6 0 0 0,-2 0 43 0 0,0 0 0 0 0,1 16 0 0 0,2 11 99 0 0,8 71 264 0 0,-7-59-228 0 0,-5-30-88 0 0,2-1 1 0 0,8 36 0 0 0,23 62-1067 0 0,-32-100-222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29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35 5984 0 0,'0'0'832'0'0,"0"9"3256"0"0,-2-3-3507 0 0,0 0 0 0 0,0 1 1 0 0,1-1-1 0 0,0 0 1 0 0,0 1-1 0 0,0 11 0 0 0,6 42 1413 0 0,0 0-475 0 0,5 59 673 0 0,-2-43-1091 0 0,-6-68-1026 0 0,-1-6-37 0 0,-1 0-1 0 0,1 0 0 0 0,-1 0 0 0 0,1 0 0 0 0,-1 1 0 0 0,0-1 0 0 0,0 0 1 0 0,0 4-1 0 0,0-4 213 0 0,-5-17-68 0 0,0 4-188 0 0,0-1 0 0 0,1 0 1 0 0,1 0-1 0 0,-1 0 0 0 0,2 0 1 0 0,-2-14-1 0 0,0-78-609 0 0,4 90 482 0 0,2-15-95 0 0,9-50 1 0 0,-7 51 176 0 0,-3 22 45 0 0,0 1 0 0 0,1-1-1 0 0,-1 1 1 0 0,1 0-1 0 0,0-1 1 0 0,1 1 0 0 0,-1 0-1 0 0,1 0 1 0 0,4-6-1 0 0,3 1 7 0 0,-7 9-4 0 0,0 0-4 0 0,1-2-16 0 0,2-2 3 0 0,14 3-60 0 0,-14 2 72 0 0,0 1 1 0 0,-1 1-1 0 0,1-1 1 0 0,0 1-1 0 0,-1 0 1 0 0,0 0-1 0 0,1 1 0 0 0,4 3 1 0 0,16 5 7 0 0,-25-10 1 0 0,1 0 0 0 0,0 0 0 0 0,0 1 0 0 0,0-1 0 0 0,-1 0 0 0 0,1 1 0 0 0,-1-1 0 0 0,1 1 0 0 0,-1-1 0 0 0,1 1 0 0 0,-1-1 0 0 0,0 1 0 0 0,0 0 0 0 0,2 3 0 0 0,11 32 0 0 0,-9-23 0 0 0,2 8 22 0 0,-1 1-1 0 0,-1 1 1 0 0,-2-1 0 0 0,2 26-1 0 0,-4-43-11 0 0,7 32 1 0 0,-6-29-11 0 0,0 1 0 0 0,2 15-1 0 0,7 61 15 0 0,-3-32-186 0 0,0-20-1747 0 0,-3-21 772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31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28 274 3680 0 0,'6'10'9318'0'0,"-4"-6"-9270"0"0,1 0 0 0 0,0 0 1 0 0,1 0-1 0 0,-1 0 0 0 0,1 0 0 0 0,0-1 0 0 0,0 0 0 0 0,0 0 0 0 0,0 0 0 0 0,0 0 0 0 0,1 0 0 0 0,-1-1 0 0 0,1 0 0 0 0,0 0 0 0 0,0 0 0 0 0,5 1 1 0 0,20 8 132 0 0,-23-8-63 0 0,0 0 0 0 0,0-1 0 0 0,1 1 0 0 0,-1-1 0 0 0,1-1 0 0 0,15 2 1 0 0,0 0 302 0 0,-14-3-389 0 0,0 1 1 0 0,0-1 0 0 0,0 0-1 0 0,0-1 1 0 0,-1 0-1 0 0,1 0 1 0 0,0-1 0 0 0,13-5-1 0 0,-20 6-22 0 0,-1 0 0 0 0,1 0 0 0 0,-1-1-1 0 0,0 1 1 0 0,1-1 0 0 0,-1 1 0 0 0,0-1 0 0 0,1-1-1 0 0,0 1 10 0 0,1-2 6 0 0,-1 0 0 0 0,0 1 0 0 0,1-1 0 0 0,-1 0 0 0 0,-1 0 0 0 0,1 0 0 0 0,0 0 0 0 0,-1-1 0 0 0,0 1 0 0 0,0 0 0 0 0,0-1 0 0 0,-1 1 0 0 0,0-1 0 0 0,1 1 0 0 0,-1 0 0 0 0,-1-1 0 0 0,1 1 0 0 0,-1-1 0 0 0,-1-5 0 0 0,-2-20 315 0 0,-3 3 93 0 0,7 24-387 0 0,-1-1 1 0 0,1 1-1 0 0,-1-1 0 0 0,0 1 1 0 0,0 0-1 0 0,0-1 1 0 0,-1 1-1 0 0,-3-6 0 0 0,-14-18 328 0 0,11 15-160 0 0,0 0 1 0 0,-1 1-1 0 0,-1 0 1 0 0,0 1-1 0 0,-18-16 0 0 0,17 18 95 0 0,0 1-1 0 0,0 0 0 0 0,-17-8 1 0 0,22 13-214 0 0,1 0 1 0 0,-1 0-1 0 0,0 0 1 0 0,1 1-1 0 0,-1 0 1 0 0,0 0-1 0 0,0 1 1 0 0,1-1-1 0 0,-1 1 1 0 0,-7 1-1 0 0,8 0-33 0 0,0 1 0 0 0,0 0-1 0 0,0-1 1 0 0,0 1 0 0 0,0 1-1 0 0,1-1 1 0 0,-1 1 0 0 0,1 0-1 0 0,-6 5 1 0 0,7-7-43 0 0,2 0-18 0 0,0 1 0 0 0,0-1 0 0 0,0 0 0 0 0,0 0 0 0 0,0 1 0 0 0,0-1 0 0 0,0 1 0 0 0,0-1 0 0 0,0 1 0 0 0,1-1 0 0 0,-1 1 0 0 0,0 2 0 0 0,-5 26-2 0 0,1-4 1 0 0,-1-10 0 0 0,4-10 0 0 0,0-1 0 0 0,0 0 0 0 0,0 1 0 0 0,1-1 0 0 0,0 1 0 0 0,0-1 0 0 0,0 9 0 0 0,-7 45-10 0 0,7-26-41 0 0,0-14 44 0 0,2 22-1 0 0,1-15-38 0 0,-2-15 41 0 0,1-1 1 0 0,2 13-1 0 0,0 7 6 0 0,-2-25-7 0 0,-1 1 1 0 0,0-1 0 0 0,1 0-1 0 0,0 0 1 0 0,1 0 0 0 0,-1 0-1 0 0,1 0 1 0 0,0 0-1 0 0,2 5 1 0 0,24 48-7 0 0,-21-41 13 0 0,0-1-1 0 0,16 25 0 0 0,-19-33 0 0 0,1-1 0 0 0,1 1 0 0 0,-1-1 0 0 0,1-1 0 0 0,0 1 0 0 0,1-1 0 0 0,0 0 0 0 0,14 9 0 0 0,-5-4 0 0 0,-12-8 0 0 0,-1 0 0 0 0,1-1 0 0 0,0 0 0 0 0,9 4 0 0 0,15 4 0 0 0,-18-5 0 0 0,0-2 0 0 0,1 1 0 0 0,-1-2 0 0 0,0 1 0 0 0,1-1 0 0 0,18 1 0 0 0,-7-3 1 0 0,-15 1-11 0 0,1-1 0 0 0,-1 0 0 0 0,1 0-1 0 0,-1 0 1 0 0,0-1 0 0 0,1 0 0 0 0,-1-1-1 0 0,0 0 1 0 0,14-5 0 0 0,-9 1-32 0 0,-6 4-14 0 0,-1-1-1 0 0,0 0 1 0 0,1 0 0 0 0,-1-1-1 0 0,4-3 1 0 0,2-3-325 0 0,0 0 1 0 0,0-1-1 0 0,-2 0 1 0 0,18-24-1 0 0,-13 11-214 0 0,-6 13 292 0 0,-1-2-1 0 0,0 1 1 0 0,-1-1-1 0 0,-1 0 1 0 0,5-15-1 0 0,-1-11-386 0 0,-2-1-1 0 0,-1 0 0 0 0,-1-59 0 0 0,-6 77 701 0 0,-1 1 0 0 0,-7-37 1 0 0,3 26 208 0 0,5 30-142 0 0,0-1 0 0 0,0 0-1 0 0,-1 1 1 0 0,1-1 0 0 0,-4-4 0 0 0,4 5 35 0 0,-1 0 1 0 0,1 0 0 0 0,0 0 0 0 0,0-1 0 0 0,0 1 0 0 0,0 0 0 0 0,0 0 0 0 0,0-1 0 0 0,0-2 0 0 0,1 4-104 0 0,0 1 0 0 0,0 0 0 0 0,-1 0 0 0 0,1-1 0 0 0,0 1 0 0 0,0 0 1 0 0,0-1-1 0 0,0 1 0 0 0,-1 0 0 0 0,-5-4 2903 0 0,8 35-2408 0 0,1 0 0 0 0,13 53 0 0 0,-11-60-232 0 0,51 177 928 0 0,-51-185-1120 0 0,5 4-7 0 0,2 5-33 0 0,-12-24-37 0 0,1 0 0 0 0,-1 1 0 0 0,0-1 1 0 0,1 0-1 0 0,-1 0 0 0 0,0 0 0 0 0,0 0 1 0 0,1 1-1 0 0,-1-1 0 0 0,0 0 0 0 0,0 0 0 0 0,0 0 1 0 0,-1 1-1 0 0,1-1 0 0 0,-1 3 648 0 0,0-16-572 0 0,-20-70-26 0 0,15 48-74 0 0,2 0 0 0 0,0-38-1 0 0,5 50 3 0 0,2 1 0 0 0,4-24 1 0 0,-1 8 2 0 0,-4 24 16 0 0,-2 10 0 0 0,0-1 0 0 0,1 1 0 0 0,-1 0 0 0 0,1-1 0 0 0,0 1 0 0 0,0 0 0 0 0,2-4 0 0 0,3-8-10 0 0,-3 9 1 0 0,-1 1 0 0 0,1-1 0 0 0,0 0 0 0 0,0 1 0 0 0,8-9 0 0 0,-5 7 9 0 0,2 0-1 0 0,-1 1 1 0 0,1 0-1 0 0,0 1 0 0 0,0 0 1 0 0,1 0-1 0 0,14-6 1 0 0,-8 4-6 0 0,-12 5 1 0 0,1 1 1 0 0,0 0-1 0 0,-1 0 1 0 0,1 0-1 0 0,0 0 1 0 0,0 0-1 0 0,0 1 1 0 0,-1 0-1 0 0,1 0 1 0 0,7 0-1 0 0,2 0 1 0 0,-10 0 4 0 0,13 1 0 0 0,-8 2 0 0 0,1 0 0 0 0,-7-3 0 0 0,-1 1 0 0 0,0-1 0 0 0,0 0 0 0 0,0 1 0 0 0,0-1 0 0 0,0 0 0 0 0,0 1 0 0 0,0-1 0 0 0,0 1-1 0 0,-1 0 1 0 0,1-1 0 0 0,0 1 0 0 0,0 0 0 0 0,0 0 0 0 0,-1-1 0 0 0,1 1 0 0 0,0 0 0 0 0,-1 0 0 0 0,1 0 0 0 0,0 1 0 0 0,7 12 55 0 0,-4-8-52 0 0,-1 0 1 0 0,0 0-1 0 0,0 1 1 0 0,-1-1-1 0 0,1 1 1 0 0,-2-1 0 0 0,3 12-1 0 0,2 52 28 0 0,-5-49-23 0 0,4 28-1 0 0,1-5-7 0 0,-5-29 0 0 0,1 0 0 0 0,7 22 0 0 0,2 8-2 0 0,-7-28 5 0 0,1-1 1 0 0,0 0-1 0 0,9 20 0 0 0,-3-12 47 0 0,-8-16-47 0 0,1 0 1 0 0,0 0-1 0 0,8 11 1 0 0,-3-6 36 0 0,-2-3-29 0 0,0 0 0 0 0,0-1 0 0 0,1 0 0 0 0,1-1 0 0 0,11 10 1 0 0,-14-13-8 0 0,0 0-2 0 0,0-1 0 0 0,0 1-1 0 0,10 3 1 0 0,-13-6-2 0 0,0-1 0 0 0,0 0 0 0 0,0 0 0 0 0,1-1 0 0 0,-1 1 0 0 0,0-1 0 0 0,0 1 0 0 0,0-1-1 0 0,1 0 1 0 0,-1 0 0 0 0,5-1 0 0 0,4-1 11 0 0,-4 1-156 0 0,1 0 0 0 0,-1-1 0 0 0,0 0 0 0 0,0 0 1 0 0,0-1-1 0 0,0 0 0 0 0,11-6 0 0 0,2-5-1827 0 0,-3-2-5283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45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5444 4608 0 0,'0'0'12203'0'0,"1"1"-11911"0"0,24 20 496 0 0,-24-20-592 0 0,12 8 176 0 0,21 34-48 0 0,-21-25-207 0 0,-11-15-98 0 0,0 0-1 0 0,0 0 1 0 0,0 0-1 0 0,0 0 1 0 0,1-1-1 0 0,-1 1 1 0 0,1-1-1 0 0,0 0 1 0 0,0 1-1 0 0,5 2 0 0 0,62 40 224 0 0,-7-5-188 0 0,-1-9 1 0 0,-39-20-9 0 0,43 26 0 0 0,57 40 83 0 0,-87-56-39 0 0,52 41 0 0 0,-55-36 64 0 0,52 29 0 0 0,29 12-6 0 0,-83-51 850 0 0,-31-16-978 0 0,1 0-1 0 0,-1 0 1 0 0,1 0 0 0 0,-1 0 0 0 0,1 1 0 0 0,-1-1 0 0 0,1 0 0 0 0,-1 0 0 0 0,1 1 0 0 0,-1-1-1 0 0,1 0 1 0 0,-1 1 0 0 0,0-1 0 0 0,1 0 0 0 0,-1 1 0 0 0,1-1 0 0 0,-1 0 0 0 0,0 1 0 0 0,1-1-1 0 0,-1 1 1 0 0,0-1 0 0 0,0 1 0 0 0,1-1 0 0 0,-1 1 0 0 0,0-1 0 0 0,0 1 0 0 0,0-1 0 0 0,1 1-1 0 0,-1-1 1 0 0,0 1 0 0 0,0 0 0 0 0,0-1 0 0 0,0 1 0 0 0,0-1 0 0 0,0 1 0 0 0,0-1 0 0 0,0 1-1 0 0,-1-1 1 0 0,1 1 0 0 0,0 0 0 0 0,-8 32-148 0 0,5-22 187 0 0,-24 99-59 0 0,24-97 0 0 0,-11 25 0 0 0,-2 10 0 0 0,3 3 0 0 0,-9 44 0 0 0,19-80 0 0 0,-1 0 0 0 0,0-1 0 0 0,-9 20 0 0 0,-4 17 0 0 0,6-19 65 0 0,-16 35-1 0 0,1-3 95 0 0,-10 23-255 0 0,34-81 96 0 0,0-1 0 0 0,-1 0 0 0 0,0 1 0 0 0,-4 6 0 0 0,1-3 0 0 0,3 2 0 0 0,-1-4-12 0 0,3-6-46 0 0,10-5-18 0 0,-4 4 88 0 0,-1-1 0 0 0,1-1 0 0 0,-1 1 0 0 0,1-1-1 0 0,6-2 1 0 0,2-1 53 0 0,76-15-335 0 0,-52 13 248 0 0,31-4-20 0 0,-52 9 28 0 0,-1-1-1 0 0,19-6 0 0 0,16-2-5 0 0,102-23-44 0 0,-67 7 58 0 0,-44 13 47 0 0,0 2 0 0 0,46-6 1 0 0,0-2-254 0 0,-1 1 218 0 0,-85 19-6 0 0,49-7 0 0 0,-1-2 0 0 0,56-17 0 0 0,-32 1-8 0 0,73-25 328 0 0,-86 24-302 0 0,-36 15-96 0 0,0 1 1 0 0,48-14 0 0 0,-4 4-27 0 0,-45 12 107 0 0,28-6 0 0 0,208-53 19 0 0,-178 33 268 0 0,78-33-602 0 0,51-18 618 0 0,-57 19-490 0 0,-57 27 425 0 0,-41 19-244 0 0,133-62-413 0 0,10-20 416 0 0,-101 53 0 0 0,2 1 0 0 0,-41 23 0 0 0,-15 7 0 0 0,120-52 0 0 0,-98 45 0 0 0,-29 12 0 0 0,80-29 0 0 0,-56 22 0 0 0,66-32 0 0 0,-111 44 0 0 0,98-44 0 0 0,29-11 0 0 0,-122 53 0 0 0,76-44 0 0 0,-29 15 0 0 0,-11 9-38 0 0,86-50 12 0 0,-11 7 26 0 0,5-2 0 0 0,-5 3 0 0 0,-18 11 0 0 0,-39 22 0 0 0,15-11 0 0 0,44-35 26 0 0,-111 71 56 0 0,15-10-36 0 0,67-55 0 0 0,-87 65-111 0 0,1 1-1 0 0,0 1 0 0 0,30-16 0 0 0,24-14 65 0 0,219-135 1 0 0,-225 143 0 0 0,-34 19 0 0 0,42-28 0 0 0,21-12 0 0 0,-17 11 0 0 0,-10 4 0 0 0,-34 21 0 0 0,-1-2 0 0 0,35-28 0 0 0,-54 37 0 0 0,3-3 0 0 0,1 1 0 0 0,0 0 0 0 0,1 1 0 0 0,22-11 0 0 0,-39 23 0 0 0,29-13 0 0 0,40-25 0 0 0,54-44 0 0 0,-17 22 0 0 0,112-69 0 0 0,-165 101 0 0 0,48-29 0 0 0,-53 31 0 0 0,-38 22 0 0 0,-1-1 0 0 0,1 0 0 0 0,-1-1 0 0 0,14-11 0 0 0,6-10 0 0 0,18-16 0 0 0,57-39 0 0 0,161-124 0 0 0,-228 177 27 0 0,82-45-1 0 0,6-4-7 0 0,-31 12-19 0 0,69-53 0 0 0,-112 68 0 0 0,-36 34 0 0 0,29-25 0 0 0,122-69-9 0 0,-123 84-35 0 0,91-70 33 0 0,-92 70 11 0 0,6-2 0 0 0,-2-2 0 0 0,48-42 0 0 0,-8 2-40 0 0,-5 4-216 0 0,31-26 626 0 0,36-34-292 0 0,-125 106-145 0 0,30-21 0 0 0,17-14 73 0 0,69-71-6 0 0,-103 93-1 0 0,26-25 82 0 0,-43 41 31 0 0,1 1 0 0 0,36-24-1 0 0,-34 25-164 0 0,-17 11 17 0 0,0 0 1 0 0,0 0-1 0 0,-1 0 1 0 0,7-9 0 0 0,-7 7-5 0 0,1 0 1 0 0,-1 1-1 0 0,12-9 1 0 0,-1 4 50 0 0,-6 3 60 0 0,1 1-1 0 0,-2-1 1 0 0,19-20-1 0 0,-21 21-52 0 0,0 0-1 0 0,0 0 1 0 0,1 1-1 0 0,13-9 1 0 0,-9 7-113 0 0,19-17 0 0 0,171-184-83 0 0,-159 162 178 0 0,25-29 0 0 0,131-157 144 0 0,-137 160-272 0 0,-6 12 128 0 0,-4 7 0 0 0,-37 37 0 0 0,28-23 0 0 0,-31 29 0 0 0,37-42 328 0 0,-36 40-402 0 0,-1-1 0 0 0,0 0 0 0 0,12-19 0 0 0,9-6 143 0 0,-23 27 81 0 0,16-20 1 0 0,-15 13-451 0 0,-2 5 232 0 0,18-23 0 0 0,-24 33-377 0 0,-1 0 1 0 0,0 0-1 0 0,0 0 0 0 0,0-1 1 0 0,-1 1-1 0 0,3-7 1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46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4144 0 0,'1'2'4337'0'0,"3"4"-3524"0"0,-1 0 1 0 0,1 0-1 0 0,9 9 1 0 0,6 9-265 0 0,14 35 345 0 0,-23-39-479 0 0,16 25 1 0 0,42 45 565 0 0,-26-47-418 0 0,-29-31-359 0 0,-10-7-323 0 0,2-2 1 0 0,-1 1 0 0 0,0 0-1 0 0,6 3 1 0 0,-9-7-303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47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5984 0 0,'0'0'7506'0'0,"2"1"-7155"0"0,18 3 256 0 0,33 2-1 0 0,-33-5-476 0 0,20 6 94 0 0,-29-4-147 0 0,1-1 0 0 0,18 0 1 0 0,-7 0 63 0 0,0 0 0 0 0,42 11 0 0 0,-37-7-25 0 0,33 3 0 0 0,155 6 183 0 0,118-14-38 0 0,-253-2-178 0 0,31-2 21 0 0,68-12 3 0 0,-115 13 6 0 0,-47 2 49 0 0,1 0 1 0 0,-1-1-1 0 0,24-5 0 0 0,-28 4-312 0 0,23-2-1 0 0,-25 4 141 0 0,-1-1 0 0 0,1-1 0 0 0,16-4 0 0 0,-21 4 27 0 0,0 0-1 0 0,0 1 1 0 0,11-2 0 0 0,-17 3 47 0 0,1 0-8 0 0,4-3 717 0 0,-6 4-764 0 0,-1 1 0 0 0,0-1 0 0 0,1 0 0 0 0,-1 1 0 0 0,1-1 0 0 0,-1 0 0 0 0,1 1 0 0 0,0-1 0 0 0,0 1 0 0 0,-1 2 0 0 0,1-2 15 0 0,-2 8-14 0 0,2-8-10 0 0,0-1 0 0 0,-1 1 0 0 0,1 0 0 0 0,0-1 0 0 0,-1 1 0 0 0,0-1 0 0 0,1 1 0 0 0,-1-1 0 0 0,0 1 0 0 0,1-1 0 0 0,-1 1 0 0 0,0-1 0 0 0,-2 2 0 0 0,-2 6 0 0 0,3-6 6 0 0,0 1 0 0 0,0 0 0 0 0,0 0-1 0 0,-1-1 1 0 0,1 1 0 0 0,-1-1-1 0 0,0 0 1 0 0,-6 6 0 0 0,5-6-4 0 0,0 0-1 0 0,1 1 1 0 0,-1 0 0 0 0,1 0 0 0 0,0 0 0 0 0,-4 7-1 0 0,-4 16-1 0 0,0 0 0 0 0,2 0 0 0 0,-8 40 0 0 0,9-37 0 0 0,-17 42 0 0 0,5-14 0 0 0,-29 74 0 0 0,33-82 0 0 0,5-21 0 0 0,-9 47 0 0 0,-15 86-58 0 0,-5 32 52 0 0,36-163 6 0 0,-19 109 0 0 0,18-94 0 0 0,4-35 0 0 0,0 1 0 0 0,-5 21 0 0 0,3-20 0 0 0,-3 28 0 0 0,5-28 0 0 0,-1-1 0 0 0,-4 14 0 0 0,2-5 12 0 0,3-17-3 0 0,1 0 0 0 0,-1-1 0 0 0,0 1 1 0 0,0-1-1 0 0,0 1 0 0 0,-3 4 712 0 0,-6-13-482 0 0,0 0-140 0 0,-1 0 1 0 0,1 0-1 0 0,-18-14 0 0 0,19 11-8 0 0,0 0 0 0 0,1-1 0 0 0,0 0 0 0 0,0-1 0 0 0,-10-16 0 0 0,-6-8 149 0 0,-14-25 200 0 0,5 9-194 0 0,17 26-138 0 0,12 17-65 0 0,-1-1 0 0 0,0 1 0 0 0,-1 0 1 0 0,1 1-1 0 0,-1 0 0 0 0,0-1 0 0 0,-1 2 0 0 0,-11-9 0 0 0,9 8-20 0 0,0 1 1 0 0,0 0-1 0 0,-1 1 0 0 0,1 0 0 0 0,-15-3 0 0 0,14 5-192 0 0,0-1 0 0 0,0 0 0 0 0,-12-6 0 0 0,3-2-5772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16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7800 0 0,'0'0'705'0'0,"1"1"-577"0"0,1 1-18 0 0,0 0 0 0 0,-1 0-1 0 0,1 0 1 0 0,-1 1 0 0 0,0-1 0 0 0,0 0-1 0 0,0 1 1 0 0,0-1 0 0 0,0 0 0 0 0,0 5 0 0 0,0-3 98 0 0,0 0 0 0 0,1 0 0 0 0,-1 0 0 0 0,4 5 0 0 0,4 11 181 0 0,-9-17-344 0 0,1-1-1 0 0,0 0 1 0 0,0 1-1 0 0,0-1 1 0 0,0 0-1 0 0,0 0 1 0 0,3 4-1 0 0,-1-2 1 0 0,-1 1-1 0 0,1-1 0 0 0,-1 1 0 0 0,0 0 1 0 0,2 5-1 0 0,-2-4-17 0 0,0-1-1 0 0,1 0 1 0 0,-1 0-1 0 0,5 7 1 0 0,48 63-248 0 0,-46-62 211 0 0,5 7 45 0 0,-1 1 1 0 0,-1 0-1 0 0,15 36 1 0 0,-1 5-359 0 0,-21-45-74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0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2254 1 6536 0 0,'0'0'2752'0'0,"-2"0"-2054"0"0,-18 8 318 0 0,2 0-1 0 0,-1 2 0 0 0,-32 21 1 0 0,25-14-440 0 0,-42 19 0 0 0,-9 6-80 0 0,-24 13-24 0 0,70-37-352 0 0,-43 33-1 0 0,9-4-18 0 0,-1 1-50 0 0,-107 73 53 0 0,95-71-80 0 0,-85 56-13 0 0,87-60 47 0 0,-15 9-73 0 0,57-32 15 0 0,-61 29 0 0 0,4-3 10 0 0,4-2-10 0 0,27-12 0 0 0,-39 28 0 0 0,1 3 0 0 0,44-30 0 0 0,14-13 0 0 0,28-17 0 0 0,-1 2 0 0 0,-13 9 0 0 0,19-12 0 0 0,1-1 0 0 0,-1 0 0 0 0,-9 4 0 0 0,-17 9 0 0 0,21-9 8 0 0,-27 13 0 0 0,31-17-1 0 0,-1 0 0 0 0,1 0 0 0 0,0 1 0 0 0,1 0 0 0 0,-1 0 0 0 0,-13 13-1 0 0,18-15-6 0 0,0 0 0 0 0,-1 0 0 0 0,1 0 0 0 0,-1-1 0 0 0,0 0 0 0 0,-6 3 0 0 0,-9 6 0 0 0,5-4 3 0 0,0 0 0 0 0,-1 0 0 0 0,-27 7 0 0 0,25-6 126 0 0,12-3-64 0 0,5-5-65 0 0,0 0 1 0 0,0 0 0 0 0,0 0-1 0 0,0 0 1 0 0,0 1 0 0 0,0-1-1 0 0,0 0 1 0 0,0 0 0 0 0,0 0-1 0 0,0 0 1 0 0,0 0-1 0 0,1 1 1 0 0,-1-1 0 0 0,0 0-1 0 0,0 0 1 0 0,0 0 0 0 0,0 0-1 0 0,0 0 1 0 0,0 0 0 0 0,0 0-1 0 0,0 1 1 0 0,0-1 0 0 0,1 0-1 0 0,-1 0 1 0 0,0 0 0 0 0,0 0-1 0 0,0 0 1 0 0,0 0 0 0 0,0 0-1 0 0,0 0 1 0 0,1 0 0 0 0,-1 0-1 0 0,0 0 1 0 0,0 0 0 0 0,0 0-1 0 0,0 0 1 0 0,0 0 0 0 0,1 0-1 0 0,-1 0 1 0 0,0 0-1 0 0,20 3-12 0 0,2 0-60 0 0,-19 0 50 0 0,0-1 16 0 0,17 2-18 0 0,34 4 14 0 0,-38-6-14 0 0,1 1 0 0 0,17 7 0 0 0,-20-6 9 0 0,1 0 0 0 0,30 3-1 0 0,-7-4-16 0 0,72-4 0 0 0,22-7-32 0 0,-107 6 64 0 0,0 2 0 0 0,38 4 0 0 0,13 1 1 0 0,103-8-2 0 0,-28-2 1 0 0,89-2 0 0 0,-77 3 0 0 0,-66 2 0 0 0,91 3 1 0 0,-119 4-2 0 0,-54-3 1 0 0,-1-1 0 0 0,1-1 0 0 0,16-1 0 0 0,6-1 0 0 0,322-6 0 0 0,-337 8 0 0 0,13 0 0 0 0,-1 1 0 0 0,41 6 1 0 0,-62-5-2 0 0,1-1 1 0 0,0-1 0 0 0,16-1 0 0 0,4-1 0 0 0,55-6 0 0 0,-11 4 0 0 0,-46 1 0 0 0,50 3 0 0 0,83 3 0 0 0,-111-4 0 0 0,81-6 0 0 0,3 0 0 0 0,76 7 54 0 0,-185-3-43 0 0,-23 2-11 0 0,0 1 0 0 0,0-1 0 0 0,1 1 0 0 0,9 1-1 0 0,-9 0 1 0 0,1-1 0 0 0,-1 1 0 0 0,0-1 0 0 0,1-1 0 0 0,8 0 0 0 0,54-3 54 0 0,-43 4-43 0 0,-22 0-11 0 0,0 0 0 0 0,1 0 0 0 0,-1-1 0 0 0,0 1 0 0 0,9-3-1 0 0,-11 2 1 0 0,0 1 0 0 0,0-1 0 0 0,0 1 0 0 0,0 0 0 0 0,6 0 0 0 0,15-2 0 0 0,36-6 64 0 0,-31 6-64 0 0,18 0 0 0 0,-40 1 7 0 0,-4 0-1 0 0,-1 1-1 0 0,1-1 0 0 0,-1 1 1 0 0,1 0-1 0 0,0 0 0 0 0,-1 0 0 0 0,1 0 1 0 0,3 1-1 0 0,24 4 4 0 0,51 1-9 0 0,-52-4-36 0 0,30-1 0 0 0,-35-1-1010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2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1840 0 0,'0'0'9861'0'0,"2"1"-9602"0"0,4 4 101 0 0,1 0 0 0 0,-1-1 0 0 0,1 0 0 0 0,13 5 1 0 0,3 3 394 0 0,33 17-15 0 0,-46-24-643 0 0,-1-1 1 0 0,14 5 0 0 0,1 0 73 0 0,5 2 29 0 0,13 7 32 0 0,-23-10-164 0 0,-15-7-55 0 0,1 1 0 0 0,-1 0 0 0 0,1 0 0 0 0,5 5 0 0 0,-3-3 3 0 0,0 1 0 0 0,0-2 0 0 0,10 5 1 0 0,-10-5-12 0 0,0 1 0 0 0,1 0 0 0 0,7 5 0 0 0,9 8 40 0 0,30 14 0 0 0,9 6 66 0 0,80 42 302 0 0,-55-33-248 0 0,-64-32-151 0 0,-12-7 16 0 0,0 0 1 0 0,1-1-1 0 0,19 8 1 0 0,16 5 73 0 0,-4 1 29 0 0,-35-16-130 0 0,1 1-1 0 0,-1 1 0 0 0,0 0 1 0 0,14 11-1 0 0,-13-9-1 0 0,27 15 40 0 0,-29-19-32 0 0,-1 0-1 0 0,1 0 1 0 0,11 11-1 0 0,-17-14-1 0 0,0 1 0 0 0,0-1 0 0 0,0 1 0 0 0,0-1-1 0 0,0 0 1 0 0,0 0 0 0 0,0 0 0 0 0,5 1 0 0 0,10 6 38 0 0,4 4 76 0 0,40 15-1 0 0,-25-11-41 0 0,30 14-15 0 0,-58-26-60 0 0,1 0 1 0 0,-1-1 0 0 0,11 3 0 0 0,-11-3 6 0 0,0-1 0 0 0,-1 1 0 0 0,1 0 0 0 0,8 6 0 0 0,41 22 22 0 0,-36-20-23 0 0,-1 0 1 0 0,18 14-1 0 0,64 40 50 0 0,-50-30 16 0 0,12 8-76 0 0,-58-39 4 0 0,0-1 0 0 0,0 0-1 0 0,7 3 1 0 0,-7-3 13 0 0,0-1 0 0 0,-1 1 0 0 0,1 0 0 0 0,-1 1 1 0 0,8 5-1 0 0,-4-2-14 0 0,0 0-1 0 0,1-1 1 0 0,12 7 0 0 0,16 11-4 0 0,-31-19-4 0 0,5 5 23 0 0,0-1-1 0 0,0-1 1 0 0,1 0-1 0 0,0-1 1 0 0,0 0-1 0 0,18 6 1 0 0,-7-5 23 0 0,-18-5-14 0 0,0-1 0 0 0,1 0 0 0 0,8 2 0 0 0,-10-3-9 0 0,1 1-1 0 0,-1 0 0 0 0,1 0 1 0 0,-1 1-1 0 0,0 0 1 0 0,0 0-1 0 0,-1 0 1 0 0,1 0-1 0 0,0 0 1 0 0,6 7-1 0 0,1-2 50 0 0,-11-8-63 0 0,1 1 1 0 0,-1 0-1 0 0,0-1 1 0 0,1 1-1 0 0,-1 0 1 0 0,1 0-1 0 0,-1-1 1 0 0,0 1-1 0 0,0 0 1 0 0,0 1-1 0 0,1-1 1 0 0,0 2-1 0 0,3 2 0 0 0,-2-3 5 0 0,-1 0 0 0 0,1 0 0 0 0,-1 0 0 0 0,1 0 0 0 0,-1 0-1 0 0,1 0 1 0 0,3 1 0 0 0,-3-1 34 0 0,5 4-22 0 0,12 14 101 0 0,-15-17-113 0 0,0 4 55 0 0,-2-3 0 0 0,-2-2-68 0 0,14 5 146 0 0,-7 1-88 0 0,0 0-44 0 0,-4-1 1 0 0,-1-5 42 0 0,3 4 15 0 0,-4-5 86 0 0,-2 1-80 0 0,3 7-58 0 0,6 9-1048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3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 2760 0 0,'-1'-4'7395'0'0,"7"5"-5504"0"0,-7 0-1457 0 0,-20 19 652 0 0,12-2-255 0 0,9-17-806 0 0,0 0 1 0 0,-1 1-1 0 0,1-1 1 0 0,-1 0-1 0 0,1 1 1 0 0,0-1-1 0 0,0 0 1 0 0,0 0-1 0 0,0 1 1 0 0,0-1-1 0 0,0 0 1 0 0,0 1 0 0 0,0-1-1 0 0,1 0 1 0 0,-1 1-1 0 0,0-1 1 0 0,1 0-1 0 0,0 2 1 0 0,3 14 154 0 0,-4-13-158 0 0,0-1 1 0 0,0 1-1 0 0,1 0 0 0 0,-1 0 0 0 0,1-1 1 0 0,0 1-1 0 0,0-1 0 0 0,1 1 1 0 0,-1-1-1 0 0,1 1 0 0 0,-1-1 0 0 0,4 4 1 0 0,-5-5-17 0 0,1-1 0 0 0,0 1 0 0 0,-1 0 0 0 0,1 0 1 0 0,-1-1-1 0 0,1 1 0 0 0,-1 0 0 0 0,0 0 1 0 0,0-1-1 0 0,0 1 0 0 0,0 0 0 0 0,0 0 0 0 0,0-1 1 0 0,-1 4-1 0 0,0-3 2 0 0,1 1 1 0 0,0-1-1 0 0,0 0 0 0 0,0 1 1 0 0,0-1-1 0 0,0 1 0 0 0,1 2 1 0 0,4 12 6 0 0,-4-12-15 0 0,1 1 0 0 0,-1-1 0 0 0,1 1 0 0 0,-1 0 1 0 0,0 7-1 0 0,-1-6-6 0 0,-1 2 19 0 0,1 1 1 0 0,1-1-1 0 0,0 1 0 0 0,0-1 1 0 0,4 15-1 0 0,-4-19-2 0 0,1 0 0 0 0,-2 1 0 0 0,1-1 0 0 0,-1 0 0 0 0,0 1 0 0 0,0 8 0 0 0,-1-8-3 0 0,1 0 1 0 0,0 0-1 0 0,0 0 1 0 0,1 0 0 0 0,1 8-1 0 0,8 29 43 0 0,-7-27-34 0 0,1 0-1 0 0,1-1 1 0 0,11 26 0 0 0,-12-31-11 0 0,0 0 1 0 0,3 13 0 0 0,-5-15 4 0 0,1 1 0 0 0,0 0 0 0 0,5 9 0 0 0,-4-9-4 0 0,0 1 0 0 0,-1-1 1 0 0,0 1-1 0 0,-1 0 1 0 0,2 10-1 0 0,2 9 13 0 0,0 6 25 0 0,4 43 1 0 0,-3-18 39 0 0,-5-4 7 0 0,-2-42-67 0 0,1 0 0 0 0,0 0 0 0 0,4 20 0 0 0,30 146 118 0 0,-18-102-143 0 0,-12-57 1 0 0,0 0-1 0 0,1 32 0 0 0,0-4 53 0 0,0 33 8 0 0,-5-53-28 0 0,6 34 1 0 0,-4-41-27 0 0,0 1 0 0 0,-1 34 0 0 0,0-33 11 0 0,0 0 0 0 0,8 34 0 0 0,-2-15 35 0 0,1 4-34 0 0,3 26 47 0 0,1 19 44 0 0,0 0-27 0 0,-10-48-29 0 0,13 127 136 0 0,-14-149-135 0 0,-1 31-1 0 0,-1-33-36 0 0,0-1 1 0 0,6 34-1 0 0,9 48 288 0 0,-1-7-129 0 0,-9-48-302 0 0,-4-34 87 0 0,0 0-1 0 0,4 15 0 0 0,1-4 27 0 0,-3-12 12 0 0,0 1 0 0 0,0-1-1 0 0,-1 1 1 0 0,1 21-1 0 0,-3-18-76 0 0,1 0 0 0 0,1 0 0 0 0,0 0 0 0 0,6 18 0 0 0,1-2-130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452 1 6912 0 0,'-5'1'5082'0'0,"2"4"-4886"0"0,1-1-1 0 0,0 1 0 0 0,1 0 1 0 0,-2 6-1 0 0,1-5 92 0 0,1 0 0 0 0,-1-1 0 0 0,-4 10 1 0 0,3-10-75 0 0,0 0 0 0 0,1 0 0 0 0,-1 1 0 0 0,1-1 0 0 0,1 1 0 0 0,-1 0 0 0 0,-1 10 0 0 0,2-10-104 0 0,0 0 1 0 0,-1 0-1 0 0,0 1 1 0 0,-5 9-1 0 0,-5 17 214 0 0,-18 74 199 0 0,-1 4-387 0 0,22-65-142 0 0,-39 149 217 0 0,44-178-175 0 0,-5 33 0 0 0,7-34-15 0 0,0-1 1 0 0,-8 25-1 0 0,1-7-18 0 0,1 0 1 0 0,2 0-1 0 0,-2 40 1 0 0,4-35-3 0 0,-9 102 0 0 0,-8 76 0 0 0,7-116 0 0 0,5-7 64 0 0,5-65-64 0 0,-1 43 0 0 0,2-17 0 0 0,0-13-4 0 0,-8 58 72 0 0,-16 92-68 0 0,23-166 0 0 0,0 13 0 0 0,-1 0 0 0 0,1-15 0 0 0,0 4 0 0 0,-1 17 0 0 0,2 50 0 0 0,2-79 0 0 0,-5 27 0 0 0,3-27 0 0 0,0 29 0 0 0,-2 67 0 0 0,-5-15 0 0 0,10-77 11 0 0,-2 0 0 0 0,0 0-1 0 0,-1 0 1 0 0,-5 19 0 0 0,7-31-8 0 0,0 0-1 0 0,0 1 1 0 0,0 11 0 0 0,0 13-4 0 0,-4 24-12 0 0,0 2-372 0 0,4-47 15 0 0,-2 3-4204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5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1 8032 0 0,'0'0'365'0'0,"-4"7"127"0"0,-23 13 373 0 0,-11 15 1093 0 0,37-34-1926 0 0,0 1 1 0 0,0-1 0 0 0,1 0-1 0 0,-1 0 1 0 0,0 0 0 0 0,1 1 0 0 0,-1-1-1 0 0,0 0 1 0 0,1 0 0 0 0,-1 1-1 0 0,1-1 1 0 0,0 1 0 0 0,0-1-1 0 0,-1 2 1 0 0,-4 15 333 0 0,-21 34 344 0 0,14-25-281 0 0,-24 37 0 0 0,-20 31 115 0 0,25-44-398 0 0,15-19-78 0 0,12-24-59 0 0,1-1 0 0 0,-1 0 0 0 0,-5 8 0 0 0,-3 5-235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5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9072 0 0,'0'0'816'0'0,"2"1"-672"0"0,1 2 74 0 0,0-1 1 0 0,-1 1 0 0 0,1-1 0 0 0,0 1 0 0 0,-1 0-1 0 0,0 0 1 0 0,1 0 0 0 0,1 5 0 0 0,15 32 1167 0 0,-14-29-1094 0 0,0 0-1 0 0,9 14 1 0 0,58 79 622 0 0,-61-89-882 0 0,8 10 18 0 0,-1 1 1 0 0,-1 1 0 0 0,17 35-1 0 0,6 33 185 0 0,-38-91-227 0 0,4 14-708 0 0,-3-9-2943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6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11168 0 0,'0'0'2016'0'0,"2"0"-1772"0"0,7 1-232 0 0,1-1 1 0 0,-1-1-1 0 0,0 1 1 0 0,0-2-1 0 0,1 1 1 0 0,-1-1-1 0 0,12-5 1 0 0,-13 4-617 0 0,1 1 0 0 0,17-4 0 0 0,-8 2-1318 0 0,0 1-2280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7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50 1376 0 0,'0'14'6823'0'0,"-1"-9"-6452"0"0,1-1-1 0 0,0 1 1 0 0,0-1 0 0 0,0 1 0 0 0,1-1 0 0 0,0 1 0 0 0,-1-1 0 0 0,1 1 0 0 0,2 4 0 0 0,-1-4-141 0 0,0 0 0 0 0,-1 0 0 0 0,0 1 0 0 0,0-1 0 0 0,1 11 0 0 0,0-1 306 0 0,0 44 1076 0 0,-1-1-543 0 0,-2-41-730 0 0,2 1 1 0 0,2 21-1 0 0,-2-25-234 0 0,-1 5 146 0 0,0-14-275 0 0,0-4 99 0 0,0-6 370 0 0,-8-64-603 0 0,3-160-1811 0 0,5 216 1890 0 0,-1 1 1 0 0,-4-20 0 0 0,1 9 17 0 0,2 15 50 0 0,1 6-42 0 0,2 2 49 0 0,0 1 1 0 0,-1 0 0 0 0,1 0 0 0 0,0 0-1 0 0,-1 0 1 0 0,1 0 0 0 0,0 0 0 0 0,-1 0 0 0 0,1 0-1 0 0,-1 0 1 0 0,0 0 0 0 0,1 0 0 0 0,-1 0 0 0 0,0 0-1 0 0,0 0 1 0 0,1 2 0 0 0,-1-1 4 0 0,1 1 10 0 0,0-1-8 0 0,-1 1 0 0 0,1-1-1 0 0,0 0 1 0 0,0 0-1 0 0,1-1 1 0 0,-1 1 0 0 0,0 0-1 0 0,1 0 1 0 0,-1 0 0 0 0,4 2-1 0 0,17 34-68 0 0,0-12 66 0 0,-20-24 0 0 0,-1 0 0 0 0,1-1 0 0 0,0 1 0 0 0,0-1 0 0 0,-1 1 0 0 0,5 1 0 0 0,9 8 0 0 0,-13-8 0 0 0,0-1 0 0 0,0 1 0 0 0,0-1 0 0 0,1 1 0 0 0,-1-1 0 0 0,1 0 0 0 0,0 0 0 0 0,-1 0 0 0 0,1-1 0 0 0,3 2 0 0 0,19 9 0 0 0,-15-9 0 0 0,-6-2 0 0 0,13 2 0 0 0,-6-3 0 0 0,-5-1 0 0 0,0-1 0 0 0,0 1 0 0 0,0-1 0 0 0,0 1 0 0 0,0-2 0 0 0,6-2 0 0 0,4-3 0 0 0,-12 7 0 0 0,0-1 0 0 0,0 0 0 0 0,0 0 0 0 0,0-1 0 0 0,0 1 0 0 0,-1-1 0 0 0,7-6 0 0 0,26-26 3 0 0,-23 24-47 0 0,-1-1 0 0 0,0-1-1 0 0,-1 0 1 0 0,0 0 0 0 0,16-29 0 0 0,-22 65 227 0 0,0 20 103 0 0,-4-32-98 0 0,5 24 0 0 0,5 10 168 0 0,6 53 0 0 0,-15-88-334 0 0,0 0-1 0 0,5 15 0 0 0,3 13-5 0 0,-7-28 12 0 0,0 1 0 0 0,8 17 0 0 0,1 5-999 0 0,-11-25-45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7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11144 0 0,'0'0'1240'0'0,"0"2"-954"0"0,0 2-117 0 0,1 0-1 0 0,-1 0 1 0 0,1 0 0 0 0,0 0-1 0 0,1-1 1 0 0,-1 1-1 0 0,1 0 1 0 0,0 0 0 0 0,0-1-1 0 0,0 1 1 0 0,3 4 0 0 0,-1-3 25 0 0,-1 1 0 0 0,1-1 0 0 0,-2 1 0 0 0,5 10 0 0 0,20 53 1324 0 0,-19-42-1171 0 0,2 1 0 0 0,15 29 0 0 0,-18-38-259 0 0,-5-15-76 0 0,-1 0 1 0 0,1 0-1 0 0,0 0 1 0 0,0 0 0 0 0,5 6-1 0 0,-4-6 1 0 0,-1-2-18 0 0,0 1-1 0 0,0-1 1 0 0,-1 1 0 0 0,1 0 0 0 0,-1 0-1 0 0,2 5 1 0 0,-2-6-316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7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8288 0 0,'0'0'7878'0'0,"3"0"-7662"0"0,1 1-160 0 0,1-1 0 0 0,0 0-1 0 0,0 0 1 0 0,0 0 0 0 0,0-1-1 0 0,7-1 1 0 0,19-1 22 0 0,94-4 48 0 0,-65 2-212 0 0,-11-2-1220 0 0,-24 3-4286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16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10 152 12064 0 0,'0'0'553'0'0,"-1"0"-16"0"0,-6-4-310 0 0,6 4 192 0 0,5-7 3 0 0,2-1-388 0 0,1 1 0 0 0,0 0-1 0 0,0 0 1 0 0,0 0 0 0 0,0 1-1 0 0,10-6 1 0 0,-3 2-28 0 0,-7 5-62 0 0,13-10-161 0 0,-1 0-1 0 0,17-18 1 0 0,-27 25-3130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9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1218 6448 0 0,'0'0'585'0'0,"-4"-14"2188"0"0,1 8-2206 0 0,0 1 0 0 0,1-1 0 0 0,-1 0 1 0 0,1 0-1 0 0,1 0 0 0 0,-1 0 0 0 0,0-8 0 0 0,-3-10 39 0 0,2 11-271 0 0,1 0-1 0 0,0-16 1 0 0,-4-17 303 0 0,-7-49 290 0 0,8 49-641 0 0,-6-22 57 0 0,-3-39 57 0 0,7 44-245 0 0,-2 1 0 0 0,-4 0 0 0 0,-25-78 0 0 0,24 102-138 0 0,9 26-3 0 0,0 0 1 0 0,-5-25-1 0 0,6 19-14 0 0,2 13-6 0 0,1-1 1 0 0,0 1 0 0 0,0-1-1 0 0,0-8 1 0 0,1 13-22 0 0,0-1 1 0 0,0 1-1 0 0,0 0 0 0 0,0 0 1 0 0,0-1-1 0 0,0 1 1 0 0,0 0-1 0 0,1 0 0 0 0,-1-1 1 0 0,1 1-1 0 0,-1 0 0 0 0,1 0 1 0 0,-1 0-1 0 0,1 0 0 0 0,-1 0 1 0 0,1-1-1 0 0,0 1 0 0 0,0 0 1 0 0,0 1-1 0 0,-1-1 0 0 0,1 0 1 0 0,0 0-1 0 0,2-1 0 0 0,0 1 3 0 0,0 0-1 0 0,0 0 1 0 0,-1 0-1 0 0,1 0 1 0 0,0 1-1 0 0,0-1 1 0 0,0 1-1 0 0,0 0 1 0 0,4 0-1 0 0,119-5-216 0 0,8-5 146 0 0,-36 0 60 0 0,29-7 34 0 0,-52 5 0 0 0,-30 5 0 0 0,81-23 0 0 0,-73 16 0 0 0,30-11 0 0 0,-60 16-4 0 0,-7 2 94 0 0,32-8-1 0 0,-45 15-91 0 0,-1-1 1 0 0,1 0-1 0 0,0 0 0 0 0,0 0 1 0 0,-1 0-1 0 0,1 0 0 0 0,-1-1 1 0 0,1 1-1 0 0,-1-1 0 0 0,1 0 1 0 0,2-3-1 0 0,-4 5-5 0 0,-1-1-1 0 0,1 1 1 0 0,-1 0-1 0 0,1-1 1 0 0,-1 1-1 0 0,1 0 1 0 0,0-1 0 0 0,-1 1-1 0 0,1 0 1 0 0,-1 0-1 0 0,1 0 1 0 0,0-1-1 0 0,-1 1 1 0 0,1 0-1 0 0,-1 0 1 0 0,2 0 0 0 0,2-1-10 0 0,9-2 5 0 0,-1 1 12 0 0,-2-1 0 0 0,-10 3 0 0 0,1 0 0 0 0,-1 0 0 0 0,0 0 0 0 0,1-1 0 0 0,-1 1 0 0 0,0 0 0 0 0,1 0 0 0 0,-1 0 0 0 0,0 0 0 0 0,1 0 0 0 0,-1 0 0 0 0,0 0 0 0 0,1 0 0 0 0,-1 0 0 0 0,0 0 0 0 0,1 0 0 0 0,-1 0 0 0 0,0 0 0 0 0,1 0 0 0 0,-1 0 0 0 0,1 0 0 0 0,-1 0 0 0 0,0 0 0 0 0,1 0 0 0 0,-1 0 0 0 0,0 1 0 0 0,0-1 0 0 0,1 0 0 0 0,-1 0 0 0 0,0 0 0 0 0,1 1 0 0 0,-1-1 0 0 0,0 0 0 0 0,0 0 0 0 0,1 1 0 0 0,-1-1 0 0 0,0 0 0 0 0,0 1 0 0 0,0-1 0 0 0,1 0 0 0 0,-1 1 0 0 0,0-1 0 0 0,0 0 0 0 0,0 1 0 0 0,0-1 0 0 0,0 0 0 0 0,0 1 0 0 0,0-1 0 0 0,0 0 0 0 0,0 1 0 0 0,0 0 0 0 0,0-1 0 0 0,2 5 0 0 0,0 0 0 0 0,0 0 0 0 0,-1 1 0 0 0,0-1 0 0 0,0 1 0 0 0,-1-1 0 0 0,1 0 0 0 0,-1 1 0 0 0,-1-1 0 0 0,1 1 0 0 0,-2 7 0 0 0,0 17 0 0 0,-2 6 0 0 0,2-28 0 0 0,0 1 0 0 0,0 13 0 0 0,-6 63 0 0 0,4 128-64 0 0,-5-68 64 0 0,0-26 65 0 0,1-50 105 0 0,7-50-160 0 0,-1-2-84 0 0,1 36-1 0 0,1-31 49 0 0,-2 32 0 0 0,1-35 49 0 0,0 0 0 0 0,4 34-1 0 0,4 45 82 0 0,-4-33 108 0 0,3-40-204 0 0,-5-23-23 0 0,0 0 0 0 0,0 0 0 0 0,-1 0-1 0 0,1 1 1 0 0,-1-1 0 0 0,1 0 0 0 0,-1 0-1 0 0,0 0 1 0 0,1 0 0 0 0,-1 1 0 0 0,0-1-1 0 0,-1 0 1 0 0,1 0 0 0 0,0 0 0 0 0,-1 0-1 0 0,1 1 1 0 0,-2 1 0 0 0,2-3-179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59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5528 0 0,'-1'2'422'0'0,"-5"20"36"0"0,0 14 4601 0 0,2-3-3269 0 0,2-24-1509 0 0,1 0 0 0 0,1 0 0 0 0,1 18-1 0 0,0-2 76 0 0,-1 177 1611 0 0,8-144-1077 0 0,-8-53-788 0 0,1 0 0 0 0,0 0 1 0 0,0-1-1 0 0,0 1 0 0 0,1 0 1 0 0,0-1-1 0 0,2 7 0 0 0,1 0 18 0 0,9 6 76 0 0,-13-15-191 0 0,-1-1 0 0 0,1 1 0 0 0,0-1 0 0 0,0 0 0 0 0,0 1-1 0 0,0-1 1 0 0,1 0 0 0 0,-1 1 0 0 0,0-1 0 0 0,0 0 0 0 0,1 0-1 0 0,1 1 1 0 0,3 3-4 0 0,-3-2 6 0 0,0-1-1 0 0,0 1 1 0 0,0-1-1 0 0,0 1 0 0 0,0-1 1 0 0,0 0-1 0 0,1 0 1 0 0,-1-1-1 0 0,5 2 0 0 0,3-1 14 0 0,1 0-1 0 0,-1-1 1 0 0,22-2-1 0 0,-27 1-9 0 0,0-1 1 0 0,0 0-1 0 0,0 0 1 0 0,0-1-1 0 0,0 0 0 0 0,0 0 1 0 0,-1 0-1 0 0,1-1 0 0 0,5-3 1 0 0,4-3-100 0 0,-6 4-417 0 0,0-1 1 0 0,10-8-1 0 0,-14 10-989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0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8752 0 0,'0'0'793'0'0,"1"-8"255"0"0,3 0 10 0 0,-2 5-928 0 0,-1 0 0 0 0,1 0-1 0 0,0 0 1 0 0,0 0 0 0 0,0 0 0 0 0,1 0 0 0 0,-1 1 0 0 0,1-1 0 0 0,-1 1 0 0 0,1 0 0 0 0,0-1 0 0 0,0 1 0 0 0,0 0 0 0 0,0 1 0 0 0,0-1 0 0 0,1 1 0 0 0,-1-1 0 0 0,7-1 0 0 0,21-4-130 0 0,-10 6 13 0 0,-8 3 40 0 0,-3 4-22 0 0,15 16 420 0 0,-24-21-271 0 0,4 12 173 0 0,0-6-282 0 0,-4-6-57 0 0,0 1 0 0 0,0-1 0 0 0,0 1 0 0 0,-1 0 0 0 0,1-1 1 0 0,0 1-1 0 0,-1 0 0 0 0,1-1 0 0 0,-1 1 0 0 0,0 0 0 0 0,1 0 0 0 0,-1 3 1 0 0,4 44 130 0 0,-2-35-102 0 0,-1 1 0 0 0,-1 26 0 0 0,-16 84-599 0 0,12-87-218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0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4144 0 0,'0'0'191'0'0,"0"2"154"0"0,0 17 2736 0 0,0 0-1535 0 0,0 0-1 0 0,4 24 0 0 0,1 31 198 0 0,-5-66-1582 0 0,1 1 0 0 0,-2-1 0 0 0,-1 11 0 0 0,0 10 189 0 0,1-5-14 0 0,1-16-221 0 0,-1 0-1 0 0,1-1 1 0 0,1 1-1 0 0,-1 0 1 0 0,1-1-1 0 0,4 13 1 0 0,0-1 188 0 0,-5-17-256 0 0,0 1-1 0 0,1-1 1 0 0,0 1-1 0 0,0-1 0 0 0,0 1 1 0 0,0-1-1 0 0,0 1 1 0 0,0-1-1 0 0,4 4 0 0 0,2 7 199 0 0,-6-12-228 0 0,-1 1 0 0 0,1-1 0 0 0,0 1 1 0 0,-1-1-1 0 0,1 0 0 0 0,0 0 0 0 0,0 1 0 0 0,0-1 0 0 0,2 2 0 0 0,20 17 301 0 0,-14-11-189 0 0,1 0-1 0 0,11 7 0 0 0,-18-14-127 0 0,0 0 1 0 0,1 0-1 0 0,-1-1 1 0 0,1 1-1 0 0,-1-1 1 0 0,1 0-1 0 0,-1 1 1 0 0,1-2-1 0 0,0 1 1 0 0,-1 0-1 0 0,7 0 0 0 0,12-1-1 0 0,-19-1-92 0 0,0 1-1 0 0,0 0 0 0 0,0-1 0 0 0,0 1 0 0 0,1-1 1 0 0,-1 0-1 0 0,0 0 0 0 0,0-1 0 0 0,-1 1 1 0 0,1 0-1 0 0,5-4 0 0 0,11-5-2873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1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7832 0 0,'1'-1'1614'0'0,"11"-14"59"0"0,-10 11-1353 0 0,1 0-1 0 0,-1 1 0 0 0,1-1 0 0 0,5-5 1 0 0,7-5 93 0 0,-10 9-277 0 0,0 0-1 0 0,0 1 1 0 0,8-6 0 0 0,-1 1 36 0 0,-9 6-146 0 0,0 0 1 0 0,1 0-1 0 0,0 1 1 0 0,0 0-1 0 0,6-3 0 0 0,-2 2 44 0 0,1 6-17 0 0,-6 0 21 0 0,0 0 0 0 0,0 0 0 0 0,-1 0 0 0 0,1 0 0 0 0,-1 0 0 0 0,0 1 1 0 0,0-1-1 0 0,0 1 0 0 0,0-1 0 0 0,-1 1 0 0 0,1 0 0 0 0,-1 0 0 0 0,0 0 0 0 0,0-1 0 0 0,0 1 0 0 0,0 5 0 0 0,6 21 398 0 0,-3-16-326 0 0,0-1 1 0 0,-1 1-1 0 0,-1 0 1 0 0,1 15-1 0 0,-1 58-2195 0 0,-2-63-632 0 0,0-2-2417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1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4608 0 0,'-4'13'1183'0'0,"1"0"0"0"0,-13 25 0 0 0,11-27 435 0 0,1 1 0 0 0,-1 0 0 0 0,-3 17 0 0 0,6-18-1317 0 0,1 0 0 0 0,0-1 0 0 0,0 1 0 0 0,2 12 1 0 0,-1-18-198 0 0,1 0 1 0 0,0 0-1 0 0,0 0 1 0 0,0 0-1 0 0,1-1 1 0 0,0 1 0 0 0,0-1-1 0 0,0 1 1 0 0,0-1-1 0 0,6 8 1 0 0,18 28 983 0 0,-7-15-606 0 0,-11-18-370 0 0,0 0-1 0 0,1-1 1 0 0,14 9-1 0 0,-19-13-92 0 0,0-1 1 0 0,0 1 0 0 0,0-1-1 0 0,1 1 1 0 0,-1-1-1 0 0,0-1 1 0 0,1 1-1 0 0,-1 0 1 0 0,0-1-1 0 0,1 0 1 0 0,6-1-1 0 0,6 0 35 0 0,-7 0-32 0 0,0 0 0 0 0,0 0 0 0 0,0 0 0 0 0,-1-2 0 0 0,1 1 0 0 0,0-1 0 0 0,8-4 0 0 0,12-8-132 0 0,15-9-1503 0 0,-27 13-29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1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7368 0 0,'0'0'6780'0'0,"2"-1"-6276"0"0,6-2-485 0 0,-1 0 0 0 0,1-1 0 0 0,-1 0 0 0 0,1 0 0 0 0,7-7 0 0 0,-5 4-22 0 0,22-11 0 0 0,-6 6 3 0 0,-14 10 0 0 0,-2 4 13 0 0,-7 0 16 0 0,0-1 1 0 0,-1 1-1 0 0,1-1 1 0 0,0 1-1 0 0,-1 0 1 0 0,1 0-1 0 0,-1 0 1 0 0,0 1-1 0 0,0-1 0 0 0,0 0 1 0 0,0 1-1 0 0,0 0 1 0 0,0-1-1 0 0,0 1 1 0 0,-1 0-1 0 0,0 0 1 0 0,2 5-1 0 0,2 6 229 0 0,-1 1 0 0 0,4 22 0 0 0,-4-19-175 0 0,-1-4 5 0 0,0 1-360 0 0,3 25 0 0 0,-6-9-472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3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41 900 8752 0 0,'0'0'398'0'0,"-6"-7"140"0"0,3 4-275 0 0,0-1 0 0 0,-1 0 1 0 0,2 0-1 0 0,-1 0 1 0 0,0 0-1 0 0,1 0 0 0 0,-1-1 1 0 0,1 1-1 0 0,1-1 1 0 0,-4-9-1 0 0,4 11-104 0 0,0 0 0 0 0,1-1 0 0 0,-1 1 1 0 0,1-1-1 0 0,0 1 0 0 0,0-1 0 0 0,0 1 0 0 0,0-1 1 0 0,0 1-1 0 0,1 0 0 0 0,-1-1 0 0 0,3-5 0 0 0,2-10 129 0 0,-5 15-256 0 0,1 0 1 0 0,0 1 0 0 0,0-1 0 0 0,0 1 0 0 0,0 0 0 0 0,0-1-1 0 0,1 1 1 0 0,0 0 0 0 0,-1 0 0 0 0,1-1 0 0 0,3-2 0 0 0,13-15 122 0 0,-12 14-121 0 0,0 0 0 0 0,11-9 0 0 0,8-3 21 0 0,1 2-1 0 0,1 1 1 0 0,47-21 0 0 0,-36 18 96 0 0,-27 12-91 0 0,1 1-1 0 0,14-5 0 0 0,167-51-30 0 0,-40 25 48 0 0,-48 15 58 0 0,3-1 69 0 0,24-5 17 0 0,239-58 67 0 0,-304 75-293 0 0,101-13 74 0 0,354 8 59 0 0,-406 15-82 0 0,-39-1-17 0 0,19 2 53 0 0,107 1 71 0 0,-28 14 1 0 0,72 20 23 0 0,-122-13-114 0 0,136 25-63 0 0,124-2 182 0 0,-276-32-117 0 0,76 4 8 0 0,6 4 14 0 0,-36-3-46 0 0,-29-4 23 0 0,-51-5-64 0 0,-33-4 28 0 0,27 3 119 0 0,123 2 262 0 0,-16 2-166 0 0,-99-9-139 0 0,57 2 91 0 0,244 4 375 0 0,-73-8-639 0 0,-145-3 266 0 0,251-29 201 0 0,-326 16-256 0 0,101-31 0 0 0,-66 13 40 0 0,-4 0-40 0 0,-1-5-1 0 0,202-98 0 0 0,-142 33-306 0 0,-136 77-171 0 0,14-13-712 0 0,-40 29-83 0 0,23-18-5724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4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2760 0 0,'0'0'125'0'0,"0"2"-3"0"0,-8 163 5656 0 0,4-71-4525 0 0,-5-17-595 0 0,9-64-428 0 0,-1 0 1 0 0,-5 19-1 0 0,3-19 55 0 0,1-1-1 0 0,0 19 1 0 0,1-20-13 0 0,0-1 0 0 0,-4 18 0 0 0,3-17 13 0 0,0-1 0 0 0,0 18 0 0 0,2-10-190 0 0,-1 19 411 0 0,2-15-4687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7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931 0 9584 0 0,'-31'8'724'0'0,"-32"11"1"0"0,59-17-622 0 0,-104 37 2017 0 0,62-20-1568 0 0,-57 34 0 0 0,19-9-111 0 0,53-28-224 0 0,-141 72 1138 0 0,85-40-1081 0 0,59-32-242 0 0,-35 25 0 0 0,-17 16 100 0 0,76-54-61 0 0,0 0-1 0 0,0 1 0 0 0,-6 7 0 0 0,1-2 923 0 0,10-7-919 0 0,3 7-58 0 0,0-2-32 0 0,-3-5 11 0 0,0-1 0 0 0,0 0 0 0 0,0 0 0 0 0,0 0 0 0 0,0 0 0 0 0,1 0-1 0 0,-1 0 1 0 0,0 0 0 0 0,1 0 0 0 0,-1 0 0 0 0,0 0 0 0 0,1-1 0 0 0,-1 1-1 0 0,1-1 1 0 0,3 1 0 0 0,10 6 7 0 0,-6 2-2 0 0,9 11 0 0 0,4 4 0 0 0,-9-16 0 0 0,-7-6 0 0 0,-1 1 0 0 0,0 0 0 0 0,0 1 0 0 0,0-1 0 0 0,0 1 0 0 0,-1 0 0 0 0,1 1 0 0 0,5 6 0 0 0,3 6 0 0 0,12 20 0 0 0,-12-17 0 0 0,10 18-39 0 0,8 11 14 0 0,-12-21 25 0 0,31 62 0 0 0,7 36 0 0 0,-26-54 0 0 0,-13-31 1 0 0,38 93 70 0 0,-51-123-71 0 0,0 0 0 0 0,7 12 0 0 0,10 21 0 0 0,-9-14 0 0 0,32 53 0 0 0,-33-63 0 0 0,-3-7 0 0 0,-7-11 2 0 0,0 0 0 0 0,-1 0-1 0 0,1 0 1 0 0,-1 0-1 0 0,0 1 1 0 0,0-1 0 0 0,0 0-1 0 0,0 1 1 0 0,1 2-1 0 0,5 12 75 0 0,3 2-72 0 0,-9-17-5 0 0,-1-1 42 0 0,1 1-1 0 0,0-1 1 0 0,0 1-1 0 0,-1-1 0 0 0,1 1 1 0 0,0-1-1 0 0,0 1 1 0 0,1-1-1 0 0,1 2 1 0 0,-2-2-33 0 0,1-1 0 0 0,-1 1 0 0 0,1-1 0 0 0,-1 1 0 0 0,1-1-1 0 0,-1 0 1 0 0,1 0 0 0 0,-1 0 0 0 0,0 0 0 0 0,1 0 0 0 0,-1 0 0 0 0,1 0 0 0 0,-1 0 0 0 0,2-1 0 0 0,1 1 5 0 0,19-8 27 0 0,-4 1-40 0 0,-15 6 6 0 0,0 0 0 0 0,-1 0 0 0 0,1-1 0 0 0,-1 1 0 0 0,0-1 0 0 0,0 0 0 0 0,1 0 0 0 0,2-3 0 0 0,15-9 5 0 0,-17 12-11 0 0,-1 0 0 0 0,0 0 0 0 0,1 0 0 0 0,-1-1 0 0 0,0 1 0 0 0,0-1 0 0 0,0 0 0 0 0,0 0 0 0 0,2-4-1 0 0,-4 6 1 0 0,1-1 0 0 0,-1 0 0 0 0,1 1 0 0 0,0-1 0 0 0,-1 1 0 0 0,1-1 0 0 0,0 1 0 0 0,0 0 0 0 0,0 0 0 0 0,0 0 0 0 0,0 0 0 0 0,3-1 0 0 0,-3 1 0 0 0,1 0 0 0 0,-1 0 0 0 0,0 0 0 0 0,0-1 0 0 0,1 1 0 0 0,-1 0 0 0 0,0-1 0 0 0,2-1 0 0 0,-3 1 0 0 0,1 0 0 0 0,0 0 0 0 0,-1 1 0 0 0,1-1 0 0 0,0 1 0 0 0,0 0 0 0 0,0 0 0 0 0,0-1 0 0 0,1 1 0 0 0,-1 1 0 0 0,0-1 0 0 0,0 0 0 0 0,0 0 0 0 0,1 1 0 0 0,-1-1 0 0 0,0 1 0 0 0,4 0 0 0 0,17-5 0 0 0,-1-1 0 0 0,38-14 0 0 0,-11 3 0 0 0,6-4 0 0 0,-36 13 0 0 0,-1 1 0 0 0,1 1 0 0 0,0 1 0 0 0,19-3 0 0 0,7-2 0 0 0,-32 6 0 0 0,0 1 0 0 0,22-3 0 0 0,-4-1 0 0 0,-25 5 0 0 0,0 0 0 0 0,0 1 0 0 0,0 0 0 0 0,13-1 0 0 0,-15 2 0 0 0,0 0 0 0 0,1-1 0 0 0,-1 1 0 0 0,8-2 0 0 0,28-6 0 0 0,-23 7 0 0 0,-5-2 0 0 0,12-13 0 0 0,13 4 118 0 0,-13 4-108 0 0,-24 8-10 0 0,1 0 0 0 0,0-1 0 0 0,-1 1 0 0 0,1 0 0 0 0,0 0 0 0 0,-1 0 0 0 0,1-1 0 0 0,-1 1 0 0 0,1 0 0 0 0,0-1 0 0 0,-1 1 0 0 0,1-1 0 0 0,-1 1 0 0 0,1 0 0 0 0,-1-1 0 0 0,1 1 0 0 0,-1-1 0 0 0,1 0 0 0 0,0 0 0 0 0,0-1 0 0 0,3 0 0 0 0,-3 2 0 0 0,-1 0 0 0 0,1 0 0 0 0,0-1 0 0 0,0 1 0 0 0,0 0 0 0 0,0-1 0 0 0,-1 1 0 0 0,1-1 0 0 0,0 1 0 0 0,-1-1 0 0 0,1 1 0 0 0,0-1 0 0 0,-1 0 0 0 0,1 1 0 0 0,0-2 0 0 0,1 1 0 0 0,1-2 0 0 0,-7-12 0 0 0,1 6 0 0 0,3 8 0 0 0,0 0 0 0 0,-1 0 0 0 0,1-1 0 0 0,0 1 0 0 0,-1 0 0 0 0,1 0 0 0 0,-1 0 0 0 0,1 0 0 0 0,-1 0 0 0 0,-1-1 0 0 0,-4-6 0 0 0,6 7 0 0 0,-1 0 0 0 0,1 0 0 0 0,-1 0 0 0 0,0 0 0 0 0,1 0 0 0 0,-1 0 0 0 0,0 0 0 0 0,1 0 0 0 0,-1 1 0 0 0,0-1 0 0 0,0 0 0 0 0,0 0 0 0 0,0 1 0 0 0,1-1 0 0 0,-1 1 0 0 0,0-1 0 0 0,0 1 0 0 0,-2-1 0 0 0,-4-4 0 0 0,4 1 0 0 0,0 1 0 0 0,1-1 0 0 0,-1 0 0 0 0,-2-8 0 0 0,-1 0 0 0 0,2-5 0 0 0,3 15 0 0 0,1 0 0 0 0,0 0 0 0 0,-1 0 0 0 0,1 0 0 0 0,-1 0 0 0 0,0 0 0 0 0,0 0 0 0 0,0 0 0 0 0,-1-2 0 0 0,-48-59 60 0 0,43 53-45 0 0,-65-96 218 0 0,46 66-43 0 0,19 28-118 0 0,0 1 0 0 0,-10-12 0 0 0,2 5 71 0 0,-24-39 0 0 0,11 18-54 0 0,20 27-73 0 0,0 1 1 0 0,0-2-1 0 0,1 1 1 0 0,-8-17-1 0 0,10 17 11 0 0,-1 1 1 0 0,0 0-1 0 0,-10-14 1 0 0,-8-13 49 0 0,20 31-69 0 0,-1 1-1 0 0,1 0 1 0 0,-1 0 0 0 0,0 1 0 0 0,-8-8 0 0 0,8 8-3 0 0,0 1 0 0 0,0-2 0 0 0,1 1 0 0 0,-1 0 0 0 0,1-1 0 0 0,-6-10 0 0 0,-16-34-5 0 0,19 39 0 0 0,0-1 0 0 0,1 0 0 0 0,1 0 0 0 0,0 0 0 0 0,-4-15 0 0 0,6 15 0 0 0,-1 1 0 0 0,-7-17 0 0 0,6 17 0 0 0,1 0 0 0 0,-5-18 0 0 0,0-5-232 0 0,-3-11-619 0 0,11 41-224 0 0,1 0 1 0 0,0-1 0 0 0,-1 1-1 0 0,2-8 1 0 0,3-2-4942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16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3224 0 0,'2'1'7273'0'0,"0"0"-6887"0"0,0-1-1 0 0,0 1 1 0 0,0 0-1 0 0,0-1 1 0 0,0 1-1 0 0,0-1 1 0 0,0 0-1 0 0,4 1 1 0 0,0-2-388 0 0,0 0 0 0 0,0 1 0 0 0,9-4 0 0 0,2 0 237 0 0,-10 1-192 0 0,7-7-6 0 0,21-16 0 0 0,-15 7-4022 0 0,-11 8-453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7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3224 0 0,'0'0'11644'0'0,"2"-2"-11319"0"0,6-3-157 0 0,-6 4-153 0 0,-1-1 0 0 0,1 1 0 0 0,0 0 0 0 0,0 0 0 0 0,-1-1 0 0 0,1 1 0 0 0,-1-1 0 0 0,2-1 0 0 0,0-1-1 0 0,0-1 23 0 0,0 0 1 0 0,1 0-1 0 0,7-7 1 0 0,-10 10-30 0 0,1 1 1 0 0,-1 0-1 0 0,0 0 1 0 0,1 1 0 0 0,-1-1-1 0 0,0 0 1 0 0,1 0 0 0 0,-1 1-1 0 0,1-1 1 0 0,-1 1-1 0 0,1-1 1 0 0,0 1 0 0 0,-1-1-1 0 0,1 1 1 0 0,-1 0 0 0 0,1 0-1 0 0,0 0 1 0 0,3 0 0 0 0,9 1-10 0 0,0-1 0 0 0,0-1 0 0 0,0 0 0 0 0,0-1 0 0 0,0 0 1 0 0,18-7-1 0 0,11-1-11 0 0,-18 5-162 0 0,24-10-1 0 0,-14 4-473 0 0,-18 4 11 0 0,-6-1-31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8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 4608 0 0,'0'0'11130'0'0,"2"0"-10974"0"0,1 0-136 0 0,0-1 0 0 0,0 0 1 0 0,0 0-1 0 0,0 0 0 0 0,0-1 0 0 0,0 1 0 0 0,-1-1 0 0 0,5-2 1 0 0,5-3 7 0 0,-2 0-37 0 0,-7 5-1 0 0,1 0 0 0 0,-1 0 1 0 0,1 0-1 0 0,-1 1 0 0 0,1-1 1 0 0,0 1-1 0 0,-1 0 0 0 0,8-1 1 0 0,-2-1 13 0 0,18-4-83 0 0,1-1 0 0 0,31-14 1 0 0,1-1-1320 0 0,-46 15 668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8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2304 0 0,'3'-1'11752'0'0,"5"0"-11487"0"0,-1-1 0 0 0,1 1 1 0 0,-1-2-1 0 0,1 1 0 0 0,13-8 1 0 0,32-13-401 0 0,-42 16-29 0 0,9-2-17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08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 10136 0 0,'-16'13'775'0'0,"12"-9"-695"0"0,0-1 0 0 0,0 1 0 0 0,0-1 0 0 0,-10 5 1 0 0,13-7-65 0 0,-2 0 133 0 0,-1 1 0 0 0,1-1-1 0 0,0 1 1 0 0,-1 0-1 0 0,1 0 1 0 0,0 0 0 0 0,0 0-1 0 0,0 1 1 0 0,1-1-1 0 0,-1 1 1 0 0,-3 5 0 0 0,4-6-55 0 0,1-1 1 0 0,-1 1 0 0 0,1 0 0 0 0,-1 0-1 0 0,0 0 1 0 0,1-1 0 0 0,-1 1 0 0 0,-4 1-1 0 0,-5 6 106 0 0,10-7-164 0 0,1 0 0 0 0,0 0 0 0 0,0 0 0 0 0,0 1 0 0 0,1-1 0 0 0,-1 0 0 0 0,0 0 0 0 0,1 0 0 0 0,-1 0 0 0 0,1 0 0 0 0,0-1 0 0 0,1 4 0 0 0,-2-4-30 0 0,0 0-3 0 0,1 0-1 0 0,0 0 1 0 0,-1 0-1 0 0,1 1 1 0 0,0-1-1 0 0,0 0 1 0 0,0 0-1 0 0,0 0 1 0 0,0 0-1 0 0,0 0 1 0 0,0-1-1 0 0,0 1 1 0 0,0 0-1 0 0,0 0 1 0 0,0-1-1 0 0,1 1 1 0 0,-1 0-1 0 0,0-1 1 0 0,0 0-1 0 0,1 1 1 0 0,-1-1-1 0 0,2 1 1 0 0,2 0-7 0 0,1 0 1 0 0,0-1-1 0 0,-1 1 1 0 0,1-1-1 0 0,0 0 1 0 0,-1 0 0 0 0,1-1-1 0 0,-1 0 1 0 0,1 0-1 0 0,0 0 1 0 0,-1 0-1 0 0,0-1 1 0 0,1 0 0 0 0,-1 0-1 0 0,0-1 1 0 0,0 1-1 0 0,0-1 1 0 0,0 0-1 0 0,-1-1 1 0 0,6-4 0 0 0,-4 3 3 0 0,0 0 0 0 0,0 0 0 0 0,13-7 0 0 0,1-1 0 0 0,-12 7 10 0 0,-6 5 113 0 0,4 3 96 0 0,-5-1-163 0 0,0-1-1 0 0,-1 0 0 0 0,1 0 1 0 0,-1 1-1 0 0,1-1 0 0 0,0 1 1 0 0,-1-1-1 0 0,1 0 0 0 0,-1 1 0 0 0,1-1 1 0 0,-1 1-1 0 0,1-1 0 0 0,-1 1 1 0 0,0-1-1 0 0,1 1 0 0 0,-1 0 1 0 0,0-1-1 0 0,1 1 0 0 0,-1-1 0 0 0,0 1 1 0 0,0 0-1 0 0,1-1 0 0 0,-1 1 1 0 0,0 0-1 0 0,0 1 0 0 0,22 43 938 0 0,-15-30-993 0 0,1-3-10 0 0,-6-10-65 0 0,0-1-1 0 0,-1 1 1 0 0,1 0 0 0 0,0-1-1 0 0,0 0 1 0 0,1 0 0 0 0,-1 1 0 0 0,0-1-1 0 0,0 0 1 0 0,1-1 0 0 0,-1 1-1 0 0,5 1 1 0 0,7 0-935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0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550 90 7368 0 0,'-12'-2'359'0'0,"1"1"1"0"0,0-1-1 0 0,-1-1 0 0 0,1 0 1 0 0,0-1-1 0 0,-16-7 0 0 0,-19-6 2216 0 0,18 9-1298 0 0,-2-2-648 0 0,0 2 0 0 0,-1 1 0 0 0,0 2 1 0 0,-51-4-1 0 0,74 9-575 0 0,1 0 1 0 0,-1 1-1 0 0,1 0 1 0 0,0 0-1 0 0,-13 4 0 0 0,-13 3 55 0 0,27-7-103 0 0,-1 1 0 0 0,1-1 0 0 0,0 1 0 0 0,-1 1 0 0 0,1-1 0 0 0,0 1 0 0 0,0 0 0 0 0,0 0 0 0 0,-6 5-1 0 0,-1 5-15 0 0,8-5-46 0 0,5-6 42 0 0,0-1 0 0 0,1 1 0 0 0,-1 0 0 0 0,1-1 0 0 0,-1 1-1 0 0,1-1 1 0 0,0 1 0 0 0,0-1 0 0 0,0 1 0 0 0,1 1 0 0 0,-2-2 8 0 0,1-1 0 0 0,-1 1 0 0 0,1-1 0 0 0,-1 1 1 0 0,1-1-1 0 0,-1 0 0 0 0,1 1 0 0 0,-1-1 0 0 0,1 0 0 0 0,-1 0 0 0 0,1 1 0 0 0,0-1 0 0 0,-1 0 0 0 0,1 0 0 0 0,-1 0 1 0 0,1 0-1 0 0,0 0 0 0 0,-1 1 0 0 0,2-1 0 0 0,0 0-9 0 0,38 12-9 0 0,-12-6-28 0 0,-23-7 51 0 0,1 0 0 0 0,13 4 1 0 0,22 6 0 0 0,-5 0 0 0 0,-14-2 0 0 0,-8 1 0 0 0,-10-5 0 0 0,0 1 0 0 0,0-1 0 0 0,-1 1 0 0 0,1 0 0 0 0,-1 0 0 0 0,0 1 0 0 0,0-1 0 0 0,0 1 0 0 0,0-1 0 0 0,-1 1 0 0 0,0 0 0 0 0,0 0 0 0 0,0 0 0 0 0,0 0 0 0 0,-1 0 0 0 0,0 1 0 0 0,0-1 0 0 0,-1 0 0 0 0,1 0 0 0 0,-1 1 0 0 0,-1 6 0 0 0,-3 17 0 0 0,-5 43 1 0 0,9-64-2 0 0,0 0-1 0 0,0 0 0 0 0,1-1 1 0 0,0 1-1 0 0,0 0 0 0 0,5 14 1 0 0,0-3-42 0 0,-5-14 22 0 0,1 0 1 0 0,0 0 0 0 0,0 0 0 0 0,0 0-1 0 0,0-1 1 0 0,1 1 0 0 0,4 5-1 0 0,-4-6 0 0 0,0-1-1 0 0,0 1 0 0 0,0-1 0 0 0,0 0 0 0 0,1 0 0 0 0,0 0 0 0 0,-1-1 0 0 0,1 1 1 0 0,0-1-1 0 0,0 0 0 0 0,0 0 0 0 0,1 0 0 0 0,-1-1 0 0 0,8 2 0 0 0,2-1 7 0 0,-1 0-1 0 0,0-1 1 0 0,23-2-1 0 0,-5 0 15 0 0,-25 1 3 0 0,-1 1-8 0 0,18 9 49 0 0,-22-9 2 0 0,0-1 0 0 0,0 1 0 0 0,0 0 0 0 0,1 0 0 0 0,-1 0-1 0 0,0 0 1 0 0,0 0 0 0 0,-1 0 0 0 0,1 0 0 0 0,0 0 0 0 0,0 0-1 0 0,0 0 1 0 0,-1 1 0 0 0,1-1 0 0 0,-1 0 0 0 0,1 1-1 0 0,-1-1 1 0 0,1 0 0 0 0,-1 1 0 0 0,1 1 0 0 0,1 28 904 0 0,-2-29-888 0 0,-3 140 851 0 0,4-134-912 0 0,5-1 0 0 0,-1 1 0 0 0,-3 6 0 0 0,9 7 0 0 0,-10-20-85 0 0,-1 0-1 0 0,1 0 1 0 0,-1-1-1 0 0,1 1 1 0 0,-1 0-1 0 0,1-1 1 0 0,0 1-1 0 0,-1 0 1 0 0,1-1-1 0 0,0 1 1 0 0,-1-1-1 0 0,1 1 0 0 0,0-1 1 0 0,0 1-1 0 0,0-1 1 0 0,-1 0-1 0 0,1 1 1 0 0,0-1-1 0 0,0 0 1 0 0,0 0-1 0 0,0 0 1 0 0,0 1-1 0 0,0-1 1 0 0,-1 0-1 0 0,2 0 0 0 0,0 0-266 0 0,10 0-375 0 0,9 0-267 0 0,-19 0 468 0 0,2-3-688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2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0 386 9648 0 0,'0'0'438'0'0,"0"-11"164"0"0,0 8-553 0 0,0 1 0 0 0,1-1 0 0 0,-1 1 0 0 0,1 0 0 0 0,0-1 0 0 0,-1 1 0 0 0,1 0 0 0 0,0-1 0 0 0,0 1 0 0 0,3-4 0 0 0,4-11 364 0 0,-4 7-146 0 0,1 0 0 0 0,1 0 0 0 0,-1 0 1 0 0,2 0-1 0 0,0 1 0 0 0,0 0 1 0 0,14-14-1 0 0,-14 16-164 0 0,24-30 292 0 0,32-32-98 0 0,-55 62-293 0 0,0 1 0 0 0,1-1 0 0 0,-1 1-1 0 0,1 1 1 0 0,0-1 0 0 0,19-7 0 0 0,66-25 208 0 0,-93 38 312 0 0,-1-1-456 0 0,0 0 0 0 0,0-1 0 0 0,0 1 0 0 0,0 0 0 0 0,0 0 0 0 0,0 0 0 0 0,0 0 1 0 0,1 0-1 0 0,-1 0 0 0 0,0 0 0 0 0,1 0 0 0 0,-1 0 0 0 0,1 0 0 0 0,-1 0 0 0 0,1 0 1 0 0,-1 0-1 0 0,1 0 0 0 0,0 0 0 0 0,-1 0 0 0 0,3-1 0 0 0,-1 0-123 0 0,1 1 1 0 0,0 0-1 0 0,0 0 0 0 0,0 0 0 0 0,0 0 0 0 0,0 0 0 0 0,4 0 1 0 0,41-2-562 0 0,0 3 344 0 0,-39 1 252 0 0,-1-1 0 0 0,0 2 0 0 0,1-1 1 0 0,-1 1-1 0 0,15 6 0 0 0,41 20-25 0 0,-48-21 38 0 0,-8-3-16 0 0,0 1 0 0 0,-1 0 1 0 0,0 0-1 0 0,0 0 0 0 0,0 1 0 0 0,0 0 1 0 0,-1 0-1 0 0,0 0 0 0 0,0 1 0 0 0,7 11 1 0 0,-7-7-30 0 0,0 0 0 0 0,0 0 0 0 0,-1 0 0 0 0,-1 0 0 0 0,0 1 0 0 0,5 23 1 0 0,5 56-61 0 0,-13-84 108 0 0,1 1 0 0 0,0-1 0 0 0,0 0 1 0 0,6 13-1 0 0,-6-17 1 0 0,0 0 0 0 0,0 1 0 0 0,0-1 0 0 0,0 0 0 0 0,0 0 1 0 0,1 0-1 0 0,-1 0 0 0 0,1-1 0 0 0,0 1 0 0 0,0-1 0 0 0,3 3 0 0 0,4 0-9 0 0,0 0 0 0 0,0 0 0 0 0,0-1-1 0 0,0-1 1 0 0,0 0 0 0 0,15 3 0 0 0,-3-2-24 0 0,-10-1 3 0 0,1-1 1 0 0,18 0 0 0 0,49-3-100 0 0,91 3-40 0 0,-164-1 172 0 0,1 0 0 0 0,0 1 0 0 0,0 0 0 0 0,-1 0 0 0 0,1 1 0 0 0,-1 0 0 0 0,11 6 0 0 0,-15-7 0 0 0,1 0 0 0 0,-1 0 0 0 0,1 0 0 0 0,-1 1 0 0 0,0 0 0 0 0,0-1 0 0 0,0 1 0 0 0,0 0 0 0 0,-1 1 0 0 0,1-1 0 0 0,-1 0 0 0 0,0 1 0 0 0,0-1 0 0 0,0 1 0 0 0,0 0 0 0 0,1 3 0 0 0,-1 1 14 0 0,0-2 7 0 0,0 1 1 0 0,0 0 0 0 0,-1-1 0 0 0,0 1-1 0 0,0 0 1 0 0,-1 0 0 0 0,1 0 0 0 0,-2 0-1 0 0,1 0 1 0 0,-3 11 0 0 0,-15 71 613 0 0,15-72-567 0 0,1 0 0 0 0,0 0 1 0 0,2 0-1 0 0,1 31 0 0 0,1-3-219 0 0,-3-40 82 0 0,2 1-1 0 0,-1-1 0 0 0,1 1 1 0 0,-1-1-1 0 0,1 1 0 0 0,1-1 1 0 0,-1 1-1 0 0,1-1 0 0 0,0 0 1 0 0,0 0-1 0 0,1 0 0 0 0,-1 0 1 0 0,1 0-1 0 0,0-1 0 0 0,1 1 1 0 0,-1-1-1 0 0,1 0 1 0 0,0 0-1 0 0,0 0 0 0 0,8 6 1 0 0,-11-9 81 0 0,1 0 1 0 0,-1 0-1 0 0,0 0 0 0 0,1 0 1 0 0,-1-1-1 0 0,1 1 1 0 0,-1-1-1 0 0,1 1 1 0 0,-1-1-1 0 0,1 1 1 0 0,0-1-1 0 0,-1 0 1 0 0,1 0-1 0 0,-1 0 1 0 0,1 0-1 0 0,0 0 1 0 0,-1 0-1 0 0,4 0 0 0 0,1 0 66 0 0,-5 0 264 0 0,-5 10 242 0 0,1-7-500 0 0,1 0 1 0 0,-1 0 0 0 0,0-1-1 0 0,0 0 1 0 0,0 1 0 0 0,0-1 0 0 0,0 0-1 0 0,-1 0 1 0 0,-5 2 0 0 0,-12 8 300 0 0,-5 4-111 0 0,0-2 1 0 0,-1 0-1 0 0,-42 14 1 0 0,-12 7 178 0 0,67-28-365 0 0,-18 8 392 0 0,-52 18 0 0 0,1-5 720 0 0,64-22-711 0 0,14-4-520 0 0,10-3-1072 0 0,3-2 702 0 0,7-1-2480 0 0,-26 12 3203 0 0,-38 29 509 0 0,3 0-109 0 0,9-15-332 0 0,19-11 1 0 0,-22 17 0 0 0,38-27-145 0 0,12-2-992 0 0,5-7-282 0 0,27-16 0 0 0,-36 20 931 0 0,0 0 0 0 0,0-1 0 0 0,-1 0 0 0 0,1 0 0 0 0,-1 0 0 0 0,8-11 0 0 0,-8 4 93 0 0,-5 12 8 0 0,0 0 1 0 0,0-1-1 0 0,0 1 0 0 0,0 0 0 0 0,0 0 1 0 0,0 0-1 0 0,0-1 0 0 0,0 1 0 0 0,0 0 0 0 0,0 0 1 0 0,0 0-1 0 0,0-1 0 0 0,0 1 0 0 0,0 0 1 0 0,0 0-1 0 0,-1 0 0 0 0,1 0 0 0 0,0-1 1 0 0,0 1-1 0 0,0 0 0 0 0,0 0 0 0 0,0 0 1 0 0,0 0-1 0 0,-1 0 0 0 0,1-1 0 0 0,0 1 0 0 0,0 0 1 0 0,-1 0-1 0 0,-12 0 371 0 0,11 1-312 0 0,-6 1 95 0 0,-1 1 1 0 0,1 0-1 0 0,0 0 1 0 0,0 1-1 0 0,0 0 1 0 0,1 0-1 0 0,-13 10 1 0 0,-19 11 341 0 0,-16 3-245 0 0,-64 33-5 0 0,40-30-61 0 0,72-29-159 0 0,0 1 0 0 0,0-1 0 0 0,0-1 0 0 0,-1 1-1 0 0,1-1 1 0 0,0 0 0 0 0,0-1 0 0 0,-1 0 0 0 0,1 0-1 0 0,-9-2 1 0 0,11 2 10 0 0,1-1-1 0 0,-1 0 1 0 0,1 0 0 0 0,-1 0-1 0 0,1 0 1 0 0,0-1-1 0 0,-1 0 1 0 0,1 0-1 0 0,0 0 1 0 0,0 0-1 0 0,0-1 1 0 0,1 1 0 0 0,-1-1-1 0 0,1 0 1 0 0,-1 0-1 0 0,1-1 1 0 0,-3-3-1 0 0,2 3-135 0 0,0-1-1 0 0,0 1 1 0 0,0 0-1 0 0,-10-7 1 0 0,14 9 35 0 0,-1 0 0 0 0,0 0 0 0 0,1 0 0 0 0,-1-1 1 0 0,1 1-1 0 0,0 0 0 0 0,-1-4 0 0 0,1 4 44 0 0,1-9-59 0 0,-1 0 1 0 0,-1-14-1 0 0,-3 18 7 0 0,4 6-26 0 0,-1 0-61 0 0,-4-5 145 0 0,-3 4 11 0 0,0 0-10 0 0,7 2-44 0 0,2 1-2 0 0,-1 0 55 0 0,1 1 1 0 0,0-1-1 0 0,0 0 0 0 0,-1 1 0 0 0,1-1 0 0 0,-1 1 0 0 0,1-1 0 0 0,-1 1 0 0 0,0-1 0 0 0,0 1 0 0 0,1-1 0 0 0,-1 1 0 0 0,0-1 0 0 0,0 1 0 0 0,-1-1 0 0 0,1 3 0 0 0,0 6 12 0 0,2-1-5 0 0,-1 1 0 0 0,1-1 0 0 0,-1 0 0 0 0,-1 1 0 0 0,0-1 0 0 0,0 1 0 0 0,-1-1 0 0 0,-1 10 0 0 0,-2 28-7 0 0,3-34 65 0 0,0 1 0 0 0,-1-1 0 0 0,0 0 0 0 0,-1 0 0 0 0,-1 0 0 0 0,-5 13 0 0 0,3-10 288 0 0,1 1-1 0 0,-4 24 0 0 0,2-9-85 0 0,-1 0-330 0 0,3-16 99 0 0,1 1-1 0 0,1-1 0 0 0,-3 35 1 0 0,5-40-72 0 0,-1 1 0 0 0,0-1 0 0 0,-7 21 0 0 0,5-22 121 0 0,2-6-50 0 0,0 0 0 0 0,0-1 0 0 0,1 1 0 0 0,-1 0 0 0 0,1 0 0 0 0,-1 5 0 0 0,1-2-50 0 0,1-6 27 0 0,9-3 46 0 0,-8 2-64 0 0,0 0 0 0 0,0-1 1 0 0,1 1-1 0 0,-1 0 0 0 0,0 0 0 0 0,0-1 0 0 0,0 1 0 0 0,0-1 0 0 0,1 1 0 0 0,-1-1 0 0 0,0 1 0 0 0,0-1 0 0 0,0 0 0 0 0,0 0 0 0 0,0 1 0 0 0,0-1 0 0 0,-1 0 0 0 0,1 0 0 0 0,0 0 0 0 0,0 0 0 0 0,-1 0 0 0 0,2-1 0 0 0,1-3 3 0 0,17-19-36 0 0,20-31-1 0 0,-22 28 50 0 0,4-3-137 0 0,48-53 0 0 0,-53 67 128 0 0,-1-1 0 0 0,-1-1 0 0 0,22-31 0 0 0,15-30 0 0 0,-46 71 0 0 0,0 0 0 0 0,14-14 0 0 0,-14 17 0 0 0,-1-1 0 0 0,1-1 0 0 0,-1 1 0 0 0,6-11 0 0 0,-10 14 0 0 0,-1 2 0 0 0,0 0-1 0 0,0 0 1 0 0,0 0-1 0 0,1 1 1 0 0,-1-1-1 0 0,0 0 1 0 0,1 0-1 0 0,-1 1 1 0 0,1-1-1 0 0,-1 0 1 0 0,1 1-1 0 0,-1-1 1 0 0,1 0-1 0 0,0 1 1 0 0,-1-1 0 0 0,1 1-1 0 0,0-1 1 0 0,-1 1-1 0 0,1-1 1 0 0,0 1-1 0 0,0-1 1 0 0,1 0-54 0 0,-3 2-63 0 0,-3 6 106 0 0,-1 4 11 0 0,2-4-10 0 0,3-6-53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3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60 8752 0 0,'0'0'793'0'0,"-2"0"-650"0"0,-14 0 3770 0 0,7-5-1576 0 0,9 5-2311 0 0,-1-1 0 0 0,1 1 0 0 0,0-1 0 0 0,0 1 0 0 0,0 0 0 0 0,0-1 0 0 0,0 1 0 0 0,0-1 0 0 0,0 1-1 0 0,0-1 1 0 0,0 1 0 0 0,0 0 0 0 0,0-1 0 0 0,0 1 0 0 0,0-1 0 0 0,0 1 0 0 0,0-1 0 0 0,0 1 0 0 0,1 0 0 0 0,-1-1 0 0 0,0 1 0 0 0,0 0 0 0 0,0-1 0 0 0,1 1-1 0 0,-1-1 1 0 0,0 1 0 0 0,1-1 0 0 0,14-11 90 0 0,20-6-188 0 0,-35 18 75 0 0,24-8-3 0 0,-22 7 0 0 0,0 0 0 0 0,-1 1 0 0 0,1-1 0 0 0,0 1 0 0 0,0-1 0 0 0,-1 1 0 0 0,1 0 0 0 0,0 0 0 0 0,0 0 0 0 0,0 0 0 0 0,2 0 0 0 0,15 0 0 0 0,23 0 11 0 0,-40 0 260 0 0,-3 4-206 0 0,0 0 1 0 0,1 0-1 0 0,-2 0 1 0 0,1 0-1 0 0,0 0 1 0 0,-1 0-1 0 0,0 0 1 0 0,0-1-1 0 0,0 1 1 0 0,0-1-1 0 0,-3 5 1 0 0,-10 17 72 0 0,-9 27 87 0 0,14-30-137 0 0,0 1-1 0 0,1-1 1 0 0,-8 34 0 0 0,14-40 123 0 0,0-1 1 0 0,0 32-1 0 0,3-47-203 0 0,0 0-1 0 0,0 0 1 0 0,0 0-1 0 0,0 1 0 0 0,0-1 1 0 0,0 0-1 0 0,0 0 1 0 0,0 0-1 0 0,0 0 1 0 0,0 0-1 0 0,0 1 0 0 0,0-1 1 0 0,0 0-1 0 0,1 0 1 0 0,-1 0-1 0 0,0 0 0 0 0,0 0 1 0 0,0 1-1 0 0,0-1 1 0 0,0 0-1 0 0,0 0 1 0 0,1 0-1 0 0,-1 0 0 0 0,0 0 1 0 0,0 0-1 0 0,0 0 1 0 0,0 0-1 0 0,0 0 0 0 0,1 0 1 0 0,-1 0-1 0 0,0 0 1 0 0,1 1 2 0 0,-1-1 1 0 0,0 0-1 0 0,1 0 0 0 0,-1 0 1 0 0,0 0-1 0 0,1 0 1 0 0,-1 1-1 0 0,0-1 1 0 0,1 0-1 0 0,-1 0 1 0 0,0 0-1 0 0,1 1 1 0 0,-1-1-1 0 0,0 0 0 0 0,0 0 1 0 0,1 1-1 0 0,-1-1 1 0 0,0 0-1 0 0,0 1 1 0 0,0-1-1 0 0,0 0 1 0 0,1 1-1 0 0,-1 0 0 0 0,1 2 59 0 0,-1-1-52 0 0,1-1 0 0 0,-1 1 0 0 0,1 0-1 0 0,0 0 1 0 0,-1-1 0 0 0,1 1-1 0 0,0-1 1 0 0,0 1 0 0 0,0-1-1 0 0,0 1 1 0 0,1-1 0 0 0,-1 0-1 0 0,0 0 1 0 0,0 1 0 0 0,4 1-1 0 0,-3-1-10 0 0,0 0-1 0 0,0 0 0 0 0,1-1 1 0 0,-1 1-1 0 0,1 0 0 0 0,0-1 1 0 0,-1 0-1 0 0,1 0 0 0 0,0 1 1 0 0,0-2-1 0 0,0 1 0 0 0,0 0 1 0 0,3 0-1 0 0,8 2-76 0 0,-13-3 55 0 0,0 0 1 0 0,0 1-1 0 0,0-1 0 0 0,0 0 0 0 0,0 0 1 0 0,0 0-1 0 0,0 1 0 0 0,0-1 0 0 0,0 0 1 0 0,0-1-1 0 0,2 1 0 0 0,10-3-1445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3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10136 0 0,'0'0'896'0'0,"-5"9"-712"0"0,-3-1 1200 0 0,-2-2 1920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5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 4144 0 0,'0'0'191'0'0,"-1"0"-11"0"0,-6 3 998 0 0,-21 4 3205 0 0,26-6-3747 0 0,-3 1-276 0 0,5-2-311 0 0,-1 0 1 0 0,1 0-1 0 0,-1 0 1 0 0,1 0 0 0 0,-1 0-1 0 0,1 0 1 0 0,0 0-1 0 0,-1 1 1 0 0,1-1 0 0 0,-1 0-1 0 0,1 0 1 0 0,0 0 0 0 0,-1 0-1 0 0,1 1 1 0 0,-1-1-1 0 0,1 0 1 0 0,0 0 0 0 0,-1 1-1 0 0,1-1 1 0 0,0 0-1 0 0,0 1 1 0 0,-1-1 0 0 0,1 1-1 0 0,-2 3 11 0 0,1-3-39 0 0,1 0 0 0 0,-1 0 0 0 0,1 0 0 0 0,-1 0 0 0 0,1 0 0 0 0,0 0 0 0 0,0 1 0 0 0,-1-1 0 0 0,1 0 0 0 0,0 0 0 0 0,0 0 0 0 0,0 1 0 0 0,0-1-1 0 0,0 0 1 0 0,0 0 0 0 0,1 2 0 0 0,-1-1 6 0 0,0 1-1 0 0,0-1 1 0 0,0 1 0 0 0,0-1-1 0 0,-1 0 1 0 0,1 1-1 0 0,-1-1 1 0 0,0 4 0 0 0,-3 15 143 0 0,4-20-157 0 0,-1 1 0 0 0,1 0 1 0 0,0 0-1 0 0,0-1 0 0 0,-1 1 0 0 0,1 0 1 0 0,-1-1-1 0 0,0 1 0 0 0,1 0 1 0 0,-2 1-1 0 0,1-1 5 0 0,0 0 0 0 0,0 0 1 0 0,0 0-1 0 0,0 1 0 0 0,1-1 0 0 0,-1 0 0 0 0,0 3 1 0 0,0 1 46 0 0,0 1 0 0 0,-1 0 1 0 0,0 0-1 0 0,0 0 0 0 0,-1-1 1 0 0,0 1-1 0 0,0-1 0 0 0,-8 11 1 0 0,10-14-45 0 0,0-1 0 0 0,0 1 1 0 0,0-1-1 0 0,0 1 1 0 0,0 0-1 0 0,0 0 0 0 0,1-1 1 0 0,-1 6-1 0 0,0-5 3 0 0,1 1 1 0 0,-1-1-1 0 0,0 1 1 0 0,0-1-1 0 0,-1 5 0 0 0,-4 4 49 0 0,4-9-40 0 0,0 1-1 0 0,0 0 0 0 0,0 0 1 0 0,1 0-1 0 0,0 0 1 0 0,0 0-1 0 0,0 0 1 0 0,0 0-1 0 0,0 7 1 0 0,1 19 159 0 0,-1-10-46 0 0,1 0 0 0 0,5 28 0 0 0,-5-44-131 0 0,0-1 0 0 0,0 1 0 0 0,0 0 1 0 0,0 0-1 0 0,-2 6 0 0 0,2-6-2 0 0,-1-1 0 0 0,1 1 0 0 0,-1-1 0 0 0,1 1 1 0 0,1 0-1 0 0,-1 4 0 0 0,3 2-4 0 0,-2-7-9 0 0,-1 0 0 0 0,1 0 0 0 0,0 0 0 0 0,-1-1 1 0 0,0 1-1 0 0,0 0 0 0 0,0 0 0 0 0,0 0 0 0 0,0 3 1 0 0,-2 4 2 0 0,-2 4 17 0 0,2 0 0 0 0,-2 21 1 0 0,4-32-17 0 0,0-1 0 0 0,-1 1 0 0 0,1-1 1 0 0,-1 1-1 0 0,1-1 0 0 0,-1 0 1 0 0,0 1-1 0 0,0-1 0 0 0,0 0 1 0 0,-2 3-1 0 0,2-3-3 0 0,0 0 0 0 0,0-1 0 0 0,0 1 0 0 0,0 0 0 0 0,0 0 1 0 0,1-1-1 0 0,-1 1 0 0 0,1 0 0 0 0,-1 0 0 0 0,1 0 0 0 0,0 0 0 0 0,0 0 0 0 0,0 0 0 0 0,0 3 1 0 0,2 6-1 0 0,2 17 62 0 0,-4-25-63 0 0,1-1 0 0 0,-1 0 0 0 0,1 0 0 0 0,-1 1 0 0 0,1-1 0 0 0,0 0 0 0 0,0 0 0 0 0,0 0 0 0 0,0 0 0 0 0,0 0 0 0 0,1 0 0 0 0,-1 0 0 0 0,1-1 0 0 0,2 4 0 0 0,30 23 0 0 0,-29-24 0 0 0,19 11 0 0 0,17 9 0 0 0,-31-18 4 0 0,-6-3 0 0 0,0-1 1 0 0,0 0-1 0 0,-1-1 1 0 0,1 1-1 0 0,0-1 1 0 0,0 1-1 0 0,1-1 0 0 0,-1 0 1 0 0,0-1-1 0 0,9 1 1 0 0,-4 0-55 0 0,1-1 1 0 0,0-1-1 0 0,-1 0 0 0 0,1 0 1 0 0,0 0-1 0 0,-1-1 1 0 0,14-5-1 0 0,-14 4 39 0 0,12-8-42 0 0,-8 2 53 0 0,-12 6 0 0 0,0 0 0 0 0,2-1 0 0 0,-3 3 0 0 0,1 1 0 0 0,0-1 0 0 0,-1 0 0 0 0,1 0 0 0 0,-1 1 0 0 0,1-1 0 0 0,-1 0 0 0 0,1 0 0 0 0,-1 0 0 0 0,1 0 0 0 0,-1 1 0 0 0,0-1 0 0 0,1 0 0 0 0,-1 0 0 0 0,0 0 0 0 0,0 0 0 0 0,0 0 0 0 0,0 0 0 0 0,0 0 0 0 0,0 0 0 0 0,0 0 0 0 0,0 0 0 0 0,0 0 0 0 0,0 0 0 0 0,-1-1 0 0 0,1-2 3 0 0,-1 1 1 0 0,1-1-1 0 0,0 0 1 0 0,0 1 0 0 0,1-1-1 0 0,-1 1 1 0 0,1-5 0 0 0,0 4 5 0 0,0 1 0 0 0,-1-1 1 0 0,1 0-1 0 0,-1 0 0 0 0,-1-6 1 0 0,0 2 53 0 0,0 0 0 0 0,1 0 1 0 0,-1 0-1 0 0,1 0 0 0 0,1 0 0 0 0,1-10 1 0 0,3-49 376 0 0,-2 34-326 0 0,-2 27-93 0 0,-1-1 1 0 0,1 0 0 0 0,0 1-1 0 0,0-1 1 0 0,4-9 0 0 0,-4 11-7 0 0,1 0 1 0 0,-1 0 0 0 0,0 0-1 0 0,0 0 1 0 0,0-6 0 0 0,1-8 78 0 0,-1 16-73 0 0,-1-1 1 0 0,0 0 0 0 0,-1 1-1 0 0,1-1 1 0 0,0 0 0 0 0,-1 1 0 0 0,-2-7-1 0 0,2 6 4 0 0,0 1-1 0 0,0-1 0 0 0,1 0 0 0 0,-1 1 1 0 0,1-1-1 0 0,0 0 0 0 0,0-5 0 0 0,1 1 57 0 0,-1 0-1 0 0,1-1 0 0 0,-2 1 1 0 0,-1-14-1 0 0,-1-16 374 0 0,1-1-131 0 0,1 25-254 0 0,1-1 1 0 0,0 0-1 0 0,2-15 0 0 0,-5-13-15 0 0,4 41-55 0 0,-1-1 0 0 0,0 0 0 0 0,1 1 0 0 0,-1-1 0 0 0,0 1 0 0 0,0-1 0 0 0,-1 1 0 0 0,1-1 0 0 0,-1 0 0 0 0,1 1 0 0 0,-1-1 0 0 0,-1-2 0 0 0,0-2-41 0 0,1-9-2212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5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56 3224 0 0,'-9'4'6549'0'0,"8"-3"-6505"0"0,0-1 0 0 0,1 1 0 0 0,-1-1-1 0 0,1 1 1 0 0,-1-1 0 0 0,1 1 0 0 0,-1-1 0 0 0,1 1 0 0 0,-1-1-1 0 0,1 1 1 0 0,-1 0 0 0 0,1-1 0 0 0,0 1 0 0 0,-1 0 0 0 0,1-1-1 0 0,0 1 1 0 0,0 0 0 0 0,-1 0 0 0 0,1-1 0 0 0,0 1 0 0 0,0 0-1 0 0,0-1 1 0 0,0 1 0 0 0,0 0 0 0 0,0 0 0 0 0,0-1-1 0 0,0 1 1 0 0,0 0 0 0 0,1 0 0 0 0,-1-1 0 0 0,0 1 0 0 0,0 0-1 0 0,1-1 1 0 0,-1 1 0 0 0,0 0 0 0 0,1-1 0 0 0,-1 1 0 0 0,0 0-1 0 0,2 0 1 0 0,-1 1 4 0 0,-1 0 0 0 0,1-1-1 0 0,-1 1 1 0 0,1 0 0 0 0,-1 0-1 0 0,1 0 1 0 0,-1 0 0 0 0,0 0 0 0 0,0-1-1 0 0,0 1 1 0 0,0 0 0 0 0,0 0-1 0 0,-1 0 1 0 0,1 0 0 0 0,-1 0-1 0 0,1-1 1 0 0,-2 5 0 0 0,1-4-10 0 0,0 0 0 0 0,1 1 0 0 0,-1-1 0 0 0,1 1 0 0 0,-1 0 0 0 0,1-1 0 0 0,0 1 0 0 0,0-1 0 0 0,0 1 0 0 0,0-1 0 0 0,1 4 0 0 0,1 1 54 0 0,0-4-23 0 0,-1 1 1 0 0,0-1-1 0 0,0 1 0 0 0,-1 0 1 0 0,1-1-1 0 0,-1 1 0 0 0,0 4 1 0 0,1-2 40 0 0,-1 0 0 0 0,1 0-1 0 0,1 0 1 0 0,1 7 0 0 0,-1-8 3 0 0,-1 0-1 0 0,0 0 1 0 0,0 1-1 0 0,0-1 1 0 0,0 1-1 0 0,-1-1 0 0 0,0 6 1 0 0,1 12 326 0 0,-1-20-392 0 0,1 0 0 0 0,-1 0 0 0 0,0 1 0 0 0,0-1 0 0 0,0 0 0 0 0,-1 0 0 0 0,1 1 0 0 0,-2 5 1 0 0,1-8-52 0 0,1 0 1 0 0,-1 1 0 0 0,1-1 0 0 0,0 1 0 0 0,-1 0-1 0 0,1-1 1 0 0,0 1 0 0 0,0-1 0 0 0,0 1 0 0 0,0-1-1 0 0,0 1 1 0 0,1 2 0 0 0,1 37 540 0 0,-8-39-355 0 0,5-2-182 0 0,1 0 1 0 0,-1 0-1 0 0,0 0 0 0 0,1-1 1 0 0,-1 1-1 0 0,0 0 0 0 0,1-1 1 0 0,-1 1-1 0 0,1 0 0 0 0,-1-1 1 0 0,0 1-1 0 0,1-1 0 0 0,-1 1 1 0 0,1-1-1 0 0,-1 1 0 0 0,1-1 1 0 0,0 1-1 0 0,-1-1 0 0 0,1 0 1 0 0,0 1-1 0 0,-1-1 0 0 0,1 1 1 0 0,0-1-1 0 0,-1 0 0 0 0,1 0 1 0 0,0 1-1 0 0,0-1 0 0 0,0 0 1 0 0,0 1-1 0 0,0-1 0 0 0,0 0 1 0 0,0 1-1 0 0,0-1 0 0 0,0-1 1 0 0,1 0-2 0 0,0 0 1 0 0,0 0 0 0 0,0 0 0 0 0,0 0-1 0 0,0 0 1 0 0,0 0 0 0 0,2-3 0 0 0,0 2 0 0 0,-2 1 0 0 0,-1 1 0 0 0,1 0 0 0 0,-1-1 0 0 0,0 1 0 0 0,1-1 0 0 0,-1 1 0 0 0,0-1 0 0 0,0 1 0 0 0,0-3 0 0 0,0 3 0 0 0,0 0 0 0 0,0-1 0 0 0,0 1 0 0 0,1 0 0 0 0,-1 0 0 0 0,0 0 0 0 0,0-1 0 0 0,1 1 0 0 0,-1 0 0 0 0,1 0 0 0 0,-1 0 0 0 0,1 0 0 0 0,-1-1 0 0 0,2 0 0 0 0,-1 1-5 0 0,0-1-1 0 0,0 0 0 0 0,-1 1 1 0 0,1-1-1 0 0,0 0 0 0 0,-1 0 0 0 0,1 0 1 0 0,-1 0-1 0 0,0 1 0 0 0,1-5 0 0 0,2-10-16 0 0,-1 10 5 0 0,-1 1 0 0 0,0 0 1 0 0,0-1-1 0 0,-1 1 0 0 0,1-6 0 0 0,-2 7 13 0 0,2-1 1 0 0,-1 1-1 0 0,0 0 0 0 0,1 0 1 0 0,0 0-1 0 0,-1 0 0 0 0,2 0 1 0 0,-1 0-1 0 0,0 0 0 0 0,5-7 1 0 0,0-6-42 0 0,-5 14 36 0 0,-1 0 0 0 0,1 1 0 0 0,0-1 1 0 0,0 0-1 0 0,1 1 0 0 0,0-4 0 0 0,23-32-76 0 0,-22 34 73 0 0,0 1 1 0 0,0-1-1 0 0,0 1 1 0 0,1 0-1 0 0,-1-1 1 0 0,1 2-1 0 0,-1-1 1 0 0,8-4-1 0 0,9-7-55 0 0,-18 12 59 0 0,1 1 0 0 0,-1-1 1 0 0,1 1-1 0 0,0 0 0 0 0,-1 0 0 0 0,6-2 0 0 0,-6 3 7 0 0,0-1-1 0 0,0 1 0 0 0,0-1 1 0 0,0 0-1 0 0,0 0 0 0 0,0 0 1 0 0,-1 0-1 0 0,1 0 0 0 0,0 0 1 0 0,0 0-1 0 0,2-3 1 0 0,26-25 1 0 0,-11 11 0 0 0,-19 17 0 0 0,2-1 0 0 0,13 2 0 0 0,2-1 0 0 0,-5 1 0 0 0,-8 5 0 0 0,-1-1 0 0 0,1-2-1 0 0,-3-2 3 0 0,-1 1-1 0 0,1-1 0 0 0,-1 0 1 0 0,1 0-1 0 0,-1 1 1 0 0,1-1-1 0 0,-1 0 0 0 0,1 0 1 0 0,-1 1-1 0 0,1-1 0 0 0,-1 0 1 0 0,0 1-1 0 0,1-1 1 0 0,-1 1-1 0 0,0-1 0 0 0,1 1 1 0 0,-1-1-1 0 0,0 0 0 0 0,1 1 1 0 0,-1-1-1 0 0,0 1 1 0 0,0-1-1 0 0,0 1 0 0 0,1 0 1 0 0,-1-1-1 0 0,0 1 0 0 0,0-1 1 0 0,0 1-1 0 0,0-1 1 0 0,0 1-1 0 0,0-1 0 0 0,0 1 1 0 0,0-1-1 0 0,0 1 0 0 0,-1-1 1 0 0,1 1-1 0 0,0 0 0 0 0,0 0 1 0 0,-1 0 0 0 0,1 1 1 0 0,0-1-1 0 0,0 0 1 0 0,0 1 0 0 0,1-1-1 0 0,-1 0 1 0 0,0 1-1 0 0,0-1 1 0 0,1 0-1 0 0,-1 0 1 0 0,1 1-1 0 0,-1-1 1 0 0,1 0-1 0 0,-1 0 1 0 0,2 2 0 0 0,-1-2 1 0 0,0 1 1 0 0,0 0-1 0 0,0-1 1 0 0,-1 1 0 0 0,1 0-1 0 0,-1 0 1 0 0,1 0-1 0 0,-1 0 1 0 0,1 2 0 0 0,2 26 98 0 0,-2-25-81 0 0,0 0 0 0 0,0 1 0 0 0,-1-1 0 0 0,0 1 0 0 0,-1 8 1 0 0,1-11-9 0 0,0 1 0 0 0,0 0 0 0 0,0 0 0 0 0,0 0 0 0 0,2 6 0 0 0,0 12 32 0 0,-4 2 54 0 0,1-17-63 0 0,1-1-1 0 0,-1 1 0 0 0,1 10 0 0 0,4 8 48 0 0,-2-3 54 0 0,1 21 0 0 0,5 31 18 0 0,-8-29-906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17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0 128 9472 0 0,'0'0'858'0'0,"1"-11"-692"0"0,2 7-52 0 0,0-1 0 0 0,0 1 0 0 0,1-1 0 0 0,0 1 0 0 0,-1 0 0 0 0,2 0 0 0 0,-1 0 0 0 0,0 1 0 0 0,1 0 0 0 0,7-5 0 0 0,3-2 48 0 0,55-30-162 0 0,-63 35-8 0 0,0 2 0 0 0,15-7 0 0 0,-20 9 1 0 0,4 1-1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6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4608 0 0,'0'2'3360'0'0,"-6"25"877"0"0,5-22-3927 0 0,-1 0 1 0 0,1 0-1 0 0,0 1 1 0 0,-1 7-1 0 0,-6 41 1101 0 0,8-2-510 0 0,3 142 737 0 0,0-141-1359 0 0,4 144 322 0 0,-6-164-563 0 0,6 42 0 0 0,-7-28-1940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6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5064 0 0,'0'0'6024'0'0,"8"-11"-4040"0"0,2 2-1632 0 0,-2 1-352 0 0,5 5 0 0 0,0-2-64 0 0,-4-1-336 0 0,4-2-64 0 0,5 3-16 0 0,-5 2-4376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7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243 177 5528 0 0,'0'0'7565'0'0,"4"10"-7118"0"0,-3-7-397 0 0,1-1 0 0 0,0 1 0 0 0,0-1 1 0 0,0 1-1 0 0,0-1 0 0 0,1 0 0 0 0,-1 1 1 0 0,1-1-1 0 0,4 3 0 0 0,8 9 148 0 0,-10-12-147 0 0,-4-2-44 0 0,0 0 1 0 0,-1 0-1 0 0,1 0 1 0 0,-1 1-1 0 0,1-1 1 0 0,0 0 0 0 0,-1 0-1 0 0,1 1 1 0 0,-1-1-1 0 0,1 0 1 0 0,-1 1-1 0 0,1-1 1 0 0,-1 1-1 0 0,1-1 1 0 0,-1 0-1 0 0,1 1 1 0 0,-1 0-1 0 0,2 0 8 0 0,0 0-1 0 0,-1 0 0 0 0,1 0 0 0 0,0-1 1 0 0,0 1-1 0 0,0 0 0 0 0,-1-1 1 0 0,1 0-1 0 0,0 1 0 0 0,4-1 0 0 0,-5 0-3 0 0,21 8 53 0 0,-19-7-21 0 0,9-1-18 0 0,9-2 111 0 0,-15-3-120 0 0,-1-1 75 0 0,-3 4-71 0 0,0 0 0 0 0,0 0 0 0 0,0-1 0 0 0,0 1 0 0 0,0-1 0 0 0,-1 1 1 0 0,1-1-1 0 0,-1 0 0 0 0,0 0 0 0 0,1 1 0 0 0,-1-1 0 0 0,1-4 0 0 0,-1 4 10 0 0,-1 2-8 0 0,0 0 0 0 0,0 0-1 0 0,1 1 1 0 0,-1-1 0 0 0,0 0 0 0 0,0 0-1 0 0,0 1 1 0 0,0-1 0 0 0,0 0 0 0 0,0 0-1 0 0,0 0 1 0 0,0 1 0 0 0,0-1 0 0 0,0 0-1 0 0,0 0 1 0 0,-1 1 0 0 0,1-1 0 0 0,0 0-1 0 0,0 0 1 0 0,-1-1 0 0 0,-3-10 236 0 0,-2-6 109 0 0,1 9-127 0 0,-2 0 1 0 0,1 1-1 0 0,-1-1 0 0 0,0 1 1 0 0,-1 1-1 0 0,-8-8 0 0 0,15 14-217 0 0,-18-18 437 0 0,15 14-348 0 0,1 1 1 0 0,-1 0 0 0 0,0 0-1 0 0,-1 1 1 0 0,1-1-1 0 0,-1 1 1 0 0,-5-3-1 0 0,-4-1 120 0 0,9 4-146 0 0,0 0 1 0 0,-1 0 0 0 0,1 1-1 0 0,-1 0 1 0 0,0 0-1 0 0,-7-1 1 0 0,-5 0 113 0 0,15 1-162 0 0,-1 2 1 0 0,0-1-1 0 0,0 0 1 0 0,0 1-1 0 0,0-1 1 0 0,0 1-1 0 0,0 0 1 0 0,0 1-1 0 0,0-1 1 0 0,0 1-1 0 0,0 0 0 0 0,0 0 1 0 0,-6 2-1 0 0,-12 2 53 0 0,13 2-38 0 0,-18 16 19 0 0,17-15-85 0 0,0 0 0 0 0,0 1-1 0 0,1 1 1 0 0,0-1 0 0 0,-13 21-1 0 0,18-25 6 0 0,1 1-1 0 0,0 0 1 0 0,0 0-1 0 0,1 0 1 0 0,-1 0-1 0 0,1 0 1 0 0,1 0-1 0 0,-1 1 1 0 0,1-1-1 0 0,0 0 0 0 0,0 1 1 0 0,1-1-1 0 0,0 1 1 0 0,1 9-1 0 0,4 33-61 0 0,-4-33 42 0 0,1 0 0 0 0,7 32 0 0 0,-3-24-9 0 0,17 47 18 0 0,-19-62 19 0 0,-1 0 1 0 0,2-1-1 0 0,-1 1 0 0 0,1-1 1 0 0,11 13-1 0 0,-9-14 1 0 0,0 0 0 0 0,1 0 0 0 0,0-1 0 0 0,0 0-1 0 0,0-1 1 0 0,1 1 0 0 0,14 5 0 0 0,-10-6-15 0 0,-1 0 1 0 0,1-1-1 0 0,0 0 1 0 0,0-1-1 0 0,15 2 1 0 0,-14-4-667 0 0,1 0 0 0 0,-1-1 0 0 0,18-2 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8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6448 0 0,'-1'2'1708'0'0,"0"3"-1259"0"0,0 0 1 0 0,0 0-1 0 0,1 0 0 0 0,0 0 1 0 0,0 0-1 0 0,0 1 1 0 0,1-1-1 0 0,-1 0 1 0 0,1 0-1 0 0,0 0 0 0 0,3 7 1 0 0,2 15 481 0 0,-5-20-692 0 0,1 0 0 0 0,0-1 1 0 0,4 8-1 0 0,4 19 492 0 0,43 204 1892 0 0,-42-192-2358 0 0,-5-28-141 0 0,2 22 1 0 0,-3-16 100 0 0,-5-21 60 0 0,-1-1-165 0 0,-4 3-84 0 0,3-3 138 0 0,-1-1-141 0 0,-1-1 1 0 0,1 0 0 0 0,0 0-1 0 0,-1 0 1 0 0,1-1 0 0 0,0 1-1 0 0,0-1 1 0 0,0 0 0 0 0,0 0-1 0 0,0 0 1 0 0,0 0 0 0 0,1 0-1 0 0,-1-1 1 0 0,1 1 0 0 0,-1-1-1 0 0,1 0 1 0 0,0 1 0 0 0,0-1-1 0 0,-2-4 1 0 0,-4-13 21 0 0,6 16-55 0 0,0 0-1 0 0,0 0 1 0 0,0 0 0 0 0,1 0 0 0 0,0-1 0 0 0,0 1 0 0 0,0 0 0 0 0,0-6-1 0 0,-4-32-1 0 0,3 35-9 0 0,1 0-1 0 0,0 0 0 0 0,0 0 1 0 0,1 0-1 0 0,1-13 0 0 0,18-61-254 0 0,-8 38-65 0 0,-9 35 223 0 0,1 1-1 0 0,0 0 0 0 0,0 0 1 0 0,0 1-1 0 0,1-1 1 0 0,0 1-1 0 0,0 0 1 0 0,7-8-1 0 0,-2 3-669 0 0,1 1-1 0 0,0 0 1 0 0,16-12 0 0 0,-13 14-998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8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316 109 8864 0 0,'0'0'808'0'0,"0"-2"-664"0"0,-5-6 411 0 0,1 1 0 0 0,-1-1 1 0 0,-1 1-1 0 0,1 0 1 0 0,-1 0-1 0 0,0 0 0 0 0,-1 1 1 0 0,0 0-1 0 0,0 0 0 0 0,-9-5 1 0 0,1 3 93 0 0,9 4-194 0 0,0 1 0 0 0,0 0 1 0 0,-13-3-1 0 0,17 5-397 0 0,-1 0 1 0 0,1 1-1 0 0,-1 0 1 0 0,0 0-1 0 0,1 0 0 0 0,-1 0 1 0 0,0 0-1 0 0,1 0 1 0 0,-1 1-1 0 0,0-1 1 0 0,1 1-1 0 0,-1 0 0 0 0,-4 2 1 0 0,5-3-54 0 0,0 1 0 0 0,1 0 1 0 0,-1 0-1 0 0,0 0 0 0 0,1 0 1 0 0,-1 0-1 0 0,0 0 0 0 0,1 1 1 0 0,-1-1-1 0 0,1 0 0 0 0,0 1 1 0 0,-1-1-1 0 0,1 1 0 0 0,0-1 0 0 0,0 1 1 0 0,0 0-1 0 0,0-1 0 0 0,0 1 1 0 0,0 0-1 0 0,1 0 0 0 0,-1 0 1 0 0,1 0-1 0 0,-1 0 0 0 0,1 0 1 0 0,-1 2-1 0 0,1 0 3 0 0,-5 18-3 0 0,3-12-29 0 0,0 0 1 0 0,0 0-1 0 0,1 12 0 0 0,0-15 10 0 0,2 0 1 0 0,-1 0 0 0 0,1 0-1 0 0,0 0 1 0 0,1 0 0 0 0,-1 0-1 0 0,6 13 1 0 0,-4-11 2 0 0,0 5 11 0 0,1-9 1 0 0,9 6-12 0 0,-5-4-32 0 0,18 5 32 0 0,23 11 11 0 0,-46-21 0 0 0,0-1-1 0 0,0 1 0 0 0,0-1 0 0 0,0 0 0 0 0,1 0 0 0 0,-1 0 0 0 0,4 0 0 0 0,-3-1-10 0 0,1 1 0 0 0,-1 0-1 0 0,0 0 1 0 0,7 4-1 0 0,18 5-93 0 0,-28-10 93 0 0,0 1-1 0 0,0-1 1 0 0,-1 1-1 0 0,1 0 1 0 0,0-1-1 0 0,0 1 1 0 0,-1 0 0 0 0,1 0-1 0 0,0-1 1 0 0,-1 1-1 0 0,2 2 1 0 0,2 3-6 0 0,-2-5 5 0 0,-1 0-1 0 0,1 0 0 0 0,-1 0 0 0 0,1 0 1 0 0,-1 1-1 0 0,0-1 0 0 0,0 0 0 0 0,0 1 1 0 0,0-1-1 0 0,0 1 0 0 0,0-1 0 0 0,0 1 1 0 0,0 0-1 0 0,0-1 0 0 0,-1 1 0 0 0,1 3 1 0 0,3 4-23 0 0,-2-3 27 0 0,0-1 1 0 0,0 1-1 0 0,-1 0 0 0 0,0 0 1 0 0,0 0-1 0 0,0 0 0 0 0,-1 0 0 0 0,0 1 1 0 0,0-1-1 0 0,0 0 0 0 0,-1 0 1 0 0,0 0-1 0 0,0 0 0 0 0,-3 8 0 0 0,-2 13 9 0 0,6-23 2 0 0,-1 0-1 0 0,0 0 0 0 0,1 0 1 0 0,-2 0-1 0 0,1 0 0 0 0,0 0 1 0 0,-1-1-1 0 0,0 1 0 0 0,-4 6 1 0 0,1-2 74 0 0,-2-1 0 0 0,1 1-1 0 0,-1-1 1 0 0,0 0 0 0 0,-1-1 0 0 0,1 0 0 0 0,-1 0 0 0 0,0-1 0 0 0,-1 0-1 0 0,0 0 1 0 0,1-1 0 0 0,-1 0 0 0 0,-1-1 0 0 0,1 1 0 0 0,0-2 0 0 0,-1 0-1 0 0,0 0 1 0 0,1 0 0 0 0,-15-1 0 0 0,15-1 10 0 0,0 0-1 0 0,0-1 1 0 0,0 0 0 0 0,0-1-1 0 0,0 0 1 0 0,0 0 0 0 0,-11-5-1 0 0,15 5-248 0 0,0-1-1 0 0,0 0 0 0 0,0 0 0 0 0,0 0 1 0 0,-5-5-1 0 0,6 5-669 0 0,1-1-1 0 0,-1 0 1 0 0,1 0 0 0 0,0 0-1 0 0,0 0 1 0 0,-3-7 0 0 0,1-4-5087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9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2304 0 0,'0'2'167'0'0,"-1"5"1267"0"0,0-1 0 0 0,0 1-1 0 0,-3 8 1 0 0,2-8-42 0 0,1 1 0 0 0,-1-1 0 0 0,1 12 0 0 0,6 106 2576 0 0,-3-112-3717 0 0,7 26 1 0 0,1 6 6 0 0,11 80 68 0 0,-16-101-307 0 0,0 35 0 0 0,-3-38-7 0 0,0 0 0 0 0,7 28 0 0 0,1 4-12 0 0,-7-36 0 0 0,11 35 0 0 0,-4-25-78 0 0,-6-19-204 0 0,0 0 0 0 0,-1 0 0 0 0,-1 1 0 0 0,1-1-1 0 0,-1 1 1 0 0,1 9 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19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 6448 0 0,'0'-2'3792'0'0,"2"-1"-3336"0"0,8-19 3160 0 0,-5 16-3650 0 0,0 1 0 0 0,1 0 0 0 0,0 1 0 0 0,-1-1 0 0 0,2 1 0 0 0,-1 0 0 0 0,0 0 0 0 0,1 1 0 0 0,13-5 0 0 0,4-3-1390 0 0,-7 3-3140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20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5984 0 0,'0'0'464'0'0,"-9"16"1062"0"0,6-12-668 0 0,0 0-1 0 0,0 0 1 0 0,0 0 0 0 0,0 0-1 0 0,1 1 1 0 0,-1-1-1 0 0,-1 6 1 0 0,1-2-695 0 0,1 0 0 0 0,-1 0 0 0 0,1 1 0 0 0,1-1 0 0 0,0 1 0 0 0,-1 10 0 0 0,-3 68 926 0 0,3-47-767 0 0,0-29-251 0 0,2 0 0 0 0,-1 0 0 0 0,2 16 0 0 0,9 56 68 0 0,-9-75-132 0 0,1 0-1 0 0,0 1 1 0 0,0-1 0 0 0,1 0-1 0 0,0 0 1 0 0,1 0 0 0 0,5 9-1 0 0,6 8-6 0 0,-9-15 0 0 0,1 9 40 0 0,0-12-19 0 0,9 6-18 0 0,1 5-3 0 0,-16-17 0 0 0,0 1 0 0 0,0-1 0 0 0,0 0 0 0 0,1 0 0 0 0,-1 0 0 0 0,0 0 0 0 0,0 0 0 0 0,1-1 0 0 0,-1 1 0 0 0,1 0 0 0 0,-1 0 0 0 0,3 0 0 0 0,4 3 0 0 0,5 3 0 0 0,-4-5 0 0 0,0-2 0 0 0,-4-1 0 0 0,0 1 0 0 0,0-1 0 0 0,-1 0 0 0 0,1 0 0 0 0,0-1 0 0 0,6-2 0 0 0,0-2 0 0 0,-9 3 0 0 0,-1 1 0 0 0,6-4-3 0 0,-4 5-4 0 0,-1-1-1 0 0,0 0 1 0 0,0 0-1 0 0,0 0 1 0 0,0 0-1 0 0,0 0 1 0 0,-1 0-1 0 0,1 0 1 0 0,-1 0 0 0 0,3-5-1 0 0,17-32-281 0 0,-16 28 244 0 0,-1-1 0 0 0,0 0 1 0 0,0 0-1 0 0,-2 0 0 0 0,2-14 1 0 0,10-17 1 0 0,-10 13 89 0 0,0-36 0 0 0,-4 54 35 0 0,-1-1-1 0 0,0 1 0 0 0,0 0 0 0 0,-1-1 0 0 0,-7-20 0 0 0,-3-14-600 0 0,10 28-702 0 0,-2 8 157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20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15488 0 0,'0'0'1703'0'0,"3"-3"-2015"0"0,10-8-5319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20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9672 0 0,'0'0'3800'0'0,"9"5"-3800"0"0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17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0 156 9216 0 0,'0'0'830'0'0,"13"-4"-522"0"0,42-41 4288 0 0,34-17-5780 0 0,-53 34-928 0 0,-13 12 1026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21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 8752 0 0,'-4'-3'5997'0'0,"3"4"-5965"0"0,0 0-1 0 0,1 0 1 0 0,-1 0 0 0 0,1 0-1 0 0,-1 0 1 0 0,1 1 0 0 0,-1-1-1 0 0,1 0 1 0 0,0 0 0 0 0,0 0-1 0 0,0 1 1 0 0,0-1 0 0 0,-1 0-1 0 0,2 0 1 0 0,-1 2 0 0 0,-1 63 746 0 0,15 61 899 0 0,0-5-861 0 0,-6-13-344 0 0,1 7-139 0 0,0 1-204 0 0,-4-61-59 0 0,3 18-10 0 0,1 0 3 0 0,-4-31-62 0 0,1-21 97 0 0,-5-18-502 0 0,0 0 0 0 0,0 0 0 0 0,0 0 1 0 0,0-1-1 0 0,0 1 0 0 0,-1 0 0 0 0,0 5 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21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11776 0 0,'0'0'1706'0'0,"5"7"-740"0"0,-2-4-810 0 0,-1-1-86 0 0,1 0-1 0 0,0 1 0 0 0,-1-1 0 0 0,1 0 1 0 0,0-1-1 0 0,0 1 0 0 0,0 0 0 0 0,4 1 1 0 0,-2-2-71 0 0,1 0 1 0 0,-1-1-1 0 0,1 1 1 0 0,0-1-1 0 0,-1 0 1 0 0,1-1-1 0 0,6 0 1 0 0,-7 0-2 0 0,0 0 0 0 0,0 0 0 0 0,0-1 0 0 0,9-3 0 0 0,1-1-1007 0 0,2 0-4084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21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5984 0 0,'2'2'6940'0'0,"33"22"-5770"0"0,-32-22-1169 0 0,1 0 0 0 0,0-1 0 0 0,0 1 0 0 0,0-1 1 0 0,0 1-1 0 0,0-1 0 0 0,0 0 0 0 0,8 0 0 0 0,41 3 79 0 0,-35-3-80 0 0,-14-1 0 0 0,1 0 0 0 0,-1 1 0 0 0,1-2 0 0 0,6 0 0 0 0,-4 0 0 0 0,0 0 18 0 0,-1 0 1 0 0,1 0 0 0 0,13 1-1 0 0,-18 0 356 0 0,-3 12-241 0 0,-3 9 40 0 0,0 0 1 0 0,-8 20-1 0 0,-16 28 35 0 0,-6 17-45 0 0,18-43-99 0 0,-32 58 1 0 0,41-87-18 0 0,-27 57 249 0 0,34-70-184 0 0,-1 1-8 0 0,1-1-89 0 0,-1-1 1 0 0,1 1-1 0 0,0 0 1 0 0,0 0 0 0 0,-1-1-1 0 0,1 1 1 0 0,0 0-1 0 0,0-1 1 0 0,0 1 0 0 0,0 0-1 0 0,0 0 1 0 0,0-1 0 0 0,0 1-1 0 0,0 0 1 0 0,0 0-1 0 0,0-1 1 0 0,1 1 0 0 0,-1 0-1 0 0,0 0 1 0 0,1 0-1 0 0,0 1 177 0 0,-1 0-101 0 0,1 0-64 0 0,-1-1-16 0 0,0 0 0 0 0,1 0 1 0 0,-1 0-1 0 0,1 0 0 0 0,-1 0 0 0 0,0 0 1 0 0,1 0-1 0 0,0 0 0 0 0,-1-1 1 0 0,1 1-1 0 0,0 0 0 0 0,-1 0 0 0 0,1 0 1 0 0,0-1-1 0 0,0 1 0 0 0,-1 0 0 0 0,1-1 1 0 0,0 1-1 0 0,0-1 0 0 0,0 1 1 0 0,0-1-1 0 0,0 1 0 0 0,2 0 0 0 0,60 21 217 0 0,-58-21-221 0 0,-1 0 0 0 0,1 0-1 0 0,0-1 1 0 0,0 1-1 0 0,0-1 1 0 0,0 0-1 0 0,-1-1 1 0 0,1 1-1 0 0,7-3 1 0 0,18 0-9 0 0,10 1-365 0 0,-15 0-4389 0 0,-8-2-584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22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4144 0 0,'0'0'3400'0'0,"14"0"-1736"0"0,-5-4 0 0 0,-1 0-1456 0 0,1-4-296 0 0,4 5-56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23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36 233 7832 0 0,'0'0'4668'0'0,"2"2"-4306"0"0,3 3-278 0 0,-2-2-67 0 0,-1 0-1 0 0,1 0 1 0 0,1 0-1 0 0,-1 0 1 0 0,0-1-1 0 0,1 0 1 0 0,-1 1-1 0 0,1-1 1 0 0,-1-1-1 0 0,7 3 1 0 0,2 3-17 0 0,-10-5 0 0 0,0-1 0 0 0,0 0 0 0 0,0 0 0 0 0,-1 0 0 0 0,1 0 0 0 0,1 0 0 0 0,-1-1 0 0 0,0 1 0 0 0,0 0 0 0 0,0-1 0 0 0,3 1 0 0 0,-1-1 0 0 0,1 0 0 0 0,0 0 0 0 0,0 1 0 0 0,0 0 0 0 0,8 2 0 0 0,-11-3 0 0 0,-1 1 0 0 0,0-1 0 0 0,1 0 0 0 0,-1 1 0 0 0,1-1 0 0 0,-1 0 0 0 0,1 0 0 0 0,-1 0 0 0 0,1 0 0 0 0,0 0 0 0 0,-1 0 0 0 0,1-1 0 0 0,1 0 0 0 0,59-18-168 0 0,-55 15 213 0 0,0 0 0 0 0,0 0 1 0 0,-1-1-1 0 0,1 0 0 0 0,-1 0 1 0 0,0-1-1 0 0,-1 0 0 0 0,9-10 1 0 0,-12 13 0 0 0,0 0 1 0 0,-1 0-1 0 0,1-1 1 0 0,-1 1-1 0 0,1 0 1 0 0,-1-1-1 0 0,0 1 1 0 0,0-1-1 0 0,-1 1 1 0 0,1-1-1 0 0,-1-5 1 0 0,4-14 171 0 0,-4 20-167 0 0,0 0 0 0 0,0 0 0 0 0,0 0 1 0 0,0 0-1 0 0,0 0 0 0 0,-1 0 0 0 0,1-1 1 0 0,-1 2-1 0 0,-1-5 0 0 0,-1-6 143 0 0,2 9-108 0 0,0 1-1 0 0,0 0 1 0 0,0-1-1 0 0,-1 1 1 0 0,1 0-1 0 0,-1 0 1 0 0,0 0-1 0 0,0 0 1 0 0,0 0-1 0 0,0 0 1 0 0,0 0-1 0 0,-1 1 1 0 0,-4-5-1 0 0,-1 0 205 0 0,-1 1 0 0 0,0 0 0 0 0,-12-6 0 0 0,12 8-77 0 0,0 0-1 0 0,-1 0 1 0 0,1 1-1 0 0,-1 1 0 0 0,0 0 1 0 0,-19-2-1 0 0,25 4-177 0 0,0 1-1 0 0,0-1 1 0 0,0 1-1 0 0,0 0 0 0 0,0 0 1 0 0,0 0-1 0 0,0 1 1 0 0,0 0-1 0 0,1-1 1 0 0,-1 1-1 0 0,-3 3 1 0 0,-6 4 1 0 0,-17 17 0 0 0,25-21-30 0 0,1-1 2 0 0,0 0 1 0 0,1 0-1 0 0,-1 1 0 0 0,1 0 1 0 0,0 0-1 0 0,-4 8 1 0 0,-11 34-18 0 0,16-40 12 0 0,-2 5-10 0 0,1 1 0 0 0,0 0 0 0 0,2 0 0 0 0,-1 0-1 0 0,1 0 1 0 0,1 0 0 0 0,1 0 0 0 0,0 0 0 0 0,3 18-1 0 0,9 24 8 0 0,-9-43-9 0 0,0 0 0 0 0,1-1 0 0 0,8 18 0 0 0,-4-11-19 0 0,-3-7 28 0 0,1 0 0 0 0,0-1 0 0 0,1 0 0 0 0,0 0 0 0 0,0-1 0 0 0,17 15 0 0 0,-19-19 0 0 0,1 0 0 0 0,0 0 0 0 0,9 5 0 0 0,-3-2 0 0 0,-6-4 0 0 0,0 0 0 0 0,0 0 0 0 0,1 0 0 0 0,-1-1 0 0 0,1 0 0 0 0,0 0 0 0 0,0-1 0 0 0,11 2 0 0 0,26 5-40 0 0,-37-6-41 0 0,0-1 0 0 0,1 0 1 0 0,-1-1-1 0 0,1 0 0 0 0,-1 0 1 0 0,16-2-1 0 0,-22 1 63 0 0,0-1 0 0 0,0 1 0 0 0,0-1 0 0 0,0 0 1 0 0,0 0-1 0 0,0 0 0 0 0,4-2 0 0 0,8-4-83 0 0,-10 6 79 0 0,-1-1 0 0 0,0 1 0 0 0,1-1 0 0 0,-1 0 0 0 0,0 1 1 0 0,1-1-1 0 0,-1-1 0 0 0,0 1 0 0 0,-1 0 0 0 0,1-1 0 0 0,0 0 0 0 0,-1 0 0 0 0,1 1 0 0 0,-1-1 0 0 0,0-1 0 0 0,0 1 0 0 0,0 0 0 0 0,-1 0 0 0 0,3-7 0 0 0,10-16-121 0 0,-11 21 123 0 0,0 1 0 0 0,-1-1 0 0 0,1 0 0 0 0,-1-1 0 0 0,3-8-1 0 0,-1-6 21 0 0,13-38 0 0 0,-16 56 0 0 0,0-1 0 0 0,0 0 0 0 0,-1 0 0 0 0,1 0 0 0 0,-1 1 0 0 0,1-1 0 0 0,-1 0 0 0 0,-1-4 0 0 0,3-17 0 0 0,0 17 0 0 0,-1 0 0 0 0,0 0 0 0 0,0 0 0 0 0,-1 0 0 0 0,1 0 0 0 0,-2 0 0 0 0,0-9 0 0 0,-2-8-4 0 0,3 17 17 0 0,-1 0 1 0 0,0 1-1 0 0,-1-1 0 0 0,1 0 0 0 0,-4-7 0 0 0,4 12-7 0 0,1 0-1 0 0,-1 0 1 0 0,0 0-1 0 0,1 0 1 0 0,-1 0-1 0 0,1 0 1 0 0,0 0-1 0 0,0-1 1 0 0,0 1 0 0 0,0-3-1 0 0,0 3 5 0 0,0-1 1 0 0,0 1-1 0 0,0-1 1 0 0,0 1-1 0 0,0-1 1 0 0,-1 1-1 0 0,1-1 0 0 0,-1 1 1 0 0,0-1-1 0 0,0 1 1 0 0,0 0-1 0 0,0-1 0 0 0,-2-2 1 0 0,2 1 67 0 0,1-3-50 0 0,1 0 157 0 0,1 7 102 0 0,1 10-163 0 0,1 25-60 0 0,-3-28-64 0 0,0-1 0 0 0,0 1 0 0 0,1-1 0 0 0,3 10 0 0 0,2 4 11 0 0,4 29 81 0 0,-8-30-66 0 0,2 0 1 0 0,10 30-1 0 0,-4-19-15 0 0,-9-22-9 0 0,1 0 1 0 0,-1-1 0 0 0,6 10-1 0 0,0 1 49 0 0,2 3-38 0 0,-5-13 30 0 0,-2-1-22 0 0,-2-6 232 0 0,0-19-35 0 0,-1 14-193 0 0,1 0 1 0 0,-1 0-1 0 0,0 0 1 0 0,0 0 0 0 0,-1-4-1 0 0,0 5-18 0 0,1 1 0 0 0,0 0 1 0 0,0-1-1 0 0,1 1 0 0 0,-1 0 0 0 0,0-1 0 0 0,1 1 1 0 0,0 0-1 0 0,-1-1 0 0 0,2-1 0 0 0,3-15 43 0 0,-2-91-38 0 0,-3 105-12 0 0,1 0 0 0 0,0 0 0 0 0,0 0 0 0 0,3-8 0 0 0,3-11 0 0 0,7-31 0 0 0,-13 51 0 0 0,0 0 0 0 0,0 0 0 0 0,0 0 0 0 0,0 1 0 0 0,1-1 0 0 0,0 0-1 0 0,-1 1 1 0 0,5-6 0 0 0,20-23 16 0 0,-26 32-16 0 0,1-1 31 0 0,4-5-37 0 0,-1 1 0 0 0,1 1 0 0 0,0-1 0 0 0,0 1 0 0 0,10-7 0 0 0,-4 3-80 0 0,-7 4 69 0 0,0 1-1 0 0,0 1 0 0 0,0-1 0 0 0,0 0 1 0 0,9-3-1 0 0,-8 5-36 0 0,1-1 0 0 0,-1 1 0 0 0,1 0 0 0 0,-1 0 1 0 0,1 1-1 0 0,-1 0 0 0 0,9 0 0 0 0,-6 0 11 0 0,-5 1-37 0 0,31 18-16 0 0,-31-18 96 0 0,-2 0 0 0 0,0 0 0 0 0,0-1 0 0 0,0 1 0 0 0,0 0 0 0 0,0-1 0 0 0,0 1 0 0 0,0 0 0 0 0,0 0 0 0 0,0 0 0 0 0,0 0 0 0 0,-1 0 0 0 0,1 0 0 0 0,0 0 0 0 0,0 2 0 0 0,3 3 0 0 0,0 0 0 0 0,0 1 0 0 0,4 12 0 0 0,-2-6 0 0 0,8 40 0 0 0,-1-1 11 0 0,-3-7 44 0 0,-2-9-3 0 0,-1-10-41 0 0,11 34-1 0 0,-13-45 29 0 0,-4-12-37 0 0,-1 0-1 0 0,2 0 1 0 0,-1 0 0 0 0,0 0-1 0 0,0-1 1 0 0,1 1-1 0 0,0 0 1 0 0,2 3-1 0 0,14 18 36 0 0,-13-16-33 0 0,1 0 1 0 0,0 0 0 0 0,1-1-1 0 0,0 0 1 0 0,9 8-1 0 0,-3-5 18 0 0,0-1-1 0 0,22 10 1 0 0,-29-16-23 0 0,1 0 1 0 0,0 0 0 0 0,0-1 0 0 0,0 0 0 0 0,0-1 0 0 0,0 0 0 0 0,0 0 0 0 0,11 0 0 0 0,-8-2 32 0 0,0 1 0 0 0,0-2-1 0 0,0 0 1 0 0,0 0 0 0 0,0 0-1 0 0,0-2 1 0 0,0 1 0 0 0,13-8-1 0 0,-8 3-552 0 0,18-13 0 0 0,11-13-4487 0 0,-14 7-762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04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1346 0 8808 0 0,'0'0'800'0'0,"-1"2"-656"0"0,-10 9-203 0 0,-4 4 842 0 0,0 0-1 0 0,-1-1 1 0 0,-19 12 0 0 0,-23 15 461 0 0,-20 12-176 0 0,-82 45-342 0 0,84-45-497 0 0,15-10-56 0 0,-28 19 79 0 0,34-23-81 0 0,-33 26 105 0 0,-41 26 160 0 0,-31 15 1650 0 0,148-97-2059 0 0,-20 16 0 0 0,-7 6 1 0 0,18-18-356 0 0,0 0 0 0 0,-1-2 0 0 0,0 0 0 0 0,-29 9 0 0 0,7-4 403 0 0,39-15-50 0 0,-2 1 5 0 0,-3 6-32 0 0,3-2-8 0 0,4-3-33 0 0,0 2 20 0 0,3-4 19 0 0,1 0-1 0 0,-1 0 1 0 0,1-1-1 0 0,-1 1 0 0 0,1 0 1 0 0,-1-1-1 0 0,1 1 1 0 0,-1 0-1 0 0,1-1 0 0 0,0 1 1 0 0,-1-1-1 0 0,2 1 0 0 0,0 1 1 0 0,0 0-1 0 0,0-1 1 0 0,0 1-1 0 0,0-1 1 0 0,0 1-1 0 0,1-1 1 0 0,-1 0-1 0 0,0 0 1 0 0,1 0-1 0 0,-1-1 0 0 0,1 1 1 0 0,-1 0-1 0 0,1-1 1 0 0,4 1-1 0 0,6-1 5 0 0,22-1 0 0 0,-13 0-49 0 0,0 0 36 0 0,32-5 0 0 0,4-1 414 0 0,72-7 699 0 0,79-4-2682 0 0,-131 11 1606 0 0,52-9-24 0 0,18-4 0 0 0,-42 5 0 0 0,124-17 0 0 0,37-4 0 0 0,74 6 0 0 0,-143 10 0 0 0,-122 12 0 0 0,154-12 14 0 0,-35 1 119 0 0,190-28-8 0 0,-219 20-9 0 0,-42 9-885 0 0,-42-1-971 0 0,-45 10 830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04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2304 0 0,'1'2'359'0'0,"0"0"-31"0"0,0 0 1 0 0,0 0 0 0 0,0 0-1 0 0,0 0 1 0 0,0 0 0 0 0,0 0 0 0 0,1 0-1 0 0,-1-1 1 0 0,1 1 0 0 0,-1 0-1 0 0,1-1 1 0 0,0 1 0 0 0,0-1 0 0 0,-1 0-1 0 0,1 1 1 0 0,0-1 0 0 0,0 0 0 0 0,0 0-1 0 0,0 0 1 0 0,1 0 0 0 0,2 0-1 0 0,25 7 946 0 0,0 0-1 0 0,43 20 0 0 0,18 5-651 0 0,-10-7-313 0 0,-1-1 88 0 0,89 17 1 0 0,291 36 314 0 0,-194-46-519 0 0,-88-12-106 0 0,-114-12-57 0 0,3 0 25 0 0,104 26-1 0 0,-150-29-15 0 0,-9-2-5 0 0,-1 0 0 0 0,19 9-1 0 0,-22-9-27 0 0,0 0 0 0 0,14 4 0 0 0,-15-5-6 0 0,0 1-1 0 0,0-1 1 0 0,10 5-1 0 0,-16-6 58 0 0,4 2-562 0 0,0 0 0 0 0,0-1 0 0 0,0 0 0 0 0,0 0 0 0 0,1 0 0 0 0,-1 0 0 0 0,7 0 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05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6128 0 0,'0'0'556'0'0,"1"-1"-246"0"0,1 0 0 0 0,0 1 0 0 0,-1-1 0 0 0,1 0 0 0 0,0 0 0 0 0,-1 0 0 0 0,3-2 0 0 0,-3 2-435 0 0,7-9 2576 0 0,-7 10-2389 0 0,-1 0-1 0 0,1 0 0 0 0,-1 1 0 0 0,1-1 1 0 0,-1 0-1 0 0,1 0 0 0 0,-1 0 0 0 0,0 0 1 0 0,1 0-1 0 0,-1 1 0 0 0,1-1 0 0 0,-1 0 1 0 0,1 0-1 0 0,-1 1 0 0 0,0-1 0 0 0,1 0 0 0 0,-1 0 1 0 0,0 1-1 0 0,1-1 0 0 0,-1 1 0 0 0,0-1 1 0 0,1 0-1 0 0,-1 1 0 0 0,0-1 0 0 0,0 1 1 0 0,1-1-1 0 0,-1 0 0 0 0,0 1 0 0 0,0 0 1 0 0,4 6 61 0 0,-1 1 1 0 0,0-1 0 0 0,0 1 0 0 0,0 0-1 0 0,-1 0 1 0 0,-1 0 0 0 0,1 0 0 0 0,-1 0-1 0 0,0 9 1 0 0,3 21 216 0 0,22 167 403 0 0,1 338 1 0 0,-30-265-346 0 0,5 270 395 0 0,-1-533-747 0 0,12 217 216 0 0,17-3-630 0 0,-4-100-301 0 0,-13-67 286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06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80 7280 0 0,'1'-8'660'0'0,"6"-35"-34"0"0,-10 25 1565 0 0,3 15-1268 0 0,0 3-840 0 0,0 0 1 0 0,0 0 0 0 0,0-1-1 0 0,0 1 1 0 0,0 0 0 0 0,0 0 0 0 0,1-1-1 0 0,-1 1 1 0 0,0 0 0 0 0,0 0-1 0 0,0-1 1 0 0,0 1 0 0 0,-1 0 0 0 0,1-1-1 0 0,0 1 1 0 0,0 0 0 0 0,0 0-1 0 0,0-1 1 0 0,0 1 0 0 0,0 0-1 0 0,0 0 1 0 0,0-1 0 0 0,-1 1 0 0 0,1 0-1 0 0,0 0 1 0 0,0-1 0 0 0,0 1-1 0 0,0 0 1 0 0,-1 0 0 0 0,1 0 0 0 0,0-1-1 0 0,-26 1 167 0 0,26 0-248 0 0,-1 0 0 0 0,1 1 0 0 0,0-1 0 0 0,-1 0 0 0 0,1 0 0 0 0,-1 0 0 0 0,1 0 1 0 0,0 0-1 0 0,-1 1 0 0 0,1-1 0 0 0,0 0 0 0 0,0 0 0 0 0,-1 1 0 0 0,1-1 1 0 0,0 0-1 0 0,-1 0 0 0 0,1 1 0 0 0,0-1 0 0 0,0 0 0 0 0,0 1 0 0 0,-1-1 0 0 0,1 0 1 0 0,0 1-1 0 0,0-1 0 0 0,0 0 0 0 0,0 1 0 0 0,-1 0 0 0 0,1 0 3 0 0,-6 9-5 0 0,0 0 0 0 0,0 0 0 0 0,2 0 0 0 0,-1 0 0 0 0,1 1 0 0 0,1 0 0 0 0,0 0 0 0 0,-3 16 0 0 0,4-14-2 0 0,1 1 1 0 0,0-1 0 0 0,1 1 0 0 0,0 0 0 0 0,1-1-1 0 0,1 1 1 0 0,0-1 0 0 0,5 18 0 0 0,-4-23 0 0 0,1 0 1 0 0,1 0-1 0 0,-1 0 1 0 0,1-1-1 0 0,0 0 1 0 0,1 0-1 0 0,0 0 1 0 0,0 0-1 0 0,11 9 1 0 0,-13-11-36 0 0,-3-3 32 0 0,1-1 0 0 0,-1 1 0 0 0,0-1 0 0 0,0 1 0 0 0,1-1 0 0 0,-1 1 0 0 0,1-1 0 0 0,-1 0 0 0 0,1 0 0 0 0,3 2 0 0 0,5 5 4 0 0,-5-5 0 0 0,0 0 0 0 0,0 1 0 0 0,0 0 0 0 0,-1 0 0 0 0,5 6 0 0 0,5 6 0 0 0,-12-13 1 0 0,0 1 0 0 0,0-1-1 0 0,0 1 1 0 0,0 0 0 0 0,0 0 0 0 0,-1 0 0 0 0,0 0 0 0 0,0 0 0 0 0,0 0 0 0 0,0 0 0 0 0,-1 0 0 0 0,1 1 0 0 0,-1-1 0 0 0,-1 6 0 0 0,1-8 6 0 0,0-1 0 0 0,0 0 0 0 0,0 1 0 0 0,1-1 0 0 0,-1 0-1 0 0,0 1 1 0 0,0-1 0 0 0,1 0 0 0 0,-1 1 0 0 0,1-1 0 0 0,-1 0 0 0 0,1 2 0 0 0,-4 6 219 0 0,3-8-216 0 0,-2 7 130 0 0,0-1 0 0 0,0 0 0 0 0,0 0-1 0 0,-6 10 1 0 0,6-14-64 0 0,1-1 1 0 0,-1 1-1 0 0,0-1 0 0 0,0 0 1 0 0,0 0-1 0 0,0 1 0 0 0,-1-2 0 0 0,1 1 1 0 0,0 0-1 0 0,-1 0 0 0 0,1-1 1 0 0,-1 1-1 0 0,0-1 0 0 0,-5 2 0 0 0,2-1 66 0 0,3 0-70 0 0,1-1 0 0 0,-1 0 0 0 0,0 0 0 0 0,0 0 0 0 0,0-1 1 0 0,0 1-1 0 0,0 0 0 0 0,0-1 0 0 0,0 0 0 0 0,0 0 0 0 0,0 0 1 0 0,0 0-1 0 0,0 0 0 0 0,0-1 0 0 0,0 1 0 0 0,-3-2 0 0 0,2 0-1 0 0,-5-1 81 0 0,1-1 0 0 0,-14-8-1 0 0,19 10-152 0 0,0 0 0 0 0,1 0-1 0 0,-1 0 1 0 0,1-1 0 0 0,0 1 0 0 0,0-1-1 0 0,0 1 1 0 0,0-1 0 0 0,0 0 0 0 0,1 1-1 0 0,-3-6 1 0 0,-4-11-1503 0 0,8 8-78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07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5528 0 0,'2'-1'3257'0'0,"3"0"-2870"0"0,0-1 0 0 0,1-1 0 0 0,7-4 0 0 0,-8 4-243 0 0,0 1 0 0 0,0-1 1 0 0,0 1-1 0 0,0 0 1 0 0,1 0-1 0 0,7-1 1 0 0,18-5 631 0 0,-24 6-719 0 0,-1 0 0 0 0,1 1 0 0 0,-1 0 0 0 0,1 0 0 0 0,6 0 0 0 0,-9 1-47 0 0,0 0-1 0 0,1 0 1 0 0,-1 1 0 0 0,0 0-1 0 0,0-1 1 0 0,0 1-1 0 0,0 1 1 0 0,0-1 0 0 0,-1 1-1 0 0,1-1 1 0 0,0 1-1 0 0,-1 0 1 0 0,1 0-1 0 0,-1 1 1 0 0,5 3 0 0 0,3 4-12 0 0,5 7 110 0 0,-8-9-36 0 0,-5-1-58 0 0,-2 22-14 0 0,1-12 43 0 0,1-8 110 0 0,1-5-65 0 0,-3-2-48 0 0,-1-1-1 0 0,1 0 1 0 0,-1 0 0 0 0,1 0 0 0 0,-1 1 0 0 0,0-1 0 0 0,1 0 0 0 0,-1 0 0 0 0,0 1 0 0 0,0-1 0 0 0,0 0-1 0 0,0 1 1 0 0,0-1 0 0 0,0 0 0 0 0,0 0 0 0 0,-1 1 0 0 0,1-1 0 0 0,0 0 0 0 0,-2 3 0 0 0,-12 25 286 0 0,10-20-174 0 0,1-4-33 0 0,-1 0 0 0 0,1 0 0 0 0,-1-1 0 0 0,0 1 0 0 0,0-1 0 0 0,-1 0 1 0 0,1 0-1 0 0,-1 0 0 0 0,0-1 0 0 0,0 0 0 0 0,-6 3 0 0 0,3-1 174 0 0,0-1 0 0 0,-1-1 0 0 0,1 1 0 0 0,-1-1 0 0 0,0-1 0 0 0,-13 3-1 0 0,17-5-123 0 0,-1 1 0 0 0,1-1-1 0 0,-1 0 1 0 0,1-1 0 0 0,-1 1-1 0 0,1-1 1 0 0,-1 0-1 0 0,1 0 1 0 0,-8-4 0 0 0,10 4-132 0 0,1 0 0 0 0,0 0 0 0 0,0 0 0 0 0,0 0 0 0 0,0-1 0 0 0,0 1 0 0 0,0-1 0 0 0,0 1 0 0 0,0-1 0 0 0,0 0 0 0 0,1 0 0 0 0,-1 1 0 0 0,1-1 0 0 0,-1-1 0 0 0,1 1 0 0 0,0 0 0 0 0,0 0 0 0 0,0 0 0 0 0,0-1 0 0 0,0 1 0 0 0,1 0 0 0 0,-1-1 0 0 0,0-2 0 0 0,-7-20 106 0 0,6 22-141 0 0,1-1 1 0 0,-1 1-1 0 0,1-1 0 0 0,0 1 1 0 0,1-1-1 0 0,-1 1 0 0 0,0-6 0 0 0,1-5-85 0 0,-1 11 8 0 0,1 0 0 0 0,0-1-1 0 0,0 1 1 0 0,0 0-1 0 0,0-1 1 0 0,1 1 0 0 0,0 0-1 0 0,-1 0 1 0 0,1-1-1 0 0,0 1 1 0 0,1 0 0 0 0,-1 0-1 0 0,3-4 1 0 0,0-1-895 0 0,-4 0-42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2:19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81 931 3224 0 0,'-17'-13'6484'0'0,"-5"3"-3344"0"0,5 2-2156 0 0,15 7-925 0 0,0 0 1 0 0,1-1-1 0 0,-1 1 1 0 0,1-1-1 0 0,-1 1 1 0 0,1-1 0 0 0,0 0-1 0 0,0 1 1 0 0,-1-1-1 0 0,1 0 1 0 0,1 0-1 0 0,-1 0 1 0 0,0 0-1 0 0,0 0 1 0 0,1 0 0 0 0,-2-3-1 0 0,1-4 156 0 0,0 1 0 0 0,1-16 0 0 0,0 19-134 0 0,-1-12 95 0 0,1 13-134 0 0,0-1 1 0 0,0 1-1 0 0,0-1 1 0 0,0 1-1 0 0,1-1 0 0 0,0 1 1 0 0,-1 0-1 0 0,3-6 1 0 0,10-54 259 0 0,19-32-37 0 0,-23 69-199 0 0,2 1-1 0 0,1 0 0 0 0,30-47 1 0 0,-12 23-2 0 0,9-10 78 0 0,-13 18-20 0 0,-14 27-71 0 0,-4 4-7 0 0,1 1-1 0 0,0 1 1 0 0,0-1 0 0 0,19-14-1 0 0,-11 11-3 0 0,10-7-3 0 0,-2 6 31 0 0,11-4 11 0 0,-8 6-6 0 0,27-15 0 0 0,16-8-27 0 0,-50 27-33 0 0,1 1 0 0 0,-1 1 0 0 0,1 0-1 0 0,37-3 1 0 0,-48 7 5 0 0,0 0-1 0 0,12-4 1 0 0,-12 3 0 0 0,-1 0 0 0 0,13 0 0 0 0,20-5 7 0 0,-31 5-4 0 0,-1 1-1 0 0,23-1 0 0 0,40-4 192 0 0,36 13 103 0 0,-97-5-290 0 0,-1-1 0 0 0,16-2 0 0 0,2 1 23 0 0,-24 0-36 0 0,1 2 0 0 0,-1-1 0 0 0,1 0 1 0 0,-1 1-1 0 0,0 1 0 0 0,13 3 0 0 0,-9-2-3 0 0,0 0-1 0 0,0-1 1 0 0,0 0-1 0 0,1-1 1 0 0,12 0-1 0 0,-9 0 20 0 0,26 5 0 0 0,-31-5-21 0 0,-1 0 0 0 0,1 0 1 0 0,-1-1-1 0 0,14 0 0 0 0,-14-1 1 0 0,1 1-1 0 0,0 0 1 0 0,-1 0 0 0 0,11 3-1 0 0,-18-3-7 0 0,4 1 8 0 0,0 0 0 0 0,0 0 0 0 0,1 0 0 0 0,-1 0 0 0 0,0-1 0 0 0,0 0 0 0 0,8-1 0 0 0,3 0 16 0 0,0 2-1 0 0,1 0 1 0 0,-1 0-1 0 0,23 6 0 0 0,-7-1-1 0 0,30 2 464 0 0,-19-2-539 0 0,65 16 1 0 0,-97-18 69 0 0,-1 0-1 0 0,11 6 0 0 0,8 5 53 0 0,6 2-12 0 0,-25-12-53 0 0,0 0 1 0 0,0 0-1 0 0,12 3 0 0 0,2 0 27 0 0,-1 0 0 0 0,41 23-1 0 0,-48-24 6 0 0,-12-4-35 0 0,0-1 0 0 0,0 1-1 0 0,-1-1 1 0 0,7 6-1 0 0,-5-3 13 0 0,1 0-1 0 0,0 0 0 0 0,0-1 0 0 0,13 6 0 0 0,15 9-1 0 0,-27-17 19 0 0,22 17-7 0 0,-4-1-23 0 0,16 14 64 0 0,-33-25-64 0 0,2 5 15 0 0,-5-6 2 0 0,-1-1 0 0 0,1 0 0 0 0,0 0 1 0 0,0-1-1 0 0,10 7 0 0 0,2 3-7 0 0,-14-10-10 0 0,7 5 0 0 0,12 18 0 0 0,-7-12 7 0 0,-11-11 3 0 0,1 0-1 0 0,-1 1 1 0 0,0-1-1 0 0,-1 1 1 0 0,5 6-1 0 0,-2-2-4 0 0,-1-3 5 0 0,-2 1 0 0 0,1-1 0 0 0,-1 1 0 0 0,0-1-1 0 0,4 14 1 0 0,-4-12-1 0 0,0-2 2 0 0,-1 1 0 0 0,1-1 0 0 0,0-1 0 0 0,6 10 0 0 0,6 11-11 0 0,-14-22 0 0 0,1 0 0 0 0,0-1 0 0 0,0 0 0 0 0,1 0 0 0 0,2 4 0 0 0,-2-4 0 0 0,-1 1 0 0 0,1 0 0 0 0,-1-1 0 0 0,0 1 0 0 0,1 0 0 0 0,-2 0 0 0 0,1 1 0 0 0,0-1 0 0 0,1 7 0 0 0,-3-9 0 0 0,0 1 0 0 0,1-1 0 0 0,0 0 0 0 0,-1 0 0 0 0,1 0 0 0 0,0 0 0 0 0,0 0 0 0 0,0 0 0 0 0,0-1 0 0 0,1 1 0 0 0,-1 0 0 0 0,3 2 0 0 0,-4-4 0 0 0,1 1 0 0 0,0 0 0 0 0,-1-1 0 0 0,1 1 0 0 0,-1 0 0 0 0,1 0 0 0 0,-1 0 0 0 0,1 0 0 0 0,-1-1 0 0 0,1 1 0 0 0,-1 0 0 0 0,1 1 0 0 0,8 26 0 0 0,9 15 54 0 0,-9-23-44 0 0,-4-4-10 0 0,11 22 64 0 0,-12-29-64 0 0,3 10 0 0 0,-1 4 0 0 0,3 8 0 0 0,-9-17-1 0 0,0-11 6 0 0,0 0 1 0 0,0-1-1 0 0,0 1 1 0 0,1 0-1 0 0,-1 0 1 0 0,1 0-1 0 0,0-1 0 0 0,0 1 1 0 0,0 0-1 0 0,0-1 1 0 0,3 6-1 0 0,-2-5-5 0 0,-1 2 0 0 0,1 28 0 0 0,5 2 0 0 0,-7-34 0 0 0,1 0 0 0 0,-1 0 0 0 0,1 0 0 0 0,-1 0 0 0 0,0 0 0 0 0,0 0 0 0 0,0 0 0 0 0,1-1 0 0 0,-1 1 0 0 0,0 0 0 0 0,0 0 0 0 0,0 0 0 0 0,0 0 0 0 0,-1 0 0 0 0,1 0 0 0 0,0 0 0 0 0,0 0-1 0 0,0 0 1 0 0,-1 0 0 0 0,0 1 0 0 0,0-1 1 0 0,1 1 0 0 0,-1-1 0 0 0,1 0 0 0 0,-1 0 0 0 0,1 0-1 0 0,0 1 1 0 0,-1-1 0 0 0,1 0 0 0 0,0 0 0 0 0,0 1 0 0 0,0-1-1 0 0,0 0 1 0 0,0 2 0 0 0,-1 60 52 0 0,1-37-26 0 0,-6 49 0 0 0,4-62-16 0 0,2-9-11 0 0,0-1 0 0 0,0 0 0 0 0,-1 0 0 0 0,1 0-1 0 0,-1 0 1 0 0,-1 3 0 0 0,1-3 0 0 0,0 0 0 0 0,0 0 0 0 0,1 0 0 0 0,-1 1 0 0 0,1-1 0 0 0,-1 5 0 0 0,-2 16 0 0 0,1-18 0 0 0,0-1 0 0 0,0 1 0 0 0,1 0 0 0 0,0 0 0 0 0,0 0 0 0 0,0 0 0 0 0,1 0 0 0 0,0 10 0 0 0,0-12 0 0 0,0 0 0 0 0,-1 0 0 0 0,1-1 0 0 0,-1 1 0 0 0,0-1 0 0 0,-3 8 0 0 0,1-2 0 0 0,1-1 0 0 0,0 1 0 0 0,-2 13 0 0 0,2-12 14 0 0,0 0 0 0 0,-7 16 0 0 0,5-16-7 0 0,1 1 1 0 0,-3 16-1 0 0,6-24-7 0 0,-1 1 0 0 0,-10 8 0 0 0,11-11 0 0 0,-1-1 0 0 0,0 1 0 0 0,1-1 0 0 0,-1 1 0 0 0,0-1 0 0 0,1 1 0 0 0,-1-1 0 0 0,1 1 0 0 0,-1 0 0 0 0,1-1 0 0 0,0 1 0 0 0,-1 0 0 0 0,1-1 0 0 0,0 1 0 0 0,-1 0 0 0 0,1 0 0 0 0,0-1 0 0 0,0 1 0 0 0,-1 0 0 0 0,1 0 0 0 0,0 1 0 0 0,0 1 0 0 0,-2 3 0 0 0,-10 16 0 0 0,9-20 0 0 0,2-1 0 0 0,1-1 0 0 0,-1 1 0 0 0,0-1 0 0 0,1 1 0 0 0,-1-1 0 0 0,0 1 0 0 0,1-1 0 0 0,-1 1 0 0 0,1 0 0 0 0,-1-1 0 0 0,1 1 0 0 0,-1 0 0 0 0,1-1 0 0 0,0 1 0 0 0,-1 0 0 0 0,1 0 0 0 0,0-1 0 0 0,0 1 0 0 0,-1 0 0 0 0,1 1 0 0 0,-4 8 0 0 0,-1 0 0 0 0,1 0 0 0 0,-2-1 0 0 0,-6 9 0 0 0,4-6 0 0 0,7-10 7 0 0,-1 1 0 0 0,0-1 0 0 0,1 1 0 0 0,0 0 0 0 0,0-1 0 0 0,-1 1 1 0 0,2 0-1 0 0,-2 3 0 0 0,2-5-7 0 0,0 0 0 0 0,-1 1 0 0 0,1-1 0 0 0,0 0 0 0 0,-1 0 0 0 0,1 0 0 0 0,-1 0 0 0 0,1 0 0 0 0,-1 0 0 0 0,0 0 0 0 0,1 0 0 0 0,-2 1 0 0 0,-1 1 0 0 0,0 0 0 0 0,0 1 0 0 0,0-1 0 0 0,1 1 0 0 0,-4 7 0 0 0,2-6 5 0 0,1-1-1 0 0,-1 1 0 0 0,0-1 0 0 0,0 1 1 0 0,0-1-1 0 0,0-1 0 0 0,-1 1 1 0 0,0-1-1 0 0,0 1 0 0 0,0-1 0 0 0,0-1 1 0 0,0 1-1 0 0,0-1 0 0 0,-9 3 0 0 0,9-2 6 0 0,-1 0 0 0 0,0 0-1 0 0,1 1 1 0 0,0-1 0 0 0,0 1-1 0 0,-7 7 1 0 0,9-7-14 0 0,-41 42 4 0 0,31-30 0 0 0,-11 11 0 0 0,22-25 0 0 0,0 0 0 0 0,0-1 0 0 0,0 1 0 0 0,0-1 0 0 0,0 1 0 0 0,-1-1 0 0 0,1 0 0 0 0,0 0 0 0 0,-1 0 0 0 0,-4 2 0 0 0,-1-1 0 0 0,1 0 0 0 0,-1 1 0 0 0,1 0 0 0 0,0 0 0 0 0,-12 8 0 0 0,-7 3 11 0 0,10-2 46 0 0,14-11-57 0 0,1 0-1 0 0,-1 1 1 0 0,1-1-1 0 0,-1 0 1 0 0,0 0-1 0 0,1 0 1 0 0,-4 2-1 0 0,-18 10 1 0 0,20-11 0 0 0,-1 0 0 0 0,1 0 0 0 0,0 0 0 0 0,-1 0 0 0 0,1-1 0 0 0,-1 1 0 0 0,1-1 0 0 0,-1 0 0 0 0,0 0 0 0 0,-4 1 0 0 0,-13 1 0 0 0,18-2 0 0 0,0-1 0 0 0,-1 1 0 0 0,1-1 0 0 0,0 1 0 0 0,0-1 0 0 0,0 0 0 0 0,0 0 0 0 0,-4-1 0 0 0,-45-4 0 0 0,41 3 9 0 0,0 1 0 0 0,0 0 0 0 0,0 0 0 0 0,0 1 0 0 0,-17 2 0 0 0,27-2-9 0 0,0 0 1 0 0,0 0 0 0 0,0 0-1 0 0,0 0 1 0 0,0 0-1 0 0,0 0 1 0 0,0 1 0 0 0,0-1-1 0 0,0 0 1 0 0,1 1-1 0 0,-1-1 1 0 0,0 1 0 0 0,0-1-1 0 0,0 1 1 0 0,0-1 0 0 0,0 1-1 0 0,0 1 1 0 0,-7 1-2 0 0,-26 2 1 0 0,22-2 1 0 0,-1-2 0 0 0,1 1 0 0 0,-1-2 0 0 0,1 1 0 0 0,-18-3 0 0 0,-5 1 57 0 0,21 1-76 0 0,-1 0 191 0 0,1 0 0 0 0,-17-3 1 0 0,27 3-196 0 0,0-1 1 0 0,0 1-1 0 0,-1 0 0 0 0,1 0 1 0 0,0 1-1 0 0,0-1 1 0 0,-1 1-1 0 0,1 0 0 0 0,0 0 1 0 0,-6 3-1 0 0,4-3-238 0 0,0 0-1 0 0,0 0 0 0 0,-11 0 1 0 0,8-1-314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07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10480 0 0,'-2'4'148'0'0,"-1"-1"0"0"0,1 0 0 0 0,0 1 0 0 0,0 0 0 0 0,0-1 0 0 0,1 1 0 0 0,-1 0 0 0 0,1 0 0 0 0,0 0 0 0 0,0 0 0 0 0,0 0 0 0 0,1 0 0 0 0,-1 8 0 0 0,-3 13 1330 0 0,4-21-1267 0 0,-1 0 1 0 0,1 0-1 0 0,0 0 0 0 0,0 1 0 0 0,0-1 0 0 0,1 0 1 0 0,1 5-1 0 0,0 14 891 0 0,6 13 211 0 0,-8-34-1217 0 0,1-1-1 0 0,-1 1 1 0 0,0 0-1 0 0,0 0 0 0 0,1-1 1 0 0,-1 1-1 0 0,1 0 1 0 0,1 2-1 0 0,-2-2-41 0 0,1 0 0 0 0,-1-1-1 0 0,1 1 1 0 0,-1-1 0 0 0,1 1 0 0 0,-1 0 0 0 0,0-1-1 0 0,1 4 1 0 0,-3-4 69 0 0,-2 1-141 0 0,4-3 34 0 0,0 1 1 0 0,-1 0-1 0 0,1 0 1 0 0,0 0-1 0 0,0 0 0 0 0,0-1 1 0 0,-1 1-1 0 0,1 0 0 0 0,0 0 1 0 0,0-1-1 0 0,0 1 1 0 0,0 0-1 0 0,0 0 0 0 0,-1-1 1 0 0,1 1-1 0 0,0 0 0 0 0,0 0 1 0 0,0-1-1 0 0,0 1 1 0 0,0 0-1 0 0,0-1 0 0 0,0 1 1 0 0,0 0-1 0 0,0 0 1 0 0,0-1-1 0 0,0 1 0 0 0,0 0 1 0 0,0-1-1 0 0,9-38-3 0 0,-9 36-13 0 0,0 1 0 0 0,1 0 0 0 0,-1 0 0 0 0,1-1 0 0 0,-1 1 0 0 0,1 0 0 0 0,0 0 0 0 0,0 0 0 0 0,0 0 0 0 0,1 0 0 0 0,-1 0 0 0 0,3-4 0 0 0,5-8 0 0 0,9-13-89 0 0,-17 24 51 0 0,1 0 1 0 0,0 0-1 0 0,0 1 0 0 0,0-1 1 0 0,0 1-1 0 0,4-5 0 0 0,3-2-57 0 0,-4 4 39 0 0,1 0-1 0 0,0 0 1 0 0,0 0-1 0 0,0 0 1 0 0,1 1-1 0 0,-1 0 1 0 0,1 1-1 0 0,11-5 1 0 0,3-2-4 0 0,-12 6 50 0 0,4 4-33 0 0,-10 1 39 0 0,0 0 0 0 0,0 0 0 0 0,-1 0 0 0 0,1 1 0 0 0,0-1-1 0 0,0 1 1 0 0,-1 0 0 0 0,1-1 0 0 0,-1 1 0 0 0,0 0 0 0 0,1 0 0 0 0,-1 1 0 0 0,0-1 0 0 0,0 0 0 0 0,-1 1-1 0 0,1-1 1 0 0,0 1 0 0 0,-1-1 0 0 0,2 5 0 0 0,3 7 9 0 0,0 0-1 0 0,6 24 1 0 0,-8-25-12 0 0,4 27 7 0 0,-7-36 23 0 0,0 0-1 0 0,0 1 0 0 0,0-1 0 0 0,-1 1 0 0 0,1 5 0 0 0,1 17-2347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08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202 388 10368 0 0,'0'0'505'0'0,"-3"-9"22"0"0,1-14-456 0 0,-1 12 236 0 0,-2-6 301 0 0,5 15-504 0 0,0 0 0 0 0,-1 0 0 0 0,1 0 0 0 0,-1 0 0 0 0,1 0 0 0 0,-1 0 0 0 0,0 0-1 0 0,0 0 1 0 0,0 0 0 0 0,0 0 0 0 0,-1-2 0 0 0,-10-14 1124 0 0,11 16-1114 0 0,1 1 1 0 0,-1-1-1 0 0,0 1 0 0 0,0-1 1 0 0,0 1-1 0 0,0 0 1 0 0,0-1-1 0 0,-3-1 0 0 0,-3-6 316 0 0,-6-3 865 0 0,11 12-1200 0 0,0-2-56 0 0,0 1-27 0 0,1 1-1 0 0,-1-1 0 0 0,1 1 0 0 0,-1 0 1 0 0,0-1-1 0 0,1 1 0 0 0,-1 0 0 0 0,1 0 1 0 0,-1 0-1 0 0,0 0 0 0 0,1 0 0 0 0,-3 1 0 0 0,1-1 6 0 0,1 0-1 0 0,0 1 1 0 0,0-1-1 0 0,0 1 1 0 0,-1 0 0 0 0,1 0-1 0 0,0-1 1 0 0,0 1-1 0 0,0 1 1 0 0,0-1-1 0 0,1 0 1 0 0,-1 0-1 0 0,0 1 1 0 0,-3 2-1 0 0,-22 28 171 0 0,22-25-142 0 0,1-2-13 0 0,0 1-1 0 0,1-1 0 0 0,-1 1 1 0 0,-2 9-1 0 0,-8 14 74 0 0,12-26-83 0 0,1 1 1 0 0,-1 0-1 0 0,1 0 1 0 0,0 0-1 0 0,1 0 1 0 0,-1 1-1 0 0,1-1 1 0 0,0 7-1 0 0,-1-7 23 0 0,1 0 0 0 0,1 0-1 0 0,-1 0 1 0 0,1 0-1 0 0,-1 0 1 0 0,1 0-1 0 0,0 0 1 0 0,0 0-1 0 0,1 0 1 0 0,-1 0 0 0 0,3 4-1 0 0,2 5 103 0 0,-5-11-110 0 0,1 1 1 0 0,-1-1 0 0 0,1 0 0 0 0,-1 1-1 0 0,1-1 1 0 0,0 0 0 0 0,0 0-1 0 0,4 3 1 0 0,5 8 92 0 0,-8-9-85 0 0,-2-3-38 0 0,-1 0 1 0 0,1 0 0 0 0,-1 0-1 0 0,1-1 1 0 0,0 1 0 0 0,0 0-1 0 0,-1 0 1 0 0,1-1 0 0 0,0 1-1 0 0,0-1 1 0 0,0 1-1 0 0,0-1 1 0 0,0 1 0 0 0,-1-1-1 0 0,1 0 1 0 0,2 1 0 0 0,5 3 61 0 0,-7-3 24 0 0,31-7 97 0 0,-29 6-177 0 0,-1-1 0 0 0,1-1 0 0 0,0 1 0 0 0,0 0 0 0 0,-1-1 0 0 0,1 1 0 0 0,0-1 0 0 0,3-3 0 0 0,9-5 30 0 0,-13 8-33 0 0,0 0 0 0 0,0 1 1 0 0,0-1-1 0 0,0 0 0 0 0,0 0 1 0 0,0-1-1 0 0,0 1 0 0 0,-1 0 0 0 0,1 0 1 0 0,1-4-1 0 0,8-12 37 0 0,-7 12-37 0 0,0-1 1 0 0,-1 1-1 0 0,1-1 1 0 0,-2 0 0 0 0,1 0-1 0 0,-1 0 1 0 0,0 0-1 0 0,1-10 1 0 0,2-1 24 0 0,-2 5-32 0 0,-1 1-1 0 0,0-1 0 0 0,-1 0 0 0 0,0-20 0 0 0,-9-51 62 0 0,7 81-63 0 0,-1-45 65 0 0,2 36-67 0 0,-1-1-1 0 0,0 1 1 0 0,-3-17-1 0 0,0-5 2 0 0,4 27 0 0 0,-1 0 0 0 0,1 1 0 0 0,-3-9 0 0 0,3 13 1 0 0,0-6-55 0 0,1 15 36 0 0,0 0 0 0 0,0 0 0 0 0,0 8 0 0 0,-1-7 14 0 0,0-1 1 0 0,1 0 0 0 0,2 10 0 0 0,-2-11-8 0 0,0 0 0 0 0,0 0 0 0 0,0 0 0 0 0,-1 7 0 0 0,0-7 9 0 0,0 0 0 0 0,1 0 0 0 0,0 0 0 0 0,2 9 1 0 0,3 11-35 0 0,6 45 0 0 0,-4-21-10 0 0,0 1 46 0 0,5 31 64 0 0,-6-51-64 0 0,-6-21 11 0 0,1-1 0 0 0,0 1-1 0 0,1-1 1 0 0,4 10 0 0 0,-4-13-20 0 0,-1-3-16 0 0,0 1-1 0 0,-1 0 1 0 0,1-1-1 0 0,-1 1 1 0 0,0 0-1 0 0,1 4 1 0 0,10-1-1727 0 0,-3-5 709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09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0 148 4144 0 0,'2'0'5368'0'0,"1"3"-5091"0"0,0-1 1 0 0,-1 0-1 0 0,1 1 0 0 0,0-1 1 0 0,-1 1-1 0 0,0 0 1 0 0,0 0-1 0 0,0 0 0 0 0,3 6 1 0 0,15 32 1393 0 0,-19-37-1570 0 0,1 0 0 0 0,0-1-1 0 0,0 1 1 0 0,0-1 0 0 0,0 1 0 0 0,0-1-1 0 0,1 0 1 0 0,-1 0 0 0 0,6 5 0 0 0,4 7 182 0 0,-11-14-265 0 0,0-1 1 0 0,0 1-1 0 0,-1-1 0 0 0,1 1 1 0 0,0-1-1 0 0,0 1 1 0 0,0-1-1 0 0,0 0 1 0 0,0 1-1 0 0,0-1 1 0 0,0 0-1 0 0,-1 0 1 0 0,1 0-1 0 0,0 1 1 0 0,2-1-1 0 0,12 1 79 0 0,-11-2-58 0 0,0 1 1 0 0,0-1-1 0 0,0 1 1 0 0,0-1 0 0 0,0 0-1 0 0,0-1 1 0 0,0 1 0 0 0,0-1-1 0 0,-1 1 1 0 0,5-4 0 0 0,3-2 102 0 0,19-17 0 0 0,-23 17-96 0 0,0-1 0 0 0,0-1 0 0 0,0 1 0 0 0,9-19 1 0 0,-2 5-44 0 0,-13 20 14 0 0,0-1 0 0 0,0 1 0 0 0,1-1-1 0 0,-1 1 1 0 0,-1-1 0 0 0,1 0 0 0 0,0 1-1 0 0,0-7 1 0 0,3-7 77 0 0,-4 14-85 0 0,0 1 0 0 0,0 0 0 0 0,0-1 0 0 0,-1 1 0 0 0,1 0 0 0 0,0-1 0 0 0,-1 1 0 0 0,1 0 0 0 0,-1-1 0 0 0,1 1 0 0 0,-1 0 0 0 0,1 0 0 0 0,-2-2 0 0 0,-1-2 4 0 0,1-1 83 0 0,0 0 0 0 0,0-1-1 0 0,-1 1 1 0 0,0 1 0 0 0,0-1 0 0 0,-1 0-1 0 0,1 1 1 0 0,-1 0 0 0 0,0 0 0 0 0,-8-8-1 0 0,-10-2 424 0 0,21 14-430 0 0,-1 1-15 0 0,-8 1-48 0 0,0 2 22 0 0,7 0-44 0 0,-1 1-1 0 0,1-1 1 0 0,0 1-1 0 0,-1 0 0 0 0,2 0 1 0 0,-1 0-1 0 0,1 1 0 0 0,-1-1 1 0 0,1 0-1 0 0,0 1 1 0 0,0-1-1 0 0,-1 10 0 0 0,-2 1 29 0 0,1-8-32 0 0,3-6 1 0 0,0 0 0 0 0,0 0 0 0 0,1 0 0 0 0,-1 0 0 0 0,1 0 0 0 0,-1 0 0 0 0,1 0-1 0 0,-1 0 1 0 0,1 0 0 0 0,0 0 0 0 0,-1 2 0 0 0,-11 63 64 0 0,8-26 0 0 0,2-10 62 0 0,2-23-73 0 0,0-1 0 0 0,0 1 0 0 0,1 0 0 0 0,0 0 0 0 0,0 0-1 0 0,1 0 1 0 0,4 13 0 0 0,0 2 39 0 0,-4-17-72 0 0,0 0 0 0 0,0 0-1 0 0,1 1 1 0 0,0-1-1 0 0,0-1 1 0 0,0 1-1 0 0,0 0 1 0 0,1-1 0 0 0,0 0-1 0 0,0 1 1 0 0,0-1-1 0 0,0-1 1 0 0,0 1-1 0 0,1-1 1 0 0,0 0 0 0 0,0 0-1 0 0,0 0 1 0 0,0 0-1 0 0,0-1 1 0 0,7 2-1 0 0,-5-2 6 0 0,0-1 0 0 0,0 0-1 0 0,0 0 1 0 0,0 0 0 0 0,0-1-1 0 0,0 0 1 0 0,9-1 0 0 0,8 0 19 0 0,-17 1-27 0 0,-1 0-1 0 0,1-1 1 0 0,0 0 0 0 0,0 0-1 0 0,0 0 1 0 0,0-1 0 0 0,9-4-1 0 0,-11 4-7 0 0,1 0 0 0 0,-1 1 0 0 0,12-2 0 0 0,38-11 54 0 0,-48 12-64 0 0,18-4 0 0 0,-18 6 11 0 0,-4-1 32 0 0,2-3-22 0 0,-3 4 195 0 0,-6-5-23 0 0,-2-4-42 0 0,1 1-76 0 0,0 0 0 0 0,0 0 0 0 0,1-1 1 0 0,0 1-1 0 0,0-1 0 0 0,1 0 1 0 0,0 0-1 0 0,-1-10 0 0 0,-1 0-48 0 0,4 17-23 0 0,0 0 0 0 0,0-1 0 0 0,1 1-1 0 0,-1 0 1 0 0,1-1 0 0 0,-1 1 0 0 0,1-1-1 0 0,0 1 1 0 0,0 0 0 0 0,0-1 0 0 0,1-2-1 0 0,-1 0-3 0 0,0 0 0 0 0,0 1 1 0 0,0-1-1 0 0,-1-6 0 0 0,0 8-1 0 0,1 0 0 0 0,0-1 0 0 0,-1 1-1 0 0,1 0 1 0 0,0 0 0 0 0,0-1 0 0 0,1 1 0 0 0,-1 0 0 0 0,1 0 0 0 0,0-1 0 0 0,0 1 0 0 0,0 0 0 0 0,1-3 0 0 0,8-10-138 0 0,13-16-724 0 0,-5 13-2623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10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13504 0 0,'0'0'1224'0'0,"0"0"-1148"0"0,0 1 1 0 0,0 0-1 0 0,0-1 1 0 0,0 1-1 0 0,0-1 1 0 0,0 1-1 0 0,0-1 1 0 0,0 1-1 0 0,0-1 1 0 0,0 1-1 0 0,0 0 1 0 0,0-1-1 0 0,1 1 1 0 0,-1-1-1 0 0,0 1 1 0 0,2 1-19 0 0,0-1 1 0 0,-1 0-1 0 0,1 0 1 0 0,0 0-1 0 0,0 0 1 0 0,0 0-1 0 0,-1 0 1 0 0,1 0-1 0 0,0-1 1 0 0,0 1-1 0 0,0-1 1 0 0,0 1-1 0 0,0-1 1 0 0,1 0 0 0 0,-1 0-1 0 0,0 0 1 0 0,3 0-1 0 0,5-2-1 0 0,1 1 1 0 0,13-5-1 0 0,-7 2-8 0 0,6-2-7 0 0,76-19-328 0 0,-77 17 95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10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231 110 2304 0 0,'0'0'101'0'0,"-4"-12"1673"0"0,-8-4 2486 0 0,10 14-3826 0 0,0 0-1 0 0,0 0 0 0 0,1 0 1 0 0,-1-1-1 0 0,1 1 1 0 0,-3-5-1 0 0,1 3-133 0 0,1 0-1 0 0,-1 0 1 0 0,0 0 0 0 0,0 0 0 0 0,0 0-1 0 0,0 0 1 0 0,-1 1 0 0 0,0 0 0 0 0,1 0-1 0 0,-1 0 1 0 0,0 0 0 0 0,-9-4-1 0 0,9 4-188 0 0,2 2-47 0 0,0 0 1 0 0,-1 0 0 0 0,1 0 0 0 0,0 0 0 0 0,-1 0 0 0 0,1 0 0 0 0,0 1-1 0 0,-1-1 1 0 0,1 1 0 0 0,-1 0 0 0 0,1 0 0 0 0,-1 0 0 0 0,1 0 0 0 0,-1 0 0 0 0,1 0-1 0 0,0 1 1 0 0,-1-1 0 0 0,1 1 0 0 0,-1 0 0 0 0,1 0 0 0 0,-4 1 0 0 0,2 0-44 0 0,1 0 0 0 0,-1 1 0 0 0,1-1 1 0 0,0 1-1 0 0,-1-1 0 0 0,1 1 1 0 0,1 0-1 0 0,-1 0 0 0 0,0 0 1 0 0,1 0-1 0 0,-1 1 0 0 0,-2 5 0 0 0,-29 73-21 0 0,32-76 0 0 0,1 0 0 0 0,-1 1 0 0 0,1 0 0 0 0,1-1 0 0 0,-1 1 0 0 0,1-1 0 0 0,1 14 0 0 0,0 0 0 0 0,0-9 0 0 0,0 0 0 0 0,1 0 0 0 0,0 0 0 0 0,6 16 0 0 0,-4-16 0 0 0,-1-4 0 0 0,0 0 0 0 0,1 0 0 0 0,0-1 0 0 0,1 0 0 0 0,-1 1 0 0 0,8 6 0 0 0,-10-11-7 0 0,0-1 0 0 0,0 1 0 0 0,0 0 0 0 0,0-1 0 0 0,0 0 0 0 0,1 1-1 0 0,-1-1 1 0 0,0 0 0 0 0,1 0 0 0 0,2 0 0 0 0,-2 0-1 0 0,0 0-1 0 0,-1 0 1 0 0,1 0 0 0 0,0 0 0 0 0,-1 1 0 0 0,1-1 0 0 0,3 4-1 0 0,0-1 4 0 0,0 0-1 0 0,0 0 0 0 0,0 0 0 0 0,0-1 0 0 0,11 5 0 0 0,-10-6 77 0 0,-1 1-1 0 0,1 0 0 0 0,-1 0 1 0 0,0 1-1 0 0,7 5 0 0 0,-10-6 21 0 0,1 0 0 0 0,-1 0 0 0 0,0 0 0 0 0,0 0 0 0 0,-1 1 0 0 0,1 0 0 0 0,2 3 0 0 0,-4-4-209 0 0,-1 0 0 0 0,1 0 1 0 0,-1-1-1 0 0,0 1 0 0 0,0 0 0 0 0,0 0 0 0 0,0 0 1 0 0,-1 3-1 0 0,0 6 111 0 0,2-9 23 0 0,-1 1-1 0 0,0-1 0 0 0,-1 0 0 0 0,1 0 0 0 0,0 1 0 0 0,-1-1 1 0 0,0 0-1 0 0,0 0 0 0 0,0 0 0 0 0,0 0 0 0 0,0 0 0 0 0,-1 0 0 0 0,1 0 1 0 0,-1 0-1 0 0,0 0 0 0 0,0-1 0 0 0,-2 4 0 0 0,-2 2 152 0 0,3-5-106 0 0,1 0 0 0 0,-1 0-1 0 0,0-1 1 0 0,0 1-1 0 0,0-1 1 0 0,0 1-1 0 0,-1-1 1 0 0,1 0 0 0 0,-1 0-1 0 0,1 0 1 0 0,-1-1-1 0 0,1 0 1 0 0,-1 1-1 0 0,-6 0 1 0 0,5-1 13 0 0,-1 0 0 0 0,1 0 0 0 0,-1-1 0 0 0,1 0 0 0 0,-1 0 0 0 0,1 0 0 0 0,-1-1 0 0 0,1 0-1 0 0,-9-2 1 0 0,-21-12 153 0 0,12 4-174 0 0,20 10-85 0 0,0-1 0 0 0,1 0 0 0 0,-1 0-1 0 0,0 0 1 0 0,1 0 0 0 0,-1-1 0 0 0,1 1-1 0 0,0-1 1 0 0,0 0 0 0 0,-3-3 0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11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76 10136 0 0,'-5'-9'670'0'0,"-1"1"0"0"0,0 0 0 0 0,-1 0 0 0 0,-11-11 0 0 0,7 8 565 0 0,10 10-1134 0 0,0 0 0 0 0,0 0 1 0 0,1 0-1 0 0,-1 0 0 0 0,0 0 1 0 0,0 1-1 0 0,-1-1 0 0 0,1 0 0 0 0,0 0 1 0 0,0 1-1 0 0,0-1 0 0 0,0 1 0 0 0,-1-1 1 0 0,1 1-1 0 0,0 0 0 0 0,0-1 1 0 0,-1 1-1 0 0,1 0 0 0 0,0 0 0 0 0,-1 0 1 0 0,1 0-1 0 0,0 0 0 0 0,-2 0 0 0 0,0 0-38 0 0,1 1 0 0 0,-1-1 0 0 0,1 1 0 0 0,-1-1 0 0 0,1 1 0 0 0,0 0 0 0 0,-1 0 0 0 0,1 0-1 0 0,0 0 1 0 0,0 0 0 0 0,0 1 0 0 0,0-1 0 0 0,0 1 0 0 0,0-1 0 0 0,0 1 0 0 0,0 0-1 0 0,1 0 1 0 0,-1-1 0 0 0,0 1 0 0 0,1 1 0 0 0,0-1 0 0 0,-1 0 0 0 0,0 2 0 0 0,-3 8 29 0 0,-1 0 0 0 0,2-1 1 0 0,-4 17-1 0 0,5-19-19 0 0,2-6-63 0 0,1 0 0 0 0,-1 0 0 0 0,1 0 0 0 0,0 1 0 0 0,0-1 0 0 0,0 0 0 0 0,1 6 0 0 0,-1 15 36 0 0,-1-13-34 0 0,1 1 1 0 0,0 0-1 0 0,1 0 1 0 0,0 0-1 0 0,4 14 0 0 0,-1 2-12 0 0,5 23 0 0 0,-7-40 0 0 0,2-1 0 0 0,-1 1 0 0 0,1-1 0 0 0,1 1 0 0 0,7 12 0 0 0,-1-10 0 0 0,-6-11 0 0 0,-2-2 0 0 0,0 2-36 0 0,0-1-1 0 0,0 0 0 0 0,0 0 0 0 0,0 0 0 0 0,1 0 0 0 0,-1-1 1 0 0,0 1-1 0 0,0-1 0 0 0,1 0 0 0 0,-1 0 0 0 0,0 0 0 0 0,5-1 1 0 0,11-6-5363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11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6448 0 0,'0'0'797'0'0,"0"2"-117"0"0,-2 8 317 0 0,1-8-813 0 0,1 0 0 0 0,-1-1 0 0 0,1 1 0 0 0,0 0 0 0 0,-1 0-1 0 0,1 0 1 0 0,0 0 0 0 0,1 2 0 0 0,7 62 1619 0 0,1 1-519 0 0,-4-21-444 0 0,-1-11-119 0 0,0 17 374 0 0,-4-34-567 0 0,4 22-1 0 0,23 144 1877 0 0,-23-158-2161 0 0,-2-11-67 0 0,1 0 0 0 0,5 17 0 0 0,-1-9 72 0 0,-7-19 21 0 0,-3-14-193 0 0,3 9-76 0 0,0 1 0 0 0,0-1 0 0 0,0 0 0 0 0,0 0 0 0 0,0 1 0 0 0,0-1 0 0 0,-1 0 0 0 0,1 0 0 0 0,0 1 0 0 0,0-1 0 0 0,-1 0 0 0 0,1 0 0 0 0,-1 1 0 0 0,1-1 0 0 0,-1 0 0 0 0,1 1 0 0 0,-1-1 0 0 0,0 0 0 0 0,-1-3 0 0 0,1-6-31 0 0,0-1-1 0 0,2-19 1 0 0,-1 8-107 0 0,1 17 89 0 0,-1 0 0 0 0,1 0 0 0 0,0-1 0 0 0,4-8 0 0 0,1-10-98 0 0,-4 18 98 0 0,0-1 0 0 0,0 1 1 0 0,1-1-1 0 0,0 1 0 0 0,0 0 0 0 0,1 0 0 0 0,-1 0 0 0 0,1 1 0 0 0,0-1 0 0 0,8-7 0 0 0,-1 2-6 0 0,0 0-1 0 0,1 2 1 0 0,22-16-1 0 0,-4 9-8 0 0,-23 15 54 0 0,-6 1 7 0 0,-1 1 0 0 0,1-1 0 0 0,0 0 1 0 0,-1 1-1 0 0,1-1 0 0 0,0 1 0 0 0,-1-1 1 0 0,1 1-1 0 0,-1-1 0 0 0,1 1 0 0 0,-1-1 1 0 0,1 1-1 0 0,-1 0 0 0 0,0-1 0 0 0,1 1 1 0 0,-1 0-1 0 0,1 0 0 0 0,-1 0-1 0 0,7 10 4 0 0,0-1 0 0 0,-1 1 0 0 0,-1 1 0 0 0,0-1 0 0 0,0 1 0 0 0,-1-1 0 0 0,-1 1 0 0 0,0 1 0 0 0,2 18 0 0 0,-1-7 46 0 0,9 35-1 0 0,1 10-1062 0 0,-11-58-39 0 0,2 0-58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12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7368 0 0,'-3'9'2556'0'0,"1"2"25"0"0,1-9-2488 0 0,1-1-1 0 0,-1 1 1 0 0,1-1-1 0 0,0 1 0 0 0,-1-1 1 0 0,1 1-1 0 0,0-1 0 0 0,0 1 1 0 0,0-1-1 0 0,0 1 1 0 0,0-1-1 0 0,1 3 0 0 0,7 41 1632 0 0,-5-22-873 0 0,10 77 1870 0 0,-10-80-2347 0 0,-3-15-279 0 0,1 0 0 0 0,0 0 0 0 0,0 0 0 0 0,0-1 0 0 0,0 1 0 0 0,5 9 0 0 0,4 11 112 0 0,-8-18-170 0 0,1 0 0 0 0,0 0 1 0 0,0 0-1 0 0,7 10 0 0 0,-3-6-3 0 0,-5-9-28 0 0,-1 0 1 0 0,0 0-1 0 0,1 0 0 0 0,-1 0 1 0 0,1 0-1 0 0,-1 0 1 0 0,1-1-1 0 0,0 1 1 0 0,0-1-1 0 0,0 1 1 0 0,0-1-1 0 0,2 2 0 0 0,2 0-10 0 0,-2-1 13 0 0,0 0 1 0 0,-1 0 0 0 0,1-1-1 0 0,8 3 1 0 0,-10-4-4 0 0,-1 0-1 0 0,1 0 1 0 0,-1 0-1 0 0,1 0 1 0 0,0 0 0 0 0,-1 0-1 0 0,1 0 1 0 0,-1-1-1 0 0,1 1 1 0 0,-1 0-1 0 0,1-1 1 0 0,-1 0 0 0 0,1 1-1 0 0,-1-1 1 0 0,0 0-1 0 0,3-1 1 0 0,6-6 5 0 0,0 0-1 0 0,-1 0 1 0 0,0-1-1 0 0,-1 0 1 0 0,0-1-1 0 0,-1 1 1 0 0,1-2-1 0 0,-2 1 1 0 0,0-1-1 0 0,0 0 1 0 0,-1 0-1 0 0,0-1 1 0 0,-1 1-1 0 0,0-1 1 0 0,-1 0-1 0 0,0 0 1 0 0,1-13-1 0 0,-2 5-10 0 0,1-29 0 0 0,-3 42 0 0 0,-1 1 0 0 0,1-1 0 0 0,-1 0 0 0 0,-1 0 0 0 0,1 0 0 0 0,-1 1 0 0 0,-5-14 0 0 0,5 14 1 0 0,2 5-3 0 0,0 0 1 0 0,-1 0 0 0 0,1-1-1 0 0,0 1 1 0 0,-1 0-1 0 0,1 0 1 0 0,-1 0 0 0 0,1 0-1 0 0,-1 0 1 0 0,1 0 0 0 0,-1 0-1 0 0,-1-2 1 0 0,1 2-82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12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5984 0 0,'5'10'6674'0'0,"-3"-6"-6399"0"0,1-1 0 0 0,-2 1 0 0 0,1 0 0 0 0,0 0 0 0 0,-1-1 0 0 0,0 1 0 0 0,2 7 0 0 0,5 36 934 0 0,-5-31-796 0 0,-1 0 129 0 0,-1 1 1 0 0,-2 25 0 0 0,1-24-49 0 0,2 28-1 0 0,2 28 536 0 0,1 1-215 0 0,-2-27-523 0 0,-2-36-216 0 0,-1 1-1 0 0,4 16 1 0 0,5 35 7 0 0,-7-46-107 0 0,-2-16 54 0 0,0-1 0 0 0,1 1 1 0 0,-1 0-1 0 0,1-1 0 0 0,-1 1 0 0 0,1 0 0 0 0,0-1 1 0 0,1 3-1 0 0,3 5-1568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13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0 190 5528 0 0,'0'0'422'0'0,"10"12"289"0"0,8 5 885 0 0,41 27 1 0 0,-32-25-186 0 0,-25-18-1308 0 0,0 0 0 0 0,-1 0 0 0 0,1 0 0 0 0,0 0 0 0 0,0 0 0 0 0,0 0 0 0 0,0-1 0 0 0,0 1 0 0 0,0 0 0 0 0,0-1 0 0 0,0 0 0 0 0,0 0 0 0 0,0 0 0 0 0,0 1-1 0 0,0-2 1 0 0,3 1 0 0 0,-1-1-12 0 0,-1 0-1 0 0,1 0 0 0 0,-1 0 1 0 0,0 0-1 0 0,1-1 0 0 0,-1 0 1 0 0,0 1-1 0 0,0-1 0 0 0,3-3 1 0 0,-1 1-52 0 0,-1 0 0 0 0,1 0 0 0 0,-1 0 1 0 0,0-1-1 0 0,0 0 0 0 0,-1 0 1 0 0,1 0-1 0 0,-1 0 0 0 0,0 0 1 0 0,-1-1-1 0 0,4-6 0 0 0,16-71 804 0 0,-21 78-764 0 0,0 1-1 0 0,-1-1 1 0 0,0 1 0 0 0,1-1 0 0 0,-2 0-1 0 0,0-7 1 0 0,0-9 17 0 0,1 18-52 0 0,0 0 0 0 0,0 0 0 0 0,-1 0 0 0 0,1 0 0 0 0,-1 0 0 0 0,0 0 0 0 0,0 0 0 0 0,0 1 0 0 0,0-1 0 0 0,0 0-1 0 0,0 1 1 0 0,-1-1 0 0 0,0 1 0 0 0,1-1 0 0 0,-1 1 0 0 0,0 0 0 0 0,0-1 0 0 0,0 1 0 0 0,0 0 0 0 0,-1 0 0 0 0,1 1 0 0 0,0-1 0 0 0,-1 0 0 0 0,-3-1 0 0 0,5 3-8 0 0,0-1 0 0 0,0 1 0 0 0,-1-1-1 0 0,1 1 1 0 0,0 0 0 0 0,0 0-1 0 0,-1 0 1 0 0,1 0 0 0 0,0 0-1 0 0,0 0 1 0 0,-1 0 0 0 0,1 0 0 0 0,0 0-1 0 0,0 0 1 0 0,-1 1 0 0 0,1-1-1 0 0,0 0 1 0 0,0 1 0 0 0,0-1-1 0 0,0 1 1 0 0,0 0 0 0 0,0-1 0 0 0,-1 1-1 0 0,1 0 1 0 0,1 0 0 0 0,-1-1-1 0 0,0 1 1 0 0,-1 2 0 0 0,-3 2-68 0 0,1 0 0 0 0,0 0 1 0 0,-6 11-1 0 0,9-13 79 0 0,-5 7-40 0 0,1 1-1 0 0,1 0 1 0 0,0 0-1 0 0,0 0 0 0 0,1 0 1 0 0,0 1-1 0 0,1-1 1 0 0,0 1-1 0 0,1 19 0 0 0,-4 10-9 0 0,4-34 20 0 0,0-1 0 0 0,0 1-1 0 0,1 0 1 0 0,0-1 0 0 0,0 1 0 0 0,0 0-1 0 0,3 11 1 0 0,3 21 319 0 0,-6-33-258 0 0,1 1 0 0 0,0 0 0 0 0,0 0 0 0 0,1 0 0 0 0,0-1 0 0 0,0 1 0 0 0,0-1 0 0 0,7 12-1 0 0,0 1 79 0 0,-8-17-144 0 0,0 1 0 0 0,0-1 1 0 0,0 1-1 0 0,1-1 0 0 0,-1 1 0 0 0,1-1 0 0 0,-1 0 0 0 0,1 1 1 0 0,3 2-1 0 0,1 0 36 0 0,0-1-1 0 0,0 1 1 0 0,1-1 0 0 0,0 0 0 0 0,-1 0 0 0 0,1-1-1 0 0,1 0 1 0 0,-1 0 0 0 0,0-1 0 0 0,1 0 0 0 0,10 2-1 0 0,-8-3-260 0 0,0 0-1 0 0,-1-1 1 0 0,14-1 0 0 0,-10 0-1491 0 0,-1-1 0 0 0,16-5 0 0 0,2-3-4333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49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6448 0 0,'0'0'4156'0'0,"2"0"-3732"0"0,22 0 158 0 0,42 7 0 0 0,84 12-238 0 0,-101-14-344 0 0,-32-3 0 0 0,24 3 0 0 0,-33-3 1 0 0,21 5 44 0 0,37 4-1 0 0,-39-7-40 0 0,29 7 0 0 0,-3 1-193 0 0,-22-8 32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13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3680 0 0,'-7'10'7769'0'0,"8"-6"-7370"0"0,1 0-1 0 0,-1 1 1 0 0,-1-1-1 0 0,1 1 1 0 0,0-1 0 0 0,-1 1-1 0 0,0 4 1 0 0,1 8 204 0 0,-1-10-371 0 0,0-1 0 0 0,0 1-1 0 0,-2 10 1 0 0,1-11-91 0 0,0 0 1 0 0,1 0-1 0 0,0 1 0 0 0,0 5 0 0 0,0-3 0 0 0,0-1 1 0 0,0 0-1 0 0,-1 1 0 0 0,0-1 0 0 0,-4 12 1 0 0,0 7 99 0 0,-2 24 209 0 0,-1 71 0 0 0,7-42-73 0 0,2 70 441 0 0,0-91-714 0 0,3 48-3 0 0,-2-89-101 0 0,-3 30 0 0 0,1 3 0 0 0,4-3 0 0 0,-1-21 18 0 0,-2-1 0 0 0,-2 42 0 0 0,-1-46-9 0 0,-1-4-9 0 0,2-1 1 0 0,0 20-1 0 0,3 3 39 0 0,-5 60 0 0 0,1-36 40 0 0,2 1 1 0 0,12 82 0 0 0,-12-147-79 0 0,10 74 63 0 0,2 20-2 0 0,-2-14-33 0 0,-5-54-1 0 0,2 47-1 0 0,-7-31-27 0 0,7 57 0 0 0,-4-77 14 0 0,-1 0-1 0 0,-2 0 0 0 0,-3 41 1 0 0,3-52-12 0 0,0 0 1 0 0,1 0-1 0 0,3 19 1 0 0,1 19 8 0 0,-5-32 12 0 0,-1-10-17 0 0,1 1 0 0 0,1-1 0 0 0,-1 0 0 0 0,3 10 0 0 0,-1-6 16 0 0,17 82-1618 0 0,-19-76 682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15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1 406 2304 0 0,'0'-1'4874'0'0,"12"-15"-3540"0"0,-1 1 0 0 0,2 1 0 0 0,0 0 0 0 0,0 1 0 0 0,30-22 0 0 0,-20 20-658 0 0,1 0-1 0 0,0 2 1 0 0,29-11-1 0 0,-36 16-518 0 0,-2 3-115 0 0,0 0 1 0 0,1 1 0 0 0,-1 1-1 0 0,20-2 1 0 0,-9 1-50 0 0,8-3 8 0 0,-15 3 3 0 0,1 1 1 0 0,27-1-1 0 0,71-5 196 0 0,0-1-126 0 0,19 4 46 0 0,3 0-104 0 0,-18-2-16 0 0,-64 8-1 0 0,50 0 66 0 0,-89 0-55 0 0,25-3-1 0 0,-26 1 14 0 0,25 1-1 0 0,161 2-22 0 0,-97-2 0 0 0,94 1 0 0 0,-159-3 0 0 0,-31 2 0 0 0,0 0 0 0 0,1 1 0 0 0,15 1 0 0 0,12 4 4 0 0,-1-2 0 0 0,42-1-1 0 0,218-2 50 0 0,-222 0-77 0 0,-38 0-28 0 0,46 5 0 0 0,-17-2 107 0 0,-16-2-46 0 0,-14 0-31 0 0,40-3 0 0 0,-2-1 81 0 0,59-6 113 0 0,-66 3-111 0 0,-49 5-74 0 0,29 4 0 0 0,-28-1-8 0 0,24-2-1 0 0,-29 0 58 0 0,14-2 77 0 0,42 3-1 0 0,-58 0-110 0 0,1-2 0 0 0,14-1 0 0 0,13 0 46 0 0,207-12-76 0 0,-154 6 192 0 0,-71 6-133 0 0,167-4 351 0 0,-161 9-298 0 0,-21-1-43 0 0,0-1-1 0 0,0-1 0 0 0,11 0 0 0 0,149-23 136 0 0,81-36-429 0 0,-219 48 143 0 0,-14 5-1000 0 0,2 1-3506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15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116 634 4608 0 0,'-3'11'5154'0'0,"3"-11"-5054"0"0,-9-8 3684 0 0,3 1-4184 0 0,4 3 567 0 0,1 0 0 0 0,0 1 0 0 0,-1-1 0 0 0,1 0-1 0 0,1 0 1 0 0,-1 0 0 0 0,1 0 0 0 0,-1 0 0 0 0,1 0 0 0 0,1-6 0 0 0,-2-14 311 0 0,-8-88 788 0 0,9 93-1194 0 0,-2 0 1 0 0,0 0-1 0 0,-1 0 0 0 0,0 1 0 0 0,-13-37 0 0 0,12 45 13 0 0,2-1-1 0 0,-4-20 0 0 0,1-4 91 0 0,-18-39 77 0 0,10 39-192 0 0,13 35-61 0 0,0 0 0 0 0,0-1-1 0 0,0 1 1 0 0,0-1 0 0 0,0 1-1 0 0,0 0 1 0 0,-1-1 0 0 0,1 1-1 0 0,0-1 1 0 0,0 1 0 0 0,0 0-1 0 0,0-1 1 0 0,0 1-1 0 0,1 0 1 0 0,-1-1 0 0 0,0 1-1 0 0,0-1 1 0 0,0 1 0 0 0,0 0-1 0 0,0-1 1 0 0,0 1 0 0 0,1 0-1 0 0,-1-1 1 0 0,0 1-1 0 0,0 0 1 0 0,0-1 0 0 0,1 1-1 0 0,-1 0 1 0 0,0-1 0 0 0,1 1-1 0 0,-1 0 1 0 0,0 0 0 0 0,1-1-1 0 0,-1 1 1 0 0,0 0 0 0 0,1 0-1 0 0,-1 0 1 0 0,0 0-1 0 0,1-1 1 0 0,-1 1 0 0 0,0 0-1 0 0,1 0 1 0 0,-1 0 0 0 0,1 0-1 0 0,8-5-11 0 0,-9 5-41 0 0,12 0 11 0 0,0 2 1 0 0,22 4-1 0 0,1 1 43 0 0,-28-6 0 0 0,16 3 0 0 0,1-2 0 0 0,0 0 0 0 0,44-3 0 0 0,-57 0 0 0 0,140-22 0 0 0,-131 19 0 0 0,-4 1 0 0 0,22-8 0 0 0,-34 10 0 0 0,-1 0 0 0 0,1 0 0 0 0,-1 0 0 0 0,1 1 0 0 0,3-1 0 0 0,-3 1 0 0 0,0 0 0 0 0,0-1 0 0 0,0 1 0 0 0,0-1 0 0 0,4-2 0 0 0,10-3 0 0 0,50-22 0 0 0,-27 13 0 0 0,-32 12 0 0 0,-1 5 11 0 0,-8-2-7 0 0,0 1 0 0 0,0-1 0 0 0,1 1-1 0 0,-1-1 1 0 0,0 0 0 0 0,0 1 0 0 0,0-1 0 0 0,0 1-1 0 0,0-1 1 0 0,0 1 0 0 0,1-1 0 0 0,-1 0 0 0 0,0 1-1 0 0,0-1 1 0 0,0 1 0 0 0,-1-1 0 0 0,1 1 0 0 0,0-1-1 0 0,0 1 1 0 0,0-1 0 0 0,0 1 0 0 0,0-1 0 0 0,0 0-1 0 0,-1 1 1 0 0,1-1 0 0 0,0 1 0 0 0,0-1 0 0 0,-4 8 4 0 0,3-7-7 0 0,1 1 0 0 0,-1-1-1 0 0,1 0 1 0 0,-1 0-1 0 0,1 1 1 0 0,-1-1-1 0 0,1 0 1 0 0,0 1-1 0 0,-1-1 1 0 0,1 0 0 0 0,0 1-1 0 0,0-1 1 0 0,0 0-1 0 0,0 1 1 0 0,0-1-1 0 0,1 1 1 0 0,-1-1-1 0 0,0 0 1 0 0,1 1-1 0 0,-1-1 1 0 0,0 0 0 0 0,2 2-1 0 0,-1 3 16 0 0,1 1 1 0 0,-1-1-1 0 0,0 1 0 0 0,-1-1 1 0 0,0 1-1 0 0,0 8 0 0 0,1 25 77 0 0,16 107 345 0 0,-10-79-260 0 0,8 46 63 0 0,-14-110-216 0 0,0 1-101 0 0,-1 1-1 0 0,1-1 0 0 0,1 0 0 0 0,-1 0 0 0 0,1 0 1 0 0,0 0-1 0 0,0 0 0 0 0,1-1 0 0 0,3 6 0 0 0,4 6-391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20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650 47 4608 0 0,'-14'-3'689'0'0,"11"3"-98"0"0,1-1-1 0 0,-1 1 1 0 0,0-1-1 0 0,0 0 1 0 0,1 0-1 0 0,-1 0 0 0 0,-4-3 1 0 0,-10-3 1382 0 0,-15-4-467 0 0,23 8-1130 0 0,1 0 1 0 0,-1 0-1 0 0,0 1 1 0 0,0 0-1 0 0,0 0 1 0 0,-11 0 0 0 0,1 3-30 0 0,1 1 0 0 0,0 1 0 0 0,0 1 0 0 0,-29 9 0 0 0,44-12-339 0 0,-10 2 71 0 0,8-2-29 0 0,1 0-1 0 0,-1 0 1 0 0,1 1-1 0 0,-1-1 1 0 0,-7 5-1 0 0,-27 15 198 0 0,29-17-224 0 0,1 1 1 0 0,0 0-1 0 0,0 1 1 0 0,-15 12-1 0 0,-68 67 192 0 0,84-77-172 0 0,0 0-1 0 0,0 1 1 0 0,1 0 0 0 0,0 1-1 0 0,0-1 1 0 0,1 1 0 0 0,-6 13-1 0 0,-30 80 598 0 0,39-94-620 0 0,0 0 1 0 0,0 0-1 0 0,1 0 0 0 0,1 1 0 0 0,0-1 0 0 0,-1 11 0 0 0,-1 13-17 0 0,2-17-3 0 0,0 0 0 0 0,1-1 0 0 0,1 1 0 0 0,1 0 0 0 0,5 25 0 0 0,-7-39 0 0 0,2 8-2 0 0,1-1 0 0 0,-1 0 0 0 0,2 1 0 0 0,-1-1-1 0 0,1 0 1 0 0,1 0 0 0 0,-1-1 0 0 0,9 11-1 0 0,10 13-179 0 0,-14-18 183 0 0,15 17 0 0 0,-17-25 0 0 0,-1 0 0 0 0,0-1 0 0 0,10 6 0 0 0,-12-9 4 0 0,1 1 1 0 0,-1-1-1 0 0,0 1 1 0 0,-1 0-1 0 0,1 1 1 0 0,-1-1-1 0 0,1 1 1 0 0,-1-1-1 0 0,0 1 1 0 0,5 8-1 0 0,-5-5-5 0 0,1 0 0 0 0,0 0 0 0 0,1-1 0 0 0,0 1 0 0 0,0-1 0 0 0,0 0 0 0 0,0-1 0 0 0,11 9 0 0 0,11 11 0 0 0,-23-21 6 0 0,0 0 0 0 0,1-1 0 0 0,0 0-1 0 0,0 0 1 0 0,0 0 0 0 0,0 0-1 0 0,9 3 1 0 0,-8-4 19 0 0,0 1-1 0 0,-1-1 1 0 0,1 2-1 0 0,10 6 0 0 0,-14-8-24 0 0,0 0 0 0 0,0 0 0 0 0,0 0 0 0 0,0-1 0 0 0,1 1 0 0 0,-1-1 0 0 0,1 0 0 0 0,-1 1 0 0 0,1-1 0 0 0,-1 0 0 0 0,1 0 0 0 0,0-1 0 0 0,3 2 0 0 0,-1-1 0 0 0,0 0 0 0 0,0 0 0 0 0,0 1 0 0 0,-1 0 0 0 0,9 4 0 0 0,-9-4 0 0 0,0 0 0 0 0,1 0 0 0 0,-1 0 0 0 0,1 0 0 0 0,-1-1 0 0 0,1 0 0 0 0,-1 0 0 0 0,7 1 0 0 0,27 1 0 0 0,-29-2 0 0 0,-1 0 0 0 0,1 0 0 0 0,0-1 0 0 0,9-1 0 0 0,12-1 23 0 0,8-1 18 0 0,-24 0-19 0 0,-1-1-1 0 0,20-8 0 0 0,-27 10-18 0 0,2-2 25 0 0,0 1 1 0 0,-1-1-1 0 0,1-1 0 0 0,8-5 0 0 0,3-1-20 0 0,-16 9-2 0 0,0 1 0 0 0,0-1 1 0 0,0 1-1 0 0,0-1 0 0 0,-1 0 0 0 0,1 0 1 0 0,-1 0-1 0 0,4-4 0 0 0,30-30 120 0 0,-13 17-53 0 0,-20 17-71 0 0,1 0 1 0 0,-1-1-1 0 0,0 0 0 0 0,0 0 0 0 0,0 1 0 0 0,0-2 0 0 0,3-3 0 0 0,-6 6 1 0 0,0 0-1 0 0,1 0 0 0 0,-1 1 0 0 0,0-1 0 0 0,0 0 1 0 0,0 1-1 0 0,0-1 0 0 0,0 0 0 0 0,0 0 0 0 0,0 1 0 0 0,0-1 1 0 0,0 0-1 0 0,0 1 0 0 0,-1-1 0 0 0,1 0 0 0 0,0 1 1 0 0,0-1-1 0 0,-1-1 0 0 0,0 1-1 0 0,1 1 0 0 0,0-1 0 0 0,-1 0 0 0 0,1 0 0 0 0,0 1 0 0 0,0-1 0 0 0,0 0 1 0 0,-1 0-1 0 0,1 0 0 0 0,0 1 0 0 0,0-1 0 0 0,0 0 0 0 0,0 0 0 0 0,0 0 0 0 0,0 0 0 0 0,1 1 0 0 0,-1-1 0 0 0,0 0 0 0 0,0 0 0 0 0,1-1 0 0 0,4-3-1 0 0,-4 4 0 0 0,0 1 0 0 0,-1-1 0 0 0,1 1 0 0 0,-1-1 0 0 0,1 1 0 0 0,-1-1 0 0 0,1 0 0 0 0,-1 1 0 0 0,1-1 0 0 0,-1 0 0 0 0,0 1 0 0 0,1-1 0 0 0,-1 0 0 0 0,0 1 0 0 0,0-1 0 0 0,1 0 0 0 0,-1 0 0 0 0,0 1 0 0 0,0-2 0 0 0,0-1 5 0 0,1 1-1 0 0,-1 0 0 0 0,0-1 0 0 0,1 1 0 0 0,0-1 1 0 0,0 1-1 0 0,-1 0 0 0 0,2-1 0 0 0,1-2 1 0 0,5-16 28 0 0,-4 3 1 0 0,0-1 0 0 0,-1 0 0 0 0,0-37 0 0 0,-12-59 85 0 0,3 54-60 0 0,3 44-48 0 0,3 12-11 0 0,-1 0 0 0 0,1 1-1 0 0,-1-1 1 0 0,1 0 0 0 0,1-7 0 0 0,0 5 7 0 0,-1 0-1 0 0,0 0 0 0 0,0 1 1 0 0,-1-1-1 0 0,0 0 0 0 0,0 0 1 0 0,-1 1-1 0 0,1-1 1 0 0,-1 1-1 0 0,-6-11 0 0 0,-2-5 23 0 0,-22-32 0 0 0,-3-1-419 0 0,10 23-1721 0 0,15 13-4627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22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1783 2760 0 0,'0'-9'440'0'0,"-6"-6"1924"0"0,6 14-2199 0 0,-1 0 0 0 0,1 0-1 0 0,-1-1 1 0 0,1 1 0 0 0,-1 0 0 0 0,1-1 0 0 0,0 1 0 0 0,-1 0 0 0 0,1-1 0 0 0,0 1 0 0 0,0 0 0 0 0,0-1 0 0 0,0 1 0 0 0,0 0-1 0 0,0-1 1 0 0,1 1 0 0 0,-1 0 0 0 0,1-3 0 0 0,3-5 71 0 0,-2 3-101 0 0,1 1 1 0 0,-1-1-1 0 0,-1 1 0 0 0,1-1 1 0 0,-1 0-1 0 0,0 0 0 0 0,1-11 1 0 0,-2 11 26 0 0,-1 0 0 0 0,0 0 0 0 0,0 0 0 0 0,-3-8 0 0 0,-2-15 460 0 0,5 19-349 0 0,-2-1 0 0 0,1 1 0 0 0,-7-13 0 0 0,6 13-28 0 0,-1 0-1 0 0,1 0 1 0 0,-2-19-1 0 0,2 13 47 0 0,0-1 1 0 0,-6-20-1 0 0,4 22-99 0 0,1-1 0 0 0,-3-29 0 0 0,2 5 46 0 0,0-24 212 0 0,-4-30 114 0 0,2 21-359 0 0,2 16-33 0 0,0-25 86 0 0,11-7 15 0 0,1 5-146 0 0,-7 72 69 0 0,2 0 0 0 0,3-20 0 0 0,1-2 754 0 0,5-26-280 0 0,1-8-698 0 0,-10 58 56 0 0,0 1-1 0 0,4-13 1 0 0,-4 15-138 0 0,0 1 0 0 0,0-1 0 0 0,-1 0 0 0 0,0 0 0 0 0,0-1-1 0 0,0-11 1 0 0,-2 8-237 0 0,0 5 296 0 0,0 0 1 0 0,0 0 0 0 0,1 0 0 0 0,0-1-1 0 0,0 1 1 0 0,1 0 0 0 0,0 0 0 0 0,0 0 0 0 0,0 0-1 0 0,1 1 1 0 0,2-8 0 0 0,-1 6 74 0 0,0 0-1 0 0,4-14 1 0 0,-6 14-10 0 0,1 0-1 0 0,1 0 1 0 0,-1 0-1 0 0,8-12 0 0 0,-1 3-13 0 0,-4 9 0 0 0,-1-1 0 0 0,2 0 0 0 0,5-6 0 0 0,49-50 64 0 0,-45 45 47 0 0,-13 17-103 0 0,0-1 0 0 0,0 0 1 0 0,0 0-1 0 0,1 1 0 0 0,-1-1 0 0 0,0 1 0 0 0,4-3 0 0 0,19-16-175 0 0,-20 16 160 0 0,0 1 1 0 0,0-1-1 0 0,1 1 0 0 0,-1 0 0 0 0,10-4 0 0 0,2-3 7 0 0,40-16 139 0 0,-48 24-86 0 0,-7 3-53 0 0,-1 0 0 0 0,1 0 0 0 0,-1 0 0 0 0,1 0 0 0 0,-1-1 0 0 0,1 1 0 0 0,-1 0 0 0 0,0-1 0 0 0,1 1 0 0 0,-1-1 0 0 0,1 0 0 0 0,-1 1 0 0 0,2-2 0 0 0,0 0 0 0 0,-1 1 0 0 0,1 0 0 0 0,-1 1 0 0 0,0-1 0 0 0,1 0 0 0 0,-1 1 0 0 0,1-1 0 0 0,-1 1 0 0 0,1 0 0 0 0,-1 0 0 0 0,5 0 0 0 0,3 0 0 0 0,-4 0 5 0 0,1 1-13 0 0,9 4 75 0 0,-15-5-58 0 0,1 1 0 0 0,-1-1 0 0 0,0 0 0 0 0,1 1 0 0 0,-1 0 0 0 0,1-1 0 0 0,-1 1 0 0 0,0 0 0 0 0,1 0 0 0 0,-1-1 0 0 0,2 3 0 0 0,15 10 75 0 0,-13-9-54 0 0,1 0-1 0 0,-2 0 0 0 0,1 1 1 0 0,5 5-1 0 0,-6-5 15 0 0,1 0 0 0 0,0-1 0 0 0,8 8 0 0 0,15 19 84 0 0,-7 2-11 0 0,-12-19-90 0 0,13 18 90 0 0,-9-11-10 0 0,-11-17-75 0 0,1 1 0 0 0,-1-1 0 0 0,1 0 0 0 0,4 5 0 0 0,-5-6-21 0 0,1 1 0 0 0,-1 0-1 0 0,0-1 1 0 0,-1 1 0 0 0,1 0 0 0 0,-1 0-1 0 0,0 0 1 0 0,0 0 0 0 0,1 6 0 0 0,3 11 33 0 0,7 18 54 0 0,19 55-15 0 0,-29-89-77 0 0,-1 0-1 0 0,1 0 0 0 0,-1 0 0 0 0,-1 0 0 0 0,1 0 0 0 0,-1 1 0 0 0,0-1 0 0 0,0 0 1 0 0,0 0-1 0 0,-2 7 0 0 0,1-6-4 0 0,0 0 0 0 0,1 0 0 0 0,0 1 0 0 0,0-1 0 0 0,0 0 0 0 0,3 11 0 0 0,1 6 9 0 0,-3-17 4 0 0,0-1-1 0 0,0 1 1 0 0,3 9-1 0 0,11 35-13 0 0,-8-26 0 0 0,-6-19 0 0 0,0 0 0 0 0,0 0 0 0 0,1 0 0 0 0,0 0 0 0 0,2 5 0 0 0,34 75 128 0 0,-30-63-168 0 0,-7-19 37 0 0,0-1 0 0 0,-1 1 0 0 0,1-1 0 0 0,0 1 0 0 0,0-1 0 0 0,1 1 0 0 0,1 2 0 0 0,2 3 3 0 0,-1 0 0 0 0,0 0 0 0 0,0 1 0 0 0,2 9 0 0 0,2 3 0 0 0,4 7 0 0 0,-12-27 2 0 0,1 0 0 0 0,-1 0-1 0 0,0 0 1 0 0,1 0-1 0 0,-1 1 1 0 0,0-1-1 0 0,0 0 1 0 0,0 0 0 0 0,1 0-1 0 0,-1 1 1 0 0,-1-1-1 0 0,1 0 1 0 0,0 0-1 0 0,0 0 1 0 0,-1 2-1 0 0,1-1 4 0 0,-1-1-1 0 0,1 0 0 0 0,0 1 0 0 0,0-1 0 0 0,0 0 0 0 0,0 1 0 0 0,0-1 1 0 0,0 0-1 0 0,0 1 0 0 0,0-1 0 0 0,1 3 0 0 0,16 47-15 0 0,-13-37 11 0 0,6 12 0 0 0,-9-24 0 0 0,0 1 0 0 0,0-1 0 0 0,-1 0 0 0 0,1 1 0 0 0,0-1 0 0 0,-1 0 0 0 0,0 1 0 0 0,0-1 0 0 0,0 5 0 0 0,0-3 0 0 0,0 0 0 0 0,1 0 0 0 0,-1 0 0 0 0,1 0 0 0 0,0 0 0 0 0,0 0 0 0 0,0 0 0 0 0,2 5 0 0 0,3 13 0 0 0,-6-18 0 0 0,1-1 0 0 0,0 1 0 0 0,0-1 0 0 0,0 0 0 0 0,2 6 0 0 0,-2-7 0 0 0,0 0 0 0 0,0 1 0 0 0,0-1 0 0 0,-1 1 0 0 0,1-1 0 0 0,-1 1 0 0 0,0-1 0 0 0,1 6 0 0 0,-1-4 0 0 0,0 1 0 0 0,0-1 0 0 0,1 0 0 0 0,0 1 0 0 0,0-1 0 0 0,3 8 0 0 0,2 15 55 0 0,-6-23-30 0 0,1 0-1 0 0,0 0 1 0 0,0 1-1 0 0,0-1 0 0 0,3 7 1 0 0,13 31-227 0 0,-16-41 202 0 0,-1 0 0 0 0,1 0 0 0 0,0 0 0 0 0,-1 1 0 0 0,1-1 0 0 0,-1 0 0 0 0,1 0 0 0 0,-1 1 0 0 0,0-1 0 0 0,1 0 0 0 0,-1 1 0 0 0,0-1 0 0 0,0 1 0 0 0,0-1 0 0 0,0 0 0 0 0,0 2 0 0 0,0 5 0 0 0,1 2 2 0 0,2-1 1 0 0,0 0-1 0 0,0 1 0 0 0,0-1 0 0 0,1-1 0 0 0,8 14 0 0 0,-11-21 16 0 0,-1 1 0 0 0,1-1 0 0 0,0 1 1 0 0,0 0-1 0 0,-1 0 0 0 0,1-1 0 0 0,-1 1 0 0 0,0 0 0 0 0,1 2 0 0 0,2 10-12 0 0,6 1-197 0 0,-8-14 191 0 0,-1-1-1 0 0,1 1 1 0 0,-1-1-1 0 0,0 1 1 0 0,1 0-1 0 0,-1-1 1 0 0,1 1-1 0 0,-1 0 1 0 0,0-1-1 0 0,0 1 1 0 0,1 0-1 0 0,-1 0 1 0 0,0-1-1 0 0,0 1 1 0 0,0 0-1 0 0,0 0 1 0 0,0-1-1 0 0,0 1 1 0 0,0 0-1 0 0,0 1 1 0 0,-1 1-1 0 0,11 36 1 0 0,-4-23 69 0 0,-5-14-53 0 0,0 0-1 0 0,0 0 0 0 0,0 0 0 0 0,-1 0 0 0 0,1 1 0 0 0,-1-1 0 0 0,1 0 1 0 0,-1 3-1 0 0,6 23-191 0 0,-3-11 426 0 0,0-10-268 0 0,-2-6-72 0 0,-1 1-68 0 0,0 7 144 0 0,0-2-140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2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507 0 5496 0 0,'0'0'497'0'0,"-9"13"-358"0"0,0 6 421 0 0,7-16-474 0 0,0-1 0 0 0,1 1 0 0 0,0 0 0 0 0,-1 0 0 0 0,1 0 0 0 0,0 4 0 0 0,-1-4-17 0 0,1 1 0 0 0,0 0 0 0 0,-1-1 0 0 0,0 0 0 0 0,1 1 0 0 0,-1-1 0 0 0,-5 5 0 0 0,-5 10 285 0 0,-32 75 1046 0 0,19-51-1054 0 0,17-30-265 0 0,-12 24 0 0 0,5-8 42 0 0,-29 44 1 0 0,16-28 241 0 0,16-26-74 0 0,-26 29 1 0 0,8-11 69 0 0,-8 4 16 0 0,33-32-257 0 0,-1 0-1 0 0,0-1 1 0 0,-1 0-1 0 0,0 0 1 0 0,0 0 0 0 0,-12 8-1 0 0,10-8-45 0 0,1 0-1 0 0,-12 14 0 0 0,14-15-39 0 0,0 1-1 0 0,0-1 1 0 0,-1 0 0 0 0,-14 10-1 0 0,19-16 0 0 0,-1 1-67 0 0,2 6 451 0 0,2-6-454 0 0,-1-1 0 0 0,1 1 0 0 0,0-1 0 0 0,0 0 0 0 0,-1 1 0 0 0,1-1 1 0 0,0 0-1 0 0,0 1 0 0 0,0-1 0 0 0,0 0 0 0 0,0 0 0 0 0,0 0 0 0 0,-1 0 0 0 0,1 0 0 0 0,0 0 0 0 0,0 0 0 0 0,0 0 0 0 0,1 0 0 0 0,0 0-49 0 0,-1 0-34 0 0,1 0-1 0 0,-1-1 1 0 0,1 1-1 0 0,-1-1 0 0 0,1 1 1 0 0,-1-1-1 0 0,1 1 1 0 0,-1-1-1 0 0,0 0 0 0 0,1 0 1 0 0,1-1-1 0 0,-1 1 327 0 0,6-2-259 0 0,-2-4-18 0 0,-3 5 41 0 0,6-14-91 0 0,0-1 37 0 0,13-13-434 0 0,-17 22 46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24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1 251 4144 0 0,'0'0'319'0'0,"0"-2"-210"0"0,0 0-144 0 0,-1-12 1264 0 0,1-1-1 0 0,1 1 1 0 0,1-1-1 0 0,4-21 1 0 0,1 11 6 0 0,5-16-470 0 0,-5 24-628 0 0,7-16-29 0 0,-3 11-35 0 0,-9 17-55 0 0,-2 4 62 0 0,2 0 0 0 0,4-5-39 0 0,-4 5 87 0 0,-2 3 32 0 0,1 1-126 0 0,0 0 1 0 0,0 0 0 0 0,-1-1-1 0 0,1 1 1 0 0,-1 0-1 0 0,0 0 1 0 0,1 1-1 0 0,-2-1 1 0 0,1 3-1 0 0,-4 56-223 0 0,0-23-128 0 0,4-38 317 0 0,-1 1 0 0 0,1-1 0 0 0,0 1 0 0 0,0 0 0 0 0,0-1 0 0 0,0 1 0 0 0,1 0 0 0 0,-1-1 0 0 0,0 1 0 0 0,2 1 0 0 0,0 10 0 0 0,-3-9 0 0 0,1-3 0 0 0,0-1 0 0 0,0 1 0 0 0,0 0 0 0 0,0 0 0 0 0,0 0 0 0 0,0 0 0 0 0,0 0 0 0 0,0 0 0 0 0,1 0 0 0 0,-1 0 0 0 0,0 0 0 0 0,0-1 0 0 0,1 1 0 0 0,-1 0 0 0 0,1 0 0 0 0,-1 0 0 0 0,1 0 0 0 0,4 10 0 0 0,0-5 0 0 0,4-7 21 0 0,-3 3 32 0 0,-5-2-37 0 0,0 1 1 0 0,1-1-1 0 0,-1 0 0 0 0,0 0 0 0 0,0 1 0 0 0,0-1 0 0 0,0 0 0 0 0,1 0 0 0 0,-1 0 0 0 0,0 0 0 0 0,0 0 0 0 0,0-1 0 0 0,0 1 1 0 0,2 0-1 0 0,6-2-1 0 0,0 1 1 0 0,17 0-1 0 0,-25 1-131 0 0,8-1-101 0 0,-2-1 278 0 0,-1 0 0 0 0,0 0-1 0 0,1-1 1 0 0,-1 0 0 0 0,0 0 0 0 0,0 0-1 0 0,9-9 1 0 0,13-5-72 0 0,4-4 63 0 0,-25 15-34 0 0,0 1 0 0 0,0 1 0 0 0,0-1 0 0 0,1 1 0 0 0,11-4 0 0 0,-4 2-18 0 0,-13 5-4 0 0,0 0 1 0 0,1 0 0 0 0,-1 0 0 0 0,1 0-1 0 0,0 1 1 0 0,-1-1 0 0 0,1 1 0 0 0,3-1-1 0 0,-2 1-60 0 0,0 0-1 0 0,1-1 0 0 0,-1 0 0 0 0,0 0 1 0 0,0 0-1 0 0,0 0 0 0 0,0-1 0 0 0,5-1 1 0 0,-7 2 720 0 0,0 1-561 0 0,-2 0-71 0 0,0 0 0 0 0,0 0 0 0 0,1-1 0 0 0,-1 1 0 0 0,0 0-1 0 0,0 0 1 0 0,1 0 0 0 0,-1 0 0 0 0,0 0 0 0 0,0 0 0 0 0,1 0 0 0 0,-1 0 0 0 0,0 0-1 0 0,0 0 1 0 0,1 0 0 0 0,-1 1 0 0 0,0-1 0 0 0,0 0 0 0 0,0 0 0 0 0,1 0 0 0 0,-1 0 0 0 0,0 0-1 0 0,0 0 1 0 0,1 0 0 0 0,-1 1 0 0 0,0-1 0 0 0,0 0 0 0 0,0 0 0 0 0,1 1 0 0 0,0 2 8 0 0,-1 0 0 0 0,1 0 1 0 0,0 0-1 0 0,-1 0 0 0 0,0 1 1 0 0,0-1-1 0 0,0 0 0 0 0,0 0 1 0 0,0 1-1 0 0,-1-1 0 0 0,1 0 1 0 0,-1 0-1 0 0,0 0 1 0 0,-2 6-1 0 0,-3 6 289 0 0,-14 24 0 0 0,13-27-55 0 0,2-3-193 0 0,0 0-1 0 0,0-1 1 0 0,-1 1 0 0 0,0-1 0 0 0,0-1-1 0 0,-15 14 1 0 0,2-4-61 0 0,7-5-334 0 0,0-1-1 0 0,-19 12 0 0 0,10-10-3527 0 0,4-1-1294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24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716 0 3224 0 0,'-1'1'240'0'0,"-15"25"23"0"0,12-18 660 0 0,-1 0 0 0 0,-10 11 0 0 0,-16 20 2450 0 0,17-21-2549 0 0,-15 15 1 0 0,11-15-373 0 0,-2 4 58 0 0,-1-2 0 0 0,-1 0 0 0 0,-1-2 0 0 0,-31 20 0 0 0,38-30-195 0 0,-23 9 0 0 0,23-11-182 0 0,-22 11 0 0 0,-21 15 131 0 0,19-11-156 0 0,-42 30 1 0 0,65-40-73 0 0,0-1 0 0 0,-25 11 0 0 0,31-16 0 0 0,-6 6 59 0 0,14-9-76 0 0,1 0 0 0 0,-1 0 0 0 0,0 0 0 0 0,1-1 0 0 0,-1 0 0 0 0,0 1 0 0 0,0-1 0 0 0,0 0 0 0 0,-3 1 0 0 0,2-2 5 0 0,3 0-19 0 0,0 0 1 0 0,1 0-1 0 0,-1 0 0 0 0,1 0 0 0 0,-1 0 1 0 0,0 0-1 0 0,1 0 0 0 0,-1 0 1 0 0,1 1-1 0 0,-1-1 0 0 0,0 0 0 0 0,1 0 1 0 0,-1 0-1 0 0,1 1 0 0 0,-1-1 0 0 0,1 0 1 0 0,-1 1-1 0 0,1-1 0 0 0,-2 1 0 0 0,2 0 225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26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75 4144 0 0,'0'0'7764'0'0,"-1"-2"-7643"0"0,-1 1-88 0 0,-8-13 113 0 0,-20-28 290 0 0,30 42-420 0 0,-1-1 0 0 0,1 1 1 0 0,0-1-1 0 0,-1 1 1 0 0,1-1-1 0 0,-1 1 0 0 0,1-1 1 0 0,-1 1-1 0 0,1 0 0 0 0,-1-1 1 0 0,1 1-1 0 0,-1 0 1 0 0,1 0-1 0 0,-1-1 0 0 0,1 1 1 0 0,-1 0-1 0 0,0 0 0 0 0,1 0 1 0 0,-1 0-1 0 0,0 0 1 0 0,0 0 4 0 0,1-1 1 0 0,-1 1 0 0 0,1 0-1 0 0,-1 0 1 0 0,0 0 0 0 0,1 0-1 0 0,-1 0 1 0 0,1-1 0 0 0,-1 1-1 0 0,1 0 1 0 0,-1 0 0 0 0,1-1-1 0 0,-1 1 1 0 0,1 0 0 0 0,-1-1 0 0 0,1 1-1 0 0,0-1 1 0 0,-1 0 0 0 0,0 1-2 0 0,0 0 1 0 0,0-1 0 0 0,0 1 0 0 0,0 0 0 0 0,1 0 0 0 0,-1 0 0 0 0,0 0 0 0 0,0 0-1 0 0,0 0 1 0 0,0 0 0 0 0,0 0 0 0 0,0 0 0 0 0,-1 0 0 0 0,2 0 7 0 0,-18-1 201 0 0,16 0-217 0 0,-1 1 0 0 0,1 0 0 0 0,-1-1 1 0 0,1 1-1 0 0,0 0 0 0 0,-1 1 0 0 0,1-1 1 0 0,-1 0-1 0 0,1 1 0 0 0,0-1 0 0 0,-3 2 1 0 0,-27 6 6 0 0,26-7-19 0 0,0 0-1 0 0,0 1 1 0 0,1-1-1 0 0,-1 1 1 0 0,1 1-1 0 0,-7 2 1 0 0,10-3 2 0 0,0 0 1 0 0,0 0 0 0 0,0 0-1 0 0,0 0 1 0 0,1 0 0 0 0,-1 0 0 0 0,1 1-1 0 0,-1-1 1 0 0,1 0 0 0 0,0 1 0 0 0,0-1-1 0 0,0 1 1 0 0,0-1 0 0 0,1 1-1 0 0,-1-1 1 0 0,1 1 0 0 0,-1 0 0 0 0,1-1-1 0 0,0 1 1 0 0,0 0 0 0 0,0 2 0 0 0,0-2-3 0 0,1-1 1 0 0,-1 0-1 0 0,1 0 1 0 0,-1 0 0 0 0,1 1-1 0 0,0-1 1 0 0,0 0-1 0 0,0 0 1 0 0,0 0-1 0 0,0 0 1 0 0,0 0 0 0 0,3 2-1 0 0,-3-2 7 0 0,1 0-1 0 0,0 0 0 0 0,-1 1 1 0 0,1-1-1 0 0,-1 0 1 0 0,1 1-1 0 0,-1-1 0 0 0,1 4 1 0 0,-2-6-8 0 0,0 1-1 0 0,0 0 0 0 0,1 0 1 0 0,-1 0-1 0 0,0 0 0 0 0,1 0 0 0 0,-1 0 0 0 0,1 0 0 0 0,-1 0 0 0 0,1 0 1 0 0,0 0-1 0 0,-1-1 0 0 0,1 1 0 0 0,0 0 0 0 0,-1-1 0 0 0,1 1 1 0 0,0 0-1 0 0,0-1 0 0 0,0 1 0 0 0,-1-1 0 0 0,1 1 0 0 0,0-1 1 0 0,0 1-1 0 0,0-1 0 0 0,0 0 0 0 0,0 1 0 0 0,0-1 0 0 0,0 0 1 0 0,0 0-1 0 0,0 0 0 0 0,0 0 0 0 0,0 0 0 0 0,0 0 0 0 0,0 0 0 0 0,0 0 1 0 0,0 0-1 0 0,0 0 0 0 0,0 0 0 0 0,0-1 0 0 0,0 1 0 0 0,0 0 1 0 0,0-1-1 0 0,2 0 0 0 0,-3 1-3 0 0,1 0 6 0 0,-1 0-1 0 0,1-1 0 0 0,-1 1 0 0 0,1 0 0 0 0,-1 0 0 0 0,1 0 0 0 0,-1 0 0 0 0,1-1 0 0 0,-1 1 0 0 0,0 0 1 0 0,1 0-1 0 0,-1-1 0 0 0,1 1 0 0 0,-1 0 0 0 0,0-1 0 0 0,1 1 0 0 0,-1 0 0 0 0,0-1 0 0 0,0 1 0 0 0,1 0 0 0 0,-1-1 1 0 0,0 1-1 0 0,0-1 0 0 0,1 1 0 0 0,-1-1 0 0 0,0 1 0 0 0,0-1 0 0 0,0 1 0 0 0,0-1 0 0 0,0 1 0 0 0,0-1 1 0 0,1 0 141 0 0,-4 1-120 0 0,0 0 0 0 0,0 1 0 0 0,0 0 1 0 0,1 0-1 0 0,-1 0 0 0 0,0 0 0 0 0,0 0 0 0 0,1 1 0 0 0,-1-1 0 0 0,1 1 0 0 0,-1-1 0 0 0,1 1 0 0 0,0 0 0 0 0,0 0 0 0 0,-1 0 0 0 0,1 0 0 0 0,-1 3 1 0 0,-12 16-75 0 0,12-18 39 0 0,1 0 0 0 0,-1-1 0 0 0,1 1-1 0 0,0 1 1 0 0,-2 3 0 0 0,-7 13-87 0 0,9-17 83 0 0,0 0 1 0 0,1 0 0 0 0,-1 1-1 0 0,0-1 1 0 0,1 0-1 0 0,0 1 1 0 0,0-1-1 0 0,-1 6 1 0 0,-17 92-131 0 0,15-89 136 0 0,1 2 9 0 0,10 15 5 0 0,-7-27-3 0 0,1-1 0 0 0,-1 0 0 0 0,0 0 0 0 0,1 0 0 0 0,-1 1 0 0 0,0-1 0 0 0,1 0 0 0 0,0 0 0 0 0,-1 0 0 0 0,1 0 0 0 0,0 0 0 0 0,-1 0 0 0 0,1 0 0 0 0,0 0 0 0 0,0 0 0 0 0,0 0 0 0 0,0-1 0 0 0,0 1 0 0 0,0 0 0 0 0,0 0 0 0 0,0-1 0 0 0,0 1 0 0 0,0-1 0 0 0,0 1 0 0 0,1-1 0 0 0,-1 0 0 0 0,0 1 0 0 0,2-1 0 0 0,4 2 0 0 0,-4-1 8 0 0,1-1 0 0 0,-1 1 0 0 0,1-1 0 0 0,-1 1 0 0 0,1-1 0 0 0,-1 0 0 0 0,1-1 1 0 0,0 1-1 0 0,-1 0 0 0 0,1-1 0 0 0,-1 0 0 0 0,1 0 0 0 0,-1 0 0 0 0,0 0 0 0 0,1-1 0 0 0,-1 1 1 0 0,0-1-1 0 0,4-2 0 0 0,7-6 51 0 0,-1 0 1 0 0,20-18 0 0 0,-27 22-57 0 0,133-126-2446 0 0,-99 93 791 0 0,-13 15-2821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28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62 3680 0 0,'-19'0'138'0'0,"-18"4"956"0"0,19-2 1247 0 0,-10 2 214 0 0,26-3-1945 0 0,1 0-484 0 0,0-1 0 0 0,-1 1 0 0 0,1-1 0 0 0,0 1 0 0 0,-1 0 0 0 0,1 0 0 0 0,0-1 0 0 0,0 1 0 0 0,0 0 0 0 0,-2 2 0 0 0,0-1 86 0 0,-2 2 65 0 0,0 1 0 0 0,0 0 1 0 0,0-1-1 0 0,0 1 0 0 0,-6 10 1 0 0,10-13-218 0 0,0-1 0 0 0,-1 0 0 0 0,1 1 1 0 0,-1-1-1 0 0,1 0 0 0 0,-1 1 1 0 0,-2 0-1 0 0,2-1-31 0 0,1 0 1 0 0,0 0-1 0 0,-1 0 1 0 0,1 0-1 0 0,0 0 1 0 0,0 0-1 0 0,0 0 1 0 0,0 0-1 0 0,0 0 1 0 0,-1 2-1 0 0,0 0 28 0 0,-1 5 77 0 0,-1-1 0 0 0,-1 0-1 0 0,-4 7 1 0 0,2-2 68 0 0,1-1 0 0 0,0 1 0 0 0,1 0 0 0 0,-7 24-1 0 0,8-27-128 0 0,3-4-21 0 0,0 0 1 0 0,1 0-1 0 0,-1 0 1 0 0,1 0-1 0 0,0 9 1 0 0,-1 18 135 0 0,0-24-120 0 0,0 1 0 0 0,1 13 0 0 0,0-14-19 0 0,0 0 1 0 0,-3 15-1 0 0,2-14 6 0 0,-1 1 0 0 0,2-1 0 0 0,-1 1 0 0 0,1 0 0 0 0,0-1 0 0 0,3 16-1 0 0,-4 1 72 0 0,0-23-115 0 0,1 0-1 0 0,-1 0 1 0 0,1 0 0 0 0,0 0-1 0 0,0 0 1 0 0,0 0-1 0 0,0 0 1 0 0,1 4 0 0 0,4 6 10 0 0,-4-10-1 0 0,0 1-1 0 0,0-1 1 0 0,0 1 0 0 0,0 0 0 0 0,0-1 0 0 0,-1 7 0 0 0,1-8-12 0 0,-1 0 0 0 0,0 0-1 0 0,1 0 1 0 0,-1 0 0 0 0,1 0 0 0 0,0 0 0 0 0,0 0 0 0 0,-1 0 0 0 0,1 0-1 0 0,1 0 1 0 0,-1 0 0 0 0,0 0 0 0 0,0-1 0 0 0,2 3 0 0 0,10 16 44 0 0,-13-19-49 0 0,0 0-1 0 0,1 0 1 0 0,-1 1-1 0 0,1-1 1 0 0,0 0-1 0 0,-1 0 0 0 0,1 0 1 0 0,0 0-1 0 0,0 0 1 0 0,-1 0-1 0 0,1 0 0 0 0,0 0 1 0 0,0 0-1 0 0,0 0 1 0 0,0 0-1 0 0,0-1 1 0 0,0 1-1 0 0,1 0 0 0 0,0 0 1 0 0,3 1 14 0 0,-1 1 1 0 0,0 0 0 0 0,0 0-1 0 0,0 0 1 0 0,0 1 0 0 0,0-1-1 0 0,4 6 1 0 0,2 2 18 0 0,2 0 0 0 0,-1-1 1 0 0,1 0-1 0 0,20 12 0 0 0,-27-19-26 0 0,-1-1 0 0 0,1 1 1 0 0,0-1-1 0 0,-1 0 0 0 0,1 0 0 0 0,10 2 0 0 0,-12-3-2 0 0,1 0 0 0 0,-1 0-1 0 0,1 0 1 0 0,-1 1 0 0 0,4 1-1 0 0,6 2 5 0 0,0 0-1 0 0,0 0 1 0 0,0-2-1 0 0,1 0 0 0 0,-1 0 1 0 0,22 0-1 0 0,-5 1 27 0 0,-8-2-2 0 0,-1-2 1 0 0,1 0-1 0 0,0-1 1 0 0,-1-1 0 0 0,1-1-1 0 0,31-9 1 0 0,1-4 48 0 0,-44 13-65 0 0,0 0 0 0 0,1-1 0 0 0,-2 0-1 0 0,1-1 1 0 0,11-7 0 0 0,0 0 40 0 0,-17 9-51 0 0,0 1-1 0 0,-1-1 1 0 0,1 0 0 0 0,-1 0 0 0 0,0 0 0 0 0,0-1-1 0 0,0 1 1 0 0,3-5 0 0 0,9-11 40 0 0,0 2 6 0 0,-2 0 1 0 0,0 0-1 0 0,-1-1 1 0 0,0-1 0 0 0,10-24-1 0 0,-16 31-15 0 0,-1 0 0 0 0,-1 0 0 0 0,0-1 0 0 0,-1 1 0 0 0,0-1 0 0 0,-1 0 0 0 0,0 0 0 0 0,-1 1 0 0 0,0-1 0 0 0,-1 0 0 0 0,-1 0 0 0 0,0 0 0 0 0,-1 0 0 0 0,0 0 0 0 0,-4-12 0 0 0,-1 0 274 0 0,-18-44 1 0 0,20 58-231 0 0,0 0 0 0 0,-1 1 0 0 0,-1 0 1 0 0,1 1-1 0 0,-2-1 0 0 0,-10-11 1 0 0,-3 1 160 0 0,-1 0 0 0 0,-47-33 1 0 0,61 49-204 0 0,0-1 0 0 0,-15-4 0 0 0,15 6-11 0 0,-1-1-1 0 0,-11-6 1 0 0,13 6-20 0 0,1 1 0 0 0,-1 0 0 0 0,1 1 0 0 0,-1 0 0 0 0,-11-3 0 0 0,10 3-40 0 0,1 0 0 0 0,-1 0 0 0 0,1-1-1 0 0,-10-4 1 0 0,6 2-309 0 0,0 1-1 0 0,0 1 1 0 0,0 0-1 0 0,-1 0 1 0 0,1 1-1 0 0,-1 1 1 0 0,-22-1-1 0 0,11 5-1858 0 0,1 1-4233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50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10856 0 0,'0'0'2852'0'0,"3"0"-2712"0"0,20 2-83 0 0,-18-1-34 0 0,1 0 0 0 0,-1-1-1 0 0,1 1 1 0 0,8-2-1 0 0,-6 1-12 0 0,1 0 0 0 0,-1 0 0 0 0,0 1 0 0 0,1 0-1 0 0,-1 1 1 0 0,11 3 0 0 0,-9-3 1 0 0,132 40 94 0 0,-105-30-92 0 0,11 2 46 0 0,27 8-846 0 0,-53-14-2496 0 0,5-4-1106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31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1038 181 3224 0 0,'3'-9'2990'0'0,"-6"3"-2471"0"0,-1 0 0 0 0,1 0 0 0 0,-1 1 0 0 0,-1-1-1 0 0,1 1 1 0 0,-1 0 0 0 0,0 1 0 0 0,0-1-1 0 0,0 1 1 0 0,-9-6 0 0 0,-16-13 648 0 0,20 15-706 0 0,0 1 0 0 0,-1 0 1 0 0,-22-11-1 0 0,20 11-26 0 0,6 4-264 0 0,1 1 0 0 0,-1-1 0 0 0,0 1 1 0 0,1 1-1 0 0,-1-1 0 0 0,-7 0 1 0 0,-27-6 792 0 0,26 5-680 0 0,0 0-1 0 0,-1 1 0 0 0,1 1 0 0 0,-23 0 0 0 0,-2 1 1 0 0,-4-2-33 0 0,-26-1 82 0 0,46 2-258 0 0,0 1 0 0 0,-38 5-1 0 0,14-1 62 0 0,40-3-105 0 0,0 0 0 0 0,0 0-1 0 0,0 1 1 0 0,1 1 0 0 0,-15 5-1 0 0,-34 21 89 0 0,47-24-112 0 0,6-3 2 0 0,1 0-1 0 0,-1 0 1 0 0,0 0 0 0 0,0 0 0 0 0,1 1 0 0 0,-5 5-1 0 0,-11 10 9 0 0,2-5 18 0 0,2 1-1 0 0,-24 29 0 0 0,2-1-13 0 0,32-39-20 0 0,1 0 0 0 0,0 0 0 0 0,1 1-1 0 0,-1-1 1 0 0,1 1 0 0 0,-1-1 0 0 0,1 1-1 0 0,0 0 1 0 0,0 0 0 0 0,1-1 0 0 0,-1 2 0 0 0,1-1-1 0 0,-2 6 1 0 0,2-7 5 0 0,0 0-1 0 0,0 0 1 0 0,-1 0-1 0 0,1 0 1 0 0,-1 0 0 0 0,0 0-1 0 0,0 0 1 0 0,-4 4-1 0 0,4-5-4 0 0,-1 1-1 0 0,1 1 1 0 0,0-1-1 0 0,0 0 0 0 0,0 0 1 0 0,0 1-1 0 0,-1 5 0 0 0,-3 30 0 0 0,1-4 0 0 0,-5 53 0 0 0,7-56 0 0 0,0-17 0 0 0,2-12 0 0 0,0-1 0 0 0,1 1 0 0 0,-1-1 0 0 0,1 1 0 0 0,0 0 0 0 0,-1-1 0 0 0,1 1 0 0 0,1 4 0 0 0,5 12 0 0 0,-5-16 0 0 0,0 0 0 0 0,0 0 0 0 0,0 0 0 0 0,0 1 0 0 0,0-1 0 0 0,-1 0 0 0 0,0 1 0 0 0,1-1 0 0 0,-1 0 0 0 0,-1 1 0 0 0,1-1 0 0 0,-1 5 0 0 0,0-3 0 0 0,0 0-1 0 0,1 1 0 0 0,-1-1 0 0 0,1 0 0 0 0,1 1 0 0 0,-1-1 1 0 0,1 0-1 0 0,-1 0 0 0 0,1 1 0 0 0,1-1 0 0 0,-1 0 1 0 0,4 7-1 0 0,-3-4-10 0 0,-1-1 0 0 0,1 1 0 0 0,-1 0 0 0 0,-1 8 1 0 0,2 6 10 0 0,-3-3 0 0 0,0-17 0 0 0,1-1 0 0 0,0 1 0 0 0,-1 0 0 0 0,1-1 0 0 0,0 1 0 0 0,0 0 0 0 0,0-1 0 0 0,0 1 0 0 0,1 0 0 0 0,-1-1 0 0 0,0 1 0 0 0,1 2 0 0 0,4 5-21 0 0,1 0-1 0 0,10 14 1 0 0,-1-2 21 0 0,-6-8 0 0 0,20 22 0 0 0,4 4 0 0 0,-4-8 0 0 0,-22-24 0 0 0,0-1 0 0 0,-1 1 0 0 0,9 12 0 0 0,-2 0 0 0 0,1-1 0 0 0,1-1 0 0 0,33 31 0 0 0,-35-37 0 0 0,12 11-10 0 0,-21-17 3 0 0,1-1 0 0 0,0 0 1 0 0,0 0-1 0 0,0-1 0 0 0,0 0 1 0 0,1 1-1 0 0,5 1 0 0 0,12 8-46 0 0,-16-10 51 0 0,-1 0-1 0 0,0 0 1 0 0,1-1 0 0 0,10 3-1 0 0,-11-3 4 0 0,1 0-1 0 0,0 0 0 0 0,-1 1 0 0 0,10 5 0 0 0,-9-4 0 0 0,0-1 0 0 0,0 0 0 0 0,1-1 0 0 0,-1 1 0 0 0,9 1 0 0 0,14 5 0 0 0,-22-7 0 0 0,1 0 0 0 0,-1-1 0 0 0,10 1 0 0 0,12 3 0 0 0,-15 3 0 0 0,-11-6 0 0 0,-1 0 0 0 0,1-1 0 0 0,0 1 0 0 0,0-1 0 0 0,0 1 0 0 0,0-1 0 0 0,0 0 0 0 0,0-1 0 0 0,8 2 0 0 0,1-2 0 0 0,23-3 0 0 0,4 0 0 0 0,-35 2 0 0 0,0 0 0 0 0,0 0 0 0 0,0 0 0 0 0,0 0 0 0 0,0-1 0 0 0,0 0 0 0 0,6-3 0 0 0,12-4 0 0 0,-8 4 0 0 0,28-14 0 0 0,-16 7 0 0 0,-21 8 0 0 0,0 1 0 0 0,0-1 0 0 0,0-1 0 0 0,0 1 0 0 0,-1-1 0 0 0,9-9 0 0 0,16-13 0 0 0,-21 21 0 0 0,-5 4 0 0 0,0-1 0 0 0,1 0 0 0 0,-2-1 0 0 0,1 1 0 0 0,0-1 0 0 0,-1 1 0 0 0,1-1 0 0 0,4-7 0 0 0,-2 3 17 0 0,0 0 0 0 0,0 1-1 0 0,9-8 1 0 0,-10 9-20 0 0,10-13 3 0 0,-13 16 0 0 0,0 0 0 0 0,0-1 0 0 0,1 1 0 0 0,-1 0 0 0 0,5-3 0 0 0,2-1 0 0 0,-6 5 0 0 0,0-1 0 0 0,0 1 0 0 0,0 0 0 0 0,-1-1 0 0 0,1 0 0 0 0,-1 1 0 0 0,0-1 0 0 0,1 0 0 0 0,2-6 0 0 0,-1 0 0 0 0,0 1 0 0 0,9-11 0 0 0,-10 15 1 0 0,0-1 0 0 0,0 0 0 0 0,0 1 0 0 0,-1-1 1 0 0,0 0-1 0 0,0 0 0 0 0,0-1 0 0 0,0 1 0 0 0,0-6 0 0 0,6-11 45 0 0,-7 19-45 0 0,0 0 0 0 0,1 0 0 0 0,-1 0 0 0 0,0 0 0 0 0,-1-1 0 0 0,2-5 0 0 0,-3 5 5 0 0,1 1-1 0 0,0 0 1 0 0,1-1 0 0 0,-1 1-1 0 0,0-1 1 0 0,1 1-1 0 0,0 0 1 0 0,0-1-1 0 0,0 1 1 0 0,0 0-1 0 0,0 0 1 0 0,3-4-1 0 0,7-22 38 0 0,-10 24-40 0 0,0 1-1 0 0,0 0 1 0 0,1 0 0 0 0,-1 0-1 0 0,1 1 1 0 0,0-1 0 0 0,5-6-1 0 0,-6 9-2 0 0,0-1 0 0 0,0 1 0 0 0,0 0 0 0 0,1-1 0 0 0,-1 1 0 0 0,0-1 0 0 0,-1 1 0 0 0,1-1 0 0 0,0 0 0 0 0,0 1 0 0 0,-1-1 0 0 0,1 0 0 0 0,-1 0 0 0 0,1 1 0 0 0,-1-1 0 0 0,0 0 0 0 0,0 0 0 0 0,0 0 0 0 0,0 1 0 0 0,0-1 0 0 0,0-3 0 0 0,-1 2 0 0 0,1 1 0 0 0,0 0 0 0 0,1-1 0 0 0,-1 1 0 0 0,0-1 0 0 0,1 1 0 0 0,-1-1 0 0 0,1 1 0 0 0,1-3 0 0 0,-1 3 0 0 0,0 0 0 0 0,0 0 0 0 0,-1 0 0 0 0,1 0 0 0 0,-1 0 0 0 0,0-1 0 0 0,1 1 0 0 0,-1 0 0 0 0,0 0 0 0 0,0 0 0 0 0,0 0 0 0 0,-1 0 0 0 0,1-1 0 0 0,-1-1 0 0 0,-1-3 15 0 0,0 1-1 0 0,1 0 1 0 0,0-1-1 0 0,-1-11 0 0 0,2 15-7 0 0,-1-1 0 0 0,0 1 0 0 0,0-1 0 0 0,0 1-1 0 0,0-1 1 0 0,0 1 0 0 0,-1 0 0 0 0,1-1-1 0 0,-1 1 1 0 0,0 0 0 0 0,-3-4 0 0 0,-8-15 50 0 0,3-4-15 0 0,-6-10 73 0 0,-12-22 92 0 0,14 33 99 0 0,-20-48 0 0 0,32 69-332 0 0,0 0 0 0 0,0 1 0 0 0,0 0 0 0 0,-1-1-1 0 0,1 1 1 0 0,-6-5 0 0 0,5 5 11 0 0,1 0-1 0 0,-1 0 1 0 0,1 0-1 0 0,-1 0 1 0 0,1 0-1 0 0,0-1 0 0 0,0 1 1 0 0,-1-6-1 0 0,1 5 16 0 0,0 0 0 0 0,0 0 0 0 0,0 1 0 0 0,0-1 0 0 0,-1 1 0 0 0,1-1 0 0 0,-1 1 0 0 0,0 0 0 0 0,0 0 0 0 0,-3-2 0 0 0,2 1 0 0 0,1 1 0 0 0,-1 0 0 0 0,1-1 0 0 0,0 0 0 0 0,0 0 0 0 0,-3-6 0 0 0,3 4-45 0 0,0 1-1 0 0,0 0 0 0 0,0 0 0 0 0,-1 0 0 0 0,1 1 0 0 0,-1-1 1 0 0,-5-3-1 0 0,-3-5-349 0 0,2 2-1321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32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1199 0 6992 0 0,'0'0'637'0'0,"-1"0"-526"0"0,-24 0 1797 0 0,23 1-1663 0 0,-5 2 280 0 0,1 0-1 0 0,0 0 1 0 0,-7 5 0 0 0,11-6 163 0 0,-1-1-336 0 0,-41 33 656 0 0,15-14-772 0 0,22-15-122 0 0,1 0-1 0 0,-1 0 1 0 0,0-1 0 0 0,0 0-1 0 0,-1-1 1 0 0,-13 6 0 0 0,-16-1 336 0 0,25-6-245 0 0,1 1-1 0 0,-13 4 1 0 0,5-3 92 0 0,17-3-261 0 0,-1-1 1 0 0,1 1-1 0 0,-1 0 0 0 0,1-1 1 0 0,-1 1-1 0 0,-3 2 0 0 0,-26 12 346 0 0,19-9-238 0 0,1 0 0 0 0,-23 14 0 0 0,21-11-102 0 0,1-1-1 0 0,-17 6 1 0 0,0 1 25 0 0,11-6 70 0 0,1-1-1 0 0,-38 9 1 0 0,17-5-86 0 0,-53 13 21 0 0,5-2 33 0 0,56-14-48 0 0,13-4-12 0 0,1 1 1 0 0,-20 8 0 0 0,14-5 6 0 0,18-8-33 0 0,1 0-1 0 0,0 0 0 0 0,0 1 0 0 0,0-1 1 0 0,0 1-1 0 0,0 0 0 0 0,-5 4 0 0 0,7-4-10 0 0,-13 4 7 0 0,13-4-3 0 0,-1-1 8 0 0,-14 0-64 0 0,9-14-27 0 0,7 12 71 0 0,-1-1 0 0 0,1 0 0 0 0,0 1 0 0 0,-1-1 0 0 0,1 0 0 0 0,0 0 0 0 0,0 0 0 0 0,0 0 0 0 0,0 0 0 0 0,1 0 0 0 0,-1 0 0 0 0,0 0 0 0 0,0-4 0 0 0,-2-6 0 0 0,-1 5 0 0 0,0-1 0 0 0,-10-13 0 0 0,13 19 3 0 0,-1 0 0 0 0,1 0 0 0 0,0-1 0 0 0,0 1-1 0 0,0 0 1 0 0,-1-5 0 0 0,-7-12 41 0 0,-2-3-34 0 0,9 17 4 0 0,0 0-1 0 0,-1 0 1 0 0,-5-8-1 0 0,-6-7-13 0 0,1 0 0 0 0,-16-34 0 0 0,27 46 0 0 0,-2 2 0 0 0,-3 1-10 0 0,6 4-48 0 0,0 3-34 0 0,0-1 79 0 0,0 1 0 0 0,0-1 0 0 0,0 1 0 0 0,1 0 1 0 0,-1-1-1 0 0,1 1 0 0 0,-1 0 0 0 0,0 2 0 0 0,1-1 1 0 0,-1 0-1 0 0,1-1 1 0 0,-1 1-1 0 0,0-1 1 0 0,1 1-1 0 0,-1-1 1 0 0,-2 3-1 0 0,3-4 9 0 0,-1 0 0 0 0,1 0 0 0 0,-1 0 0 0 0,1 0 0 0 0,0 0 0 0 0,0 0 0 0 0,-1 0 0 0 0,1 0 0 0 0,0 0-1 0 0,0 0 1 0 0,0 0 0 0 0,0 1 0 0 0,0 14-5 0 0,-1-8 9 0 0,1-1-1 0 0,0 0 1 0 0,1 1 0 0 0,0-1 0 0 0,3 14-1 0 0,-2-13-17 0 0,-1 0 0 0 0,2 15 0 0 0,-2-15 15 0 0,0 0 0 0 0,4 15-1 0 0,1-3 4 0 0,-5-14-1 0 0,0-1 0 0 0,0 1-1 0 0,1-1 1 0 0,0 0 0 0 0,0 0 0 0 0,1 1 0 0 0,-1-2 0 0 0,7 10 0 0 0,1-8-53 0 0,-10-6 54 0 0,1 1 0 0 0,-1-1 0 0 0,1 0 0 0 0,-1 0 0 0 0,1 1 0 0 0,-1-1 0 0 0,1 0 0 0 0,0 0 0 0 0,-1 0 0 0 0,1 0 0 0 0,-1 1 0 0 0,1-1 0 0 0,-1 0 0 0 0,1 0 0 0 0,-1 0 0 0 0,1 0 0 0 0,0 0 0 0 0,-1 0 0 0 0,1-1 0 0 0,-1 1 0 0 0,1 0 0 0 0,-1 0 0 0 0,1 0 0 0 0,-1 0 0 0 0,1-1 0 0 0,0 1 0 0 0,-1 0 0 0 0,0 0 0 0 0,1-1 0 0 0,-1 1 0 0 0,1 0 0 0 0,-1-1 0 0 0,1 1 0 0 0,-1-1 0 0 0,0 1 0 0 0,1-1 0 0 0,-1 1 0 0 0,0-1 0 0 0,1 1 0 0 0,-1-1 0 0 0,0 1 0 0 0,0-1 0 0 0,1 1 0 0 0,-1-1 0 0 0,0 0 0 0 0,1-1 0 0 0,1-1 7 0 0,-1 0 0 0 0,1-1 0 0 0,-1 0 0 0 0,0 1 0 0 0,0-1 0 0 0,0 0 0 0 0,0 1 0 0 0,-1-1 0 0 0,1 0 0 0 0,-1 0 0 0 0,0 0-1 0 0,0 1 1 0 0,-2-8 0 0 0,2-8 38 0 0,-1 18-40 0 0,1 0-5 0 0,0 1 1 0 0,0 0-1 0 0,0-1 1 0 0,0 1-1 0 0,0-1 1 0 0,0 1-1 0 0,0-1 1 0 0,0 1-1 0 0,0-1 1 0 0,0 1-1 0 0,0-1 1 0 0,0 1 0 0 0,0 0-1 0 0,0-1 1 0 0,0 1-1 0 0,0-1 1 0 0,0 1-1 0 0,1-1 1 0 0,-1 1-1 0 0,0 0 1 0 0,0-1-1 0 0,1 1 1 0 0,-1-1-1 0 0,0 1 1 0 0,0 0-1 0 0,1-1 1 0 0,-1 1-1 0 0,0 0 1 0 0,1 0 0 0 0,0-1-1 0 0,-1 1 29 0 0,4-9-198 0 0,-3 3-1140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34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66 2760 0 0,'2'-1'2084'0'0,"0"-1"-1588"0"0,0 0 0 0 0,0 0 0 0 0,1 0 0 0 0,-2 0 0 0 0,5-5 0 0 0,-6 7-458 0 0,0-1 1 0 0,0 1-1 0 0,1 0 1 0 0,-1-1 0 0 0,0 1-1 0 0,1 0 1 0 0,-1 0-1 0 0,0-1 1 0 0,1 1-1 0 0,-1 0 1 0 0,1 0 0 0 0,-1-1-1 0 0,1 1 1 0 0,-1 0-1 0 0,0 0 1 0 0,1 0-1 0 0,0 0 1 0 0,2-1 84 0 0,11-11 403 0 0,-13 11-456 0 0,1-1 0 0 0,0 1 0 0 0,-1-1 0 0 0,1 1 0 0 0,0 0 0 0 0,0 0 0 0 0,0 0 0 0 0,0 0 0 0 0,0 0 0 0 0,0 0 1 0 0,0 0-1 0 0,0 1 0 0 0,4-1 0 0 0,46-14 594 0 0,-48 15-536 0 0,1 1 0 0 0,0 0 0 0 0,-1 0 0 0 0,1 0 0 0 0,6 3 0 0 0,-5 3 65 0 0,11 10-182 0 0,5 9 59 0 0,-13-13 52 0 0,-6-10-124 0 0,0 1-1 0 0,0 0 1 0 0,-1 0-1 0 0,1 0 1 0 0,-1 0 0 0 0,0 0-1 0 0,-1 1 1 0 0,2 4-1 0 0,5 10-82 0 0,-6-17 87 0 0,-1 0-1 0 0,0 1 1 0 0,0-1-1 0 0,0 1 1 0 0,0-1-1 0 0,1 4 1 0 0,-2 1 13 0 0,0-1 1 0 0,0 1 0 0 0,0-1-1 0 0,-1 1 1 0 0,0-1 0 0 0,0 1-1 0 0,-5 11 1 0 0,2-4-17 0 0,1-6 79 0 0,-1 1 1 0 0,0-2 0 0 0,0 1 0 0 0,-1 0 0 0 0,0-1-1 0 0,-1 0 1 0 0,1 0 0 0 0,-1-1 0 0 0,0 1-1 0 0,-1-1 1 0 0,-12 9 0 0 0,14-13 38 0 0,1 1-1 0 0,-1-1 1 0 0,0 1 0 0 0,1-1-1 0 0,-1-1 1 0 0,0 1 0 0 0,0-1-1 0 0,-1 0 1 0 0,1 0 0 0 0,0 0-1 0 0,0 0 1 0 0,0-1 0 0 0,-1 0-1 0 0,1 0 1 0 0,0-1 0 0 0,0 0-1 0 0,0 0 1 0 0,-6-1 0 0 0,-3-2 190 0 0,0-1-1 0 0,1 0 1 0 0,0-1 0 0 0,0-1-1 0 0,-16-10 1 0 0,24 13-219 0 0,0 0 0 0 0,0-1 0 0 0,0 0 0 0 0,1 1 0 0 0,0-2 0 0 0,-5-5 0 0 0,1 0 35 0 0,4 6-72 0 0,0-1 0 0 0,0 0 0 0 0,1 0 0 0 0,-4-6 0 0 0,6 9-74 0 0,0 0-1 0 0,0 1 1 0 0,0-1-1 0 0,1 0 0 0 0,-1 0 1 0 0,1 1-1 0 0,-1-1 1 0 0,1 0-1 0 0,0 0 1 0 0,0 0-1 0 0,0 0 1 0 0,2-5-1 0 0,-2 7-32 0 0,1 0-1 0 0,-1 0 1 0 0,1 0 0 0 0,-1 0 0 0 0,1 0-1 0 0,-1 0 1 0 0,1 0 0 0 0,0 0-1 0 0,0 0 1 0 0,0 0 0 0 0,0-1-1 0 0,3-2-1077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36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1022 3 3224 0 0,'0'0'6980'0'0,"-2"-1"-6300"0"0,0 1-602 0 0,0-1 1 0 0,0 1 0 0 0,0-1 0 0 0,0 1-1 0 0,0 0 1 0 0,0 0 0 0 0,0 0 0 0 0,0 0-1 0 0,0 1 1 0 0,0-1 0 0 0,0 0 0 0 0,0 1-1 0 0,0-1 1 0 0,0 1 0 0 0,-3 1 0 0 0,0 1 146 0 0,1 0 1 0 0,-1 0-1 0 0,0 0 1 0 0,-6 6 0 0 0,4-4 58 0 0,-4 6 165 0 0,8-7-343 0 0,0 0 0 0 0,0 0 0 0 0,-1-1 1 0 0,1 1-1 0 0,-9 5 0 0 0,8-5 34 0 0,-1-1 1 0 0,1 1-1 0 0,-7 8 1 0 0,-4 6 112 0 0,-4 7 10 0 0,-31 44 345 0 0,47-65-570 0 0,-1 0 1 0 0,1 0 0 0 0,-1 0 0 0 0,-4 3 0 0 0,5-4-11 0 0,-1 1 0 0 0,1-1 0 0 0,0 1 0 0 0,-5 6 0 0 0,-4 9 115 0 0,-18 21 0 0 0,16-23-43 0 0,-14 23 1 0 0,8-14-24 0 0,16-21-61 0 0,0-1-1 0 0,0 1 1 0 0,1 0-1 0 0,-1 0 1 0 0,-2 5-1 0 0,1-1-7 0 0,0-1 0 0 0,-1 0 0 0 0,-8 9 0 0 0,-7 12 24 0 0,-3 3 0 0 0,-48 52 0 0 0,54-65-32 0 0,9-8 0 0 0,-2 0 0 0 0,-21 18 0 0 0,29-27 0 0 0,1 0 0 0 0,0 0 0 0 0,0 1 0 0 0,0-1 0 0 0,0 1 0 0 0,0-1 0 0 0,0 1 0 0 0,1 0 0 0 0,-1-1 0 0 0,1 1 0 0 0,-2 5 0 0 0,-2 4 0 0 0,4-11 0 0 0,1 0 0 0 0,0-1 0 0 0,0 1 0 0 0,0 0 0 0 0,0 0 0 0 0,0-1 0 0 0,0 1 0 0 0,0 0 0 0 0,0 0 0 0 0,0-1 0 0 0,0 1 0 0 0,0 0 0 0 0,0 0 0 0 0,0-1 0 0 0,1 2 0 0 0,-1-1 0 0 0,0 0 0 0 0,1-1 0 0 0,-1 1 0 0 0,0 0 0 0 0,0-1 0 0 0,0 1 0 0 0,0 0 0 0 0,0-1 0 0 0,0 1 0 0 0,0 0 0 0 0,0-1 0 0 0,0 1 0 0 0,0 0 0 0 0,0-1 0 0 0,0 1 0 0 0,0 0 0 0 0,-1-1 0 0 0,1 1 0 0 0,-1 0 0 0 0,-16 15 0 0 0,2-4 0 0 0,-61 58 0 0 0,67-62 0 0 0,7-7 0 0 0,0 0 0 0 0,1 0 0 0 0,-1 1 0 0 0,1-1 0 0 0,-1 0 0 0 0,1 1 0 0 0,0-1 0 0 0,-1 1 0 0 0,1 0 0 0 0,0-1 0 0 0,0 1 0 0 0,0 0 0 0 0,0 0 0 0 0,1 0 0 0 0,-2 2 0 0 0,2-2 0 0 0,-1 0 0 0 0,0 0 0 0 0,0 0 0 0 0,-1 0 0 0 0,1 0 0 0 0,0 0 0 0 0,-2 1 0 0 0,2-2 0 0 0,0 0 0 0 0,0 0 0 0 0,0 0 0 0 0,0 0 0 0 0,0 0 0 0 0,1 1 0 0 0,-1-1 0 0 0,0 0 0 0 0,1 0 0 0 0,-1 0 0 0 0,1 1 0 0 0,-1-1 0 0 0,1 0 0 0 0,0 0 0 0 0,0 1 0 0 0,-1-1 0 0 0,1 0 0 0 0,0 1 0 0 0,0 1 0 0 0,1-3-2 0 0,-1 1-1 0 0,1 0 0 0 0,-1 0 1 0 0,0 0-1 0 0,0-1 0 0 0,1 1 1 0 0,-1 0-1 0 0,0 0 0 0 0,0 0 1 0 0,0 0-1 0 0,0 0 0 0 0,0-1 1 0 0,0 1-1 0 0,0 0 0 0 0,0 0 1 0 0,0 0-1 0 0,0 0 0 0 0,-1 0 1 0 0,1-1-1 0 0,0 1 0 0 0,0 0 1 0 0,-1 0-1 0 0,1-1 0 0 0,-1 1 1 0 0,1 0-1 0 0,-1 0 0 0 0,1-1 1 0 0,-1 1-1 0 0,1 0 0 0 0,-1-1 1 0 0,0 1-1 0 0,1-1 0 0 0,-1 1 1 0 0,0-1-1 0 0,1 1 0 0 0,-2 0 1 0 0,1 0-3 0 0,0 0 1 0 0,0 0-1 0 0,0 0 1 0 0,1 0-1 0 0,-1 0 1 0 0,0 0-1 0 0,1 0 1 0 0,-1 1-1 0 0,0-1 1 0 0,1 0-1 0 0,0 0 1 0 0,-1 1-1 0 0,1-1 1 0 0,0 0-1 0 0,-1 1 1 0 0,1-1-1 0 0,0 2 1 0 0,-5 16-43 0 0,-4-4-6 0 0,-15 20-1 0 0,6-12 35 0 0,13-6-17 0 0,-1-2 0 0 0,-5-2 36 0 0,3-2 0 0 0,2 9 0 0 0,3-12 0 0 0,3 0-10 0 0,0 0-5 0 0,-2-7 5 0 0,-9 9-19 0 0,8-6 29 0 0,1 0 0 0 0,-1 0 0 0 0,1 0 0 0 0,-2 8 0 0 0,2-8 0 0 0,1 0 0 0 0,-1 1 0 0 0,0-1 0 0 0,0 0 0 0 0,-1 0 0 0 0,-3 4 0 0 0,-2 1 0 0 0,4 2 0 0 0,3-2 0 0 0,-5 8 0 0 0,-2-3 0 0 0,-5 13-53 0 0,10-8 42 0 0,3-18 11 0 0,0-1 0 0 0,0 1 0 0 0,0-1 0 0 0,0 0 0 0 0,0 1 0 0 0,0-1 0 0 0,0 1 0 0 0,0-1 0 0 0,0 1 0 0 0,0-1 0 0 0,0 1 0 0 0,0-1 0 0 0,0 1 0 0 0,0-1 0 0 0,0 0 0 0 0,0 1 0 0 0,0-1 0 0 0,-1 1 0 0 0,1-1 0 0 0,0 1 0 0 0,0-1 0 0 0,-1 0 0 0 0,1 1 0 0 0,0-1 0 0 0,0 0 0 0 0,-1 1 0 0 0,1-1 0 0 0,-1 1 0 0 0,0-1 0 0 0,1 1 0 0 0,-1-1 0 0 0,1 0 0 0 0,-1 1 0 0 0,1-1 0 0 0,0 1 0 0 0,-1-1 0 0 0,1 1 0 0 0,-1-1 0 0 0,1 1 0 0 0,0-1 0 0 0,-1 1 0 0 0,1-1 0 0 0,0 1 0 0 0,0-1 0 0 0,0 1 0 0 0,-1-1 0 0 0,1 2 0 0 0,-8 22 0 0 0,6-16 0 0 0,7-5 11 0 0,-5-3-6 0 0,0 0 0 0 0,0 0-1 0 0,0 1 1 0 0,0-1 0 0 0,0 0 0 0 0,0 0 0 0 0,0 0-1 0 0,0 1 1 0 0,0-1 0 0 0,0 0 0 0 0,0 0-1 0 0,0 0 1 0 0,0 0 0 0 0,0 1 0 0 0,0-1 0 0 0,0 0-1 0 0,0 0 1 0 0,0 0 0 0 0,0 0 0 0 0,0 1-1 0 0,0-1 1 0 0,0 0 0 0 0,0 0 0 0 0,0 0-1 0 0,0 0 1 0 0,0 1 0 0 0,0-1 0 0 0,0 0 0 0 0,-1 0-1 0 0,1 0 1 0 0,0 0 0 0 0,0 1 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36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2760 0 0,'0'0'7906'0'0,"1"1"-7364"0"0,19 17 1566 0 0,17 22 0 0 0,20 25-757 0 0,-42-46-2386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37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716 0 1840 0 0,'3'2'-324'0'0,"-2"-2"427"0"0,-1 0 0 0 0,1 0 0 0 0,-1 0 0 0 0,1 0 0 0 0,-1 0 0 0 0,1 1 0 0 0,-1-1 0 0 0,1 0 0 0 0,-1 0 0 0 0,1 1 0 0 0,-1-1 1 0 0,1 0-1 0 0,-1 1 0 0 0,0-1 0 0 0,1 0 0 0 0,-1 1 0 0 0,0-1 0 0 0,1 1 0 0 0,-1-1 0 0 0,0 0 0 0 0,1 1 0 0 0,-1-1 0 0 0,0 1 0 0 0,0-1 0 0 0,0 1 0 0 0,1-1 0 0 0,-1 1 1 0 0,0-1-1 0 0,0 1 0 0 0,0-1 0 0 0,0 1 0 0 0,0 0 0 0 0,0-1 0 0 0,0 1 0 0 0,0-1 0 0 0,0 1 0 0 0,0-1 0 0 0,0 1 0 0 0,0-1 0 0 0,-1 1 0 0 0,1-1 0 0 0,0 1 0 0 0,0 0 0 0 0,-1 0 45 0 0,1 0 0 0 0,0 0 0 0 0,0 0-1 0 0,0 0 1 0 0,0 0 0 0 0,0 0-1 0 0,0 0 1 0 0,0 0 0 0 0,0 0 0 0 0,0 0-1 0 0,0 0 1 0 0,1 1 0 0 0,0 0-70 0 0,-1-1 0 0 0,0 0-1 0 0,1 0 1 0 0,-1 0 0 0 0,0 1 0 0 0,0-1 0 0 0,0 0 0 0 0,0 0 0 0 0,0 1 0 0 0,0-1 0 0 0,0 0 0 0 0,-1 2 0 0 0,0 1 240 0 0,-1-1 1 0 0,1 0 0 0 0,-1 1 0 0 0,0-1 0 0 0,0 0-1 0 0,-3 3 1 0 0,3-3-232 0 0,0 0 0 0 0,0-1-1 0 0,1 1 1 0 0,-1 0 0 0 0,-2 6 0 0 0,3-6-30 0 0,0-1 0 0 0,0 0 0 0 0,0 0 0 0 0,0 1 0 0 0,0-1 1 0 0,-1 0-1 0 0,1 0 0 0 0,-1-1 0 0 0,0 1 0 0 0,1 0 0 0 0,-1 0 1 0 0,-4 2-1 0 0,4-3-24 0 0,1 0 0 0 0,-1 1 0 0 0,0-1-1 0 0,1 1 1 0 0,-1-1 0 0 0,1 1 0 0 0,-1-1 0 0 0,1 1 0 0 0,0 0 0 0 0,0 0 0 0 0,0 0 0 0 0,0 0 0 0 0,0 0 0 0 0,0 0 0 0 0,0 0 0 0 0,1 0 0 0 0,-2 4 0 0 0,2-3 11 0 0,-2 1 1 0 0,1-1 0 0 0,0 1 0 0 0,-1-1 0 0 0,0 0 0 0 0,1 0-1 0 0,-1 0 1 0 0,-1 0 0 0 0,1 0 0 0 0,-3 3 0 0 0,-12 18 278 0 0,-16 29-57 0 0,29-47-258 0 0,3-5-3 0 0,0 1-1 0 0,0-1 0 0 0,1 1 1 0 0,-1 0-1 0 0,0-1 1 0 0,1 1-1 0 0,0-1 1 0 0,-1 1-1 0 0,1 0 0 0 0,0 2 1 0 0,0-2-5 0 0,0-1 1 0 0,0 1-1 0 0,-1 0 0 0 0,1-1 1 0 0,0 1-1 0 0,-1 0 1 0 0,0-1-1 0 0,1 1 0 0 0,-1 0 1 0 0,0-1-1 0 0,-1 3 1 0 0,-32 39 9 0 0,30-37 3 0 0,-2-1 0 0 0,1 1 0 0 0,-9 6 0 0 0,9-9-5 0 0,1 1 0 0 0,-1 0 0 0 0,1 0 0 0 0,0 1-1 0 0,0-1 1 0 0,-5 10 0 0 0,7-12-7 0 0,0 1 0 0 0,0 0 1 0 0,0-1-1 0 0,0 0 0 0 0,0 1 1 0 0,0-1-1 0 0,-1 0 0 0 0,-3 2 1 0 0,4-2-3 0 0,0 0 1 0 0,0-1 0 0 0,0 1 0 0 0,0 0 0 0 0,0 0 0 0 0,0 1 0 0 0,0-1 0 0 0,0 0 0 0 0,-1 4 0 0 0,-2 2 0 0 0,1 0 0 0 0,-1-1 0 0 0,-7 8 0 0 0,7-9 0 0 0,1 1 0 0 0,-1-1 0 0 0,1 1 0 0 0,-5 10 0 0 0,6-10 12 0 0,-1 1 1 0 0,0-1 0 0 0,0 0 0 0 0,-7 10 0 0 0,-4 8-13 0 0,14-22 0 0 0,-1 1 0 0 0,1-1 0 0 0,-1 0 0 0 0,0 0 0 0 0,0 0 0 0 0,-1 0 0 0 0,1 0 0 0 0,-4 3 0 0 0,-13 17 0 0 0,15-18 0 0 0,1 0 0 0 0,-1 0 0 0 0,0-1 0 0 0,-8 7 0 0 0,7-9 9 0 0,0 0 12 0 0,-12 14 2 0 0,-5 2-10 0 0,18-15-13 0 0,0 0-1 0 0,1 0 1 0 0,-1 1 0 0 0,1-1-1 0 0,-1 1 1 0 0,-3 4 0 0 0,-5 8 24 0 0,-5 7 16 0 0,12-14-18 0 0,3-4 10 0 0,0 0-1 0 0,-1 0 1 0 0,0-1-1 0 0,0 1 0 0 0,-1-1 1 0 0,-6 7-1 0 0,-1 0 28 0 0,9-10-54 0 0,1 0-1 0 0,-1 0 1 0 0,1 0 0 0 0,-1 0 0 0 0,1 0-1 0 0,0 1 1 0 0,0-1 0 0 0,0 1 0 0 0,0-1-1 0 0,0 1 1 0 0,0-1 0 0 0,0 1 0 0 0,0-1-1 0 0,0 4 1 0 0,0-5-4 0 0,1 1 0 0 0,0-1-1 0 0,0 1 1 0 0,0-1 0 0 0,0 1 0 0 0,-1-1-1 0 0,1 1 1 0 0,0-1 0 0 0,-1 1 0 0 0,1-1 0 0 0,0 1-1 0 0,-1-1 1 0 0,1 0 0 0 0,0 1 0 0 0,-1-1-1 0 0,1 0 1 0 0,-1 1 0 0 0,1-1 0 0 0,-1 1 0 0 0,-16 6 123 0 0,13 1-7 0 0,-7 0-106 0 0,2 1-11 0 0,2 14 0 0 0,6-22 0 0 0,1 1 0 0 0,0-1 0 0 0,0 0 0 0 0,0 1 0 0 0,0-1 0 0 0,0 1 0 0 0,0-1 0 0 0,0 0 0 0 0,0 1 0 0 0,0-1 0 0 0,1 0 0 0 0,-1 1 0 0 0,1-1 0 0 0,-1 0 0 0 0,2 2 0 0 0,2 3 0 0 0,-3-6 0 0 0,-1 1 0 0 0,1-1 0 0 0,-1 1 0 0 0,1 0 0 0 0,-1-1 0 0 0,1 1 0 0 0,-1 0 0 0 0,1-1 0 0 0,-1 1 0 0 0,0 0 0 0 0,1 0 0 0 0,-1-1 0 0 0,0 1 0 0 0,1 0 0 0 0,-1 0 0 0 0,0 0 0 0 0,0 0 0 0 0,0-1 0 0 0,0 1 0 0 0,0 0 0 0 0,0 0 0 0 0,0 0 0 0 0,0-1 0 0 0,0 1 0 0 0,0 0 0 0 0,-1 0 0 0 0,1 0 0 0 0,0-1 0 0 0,-1 1 0 0 0,1 0 0 0 0,0 0 0 0 0,-1-1 0 0 0,0 2 0 0 0,1-1 0 0 0,0 0 0 0 0,-1 0 0 0 0,1 0 0 0 0,0 0 0 0 0,0 0 0 0 0,0 0 0 0 0,0 0 0 0 0,0 0 0 0 0,0 0 0 0 0,0 0 0 0 0,0 0 0 0 0,0 0 0 0 0,1 0 0 0 0,-1 0 0 0 0,1 2 0 0 0,-1-2 0 0 0,1-1 0 0 0,-1 1 0 0 0,0 0 0 0 0,0-1 0 0 0,1 1 0 0 0,-1 0 0 0 0,0 0 0 0 0,0-1 0 0 0,0 1 0 0 0,0 0 0 0 0,0 0 0 0 0,0-1 0 0 0,0 1 0 0 0,0 0 0 0 0,0 0 0 0 0,0-1 0 0 0,-1 1 0 0 0,1 0 0 0 0,0-1 0 0 0,0 1 0 0 0,-1 0 0 0 0,0 0 0 0 0,-8 16 215 0 0,8-15-192 0 0,1-1-8 0 0,-1-1 1 0 0,1 1-1 0 0,-1-1 0 0 0,0 1 0 0 0,1-1 0 0 0,-1 1 1 0 0,1-1-1 0 0,-1 1 0 0 0,0-1 0 0 0,0 0 1 0 0,1 1-1 0 0,-1-1 0 0 0,0 0 0 0 0,1 1 0 0 0,-1-1 1 0 0,0 0-1 0 0,0 0 0 0 0,0 0 0 0 0,1 0 0 0 0,-2 0 1 0 0,-20 0 442 0 0,17 0-418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39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1262 403 3680 0 0,'0'0'6176'0'0,"-1"2"-5507"0"0,-4 1-376 0 0,1 0-1 0 0,-1 1 1 0 0,-9 3 0 0 0,13-6 267 0 0,-12 2 165 0 0,3 1 106 0 0,0 0 1 0 0,0 1-1 0 0,-13 9 0 0 0,22-14-793 0 0,1 0-1 0 0,-1 1 0 0 0,1-1 1 0 0,-1 0-1 0 0,0 0 0 0 0,1 0 1 0 0,-1 0-1 0 0,0 0 0 0 0,1 0 1 0 0,-1 0-1 0 0,0 0 0 0 0,1 0 1 0 0,-1 0-1 0 0,0 0 0 0 0,0 0 1 0 0,-3-1 72 0 0,-43 3 741 0 0,27 0-598 0 0,0-2 0 0 0,-35-3-1 0 0,-12-5 36 0 0,46 7-188 0 0,0-1 0 0 0,1-1 0 0 0,-1-1 0 0 0,1-1 0 0 0,-33-13 0 0 0,33 11-22 0 0,-1 0-1 0 0,-25-4 0 0 0,18 4-39 0 0,19 4-16 0 0,0 0 1 0 0,-16-8 0 0 0,17 6-6 0 0,-1 1 0 0 0,-11-3 1 0 0,15 5-17 0 0,0 1 0 0 0,0-1 1 0 0,1 0-1 0 0,-1 0 0 0 0,1-1 1 0 0,-1 1-1 0 0,-6-7 0 0 0,-37-18-1 0 0,17 9 0 0 0,26 16 0 0 0,0-1 0 0 0,1 1 0 0 0,-1-1 0 0 0,1 0 0 0 0,0 0 0 0 0,-1-1 0 0 0,1 1 0 0 0,1-1 0 0 0,-6-6 0 0 0,8 9 0 0 0,0 0 0 0 0,1 0 0 0 0,0 1 0 0 0,-1-1 0 0 0,1 1 0 0 0,-1-1 0 0 0,1 1 0 0 0,-1-1 0 0 0,0 0 0 0 0,1 1 0 0 0,-1 0 0 0 0,1-1 0 0 0,-1 1 0 0 0,0-1 0 0 0,1 1 0 0 0,-1 0 0 0 0,0-1 0 0 0,0 1 0 0 0,1 0 0 0 0,-1 0 0 0 0,-1 0 0 0 0,-10-5 0 0 0,-12-3 0 0 0,13 2-1 0 0,4 4 8 0 0,-22 2-55 0 0,15 0 20 0 0,10 0-35 0 0,24 0-4 0 0,-21-1 2 0 0,1 1 61 0 0,0 0 0 0 0,0 0 0 0 0,-1-1 0 0 0,1 1 0 0 0,0 0-1 0 0,0 0 1 0 0,0-1 0 0 0,0 1 0 0 0,0 0 0 0 0,0-1 0 0 0,0 1 0 0 0,0 0 0 0 0,0 0 0 0 0,0-1-1 0 0,0 1 1 0 0,0 0 0 0 0,0-1 0 0 0,0 1 0 0 0,0 0 0 0 0,0 0 0 0 0,0-1 0 0 0,0 1 0 0 0,0 0-1 0 0,1 0 1 0 0,-1-1 0 0 0,0 1 0 0 0,0 0 0 0 0,0 0 0 0 0,0-1 0 0 0,1 1 0 0 0,-1 0 0 0 0,0 0-1 0 0,0 0 1 0 0,0-1 0 0 0,1 1 0 0 0,-1 0 0 0 0,0 0 0 0 0,0 0 0 0 0,1 0 0 0 0,-1-1 0 0 0,11-7-96 0 0,-11 8 108 0 0,11-3-31 0 0,-8 1-25 0 0,3-3 24 0 0,-5-4-24 0 0,-1 7 48 0 0,0 1 0 0 0,0 0-1 0 0,1-1 1 0 0,-1 1 0 0 0,-1 0-1 0 0,1-1 1 0 0,0 1 0 0 0,0 0-1 0 0,0-1 1 0 0,-1 1 0 0 0,1 0-1 0 0,0 0 1 0 0,-1-1-1 0 0,1 1 1 0 0,-1 0 0 0 0,0 0-1 0 0,1 0 1 0 0,-1 0 0 0 0,0 0-1 0 0,0 0 1 0 0,0 0 0 0 0,0 0-1 0 0,0 0 1 0 0,0 0 0 0 0,0 0-1 0 0,0 0 1 0 0,0 1 0 0 0,0-1-1 0 0,0 0 1 0 0,0 1-1 0 0,-1-1 1 0 0,0 0 0 0 0,-10-5-11 0 0,11 4-32 0 0,1 0 42 0 0,0 0 0 0 0,0 1 0 0 0,0-1 0 0 0,0 0 0 0 0,0 1 0 0 0,1-1 0 0 0,-1 0 0 0 0,0 1 0 0 0,1-1 0 0 0,0-1 0 0 0,0 2 1 0 0,-1 1 0 0 0,0-1 0 0 0,0 1 0 0 0,1-1 0 0 0,-1 0 0 0 0,0 1 0 0 0,0-1 0 0 0,0 1 0 0 0,0-1 0 0 0,0 1 0 0 0,0-1 0 0 0,0 0 0 0 0,0 1 0 0 0,0-1 0 0 0,0 1 0 0 0,0-1 0 0 0,-1 0 0 0 0,1 0 0 0 0,1-11 0 0 0,-1 11 0 0 0,0 1 0 0 0,1-1 0 0 0,-1 0 0 0 0,0 1 0 0 0,0-1 0 0 0,0 0 0 0 0,0 0 0 0 0,0 1 0 0 0,0-1 0 0 0,0 0 0 0 0,0 1 0 0 0,0-1 0 0 0,0 0 0 0 0,0 1 0 0 0,0-1 0 0 0,0 0 0 0 0,-1 0 0 0 0,1 1 0 0 0,0-1 0 0 0,0 1 0 0 0,-1-1 0 0 0,1 0 0 0 0,0 1 0 0 0,-1-1 0 0 0,1 1 0 0 0,-2-2 0 0 0,-2-2 0 0 0,3 4 0 0 0,0 0 0 0 0,0-1 0 0 0,1 1 0 0 0,-1 0 0 0 0,1-1 0 0 0,-1 1 0 0 0,0-1 0 0 0,1 1 0 0 0,-1-1 0 0 0,1 0 0 0 0,-1 1 0 0 0,1-1 0 0 0,-1 1 0 0 0,1-1 0 0 0,-1 0 0 0 0,1 1 0 0 0,0-1 0 0 0,-1 0 0 0 0,1 0 0 0 0,0 1 0 0 0,0-1 0 0 0,0 0 0 0 0,0 0 0 0 0,-1 1 0 0 0,1-1 0 0 0,0 0 0 0 0,0 0 0 0 0,0 1 0 0 0,0-1 0 0 0,1 0 0 0 0,-1 0 0 0 0,0 0 0 0 0,0 1 0 0 0,1-2 0 0 0,1-9 0 0 0,-5 8 0 0 0,2 2 0 0 0,-11-7 0 0 0,7 6-15 0 0,0-1-1 0 0,0 0 0 0 0,0 1 1 0 0,0 0-1 0 0,-9-2 1 0 0,10 5-53 0 0,10 2 40 0 0,-4-2-39 0 0,-3 14-79 0 0,-2-4 118 0 0,3-10 23 0 0,-1 1 0 0 0,0-1 1 0 0,1 0-1 0 0,0 1 1 0 0,-1-1-1 0 0,1 0 1 0 0,0 1-1 0 0,0-1 1 0 0,-1 0-1 0 0,1 1 0 0 0,0-1 1 0 0,0 0-1 0 0,1 1 1 0 0,-1-1-1 0 0,0 0 1 0 0,0 1-1 0 0,1-1 1 0 0,-1 0-1 0 0,1 1 0 0 0,-1-1 1 0 0,1 0-1 0 0,-1 0 1 0 0,1 1-1 0 0,0-1 1 0 0,1 2-1 0 0,-1-2 1 0 0,0 1 0 0 0,0-1 0 0 0,0 1 0 0 0,0-1 0 0 0,0 1-1 0 0,0 0 1 0 0,0-1 0 0 0,-1 1 0 0 0,1 0 0 0 0,-1 0 0 0 0,1-1 0 0 0,-1 1 0 0 0,0 0 0 0 0,0 0 0 0 0,0 0-1 0 0,0 0 1 0 0,0 2 0 0 0,0 2 3 0 0,0-5 4 0 0,0 1 0 0 0,1-1-1 0 0,-1 0 1 0 0,0 1 0 0 0,1-1-1 0 0,-1 1 1 0 0,1-1 0 0 0,0 0-1 0 0,-1 1 1 0 0,1-1 0 0 0,0 0-1 0 0,0 0 1 0 0,0 1 0 0 0,0-1-1 0 0,2 2 1 0 0,8 12 18 0 0,-10-10-66 0 0,1-1-1 0 0,0 1 0 0 0,0-1 0 0 0,0 0 1 0 0,0 1-1 0 0,0-1 0 0 0,1-1 0 0 0,4 6 0 0 0,-6-8-191 0 0,1 0-216 0 0,-1-1 461 0 0,0 0 0 0 0,0 0-1 0 0,0 0 1 0 0,0 0 0 0 0,0 1 0 0 0,0-1 0 0 0,0 0 0 0 0,0 1 0 0 0,0-1-1 0 0,0 0 1 0 0,0 1 0 0 0,-1-1 0 0 0,1 1 0 0 0,0 0 0 0 0,0-1 0 0 0,0 1-1 0 0,-1 0 1 0 0,1-1 0 0 0,0 1 0 0 0,0 1 0 0 0,3 1 139 0 0,-3-2 77 0 0,1 0-32 0 0,-2-1-191 0 0,1 0 1 0 0,-1 0-1 0 0,1 0 1 0 0,-1 0-1 0 0,1 0 1 0 0,0 1-1 0 0,-1-1 1 0 0,1 0-1 0 0,-1 1 1 0 0,1-1-1 0 0,-1 0 1 0 0,1 1-1 0 0,-1-1 1 0 0,0 0-1 0 0,1 1 1 0 0,-1-1-1 0 0,1 1 1 0 0,-1-1-1 0 0,0 1 1 0 0,1-1-1 0 0,-1 1 1 0 0,0-1-1 0 0,0 1 1 0 0,1 0-1 0 0,0 2 0 0 0,4 3-1 0 0,-8-1 0 0 0,6-2 11 0 0,-9-3 32 0 0,-2 1-33 0 0,6-1-10 0 0,-1 0 0 0 0,1-1 0 0 0,-1 1 0 0 0,1 0 0 0 0,0-1 0 0 0,-1 0 0 0 0,1 1 0 0 0,-1-1 0 0 0,1 0 0 0 0,-4-2 0 0 0,-17-8 54 0 0,23 11-53 0 0,-1 0 0 0 0,1-1 0 0 0,0 1 0 0 0,-1 0 0 0 0,1 0 0 0 0,-1 0 0 0 0,1 0 0 0 0,-1-1 0 0 0,1 1 0 0 0,0 0 0 0 0,-1 0 0 0 0,1-1 0 0 0,-1 1 0 0 0,1 0 0 0 0,0-1 0 0 0,-1 1 0 0 0,1 0-1 0 0,0-1 1 0 0,0 1 0 0 0,-1 0 0 0 0,1-1 0 0 0,0 1 0 0 0,0-1 0 0 0,-1 1 0 0 0,1-1 0 0 0,0 1 0 0 0,0 0 0 0 0,0-1 0 0 0,0 1 0 0 0,0-1 0 0 0,0 1 0 0 0,0-1 0 0 0,0 1 0 0 0,0-1 0 0 0,0 1 0 0 0,0-1 0 0 0,0 1 0 0 0,0-1 0 0 0,0 1 0 0 0,0 0 0 0 0,0-1 0 0 0,1 1 0 0 0,-1-1 0 0 0,0 1 0 0 0,0-1 0 0 0,1 1 0 0 0,-1 0 0 0 0,0-1 0 0 0,0 1 0 0 0,1-1 0 0 0,0-1 13 0 0,-1 2-14 0 0,0-1 0 0 0,0 0 1 0 0,0 1-1 0 0,0-1 0 0 0,0 0 0 0 0,-1 1 0 0 0,1-1 1 0 0,0 0-1 0 0,-1 1 0 0 0,1-1 0 0 0,0 1 1 0 0,-1-1-1 0 0,1 0 0 0 0,-1 1 0 0 0,1-1 1 0 0,0 1-1 0 0,-1-1 0 0 0,1 1 0 0 0,-1 0 1 0 0,0-1-1 0 0,1 1 0 0 0,-2-1 0 0 0,-7-9 72 0 0,6 7-59 0 0,-1 0 1 0 0,1 0-1 0 0,-1 0 0 0 0,0 1 1 0 0,0-1-1 0 0,-8-3 0 0 0,3 5 2 0 0,0-1-1 0 0,0 1 1 0 0,0 1-1 0 0,-12 0 1 0 0,7 0-13 0 0,9 1 4 0 0,0 0 0 0 0,0 0 0 0 0,0 0 0 0 0,0 1 0 0 0,1-1 0 0 0,-1 1 0 0 0,0 0 0 0 0,-4 4 0 0 0,2-3-1 0 0,0 0 0 0 0,1 0 0 0 0,-9 2-1 0 0,-29 7 602 0 0,42-11-615 0 0,0-1 1 0 0,-1 1 0 0 0,1 0-1 0 0,0 0 1 0 0,0 0-1 0 0,0 0 1 0 0,0 1 0 0 0,0-1-1 0 0,0 0 1 0 0,0 1-1 0 0,0 0 1 0 0,1-1 0 0 0,-1 1-1 0 0,1 0 1 0 0,-1 0-1 0 0,1 0 1 0 0,-1 0 0 0 0,1 0-1 0 0,0 0 1 0 0,0 0-1 0 0,0 0 1 0 0,0 0 0 0 0,1 0-1 0 0,-1 1 1 0 0,0-1-1 0 0,1 0 1 0 0,0 1 0 0 0,0-1-1 0 0,-1 0 1 0 0,1 1-1 0 0,0-1 1 0 0,1 1 0 0 0,-1-1-1 0 0,0 0 1 0 0,1 1-1 0 0,0 2 1 0 0,1-2 1 0 0,-1 1-1 0 0,0-1 1 0 0,0 1-1 0 0,0-1 1 0 0,0 1-1 0 0,-1-1 1 0 0,1 1-1 0 0,-1-1 1 0 0,0 5-1 0 0,0-7 7 0 0,0 1 0 0 0,1 0 0 0 0,-1-1 0 0 0,0 1 0 0 0,1-1 0 0 0,0 1 0 0 0,-1 0 0 0 0,1-1 0 0 0,0 0-1 0 0,0 1 1 0 0,-1-1 0 0 0,1 1 0 0 0,0-1 0 0 0,0 0 0 0 0,1 0 0 0 0,-1 0 0 0 0,0 1 0 0 0,2 0 0 0 0,30 18-48 0 0,-16-11 54 0 0,-12-5-14 0 0,1-1 0 0 0,0-1-1 0 0,0 1 1 0 0,0-1-1 0 0,1 0 1 0 0,10 2-1 0 0,-15-4 12 0 0,4 2-13 0 0,-1-1 0 0 0,1 0 0 0 0,-1 0-1 0 0,1-1 1 0 0,0 1 0 0 0,-1-1-1 0 0,11-2 1 0 0,-4 1-52 0 0,7-1-97 0 0,-15 1-7 0 0,-2 0-126 0 0,32-14-1571 0 0,-12 7 774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1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1821 0 1376 0 0,'-2'1'4817'0'0,"-32"22"-3480"0"0,34-22-1301 0 0,-1-1 0 0 0,1 0 0 0 0,-1 0 0 0 0,1 0 0 0 0,0 0 0 0 0,-1 1 0 0 0,1-1 0 0 0,0 0 0 0 0,-1 1 0 0 0,1-1 0 0 0,0 0 0 0 0,-1 0 0 0 0,1 1 0 0 0,0-1-1 0 0,0 1 1 0 0,-1-1 0 0 0,1 0 0 0 0,0 1 0 0 0,0 0 0 0 0,-9 8 1033 0 0,-10 5-723 0 0,17-13-162 0 0,-2 3 193 0 0,-3 2-178 0 0,5-4 1 0 0,3-2-179 0 0,-1 0 0 0 0,0 0 0 0 0,1 1 0 0 0,-1-1 0 0 0,0 1 0 0 0,0-1 0 0 0,1 0 0 0 0,-1 1 0 0 0,0-1 0 0 0,0 1 0 0 0,0-1 0 0 0,1 0 0 0 0,-1 1 0 0 0,0-1 0 0 0,0 1 0 0 0,0-1 0 0 0,0 1 0 0 0,0-1 0 0 0,0 0 0 0 0,0 1 0 0 0,0 0 0 0 0,-28 19 597 0 0,28-19-602 0 0,-1-1 1 0 0,1 1-1 0 0,0-1 1 0 0,-1 1 0 0 0,1-1-1 0 0,0 1 1 0 0,0 0-1 0 0,0-1 1 0 0,0 1 0 0 0,-1-1-1 0 0,1 1 1 0 0,0 0-1 0 0,0-1 1 0 0,0 1 0 0 0,0-1-1 0 0,0 1 1 0 0,0 0-1 0 0,1 0 1 0 0,-1 1 37 0 0,-1-1-16 0 0,1 0 0 0 0,-1 1 0 0 0,0-1 0 0 0,1 0-1 0 0,-1 1 1 0 0,0-1 0 0 0,0 0 0 0 0,0 0 0 0 0,1 0 0 0 0,-1 0 0 0 0,-1 0 0 0 0,0 2 0 0 0,-6 7 316 0 0,7-9-318 0 0,0 0 1 0 0,0 0 0 0 0,-1 0 0 0 0,1 1 0 0 0,0-1 0 0 0,-1 0 0 0 0,1 0 0 0 0,-1-1 0 0 0,1 1-1 0 0,-1 0 1 0 0,1 0 0 0 0,-1-1 0 0 0,-2 1 0 0 0,-1 1 39 0 0,-2 4 209 0 0,-1 0 0 0 0,-9 10 1 0 0,11-8-97 0 0,6-8-183 0 0,0 1-1 0 0,-1-1 1 0 0,1 1 0 0 0,0-1 0 0 0,-1 1 0 0 0,1-1-1 0 0,0 1 1 0 0,-1-1 0 0 0,1 1 0 0 0,-1-1 0 0 0,1 0-1 0 0,-1 1 1 0 0,1-1 0 0 0,-1 0 0 0 0,1 1 0 0 0,-2-1 0 0 0,2 0-4 0 0,0 0 0 0 0,0 0 0 0 0,0 0 1 0 0,0 0-1 0 0,0 0 0 0 0,0 0 1 0 0,0 0-1 0 0,0 0 0 0 0,-1 0 0 0 0,1 0 1 0 0,0 0-1 0 0,0 0 0 0 0,0 0 0 0 0,0 0 1 0 0,0 1-1 0 0,0-1 0 0 0,0 0 1 0 0,0 0-1 0 0,0 0 0 0 0,0 0 0 0 0,0 0 1 0 0,0 0-1 0 0,0 0 0 0 0,0 0 1 0 0,0 0-1 0 0,0 0 0 0 0,0 0 0 0 0,0 0 1 0 0,0 0-1 0 0,0 0 0 0 0,0 0 1 0 0,0 0-1 0 0,0 0 0 0 0,0 0 0 0 0,0 0 1 0 0,0 0-1 0 0,0 0 0 0 0,0 0 0 0 0,0 0 1 0 0,0 1-1 0 0,0-1 0 0 0,0 0 1 0 0,0 0-1 0 0,0 0 0 0 0,0 0 0 0 0,0 0 1 0 0,0 0-1 0 0,0 0 0 0 0,0 0 1 0 0,0 0-1 0 0,0 0 0 0 0,0 0 0 0 0,0 0 1 0 0,0 0-1 0 0,0 0 0 0 0,0 0 1 0 0,0 0-1 0 0,0 0 0 0 0,0 0 0 0 0,0 0 1 0 0,0 0-1 0 0,0 0 0 0 0,0 0 0 0 0,0 1 1 0 0,0-1-1 0 0,0 0 0 0 0,0 0 1 0 0,0 0-1 0 0,0 0 1 0 0,0 0 1 0 0,0 0-1 0 0,1 0 1 0 0,-1 0-1 0 0,0 0 0 0 0,0 0 1 0 0,0 0-1 0 0,0 0 1 0 0,0 0-1 0 0,0 0 0 0 0,0 0 1 0 0,0 0-1 0 0,0 0 1 0 0,0 0-1 0 0,0 0 1 0 0,0 1-1 0 0,0-1 0 0 0,0 0 1 0 0,0 0-1 0 0,0 0 1 0 0,0 0-1 0 0,0 0 0 0 0,0 0 1 0 0,0 0-1 0 0,0 0 1 0 0,0 0-1 0 0,0 0 1 0 0,0 0-1 0 0,0 0 0 0 0,0 1 1 0 0,0-1-1 0 0,0 0 1 0 0,0 0-1 0 0,0 0 0 0 0,0 0 1 0 0,0 0-1 0 0,0 0 1 0 0,0 0-1 0 0,0 0 1 0 0,0 0-1 0 0,0 0 0 0 0,0 0 1 0 0,0 0-1 0 0,0 0 1 0 0,0 0-1 0 0,0 1 0 0 0,0-1 1 0 0,0 0-1 0 0,-1 0 1 0 0,1 0-1 0 0,0 0 0 0 0,0 0 1 0 0,0 0-1 0 0,0 0 1 0 0,0 0-1 0 0,0 0 1 0 0,-5 2 127 0 0,0 1 1 0 0,1-1 0 0 0,-1-1-1 0 0,0 1 1 0 0,0-1 0 0 0,0 1-1 0 0,-9 0 1 0 0,12-2 63 0 0,-1-1-105 0 0,0-1-59 0 0,2 2-10 0 0,0-1-1 0 0,-1 1 1 0 0,1-1 0 0 0,0 1 0 0 0,-1 0-1 0 0,1 0 1 0 0,0-1 0 0 0,-1 1-1 0 0,1 0 1 0 0,-1 0 0 0 0,1 0-1 0 0,-3 1 1 0 0,4-1-17 0 0,0 0 1 0 0,0 0-1 0 0,0 0 0 0 0,0 0 0 0 0,0 0 1 0 0,0 0-1 0 0,0-1 0 0 0,0 1 0 0 0,0 0 1 0 0,0 0-1 0 0,0 0 0 0 0,0 0 0 0 0,0 0 1 0 0,0 0-1 0 0,0 0 0 0 0,0 0 0 0 0,0 0 1 0 0,0 0-1 0 0,0 0 0 0 0,0 0 0 0 0,0 0 1 0 0,0 0-1 0 0,0 0 0 0 0,0 0 0 0 0,0 0 1 0 0,0 0-1 0 0,0 0 0 0 0,0 0 0 0 0,0 0 1 0 0,0-1-1 0 0,0 1 0 0 0,1 0 0 0 0,-1 0 1 0 0,0 0-1 0 0,0 0 0 0 0,0 0 0 0 0,0 0 1 0 0,0 0-1 0 0,0 0 0 0 0,0 0 0 0 0,0 0 1 0 0,0 0-1 0 0,0 0 0 0 0,0 0 0 0 0,0 0 1 0 0,-4-1 56 0 0,2 1 91 0 0,1-1-64 0 0,-7-2 10 0 0,0 1 0 0 0,1 0-1 0 0,-1 1 1 0 0,0 0-1 0 0,0 0 1 0 0,0 1-1 0 0,-12 0 1 0 0,13 0-71 0 0,-6 0 105 0 0,-58 3 584 0 0,-13 16-126 0 0,-16 1-449 0 0,74-15-51 0 0,20-3-44 0 0,1-1 1 0 0,-1 0-1 0 0,0 0 1 0 0,-6 0 0 0 0,-27 8 139 0 0,-6 6-106 0 0,24-7-80 0 0,7 0 0 0 0,9-8 0 0 0,0-1 0 0 0,0 1 0 0 0,3 0 0 0 0,1 0 0 0 0,-1 1 0 0 0,0-1 0 0 0,1 0 0 0 0,-1 0 0 0 0,0 1 0 0 0,1-1 0 0 0,-1 1 0 0 0,0 0 0 0 0,1-1 0 0 0,-1 1 0 0 0,1 0 0 0 0,-3 2 0 0 0,-21 8 0 0 0,15-4 0 0 0,-4 22 0 0 0,13-26 0 0 0,-1 0 0 0 0,1 0 0 0 0,0 0 0 0 0,-1 0 0 0 0,1 0 0 0 0,-1 0 0 0 0,0 0 0 0 0,0-1 0 0 0,0 1 0 0 0,-1-1 0 0 0,1 1 0 0 0,-3 1 0 0 0,1-1 0 0 0,2-3 0 0 0,1 1 0 0 0,0 0 0 0 0,0-1 0 0 0,0 1 0 0 0,0 0 0 0 0,0-1 0 0 0,0 1 0 0 0,1 0 0 0 0,-1 0 0 0 0,0 0 0 0 0,0 0 0 0 0,1 0 0 0 0,-1 0 0 0 0,0 0 0 0 0,1 0 0 0 0,-1 2 0 0 0,-3 3 11 0 0,-9 4 32 0 0,3-1-33 0 0,-17 33-10 0 0,26-41 0 0 0,0 0 0 0 0,0 0 0 0 0,0 1 0 0 0,1-1 0 0 0,-1 0 0 0 0,0 1 0 0 0,1-1 0 0 0,-1 1 0 0 0,1-1 0 0 0,-1 3 0 0 0,-4 2 0 0 0,-2 1 0 0 0,5-4 0 0 0,1-1 0 0 0,-1 0 0 0 0,0 0 0 0 0,0 0 0 0 0,0 0 0 0 0,0 0 0 0 0,0 0 0 0 0,0 0 0 0 0,0-1 0 0 0,-5 3 0 0 0,-14 12 0 0 0,15-12 0 0 0,-14 7 0 0 0,10-7 0 0 0,8-3 0 0 0,0 0 0 0 0,0 0 0 0 0,0-1 0 0 0,1 1 0 0 0,-1 1 0 0 0,0-1 0 0 0,1 0 0 0 0,-1 0 0 0 0,1 0 0 0 0,-1 1 0 0 0,1-1 0 0 0,-1 1 0 0 0,-1 2 0 0 0,-3 1 1 0 0,3-3 0 0 0,0 0 0 0 0,0 0 0 0 0,1 0 0 0 0,-1 0 0 0 0,1 0 0 0 0,-1 1 0 0 0,1-1 0 0 0,0 1 0 0 0,-3 3 0 0 0,4-5 4 0 0,0 1-1 0 0,-1-1 1 0 0,1 0-1 0 0,0 0 1 0 0,-1 0-1 0 0,1-1 1 0 0,-1 1-1 0 0,1 0 1 0 0,-1 0-1 0 0,-3 0 1 0 0,2 0-2 0 0,-2 2-3 0 0,0-1 0 0 0,0 0-1 0 0,0 0 1 0 0,0-1-1 0 0,-1 1 1 0 0,-9 0-1 0 0,-9 4 68 0 0,-21 9 51 0 0,33-9-76 0 0,-19 12 52 0 0,12-12-84 0 0,3 0 1 0 0,-20 18 96 0 0,35-24-106 0 0,0 1 0 0 0,1-1 0 0 0,-1 0 0 0 0,0 1 0 0 0,0-1 0 0 0,0 0 0 0 0,1 0 0 0 0,-1 1 0 0 0,0-1 0 0 0,0 0 0 0 0,0 0 0 0 0,0 0 1 0 0,1 0-1 0 0,-1 0 0 0 0,0 0 0 0 0,-1-1 0 0 0,0 1 12 0 0,-1 0 1 0 0,1 0-1 0 0,0 0 0 0 0,-1 0 1 0 0,1 0-1 0 0,0 1 0 0 0,0-1 1 0 0,-1 1-1 0 0,1 0 1 0 0,-4 1-1 0 0,-4 2 63 0 0,0-1-1 0 0,-1 0 1 0 0,-16 3 0 0 0,-7 6 93 0 0,2-1-290 0 0,25-8 160 0 0,-1 0-1 0 0,0-1 0 0 0,0 0 1 0 0,0 0-1 0 0,-16 2 0 0 0,22-4-38 0 0,0 1 0 0 0,0-1 0 0 0,-1 1 0 0 0,1 0 0 0 0,0 0 0 0 0,0 0 0 0 0,0 0 0 0 0,0 0 0 0 0,-2 2 0 0 0,-5 3 0 0 0,-9 3 0 0 0,-11 4 0 0 0,12-7 316 0 0,-32 16 0 0 0,36-18-464 0 0,12-4 50 0 0,0 0 1 0 0,0 1 0 0 0,0-1 0 0 0,0 0 0 0 0,0 1 0 0 0,1-1 0 0 0,-1 1 0 0 0,0-1 0 0 0,0 1 0 0 0,0-1 0 0 0,0 1 0 0 0,0-1-1 0 0,0 2 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3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12384 0 0,'0'0'3352'0'0,"13"0"-3352"0"0,-4-4-1184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3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3224 0 0,'8'7'9880'0'0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50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10968 0 0,'0'0'1220'0'0,"1"1"-955"0"0,2 3-165 0 0,-1-1 0 0 0,1 1 0 0 0,0-1 0 0 0,0 0 0 0 0,1 0 0 0 0,-1 0 0 0 0,1 0 0 0 0,-1 0 0 0 0,1-1 0 0 0,0 0 0 0 0,0 1 0 0 0,0-2-1 0 0,0 1 1 0 0,0 0 0 0 0,6 1 0 0 0,8 1-18 0 0,0-1 0 0 0,28 3 0 0 0,-2-1-52 0 0,13 3-404 0 0,102 3 1 0 0,-124-11-656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3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3680 0 0,'0'0'360'0'0,"8"0"-360"0"0,0 4 1184 0 0,1-4 1600 0 0,4 0-1360 0 0,0 0-1080 0 0,0 0-136 0 0,5-4-136 0 0,5 0-72 0 0,-7-3 0 0 0,-6 2-4056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4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12840 0 0,'0'0'2000'0'0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4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1840 0 0,'0'0'10104'0'0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5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2760 0 0,'7'5'5981'0'0,"-3"-3"-5812"0"0,0-1-1 0 0,1-1 1 0 0,-1 1-1 0 0,0-1 1 0 0,1 1-1 0 0,-1-1 1 0 0,0-1 0 0 0,1 1-1 0 0,-1 0 1 0 0,0-1-1 0 0,1 0 1 0 0,-1 0-1 0 0,0 0 1 0 0,0-1-1 0 0,0 1 1 0 0,0-1 0 0 0,0 0-1 0 0,6-4 1 0 0,13-8 115 0 0,-12 8-237 0 0,-1 0-1 0 0,17-14 1 0 0,-14 8-123 0 0,0 0 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6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991 109 7856 0 0,'-3'-2'101'0'0,"0"1"-1"0"0,1-1 1 0 0,-1 1 0 0 0,0-1 0 0 0,1 0-1 0 0,-1 0 1 0 0,1-1 0 0 0,-2-1 0 0 0,0 0 192 0 0,1 1 0 0 0,-1 0 0 0 0,1 0 0 0 0,-8-4 0 0 0,11 6-211 0 0,-73-34 3724 0 0,64 31-3458 0 0,0 1 0 0 0,0 0 0 0 0,0 1 0 0 0,0 0 0 0 0,-1 0 0 0 0,-14 0-1 0 0,-37-2 1189 0 0,-81 0-92 0 0,41-4-936 0 0,62 10-341 0 0,-40 7 0 0 0,28-3-149 0 0,39-4-18 0 0,1 1 0 0 0,0 1 0 0 0,0-1 0 0 0,0 2 0 0 0,0-1 0 0 0,-13 10 0 0 0,-14 4 0 0 0,30-14 0 0 0,-1 1 0 0 0,1 0 0 0 0,0 0 0 0 0,1 0 0 0 0,-1 1 0 0 0,1 0 0 0 0,0 1 0 0 0,1 0 0 0 0,-9 10 0 0 0,7-3 0 0 0,6-11 0 0 0,0 1 0 0 0,0-1 0 0 0,-1 0 0 0 0,1 0 0 0 0,0 0 0 0 0,-1 0 0 0 0,0 0 0 0 0,0-1 0 0 0,-3 3 0 0 0,-1 1 0 0 0,1 1 0 0 0,-1-1 0 0 0,1 1 0 0 0,0 0 0 0 0,1 0 0 0 0,0 1 0 0 0,0 0 0 0 0,1 0 0 0 0,-5 10 0 0 0,7-15-2 0 0,2-2-2 0 0,-1 0 0 0 0,1 0 0 0 0,-1 0 0 0 0,1 0 1 0 0,0 0-1 0 0,0 0 0 0 0,-1 0 0 0 0,1 0 0 0 0,0 0 0 0 0,0 0 1 0 0,0 1-1 0 0,0-1 0 0 0,0 0 0 0 0,1 1 0 0 0,-3 14-8 0 0,1-14 12 0 0,1-1 0 0 0,0 1 0 0 0,-1 0 0 0 0,1-1 0 0 0,0 1 0 0 0,0 0 0 0 0,0 0 0 0 0,0-1 0 0 0,1 1 0 0 0,-1 0 0 0 0,0 0 0 0 0,1-1 0 0 0,0 4 0 0 0,8 19-57 0 0,-8-19 55 0 0,1 0 0 0 0,0 0 0 0 0,0 0 1 0 0,0 0-1 0 0,0 0 0 0 0,1-1 0 0 0,0 1 0 0 0,6 7 0 0 0,0-1-8 0 0,0 0 0 0 0,-1 0 1 0 0,-1 1-1 0 0,10 19 0 0 0,-8-14 5 0 0,-5-10-5 0 0,1-1 0 0 0,-1 1-1 0 0,2-1 1 0 0,-1 0-1 0 0,8 5 1 0 0,6 8 8 0 0,-10-9 2 0 0,0-1 0 0 0,1-1 0 0 0,0 0 0 0 0,1 0 0 0 0,0-1 0 0 0,0-1 0 0 0,1 1 0 0 0,-1-2 0 0 0,1 0 0 0 0,1 0 0 0 0,12 3 0 0 0,-3-1 0 0 0,-18-5 0 0 0,1 0 0 0 0,0 0 0 0 0,0-1 0 0 0,8 1 0 0 0,55 4-64 0 0,-46-3 64 0 0,-19-2 0 0 0,0-1 0 0 0,0 1 0 0 0,1-1 0 0 0,-1 0 0 0 0,0 0 0 0 0,6-1 0 0 0,33-9 83 0 0,-36 7-40 0 0,21 6-33 0 0,-16-3-10 0 0,-7 3 16 0 0,-3-3 34 0 0,1 1-93 0 0,-1-1 43 0 0,1 0-1 0 0,-1 0 1 0 0,0 1-1 0 0,0-1 1 0 0,0 0-1 0 0,0 1 1 0 0,0-1-1 0 0,0 1 0 0 0,0 0 1 0 0,0-1-1 0 0,0 1 1 0 0,0 0-1 0 0,0-1 1 0 0,0 1-1 0 0,0 0 1 0 0,0 0-1 0 0,0 0 1 0 0,-1 0-1 0 0,1 0 1 0 0,0 0-1 0 0,-1 0 1 0 0,1 0-1 0 0,-1 0 1 0 0,1 0-1 0 0,-1 0 1 0 0,1 0-1 0 0,-1 1 1 0 0,0 0-1 0 0,9 33 65 0 0,-6-4-64 0 0,-3-24 0 0 0,0-1 0 0 0,1 0 0 0 0,0 0 0 0 0,3 12 0 0 0,-3-15 0 0 0,-1 0 0 0 0,1 0 0 0 0,0 0 0 0 0,-1-1 0 0 0,0 1 0 0 0,0 0 0 0 0,0 0 0 0 0,0 0 0 0 0,0 0 0 0 0,0 0 0 0 0,-1 0 0 0 0,-1 4 0 0 0,2-7 0 0 0,0 1 0 0 0,0-1 0 0 0,-1 1 0 0 0,1-1 0 0 0,0 1 0 0 0,0-1 0 0 0,0 1 0 0 0,0-1 0 0 0,0 1 0 0 0,0-1 0 0 0,0 1 0 0 0,0-1 0 0 0,0 1 0 0 0,0-1 0 0 0,0 1 0 0 0,0-1 0 0 0,0 0 0 0 0,0 1 0 0 0,1-1 0 0 0,-1 2 0 0 0,1 0 0 0 0,0 0 0 0 0,0 0 0 0 0,-1 1 0 0 0,1-1 0 0 0,-1 0 0 0 0,1 0 0 0 0,-1 1 0 0 0,0-1 0 0 0,0 0 0 0 0,-1 5 0 0 0,1-1-9 0 0,1-5 30 0 0,3-8 95 0 0,22-36-116 0 0,-21 36 0 0 0,16-16 0 0 0,-18 19 0 0 0,0-1 0 0 0,1 1 0 0 0,0 1 0 0 0,7-7 0 0 0,9-9 0 0 0,-18 17 0 0 0,13-10 0 0 0,-3 6 0 0 0,-11 5-1 0 0,0 1 1 0 0,1-1-1 0 0,-1 0 1 0 0,0 1-1 0 0,0-1 1 0 0,0 0-1 0 0,1 0 0 0 0,-1 0 1 0 0,0 0-1 0 0,0 0 1 0 0,0 0-1 0 0,-1 0 1 0 0,1 0-1 0 0,0 0 0 0 0,0 0 1 0 0,-1-1-1 0 0,2 0 1 0 0,-1 0-3 0 0,0 0 0 0 0,1 0 0 0 0,-1 0 1 0 0,0 0-1 0 0,1 1 0 0 0,0-1 0 0 0,-1 1 0 0 0,1-1 1 0 0,0 1-1 0 0,0-1 0 0 0,0 1 0 0 0,0 0 0 0 0,0 0 1 0 0,0 0-1 0 0,0 0 0 0 0,0 1 0 0 0,0-1 0 0 0,1 0 1 0 0,3 0-1 0 0,6 0 1 0 0,0 0-1 0 0,22 1 1 0 0,-12 1-42 0 0,-17-2 34 0 0,8 5 9 0 0,11 6-9 0 0,-13-7-17 0 0,21 5 0 0 0,-30-8 27 0 0,0 1 0 0 0,0-1 0 0 0,0 0 0 0 0,1-1 0 0 0,-1 1 0 0 0,0 0 0 0 0,0-1 0 0 0,0 1 0 0 0,3-2 0 0 0,2 0 0 0 0,-3 2 0 0 0,-2 0 0 0 0,-1 0 0 0 0,0 0 0 0 0,1-1 0 0 0,-1 1 0 0 0,1 0 0 0 0,-1-1 0 0 0,0 1 0 0 0,1-1 0 0 0,-1 1 0 0 0,0-1 0 0 0,3-1 0 0 0,66-34 0 0 0,-68 34 4 0 0,0 1 0 0 0,0-1-1 0 0,0 0 1 0 0,0 0 0 0 0,0 0-1 0 0,0 0 1 0 0,0 0 0 0 0,-1 0-1 0 0,1 0 1 0 0,1-5 0 0 0,9-10 19 0 0,-9 13-23 0 0,0 1 0 0 0,-1-1 0 0 0,0 0 0 0 0,0 0 0 0 0,3-5 0 0 0,0-2 0 0 0,-3 6 0 0 0,0-1 0 0 0,0 1 0 0 0,0-1 0 0 0,0 0 0 0 0,0-7 0 0 0,4-13 0 0 0,-4 20 7 0 0,-1-1-1 0 0,1 0 1 0 0,-2 0-1 0 0,1 0 1 0 0,-1 0-1 0 0,-1-11 1 0 0,-7-41 24 0 0,7 53-33 0 0,-6-22 43 0 0,0 0 0 0 0,-2 1 0 0 0,-1-1 0 0 0,-23-44 0 0 0,24 58-91 0 0,0 0 1 0 0,-1 1-1 0 0,-1 0 0 0 0,0 0 0 0 0,-1 2 0 0 0,-13-12 0 0 0,8 3-1778 0 0,3 3-752 0 0,1 3-3318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7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0 831 3224 0 0,'3'0'477'0'0,"4"-1"296"0"0,0 0 0 0 0,-1 0 0 0 0,1 0 0 0 0,-1-1 0 0 0,1 0 0 0 0,-1 0 0 0 0,0-1 0 0 0,11-5 0 0 0,48-34 1525 0 0,-6-1-1166 0 0,-3-3 0 0 0,91-94 0 0 0,-133 126-1037 0 0,1 1 0 0 0,21-14 0 0 0,1-2-21 0 0,-4 1-13 0 0,39-33 17 0 0,-21 16-39 0 0,2 3 1 0 0,61-37-1 0 0,-112 77-40 0 0,122-68 1 0 0,-52 31 0 0 0,-40 19 2 0 0,16-8-30 0 0,8-1-308 0 0,-29 17 123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8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0 424 8752 0 0,'2'-1'218'0'0,"1"0"0"0"0,-1 0 0 0 0,0 0 0 0 0,0 0 0 0 0,0 0-1 0 0,0-1 1 0 0,0 1 0 0 0,-1-1 0 0 0,1 1 0 0 0,0-1 0 0 0,-1 0 0 0 0,1 0 0 0 0,-1 1 0 0 0,1-1 0 0 0,-1 0 0 0 0,1-3 0 0 0,10-15 1604 0 0,-10 16-1658 0 0,1 1 0 0 0,-1-1 1 0 0,0 0-1 0 0,0 0 1 0 0,1-4-1 0 0,0 2-102 0 0,0-1 1 0 0,0 1 0 0 0,1-1-1 0 0,0 1 1 0 0,0 1-1 0 0,6-8 1 0 0,12-18 146 0 0,-13 19-183 0 0,0 1 0 0 0,0 0 0 0 0,1 0 1 0 0,1 1-1 0 0,0 1 0 0 0,14-11 0 0 0,-17 14-17 0 0,-3 1-9 0 0,0 0 0 0 0,0 0 0 0 0,0-1 0 0 0,7-11 0 0 0,0 1 0 0 0,28-50 0 0 0,-15 28 1 0 0,-16 22 8 0 0,-8 15 45 0 0,1 0-1 0 0,7-1-32 0 0,-5 2 22 0 0,6 3-22 0 0,-1 1 13 0 0,0 0 1 0 0,0 0-1 0 0,-1 1 0 0 0,0 1 0 0 0,0-1 0 0 0,0 1 0 0 0,-1 0 1 0 0,13 14-1 0 0,6 5 79 0 0,-8-9 75 0 0,2-1-1 0 0,36 21 0 0 0,-45-29-45 0 0,19 13 1 0 0,-13-7-47 0 0,-12-10-72 0 0,0 1 0 0 0,-1 0 1 0 0,1 1-1 0 0,-1-1 0 0 0,0 1 0 0 0,-1 0 0 0 0,6 8 0 0 0,-5-7-15 0 0,0 0-1 0 0,1-1 1 0 0,0 1 0 0 0,0-1-1 0 0,0 0 1 0 0,0 0-1 0 0,1-1 1 0 0,0 0-1 0 0,10 7 1 0 0,3 2 36 0 0,-4-6-5 0 0,-12-6-29 0 0,-1 1 1 0 0,1-1 0 0 0,0 1-1 0 0,0-1 1 0 0,3 4-1 0 0,25 14-11 0 0,-23-11 0 0 0,-7-7 0 0 0,1 0 0 0 0,0 1 0 0 0,-1-1 0 0 0,1 1 0 0 0,-1-1 0 0 0,0 1 0 0 0,3 3 0 0 0,-4-3-50 0 0,2 2 168 0 0,8 2-986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9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 10592 0 0,'-11'0'386'0'0,"0"0"1"0"0,0 0 0 0 0,0 1-1 0 0,1 1 1 0 0,-1 0 0 0 0,-19 6-1 0 0,-6 3 694 0 0,30-8-934 0 0,-1 0-1 0 0,1 1 0 0 0,0 0 1 0 0,0 0-1 0 0,1 1 0 0 0,-1-1 1 0 0,1 1-1 0 0,0 1 0 0 0,-9 10 1 0 0,8-6 75 0 0,0 1 1 0 0,0 0 0 0 0,-8 20 0 0 0,6-11-102 0 0,6-18-92 0 0,0 2-33 0 0,1 17 338 0 0,1-20-310 0 0,1-1 0 0 0,-1 1 0 0 0,0 0 0 0 0,1-1 0 0 0,-1 1 0 0 0,0-1 0 0 0,1 1 0 0 0,-1 0 0 0 0,0-1 0 0 0,1 1 0 0 0,-1-1 0 0 0,1 0 0 0 0,-1 1-1 0 0,1-1 1 0 0,0 1 0 0 0,-1-1 0 0 0,1 0 0 0 0,-1 1 0 0 0,1-1 0 0 0,0 0 0 0 0,-1 1 0 0 0,1-1 0 0 0,-1 0 0 0 0,1 0 0 0 0,0 0 0 0 0,-1 0 0 0 0,1 0-1 0 0,0 0 1 0 0,0 0 0 0 0,0 0 0 0 0,23-1 22 0 0,3-9-45 0 0,-1-2 0 0 0,45-25 0 0 0,-3 0 0 0 0,-9 3-1751 0 0,-56 32 1599 0 0,15-12-944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49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 3680 0 0,'2'2'88'0'0,"-1"1"0"0"0,1-1 0 0 0,0 0 0 0 0,0 0 0 0 0,0 0 0 0 0,0 0 0 0 0,1 0 0 0 0,-1-1 0 0 0,1 1 0 0 0,-1 0 0 0 0,6 1 0 0 0,-5-1 604 0 0,1 0 1 0 0,0 0-1 0 0,-1 0 0 0 0,0 1 1 0 0,5 4-1 0 0,-4-3-386 0 0,0-1-1 0 0,0 1 1 0 0,0-1 0 0 0,0 1-1 0 0,0-1 1 0 0,1 0-1 0 0,0-1 1 0 0,-1 1-1 0 0,1-1 1 0 0,0 0-1 0 0,0 0 1 0 0,8 2-1 0 0,-5-3-260 0 0,1 2 0 0 0,-1-1-1 0 0,1 1 1 0 0,-1 0 0 0 0,9 6-1 0 0,13 4 7 0 0,-19-11-40 0 0,-9-1-10 0 0,0-1 1 0 0,0 1 0 0 0,1-1-1 0 0,-1 1 1 0 0,0 0-1 0 0,0 0 1 0 0,0 0-1 0 0,1 0 1 0 0,-1 1 0 0 0,-1-1-1 0 0,1 0 1 0 0,0 1-1 0 0,0 0 1 0 0,2 3 0 0 0,-1-4 120 0 0,6 11 196 0 0,-2-3-209 0 0,0 0 1 0 0,18 17 1149 0 0,-26-25-888 0 0,-2 7 21 0 0,2-6 7 0 0,0-1 30 0 0,-1 1-337 0 0,0-1-1 0 0,1 0 1 0 0,-1 1 0 0 0,0-1-1 0 0,0 0 1 0 0,-1 0 0 0 0,1 0 0 0 0,0 0-1 0 0,0-1 1 0 0,0 1 0 0 0,-1 0-1 0 0,1-1 1 0 0,0 0 0 0 0,-1 1-1 0 0,1-1 1 0 0,0 0 0 0 0,-3-1 0 0 0,-5 0 219 0 0,-1 0 1 0 0,-15-4 0 0 0,15 2-120 0 0,-75-22 907 0 0,18 4-598 0 0,11 1-244 0 0,42 14-843 0 0,0 1 0 0 0,0 0 1 0 0,-22-4-1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53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15 3224 0 0,'-3'-14'12568'0'0,"-7"60"-12062"0"0,8-34-386 0 0,1-7-48 0 0,0 1-1 0 0,1 0 1 0 0,-1 0-1 0 0,2 9 1 0 0,0-4 36 0 0,-1-1 0 0 0,-2 17 1 0 0,0-14 20 0 0,2 23 0 0 0,1-9 91 0 0,-2 39 0 0 0,0-48-76 0 0,5 38-1 0 0,-1-1-115 0 0,-2 129 89 0 0,0-180-117 0 0,-1-3-2 0 0,0 1 0 0 0,0-1 0 0 0,0 1 0 0 0,0-1 0 0 0,0 1 0 0 0,0-1 0 0 0,-1 1 1 0 0,1-1-1 0 0,0 1 0 0 0,-1-1 0 0 0,1 1 0 0 0,-2 1 0 0 0,2-2-119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0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22 5120 0 0,'0'0'2805'0'0,"-6"-17"1587"0"0,4 16-4286 0 0,1 1 1 0 0,-1-1-1 0 0,1 1 1 0 0,-1-1-1 0 0,1 1 1 0 0,-1-1-1 0 0,1 1 1 0 0,-1 0-1 0 0,1 0 1 0 0,-1 0-1 0 0,1 0 1 0 0,-1 0-1 0 0,-2 0 1 0 0,-23 4 911 0 0,23-3-764 0 0,-9 2 222 0 0,-1 1 0 0 0,-14 6 0 0 0,5-2-422 0 0,18-5 4 0 0,0 1 0 0 0,0-1 0 0 0,1 1 0 0 0,-1 0 0 0 0,1 0 0 0 0,-6 7-1 0 0,10-10 7 0 0,-4 9 160 0 0,4-8-182 0 0,0 0-1 0 0,-1 0 1 0 0,1 0-1 0 0,-1 0 0 0 0,1 0 1 0 0,-1 0-1 0 0,0 0 0 0 0,0 0 1 0 0,0 0-1 0 0,0-1 0 0 0,0 1 1 0 0,-2 2-1 0 0,-8 15-352 0 0,-3-7 692 0 0,-23 35-77 0 0,30-37-298 0 0,4-6 27 0 0,0 0 0 0 0,0 0 1 0 0,0 0-1 0 0,-7 5 0 0 0,6-4 32 0 0,-1 0 0 0 0,1 0 0 0 0,0 0 0 0 0,0 0 0 0 0,1 1-1 0 0,-5 7 1 0 0,-3 8-67 0 0,8-19 2 0 0,2-1 0 0 0,1-1 0 0 0,-1 1 0 0 0,1-1 0 0 0,-1 1 0 0 0,0 0 0 0 0,1 0 0 0 0,-1-1 0 0 0,1 1 0 0 0,-1 0 0 0 0,1 0 0 0 0,0-1 0 0 0,-1 1 0 0 0,1 0 0 0 0,0 0 0 0 0,-1 0 0 0 0,1 1 0 0 0,-3 5 52 0 0,-1 0-1 0 0,0 0 0 0 0,0-1 0 0 0,-5 7 0 0 0,6-8-38 0 0,0 0 0 0 0,0 0 0 0 0,0 0 0 0 0,-3 10-1 0 0,6-6-1 0 0,-1-8 0 0 0,0 0-1 0 0,0 1 0 0 0,0-1 1 0 0,0 1-1 0 0,1-1 1 0 0,-1 0-1 0 0,0 1 1 0 0,1-1-1 0 0,-1 1 1 0 0,1 0-1 0 0,0-1 1 0 0,-1 2-1 0 0,-6 27 43 0 0,7-29-71 0 0,0 1 50 0 0,0 0 0 0 0,-1 0 0 0 0,1 0 0 0 0,-1 0 0 0 0,1 0 0 0 0,-1 0 0 0 0,0 0 0 0 0,-1 2 0 0 0,-5 23 42 0 0,6-23-74 0 0,-3 14 0 0 0,3-16 0 0 0,0 1 0 0 0,1-1 0 0 0,0 1 0 0 0,-1 0 0 0 0,1-1 0 0 0,0 1 0 0 0,1-1 0 0 0,-1 5 0 0 0,1 2 0 0 0,-1 25 182 0 0,4 4 127 0 0,-4-37-261 0 0,11 11 21 0 0,7 3-69 0 0,-7-4 0 0 0,-8-8 11 0 0,-1-2 32 0 0,1 2-22 0 0,1 0 22 0 0,-1 2-33 0 0,1 0-10 0 0,-1-1 0 0 0,1-1 0 0 0,-1 0 0 0 0,1 1 0 0 0,-1 0-3 0 0,-2-4-2 0 0,9 6 131 0 0,-7-4-116 0 0,-1-1-10 0 0,-1 0 0 0 0,0 0 0 0 0,1 0 0 0 0,-1 0 0 0 0,0 1 0 0 0,0-1 0 0 0,0 0 0 0 0,0 1 0 0 0,1 1 0 0 0,0 0 0 0 0,1 1 0 0 0,-3 1 0 0 0,2 0 0 0 0,0-1 0 0 0,-1 0 0 0 0,2 0 0 0 0,10 7 0 0 0,-11-9 0 0 0,0-1 0 0 0,1 1 0 0 0,-1 0 0 0 0,0 0 0 0 0,0 0 0 0 0,-1 0 0 0 0,1 1 0 0 0,2 2 0 0 0,-3-1 0 0 0,0 1 11 0 0,0 0 48 0 0,7 18 15 0 0,-6-17-163 0 0,-2-4 95 0 0,0-1 1 0 0,0 1-1 0 0,0-1 0 0 0,0 1 0 0 0,0-1 1 0 0,1 1-1 0 0,-1-1 0 0 0,1 1 0 0 0,0 1 1 0 0,3 4 4 0 0,-2-4-11 0 0,-1 0 0 0 0,0 0 0 0 0,0 0 0 0 0,0 0 0 0 0,0 0 0 0 0,0 0-1 0 0,0 5 1 0 0,-1-8-5 0 0,0 0 3 0 0,0 1 0 0 0,0-1 0 0 0,0 0 0 0 0,0 0 0 0 0,0 1 0 0 0,0-1 0 0 0,0 0 0 0 0,-1 0 1 0 0,1 1-1 0 0,0-1 0 0 0,1 0 0 0 0,-1 0 0 0 0,0 1 0 0 0,0-1 0 0 0,0 0 0 0 0,0 0 0 0 0,0 1 0 0 0,0-1 0 0 0,0 0 0 0 0,0 0 0 0 0,0 0 0 0 0,0 1 0 0 0,1-1 0 0 0,-1 0 0 0 0,0 0 0 0 0,0 0 0 0 0,0 1 0 0 0,0-1 0 0 0,1 0 0 0 0,-1 0 0 0 0,0 0 0 0 0,0 0 0 0 0,1 1 0 0 0,2 0 14 0 0,-1 1 50 0 0,14 0-64 0 0,-7 0 2 0 0,-4-3 0 0 0,13-7-240 0 0,-4 1-502 0 0,-14 6 651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57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1185 2760 0 0,'0'0'10232'0'0,"-2"0"-9864"0"0,-2-1-201 0 0,-1 1 0 0 0,0-1 1 0 0,1 0-1 0 0,-1-1 0 0 0,1 1 0 0 0,0-1 1 0 0,-1 0-1 0 0,1 0 0 0 0,0 0 1 0 0,0 0-1 0 0,0-1 0 0 0,0 1 1 0 0,-4-6-1 0 0,4 5-69 0 0,0 0 1 0 0,0-1-1 0 0,1 0 0 0 0,0 0 1 0 0,-1 0-1 0 0,2 0 1 0 0,-1 0-1 0 0,0 0 0 0 0,1-1 1 0 0,0 0-1 0 0,0 1 0 0 0,-2-9 1 0 0,1 3-29 0 0,-1-1 1 0 0,0 1-1 0 0,-11-20 1 0 0,5 10-68 0 0,9 17 6 0 0,-1 0 0 0 0,0 0-1 0 0,0 1 1 0 0,0-1 0 0 0,-4-3 0 0 0,4 4-9 0 0,1 0 0 0 0,-1 0 0 0 0,0 0 0 0 0,0-1 0 0 0,1 1 0 0 0,-3-5 0 0 0,-67-167 186 0 0,41 88-436 0 0,21 70 24 0 0,8 15 243 0 0,0-1 0 0 0,0 0 0 0 0,0 0 0 0 0,0 1 0 0 0,0-1 0 0 0,0 0 0 0 0,1 0 0 0 0,-1 0 0 0 0,1 0 0 0 0,-1-4-1 0 0,0-1 59 0 0,0 4-74 0 0,0 0 1 0 0,1 1-1 0 0,-1-1 0 0 0,1 0 1 0 0,0 0-1 0 0,0 0 0 0 0,0-4 1 0 0,0 6-56 0 0,2 1-10 0 0,5 0 11 0 0,5 0 42 0 0,-9 1 11 0 0,1 0 0 0 0,0 0 0 0 0,-1 1 0 0 0,1-1 0 0 0,-1 1 0 0 0,1 0 0 0 0,-1 0 0 0 0,0 0 0 0 0,4 3 0 0 0,-7-5 0 0 0,7 9 0 0 0,24 33 0 0 0,-18-18 0 0 0,-10-21 0 0 0,4 17 0 0 0,-1-8 0 0 0,-5-11 0 0 0,0-1 0 0 0,-1 1 0 0 0,1 0 0 0 0,-1-1 0 0 0,1 1 0 0 0,-1 0 0 0 0,0 0 0 0 0,1 0 0 0 0,-1-1 0 0 0,0 1 0 0 0,1 0 0 0 0,-1 0 0 0 0,0 0 0 0 0,0 0 0 0 0,0-1 0 0 0,0 1 0 0 0,0 0 0 0 0,0 1 0 0 0,9 13 0 0 0,-2-8 12 0 0,-7-8-4 0 0,0 0-1 0 0,1 1 0 0 0,-1-1 0 0 0,0 0 0 0 0,0 1 0 0 0,0-1 0 0 0,0 0 0 0 0,0 0 0 0 0,0 1 0 0 0,0-1 0 0 0,0 0 0 0 0,0 1 1 0 0,0-1-1 0 0,-1 0 0 0 0,1 0 0 0 0,-10-16 6 0 0,7 12 2 0 0,-1 0 1 0 0,1-1-1 0 0,-3-8 0 0 0,2 2-15 0 0,-6-22 0 0 0,5 16 0 0 0,3 15 0 0 0,1 0 0 0 0,0-1 0 0 0,0 1 0 0 0,1 0 0 0 0,-1 0 0 0 0,0-6 0 0 0,0-3 0 0 0,0 1 0 0 0,-1-1 0 0 0,-1 1 0 0 0,0 0 0 0 0,-4-11 0 0 0,-2-5 0 0 0,0 1 0 0 0,6 17 0 0 0,0 1 0 0 0,0-1 0 0 0,-2-17 0 0 0,0-13 0 0 0,1 18 0 0 0,1-31 0 0 0,1 39 0 0 0,2 11 0 0 0,0 1 0 0 0,-1-1 0 0 0,1 1 0 0 0,0-1 0 0 0,0 1 0 0 0,0-1 0 0 0,0 1 0 0 0,1-1 0 0 0,-1 1 0 0 0,1-3 0 0 0,-1 3 0 0 0,0 0 0 0 0,0 0 0 0 0,0-1 0 0 0,0 1 0 0 0,0 0 0 0 0,0 0 0 0 0,0 0 0 0 0,0-1 0 0 0,0 1 0 0 0,-1-2 0 0 0,1 2 0 0 0,-1 0 0 0 0,1 0 0 0 0,0 0 0 0 0,0 0 0 0 0,0 0 0 0 0,-1 0 0 0 0,1 0 0 0 0,0 0 0 0 0,1 0 0 0 0,-1 0 0 0 0,0 0 0 0 0,0 0 0 0 0,0 0 0 0 0,0 0 0 0 0,1 0 0 0 0,-1 0 0 0 0,1 0 0 0 0,0-1 0 0 0,0 0-1 0 0,-1 1 1 0 0,1 1 0 0 0,-1 0 0 0 0,0-1-1 0 0,1 1 1 0 0,-1-1 0 0 0,0 1-1 0 0,1-1 1 0 0,-1 1 0 0 0,0-1-1 0 0,0 0 1 0 0,0 1 0 0 0,1-1-1 0 0,-1 1 1 0 0,0-1 0 0 0,0 1 0 0 0,0-1-1 0 0,0 0 1 0 0,0 1 0 0 0,0-1-1 0 0,0 1 1 0 0,0-1 0 0 0,0 0-1 0 0,0 1 1 0 0,-1-1 0 0 0,1 1 0 0 0,0-1-1 0 0,0 1 1 0 0,-1-1 0 0 0,1 1-1 0 0,0-1 1 0 0,0 1 0 0 0,-1-1-1 0 0,1 1 1 0 0,-1-1 0 0 0,0 0-1 0 0,2 1-49 0 0,0-5 42 0 0,-1 5 4 0 0,1 0 1 0 0,0 0-1 0 0,0 0 1 0 0,0 0-1 0 0,0 0 0 0 0,-1 0 1 0 0,1 0-1 0 0,0 0 0 0 0,0 1 1 0 0,0-1-1 0 0,-1 0 0 0 0,1 1 1 0 0,0-1-1 0 0,0 0 0 0 0,-1 1 1 0 0,1-1-1 0 0,1 1 0 0 0,7 7 4 0 0,-5-4-2 0 0,-1 0 0 0 0,1 0-1 0 0,-1 1 1 0 0,1-1 0 0 0,-1 1-1 0 0,-1 0 1 0 0,1 0 0 0 0,2 5-1 0 0,-4-6-4 0 0,0-1 0 0 0,1 0 0 0 0,-1 0 0 0 0,1 0 0 0 0,3 5-1 0 0,4 3 8 0 0,-3 1 0 0 0,2 42 0 0 0,10 5 0 0 0,-6-24 0 0 0,9 24 0 0 0,-8-34-1 0 0,-7-13-17 0 0,0-1 1 0 0,15 22 0 0 0,7 11 6 0 0,-9-13 11 0 0,-17-28 1 0 0,9 20 10 0 0,-11-22 53 0 0,1-25 178 0 0,0 20-236 0 0,0 0 0 0 0,-1-1-1 0 0,1 1 1 0 0,-1 0 0 0 0,0 0 0 0 0,0-1 0 0 0,0 1 0 0 0,-2-6 0 0 0,-9-36 62 0 0,0 3-51 0 0,-3-47-17 0 0,9 64 0 0 0,-1-38 0 0 0,0 3 0 0 0,1-8 0 0 0,2 17 0 0 0,1 30 0 0 0,2-1 0 0 0,0 1 0 0 0,2 0 0 0 0,0 0 0 0 0,8-31 0 0 0,-8 39 1 0 0,-2 10-11 0 0,1-1 0 0 0,0 0-1 0 0,0 0 1 0 0,0 1-1 0 0,1-1 1 0 0,3-7-1 0 0,-1 3 11 0 0,-1 3-10 0 0,-1 3-33 0 0,1-1 22 0 0,16 15-33 0 0,-5 3 54 0 0,-11-6 0 0 0,-3-4 0 0 0,9 19 0 0 0,-1-1 0 0 0,6 34 0 0 0,-8-34 0 0 0,-3-11 0 0 0,0 1 0 0 0,3 22 0 0 0,7 51 0 0 0,-9-64 0 0 0,-2-18 0 0 0,0 1 0 0 0,20 109 0 0 0,-14-81 0 0 0,-5-25 0 0 0,-1 0 0 0 0,-1-1 0 0 0,0 1 0 0 0,1 11 0 0 0,-1-9 0 0 0,1 0 0 0 0,-1 1 0 0 0,1-1 0 0 0,1 0 0 0 0,0 0 0 0 0,7 15 0 0 0,-9-22 0 0 0,-1-1 0 0 0,1-1 0 0 0,-1 1 0 0 0,0-1 0 0 0,1 1 0 0 0,-1 0 0 0 0,0-1 0 0 0,0 1 0 0 0,1-1 0 0 0,-1 1 0 0 0,0 0 0 0 0,0-1 0 0 0,0 1 0 0 0,0-1 0 0 0,0 1 0 0 0,0 0 0 0 0,0-1 0 0 0,0 1 0 0 0,0 0 0 0 0,0-1-1 0 0,0 2 1 0 0,4 8 13 0 0,-3-9 46 0 0,0-4 8 0 0,2 1-70 0 0,2-12 15 0 0,-2-16 44 0 0,-2 9-59 0 0,9-57 3 0 0,-4 7 0 0 0,1-7 0 0 0,23-104 72 0 0,-24 159-72 0 0,11-30 0 0 0,-13 43 0 0 0,-4 6 0 0 0,0 3 0 0 0,1 0 0 0 0,-1 0 0 0 0,0 0 0 0 0,0 0 0 0 0,1 0 0 0 0,-1 0 0 0 0,1 0 0 0 0,-1 0 0 0 0,1 0 0 0 0,-1 0 0 0 0,1 0 0 0 0,0 0 0 0 0,1-1 0 0 0,3-3 0 0 0,-4 4 3 0 0,-1 1 0 0 0,1-1 1 0 0,0 1-1 0 0,-1-1 0 0 0,1 1 0 0 0,0-1 0 0 0,0 1 0 0 0,-1-1 0 0 0,1 1 0 0 0,0 0 0 0 0,0-1 0 0 0,0 1 0 0 0,-1 0 0 0 0,1 0 0 0 0,0 0 0 0 0,0-1 0 0 0,0 1 0 0 0,0 0 0 0 0,0 0 0 0 0,0 0 0 0 0,-1 1 0 0 0,1-1 0 0 0,0 0 0 0 0,0 0 0 0 0,0 0 0 0 0,0 1 0 0 0,0-1 0 0 0,-1 0 0 0 0,1 1 0 0 0,0-1 0 0 0,0 0 0 0 0,-1 1 0 0 0,1-1 0 0 0,0 1 0 0 0,-1 0 0 0 0,1-1 0 0 0,0 1 0 0 0,0 1 0 0 0,3 1 38 0 0,-2-2-37 0 0,-1 1 0 0 0,1 0-1 0 0,0-1 1 0 0,-1 1 0 0 0,1 0 0 0 0,-1 0 0 0 0,0 0-1 0 0,0 0 1 0 0,0 0 0 0 0,0 1 0 0 0,0-1-1 0 0,0 0 1 0 0,0 0 0 0 0,-1 1 0 0 0,1-1-1 0 0,-1 0 1 0 0,1 1 0 0 0,-1-1 0 0 0,0 5 0 0 0,0-3-10 0 0,0 0 0 0 0,1-1 0 0 0,-1 1 0 0 0,1 0-1 0 0,0-1 1 0 0,2 5 0 0 0,-1-3 7 0 0,0-1-1 0 0,-1 0 0 0 0,0 1 1 0 0,1-1-1 0 0,-2 1 0 0 0,1 0 0 0 0,0-1 1 0 0,-1 1-1 0 0,0-1 0 0 0,0 1 0 0 0,-1 5 1 0 0,0 21 59 0 0,2-13-30 0 0,0-10-5 0 0,-1-1-1 0 0,0 1 1 0 0,-2 14-1 0 0,-3 20-24 0 0,-10 72 0 0 0,15-79 0 0 0,-1-27 0 0 0,0 0 0 0 0,1 1 0 0 0,0 14 0 0 0,1-2 0 0 0,1-7 0 0 0,1 11 0 0 0,-3-23 0 0 0,0 0 0 0 0,0-1 0 0 0,0 1 0 0 0,0 0 0 0 0,0 0-1 0 0,0 0 1 0 0,1-1 0 0 0,-1 1 0 0 0,2 3 0 0 0,-1-2-9 0 0,4 4-34 0 0,1 0 47 0 0,-5-6 133 0 0,0-2-73 0 0,1 1-60 0 0,-1-1-1 0 0,0 0 1 0 0,1-1-1 0 0,-1 1 0 0 0,0 0 1 0 0,1 0-1 0 0,-1-1 1 0 0,0 1-1 0 0,0 0 0 0 0,0-1 1 0 0,0 1-1 0 0,0-1 1 0 0,-1 1-1 0 0,1-1 0 0 0,0 0 1 0 0,-1 1-1 0 0,1-1 1 0 0,-1 0-1 0 0,1-2 0 0 0,0 0-3 0 0,0 0-1 0 0,0 0 1 0 0,1 0-1 0 0,-1 0 1 0 0,1 1-1 0 0,0-1 1 0 0,3-4-1 0 0,14-28-188 0 0,-15 28 187 0 0,0 0-1 0 0,0 0 0 0 0,8-10 0 0 0,25-24-2 0 0,-30 34-6 0 0,0 4 11 0 0,3 0 0 0 0,1 4 0 0 0,3 5 0 0 0,-7 1 0 0 0,-1 2 18 0 0,-6-8-17 0 0,0 0 0 0 0,0 1 0 0 0,1-1 1 0 0,-1 0-1 0 0,0 1 0 0 0,0-1 0 0 0,1 1 0 0 0,-1-1 0 0 0,0 0 0 0 0,0 1 0 0 0,0-1 0 0 0,0 0 1 0 0,1 1-1 0 0,-1-1 0 0 0,0 1 0 0 0,0-1 0 0 0,0 0 0 0 0,0 1 0 0 0,0-1 0 0 0,0 1 0 0 0,0-1 1 0 0,0 1-1 0 0,-1 10 19 0 0,3-4-20 0 0,-2-5 0 0 0,1-1 0 0 0,-1 0 0 0 0,0 1 0 0 0,1-1 0 0 0,-1 0 0 0 0,0 1 0 0 0,0-1 0 0 0,0 0 0 0 0,0 1 0 0 0,0-1 0 0 0,0 0 0 0 0,-1 1 0 0 0,1-1 0 0 0,0 0 0 0 0,-1 0 0 0 0,0 2 0 0 0,1-1 5 0 0,-1 0-1 0 0,1-1 0 0 0,0 1 1 0 0,0-1-1 0 0,0 1 0 0 0,0 0 0 0 0,0-1 1 0 0,0 1-1 0 0,0-1 0 0 0,1 1 0 0 0,-1-1 1 0 0,1 3-1 0 0,0-2-3 0 0,-1-1-1 0 0,1 1 1 0 0,-1-1 0 0 0,0 1 0 0 0,1-1 0 0 0,-1 1-1 0 0,0 0 1 0 0,0-1 0 0 0,0 1 0 0 0,-1 1-1 0 0,-2 22 0 0 0,3-21 2 0 0,0 0 0 0 0,0 1-1 0 0,-1-1 1 0 0,0 0 0 0 0,-1 5 0 0 0,0-4 10 0 0,0 0 0 0 0,1 0-1 0 0,0 0 1 0 0,-1 8 0 0 0,2-9-13 0 0,0 0 0 0 0,-1 1 1 0 0,0-1-1 0 0,0 0 0 0 0,0 0 1 0 0,0 0-1 0 0,-3 5 0 0 0,3-7 1 0 0,0 0 0 0 0,0 0 0 0 0,0 0 0 0 0,1 0 0 0 0,-1 1 0 0 0,1-1 0 0 0,-1 0 0 0 0,1 0 0 0 0,0 4 0 0 0,0-3 0 0 0,-1-1 0 0 0,1 1 0 0 0,0 0 0 0 0,-1 0 0 0 0,1-1 0 0 0,-2 4 0 0 0,0-2 0 0 0,1 0 0 0 0,1-1 0 0 0,-1 1 0 0 0,0 0 0 0 0,1 4 0 0 0,-5 18 0 0 0,-11 27 64 0 0,13-36-64 0 0,3-15 0 0 0,0 1 0 0 0,-1 0 0 0 0,0-1 0 0 0,1 1 0 0 0,-1-1 0 0 0,0 1 0 0 0,0 0 0 0 0,0-1 0 0 0,0 0 0 0 0,-1 1 0 0 0,1-1 0 0 0,-3 4 0 0 0,3-5 0 0 0,-4 8 0 0 0,-3 13 0 0 0,2-10 0 0 0,4-10 0 0 0,1 0 0 0 0,0 0 0 0 0,0 1 0 0 0,0-1 0 0 0,0 0 0 0 0,0 5 0 0 0,-12 39 0 0 0,12-43 0 0 0,1-1 0 0 0,-1 1 0 0 0,1 0 0 0 0,-1-1 0 0 0,0 1 0 0 0,0-1 0 0 0,-1 1 0 0 0,1-1 0 0 0,0 0 0 0 0,-1 1 0 0 0,-2 2 0 0 0,3-4 0 0 0,1 0 0 0 0,-1 0 0 0 0,0-1 0 0 0,1 1 0 0 0,-1 0 0 0 0,1 0 0 0 0,-1 0 0 0 0,1 0 0 0 0,-1 0 0 0 0,1 0 0 0 0,0 0 0 0 0,-1 0 0 0 0,1 0 0 0 0,0 0 0 0 0,0 1 0 0 0,0-1 0 0 0,0 0 0 0 0,0 2 0 0 0,-1 5 0 0 0,-5 12 0 0 0,-14 53 0 0 0,13-45 0 0 0,6-26 0 0 0,0-1 0 0 0,1 1 0 0 0,-1-1 0 0 0,1 1 0 0 0,-1 0 0 0 0,1-1 0 0 0,-1 1 0 0 0,1 0 0 0 0,0 2 0 0 0,0-3 0 0 0,0-1 0 0 0,0 1 0 0 0,1 0 0 0 0,-1 0 0 0 0,0 0 0 0 0,0-1 0 0 0,-1 1 0 0 0,1 0 0 0 0,0 0 0 0 0,0-1 0 0 0,0 1 0 0 0,0 0 0 0 0,-1 0 0 0 0,1-1 0 0 0,0 1 0 0 0,-1 0 0 0 0,1-1 0 0 0,-1 2 0 0 0,-1 3 0 0 0,2-4 0 0 0,0-1 0 0 0,1 1 0 0 0,-1 0 0 0 0,0-1 0 0 0,0 1 0 0 0,-1 0 0 0 0,1-1 0 0 0,0 1 0 0 0,0 0 0 0 0,0-1 0 0 0,0 1 0 0 0,0 0 0 0 0,-1-1 0 0 0,1 1 0 0 0,0 0 0 0 0,-1-1 0 0 0,1 1 0 0 0,0-1 0 0 0,-1 1 0 0 0,1-1 0 0 0,-1 1 0 0 0,1-1 0 0 0,-1 1 0 0 0,1-1 0 0 0,-1 1 0 0 0,1-1 0 0 0,-1 1 0 0 0,0-1 0 0 0,0 1 0 0 0,-3 1 0 0 0,3-1 4 0 0,0-1-1 0 0,0 1 1 0 0,0 0-1 0 0,0-1 0 0 0,0 1 1 0 0,0 0-1 0 0,0 0 1 0 0,1 0-1 0 0,-1 0 0 0 0,0-1 1 0 0,1 1-1 0 0,-1 0 1 0 0,0 0-1 0 0,1 0 0 0 0,-1 2 1 0 0,1-2 3 0 0,-1 1 0 0 0,1-1 0 0 0,-1 0 0 0 0,1 0 0 0 0,-1 0 0 0 0,0 1 0 0 0,1-1 0 0 0,-1 0 0 0 0,0 0 0 0 0,0 0 0 0 0,-1 1 0 0 0,-6 5-8 0 0,4-4-10 0 0,0-1 0 0 0,1 1-1 0 0,-1 0 1 0 0,1 0 0 0 0,-1 0 0 0 0,-4 7 0 0 0,6-7 12 0 0,0-1-1 0 0,0 0 1 0 0,0 0 0 0 0,0 0-1 0 0,0 0 1 0 0,-4 2-1 0 0,-2 3 0 0 0,7-6 3 0 0,0 0-1 0 0,1 0 0 0 0,-1 0 0 0 0,0 0 1 0 0,0-1-1 0 0,1 1 0 0 0,-1 0 0 0 0,0-1 1 0 0,0 1-1 0 0,0-1 0 0 0,0 1 0 0 0,0-1 1 0 0,0 1-1 0 0,0-1 0 0 0,0 0 0 0 0,0 1 1 0 0,0-1-1 0 0,0 0 0 0 0,0 0 0 0 0,0 0 1 0 0,0 0-1 0 0,-2 0 0 0 0,-2 0 64 0 0,2 0-39 0 0,1 1 1 0 0,-1-2-1 0 0,1 1 0 0 0,-1 0 1 0 0,0 0-1 0 0,1-1 0 0 0,-1 0 1 0 0,1 1-1 0 0,-1-1 0 0 0,1 0 1 0 0,0 0-1 0 0,-1 0 0 0 0,1-1 1 0 0,0 1-1 0 0,-4-3 1 0 0,-17-8 384 0 0,-21-12 76 0 0,39 22-461 0 0,0 0-1 0 0,0 0 0 0 0,0 0 0 0 0,0-1 0 0 0,1 1 1 0 0,-8-6-1 0 0,-4-3 33 0 0,12 9 38 0 0,-1 1-1 0 0,1-1 1 0 0,-1 1 0 0 0,1 0-1 0 0,-6-1 1 0 0,-5 0-1267 0 0,1-2-3684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54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4608 0 0,'0'0'7389'0'0,"1"1"-7025"0"0,1 1-322 0 0,0 0 71 0 0,0-1 0 0 0,0 1 0 0 0,-1 0 1 0 0,1 0-1 0 0,0 0 0 0 0,-1 0 1 0 0,0 0-1 0 0,1 0 0 0 0,-1 0 1 0 0,0 0-1 0 0,0 1 0 0 0,0-1 1 0 0,0 0-1 0 0,0 5 0 0 0,-1 0 26 0 0,1-1 0 0 0,-1 0 0 0 0,1 0 0 0 0,0 0 0 0 0,3 8 0 0 0,8 68 1038 0 0,-8-63-883 0 0,-1 0-1 0 0,-1 1 1 0 0,-1 30 0 0 0,3 29 377 0 0,-1-18-270 0 0,-2-17-235 0 0,1-7 35 0 0,1 7-1037 0 0,10 58-1 0 0,-11-77 809 0 0,-2-22 76 0 0,-1 0 0 0 0,1 0 0 0 0,1-1 0 0 0,-1 1 0 0 0,0 0 0 0 0,1 0 0 0 0,-1 0 0 0 0,1-1 0 0 0,0 1 0 0 0,2 5 0 0 0,-2-7-584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54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5528 0 0,'0'0'2854'0'0,"8"3"-464"0"0,27-9-1324 0 0,-27 5-980 0 0,-1 0 0 0 0,1 0 0 0 0,-1-1 0 0 0,1 0-1 0 0,-1-1 1 0 0,13-5 0 0 0,14-4 24 0 0,-32 11-122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55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237 138 2760 0 0,'4'-10'6602'0'0,"-3"8"-6218"0"0,-24-43 2510 0 0,22 43-2793 0 0,0 0 0 0 0,0 1 0 0 0,0-1 0 0 0,0 1 1 0 0,0-1-1 0 0,0 1 0 0 0,-1-1 0 0 0,1 1 1 0 0,0 0-1 0 0,-1 0 0 0 0,1 0 0 0 0,-3-1 0 0 0,-12-12 1080 0 0,14 11-960 0 0,-1 0 1 0 0,0 1-1 0 0,0-1 1 0 0,0 1-1 0 0,-6-5 1 0 0,-2 0 279 0 0,7 4-420 0 0,0 1 1 0 0,1-1-1 0 0,-1 1 0 0 0,0 0 0 0 0,-1 1 1 0 0,1-1-1 0 0,0 1 0 0 0,0 0 0 0 0,-1 0 1 0 0,1 0-1 0 0,0 0 0 0 0,-1 1 0 0 0,1 0 1 0 0,-1 0-1 0 0,1 0 0 0 0,-8 1 0 0 0,8 1-51 0 0,1 0-1 0 0,-1-1 1 0 0,1 1-1 0 0,-1 0 1 0 0,-5 5-1 0 0,9-7-28 0 0,0 1 1 0 0,-1-1 0 0 0,1 0 0 0 0,-1 0 0 0 0,1 1 0 0 0,-1-1 0 0 0,1 0 0 0 0,-1 1 0 0 0,1-1 0 0 0,-1 1 0 0 0,1-1 0 0 0,0 1 0 0 0,-1-1 0 0 0,1 0 0 0 0,-1 1 0 0 0,1 0 0 0 0,0-1 0 0 0,0 1 0 0 0,-1-1 0 0 0,1 1 0 0 0,0-1 1 0 0,0 1-1 0 0,0-1 0 0 0,0 1 0 0 0,-1 0 0 0 0,1 0 0 0 0,0 1 9 0 0,-1 0 1 0 0,-4 9 38 0 0,1 1 0 0 0,0-1 0 0 0,0 1 0 0 0,-3 22 0 0 0,4-9-237 0 0,1-17-87 0 0,1 0-1 0 0,0 0 1 0 0,1 0-1 0 0,0 0 0 0 0,1 12 1 0 0,-1-17 270 0 0,0-1 1 0 0,0 0-1 0 0,0 0 1 0 0,0 0-1 0 0,0 1 0 0 0,-1-1 1 0 0,0 3-1 0 0,0-3 41 0 0,1 0 0 0 0,0 0 0 0 0,-1 0 0 0 0,1 0 0 0 0,0 0-1 0 0,0 0 1 0 0,0 0 0 0 0,0-1 0 0 0,1 4 0 0 0,20 81 1555 0 0,-18-76-1582 0 0,7 20 54 0 0,12 8-117 0 0,-22-37 56 0 0,1 1 1 0 0,-1-1-1 0 0,0 1 0 0 0,1-1 1 0 0,0 1-1 0 0,-1-1 0 0 0,1 0 1 0 0,0 1-1 0 0,0-1 0 0 0,0 0 1 0 0,0 1-1 0 0,0-1 0 0 0,0 0 1 0 0,0 0-1 0 0,2 2 0 0 0,14 10-3 0 0,-12-8 0 0 0,16 12 0 0 0,-9-7 0 0 0,-10-9 0 0 0,11 4 0 0 0,4 0 0 0 0,-8-3 0 0 0,0-4 0 0 0,-7 2 0 0 0,-1-1 0 0 0,1 1 0 0 0,0 0 0 0 0,0-1 0 0 0,0 0 0 0 0,0 1 0 0 0,-1-1 0 0 0,1 0 0 0 0,0 0 0 0 0,0 0 0 0 0,-1 0 0 0 0,1 0 0 0 0,-1 0 0 0 0,1 0 0 0 0,-1-1 0 0 0,0 1 0 0 0,1 0 0 0 0,-1-1 0 0 0,0 1 0 0 0,0-1 0 0 0,0 0 0 0 0,0 1 0 0 0,0-1 0 0 0,1-2 0 0 0,4-7 0 0 0,-4 7 5 0 0,0 0 0 0 0,0 0 0 0 0,0 0 0 0 0,0 0 0 0 0,-1 0 0 0 0,1 0 0 0 0,-1 0 0 0 0,0-1 0 0 0,-1 1 0 0 0,1 0 0 0 0,-1 0 0 0 0,0-6-1 0 0,5-11-4 0 0,-4 18 0 0 0,0 1 0 0 0,0 0 0 0 0,-1-1 0 0 0,1 1 0 0 0,-1-1 0 0 0,0 1 0 0 0,1 0 0 0 0,-1-1 0 0 0,0 1 0 0 0,-1-3 0 0 0,1-1 10 0 0,-1 1-1 0 0,1 0 0 0 0,0 0 0 0 0,0 0 0 0 0,0-1 0 0 0,1-5 0 0 0,0 9-9 0 0,-1 0 0 0 0,0 0 0 0 0,0 0 0 0 0,-1 0 0 0 0,1-1 0 0 0,0 1 0 0 0,-1 0 0 0 0,1 0 0 0 0,-1 0 0 0 0,-1-4 0 0 0,-3-9 0 0 0,4 8 6 0 0,-1 1-1 0 0,0-1 1 0 0,0 1-1 0 0,-6-11 1 0 0,-2-6 30 0 0,4 11-34 0 0,5 9 1 0 0,0 1 1 0 0,0-1-1 0 0,0 1 1 0 0,0-1-1 0 0,0 0 0 0 0,1 0 1 0 0,-1 0-1 0 0,1 1 1 0 0,0-1-1 0 0,-1 0 1 0 0,2-3-1 0 0,-2 5 0 0 0,1 0 0 0 0,0 0-1 0 0,0 1 1 0 0,0-1 0 0 0,0 0 0 0 0,-1 0-1 0 0,1 0 1 0 0,0 1 0 0 0,-1-1 0 0 0,1 0-1 0 0,-1 0 1 0 0,0-1 0 0 0,0 2-90 0 0,1-1 0 0 0,-1 0 1 0 0,1 0-1 0 0,-1 1 0 0 0,1-1 0 0 0,-1 0 1 0 0,1 0-1 0 0,0 0 0 0 0,0 0 0 0 0,-1 0 1 0 0,1 1-1 0 0,0-3 0 0 0,0-4-432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56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2760 0 0,'4'14'7028'0'0,"-1"-1"-4024"0"0,-2-9-2789 0 0,0 1 1 0 0,-1-1-1 0 0,0 1 0 0 0,1 0 1 0 0,-1-1-1 0 0,-1 7 1 0 0,0-8-139 0 0,1 0 0 0 0,0-1 0 0 0,0 1 1 0 0,0-1-1 0 0,1 1 0 0 0,-1-1 0 0 0,1 4 0 0 0,2 11 254 0 0,-3-7-114 0 0,0 0 1 0 0,1 1-1 0 0,0-1 1 0 0,5 19 0 0 0,-4-18-66 0 0,0 1 1 0 0,-1-1 0 0 0,0 1-1 0 0,0 11 1 0 0,1 28 355 0 0,24 168 82 0 0,-24-199-550 0 0,6 23 0 0 0,-3-24 0 0 0,1 23 0 0 0,-5-34-8 0 0,0 0 0 0 0,0-1 1 0 0,0 1-1 0 0,1 0 0 0 0,1-1 1 0 0,-1 0-1 0 0,1 1 0 0 0,6 10 646 0 0,-8-53-645 0 0,6-44 0 0 0,-6 65-33 0 0,-1 11 0 0 0,0 1 0 0 0,0-1 0 0 0,0 1 0 0 0,1-1 0 0 0,-1 0 0 0 0,1 1 0 0 0,1-4 0 0 0,4-17 1 0 0,-6 19-2 0 0,1 1-1 0 0,0-1 0 0 0,-1 1 1 0 0,1 0-1 0 0,1-1 0 0 0,1-4 1 0 0,-1 4-3 0 0,0 0 1 0 0,0 0-1 0 0,0-1 1 0 0,0 1-1 0 0,-1-1 0 0 0,0 0 1 0 0,0 1-1 0 0,0-1 1 0 0,-1 0-1 0 0,1 1 1 0 0,-1-1-1 0 0,0 0 1 0 0,-1 0-1 0 0,0-5 0 0 0,1 8 4 0 0,0 0 0 0 0,0 1 0 0 0,0-1 0 0 0,0 0 0 0 0,1 1 0 0 0,-1-1 0 0 0,1 0 0 0 0,-1 1 0 0 0,1-1 0 0 0,-1 1 0 0 0,1-1 0 0 0,0 1 0 0 0,0-1 0 0 0,0 1 0 0 0,1-2 0 0 0,6-12 0 0 0,-5 8 9 0 0,0 0 0 0 0,0 0 0 0 0,0 1 0 0 0,1-1 0 0 0,0 1 0 0 0,0 0 0 0 0,7-7 0 0 0,-6 10-37 0 0,0 0-1 0 0,0 0 0 0 0,0 0 0 0 0,1 0 0 0 0,-1 1 1 0 0,1 0-1 0 0,0 0 0 0 0,0 0 0 0 0,11-1 0 0 0,-7 3 17 0 0,-3-2-47 0 0,-5 0 61 0 0,11 1-58 0 0,-12 1 56 0 0,0 0 0 0 0,-1 0-1 0 0,1 0 1 0 0,0 0 0 0 0,0 0-1 0 0,0 0 1 0 0,0 0 0 0 0,-1 1 0 0 0,1-1-1 0 0,0 0 1 0 0,0 1 0 0 0,-1-1-1 0 0,1 0 1 0 0,0 1 0 0 0,-1-1 0 0 0,1 1-1 0 0,0-1 1 0 0,-1 1 0 0 0,1 0-1 0 0,0-1 1 0 0,-1 1 0 0 0,1-1 0 0 0,-1 1-1 0 0,1 0 1 0 0,-1 0 0 0 0,0-1-1 0 0,1 1 1 0 0,-1 0 0 0 0,0 0 0 0 0,1-1-1 0 0,-1 1 1 0 0,0 0 0 0 0,0 1-1 0 0,1 0 0 0 0,4 12-20 0 0,-1 1 0 0 0,0 0 0 0 0,-1-1 0 0 0,-1 1-1 0 0,0 0 1 0 0,0 20 0 0 0,1 14 89 0 0,0-8-100 0 0,-4 48 0 0 0,0-27 96 0 0,1-47-64 0 0,4 27 0 0 0,-4-40-1 0 0,0-1 0 0 0,0 1-1 0 0,0-1 1 0 0,0 1 0 0 0,0 0-1 0 0,0-1 1 0 0,0 1 0 0 0,-1-1-1 0 0,1 1 1 0 0,-1 0 0 0 0,0 2-1 0 0,1-3-30 0 0,0 0 0 0 0,0 0 0 0 0,0 0 0 0 0,0 0 0 0 0,0 0-1 0 0,0 1 1 0 0,0-1 0 0 0,0 0 0 0 0,1 0 0 0 0,-1 0 0 0 0,1 2-1 0 0,1 2-1143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56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7 169 9272 0 0,'0'0'1074'0'0,"1"10"1272"0"0,0-8-2147 0 0,0 1 1 0 0,0-1-1 0 0,1 0 1 0 0,-1 1-1 0 0,1-1 1 0 0,0 0-1 0 0,3 3 1 0 0,9 13 716 0 0,-12-16-846 0 0,-1 1 1 0 0,1-1-1 0 0,0 0 1 0 0,0 1-1 0 0,0-1 1 0 0,0 0-1 0 0,3 2 1 0 0,7 11 265 0 0,-11-13-271 0 0,1-1 6 0 0,4 3-18 0 0,14 6 163 0 0,-19-9-211 0 0,1 0-1 0 0,0 0 1 0 0,0-1 0 0 0,0 1-1 0 0,0 0 1 0 0,0-1 0 0 0,0 0-1 0 0,-1 1 1 0 0,1-1 0 0 0,0 0-1 0 0,0 0 1 0 0,0 0 0 0 0,0 0 0 0 0,4-1-1 0 0,28-10 26 0 0,-20 5 72 0 0,-12 5-102 0 0,0 0 0 0 0,0 0 0 0 0,0 0 0 0 0,0-1-1 0 0,-1 1 1 0 0,1-1 0 0 0,-1 1 0 0 0,1-1 0 0 0,-1 0 0 0 0,1 1-1 0 0,-1-1 1 0 0,0 0 0 0 0,0 0 0 0 0,0 0 0 0 0,1-4-1 0 0,9-12 58 0 0,-9 15-51 0 0,0-1 1 0 0,0 0 0 0 0,-1 1-1 0 0,1-1 1 0 0,-1 0-1 0 0,0 0 1 0 0,0 0-1 0 0,0 0 1 0 0,-1 0-1 0 0,1 0 1 0 0,-1 0 0 0 0,0-8-1 0 0,-5-15 47 0 0,4 23-44 0 0,1-1-1 0 0,-1 1 1 0 0,0 0-1 0 0,-1-1 0 0 0,1 1 1 0 0,-1 0-1 0 0,0 0 1 0 0,0 0-1 0 0,0 0 0 0 0,0 1 1 0 0,-1-1-1 0 0,1 0 1 0 0,-1 1-1 0 0,-5-5 0 0 0,0-2 5 0 0,5 6 61 0 0,0 1 0 0 0,0-1-1 0 0,-1 1 1 0 0,0 0 0 0 0,1 0 0 0 0,-1 0 0 0 0,0 1-1 0 0,0-1 1 0 0,-1 1 0 0 0,1 0 0 0 0,-6-2-1 0 0,-8-3-26 0 0,15 6-43 0 0,0-1-1 0 0,0 1 1 0 0,1 0-1 0 0,-1 0 0 0 0,0 0 1 0 0,0 0-1 0 0,0 1 0 0 0,-4-1 1 0 0,5 2 14 0 0,-1 0 0 0 0,1-1 0 0 0,-1 1 0 0 0,1 0 0 0 0,-1 0 0 0 0,1 1 0 0 0,0-1 0 0 0,-3 2 0 0 0,3-1-6 0 0,0-1 3 0 0,0 1 0 0 0,-1-1 0 0 0,1 1 0 0 0,0 0 0 0 0,1 0 0 0 0,-1-1-1 0 0,0 1 1 0 0,-2 4 0 0 0,1-2-1 0 0,-1 1 25 0 0,1 1-1 0 0,0 0 0 0 0,0 0 0 0 0,0 0 0 0 0,1 0 1 0 0,0 1-1 0 0,0-1 0 0 0,0 1 0 0 0,1-1 1 0 0,-1 12-1 0 0,-1 1 21 0 0,1-4 4 0 0,2 0-1 0 0,0 0 0 0 0,1 0 1 0 0,0 0-1 0 0,6 22 0 0 0,-1 3 7 0 0,5 37 96 0 0,-4-54-37 0 0,-1-2 0 0 0,-5-17-99 0 0,-1 1-5 0 0,0 0 1 0 0,1-1 0 0 0,0 1 0 0 0,0 0 0 0 0,1 0-1 0 0,-1-1 1 0 0,1 1 0 0 0,0-1 0 0 0,0 1-1 0 0,0-1 1 0 0,1 0 0 0 0,0 0 0 0 0,0 0 0 0 0,6 7-1 0 0,-4-7-24 0 0,0 0 0 0 0,0 0 0 0 0,0 0 0 0 0,1-1 0 0 0,0 1 0 0 0,9 3 0 0 0,-5-2 0 0 0,-5-3 4 0 0,-1 0 0 0 0,0-1 0 0 0,1 1 0 0 0,0-1 0 0 0,-1 0 0 0 0,1 0 0 0 0,-1-1 0 0 0,6 1 0 0 0,-7-1-46 0 0,0 0 0 0 0,0 0 0 0 0,-1 0 0 0 0,1-1 0 0 0,0 1 0 0 0,0-1 0 0 0,-1 0 0 0 0,1 0 0 0 0,0 0 0 0 0,-1 0 0 0 0,1 0 0 0 0,-1 0 0 0 0,0-1 0 0 0,1 1 0 0 0,2-3 0 0 0,14-9-872 0 0,-16 11 41 0 0,0 1 0 0 0,0-1 0 0 0,0 0 0 0 0,-1 0 0 0 0,5-5 1 0 0,6-8-4852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57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27 11168 0 0,'-2'2'22'0'0,"-7"6"493"0"0,5 10 93 0 0,2-11-537 0 0,1-1-8 0 0,1 1 1 0 0,-1-1 0 0 0,2 0-1 0 0,-1 0 1 0 0,2 8 0 0 0,0 11 295 0 0,-2-14-93 0 0,2-1 0 0 0,0 1 0 0 0,0-1 0 0 0,0 0 0 0 0,6 13-1 0 0,5 19 837 0 0,-1 9 422 0 0,21 54 0 0 0,-28-93-1515 0 0,1 4 1554 0 0,-6-16-1550 0 0,-6-9 99 0 0,-2-7-36 0 0,0-1 0 0 0,1 0-1 0 0,-7-28 1 0 0,7 24-89 0 0,5 10 5 0 0,-1 1 0 0 0,1 0 0 0 0,1-1 0 0 0,0 1 0 0 0,1-1 1 0 0,0 0-1 0 0,0 1 0 0 0,1-1 0 0 0,4-17 0 0 0,-1 9 6 0 0,2 1 1 0 0,0 0-1 0 0,1 0 1 0 0,13-25-1 0 0,-15 35-459 0 0,0 0 0 0 0,0 1 0 0 0,0-1 0 0 0,1 1 0 0 0,0 0 0 0 0,1 1 0 0 0,12-11 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58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3680 0 0,'-2'2'794'0'0,"0"0"1"0"0,-1 0-1 0 0,1 1 1 0 0,0 0-1 0 0,0-1 1 0 0,0 1-1 0 0,1 0 0 0 0,-1 0 1 0 0,1 0-1 0 0,-3 5 1 0 0,2 21 666 0 0,-3 111 1113 0 0,4-114-2319 0 0,0-16-86 0 0,0 0 1 0 0,3 18-1 0 0,1 30 397 0 0,-1-7-475 0 0,12 110-115 0 0,-12-148 29 0 0,1 1 1 0 0,0-1-1 0 0,1 1 0 0 0,0-1 1 0 0,1 0-1 0 0,1-1 0 0 0,11 20 1 0 0,-7-17-23 0 0,1 0 0 0 0,20 21 1 0 0,-28-32 12 0 0,3 2 4 0 0,-1-4 0 0 0,19-1 1 0 0,-14 0 12 0 0,-1-1 0 0 0,1 0 1 0 0,15-2-1 0 0,-11 1 62 0 0,-12 1-75 0 0,1 0 0 0 0,-1-1 0 0 0,0 1 0 0 0,0 0 0 0 0,1-1 0 0 0,-1 1 0 0 0,0-1 0 0 0,0 0 0 0 0,0 1 0 0 0,0-1 0 0 0,3-2-1 0 0,4-4 1 0 0,0 0 0 0 0,0-1 0 0 0,-1 1 0 0 0,-1-2 0 0 0,1 1 0 0 0,11-20 0 0 0,1 0 0 0 0,-16 23 0 0 0,0 0 0 0 0,-1 0 0 0 0,1-1 0 0 0,2-6 0 0 0,10-15-58 0 0,-14 24 67 0 0,0 0 0 0 0,0 0 0 0 0,0 0 1 0 0,0 0-1 0 0,-1 0 0 0 0,1 0 0 0 0,-1-1 0 0 0,0 1 0 0 0,0-1 0 0 0,0 1 0 0 0,0-1 0 0 0,0-5 0 0 0,-1 0 9 0 0,2 1 0 0 0,-1-1 0 0 0,1 1 0 0 0,0-1 0 0 0,4-9-1 0 0,3-10-108 0 0,-4 7 55 0 0,1-28-1 0 0,-3 21 45 0 0,4-77 184 0 0,-6 89-219 0 0,-2 0 1 0 0,0 0-1 0 0,-5-22 0 0 0,5 19 3 0 0,-3 3-306 0 0,3 9 108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58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3680 0 0,'2'2'11658'0'0,"4"2"-11082"0"0,-4-3-116 0 0,6 3 265 0 0,-4-3-648 0 0,0-1-1 0 0,0 1 0 0 0,0-1 0 0 0,0 0 1 0 0,0 0-1 0 0,0-1 0 0 0,0 1 0 0 0,-1-1 1 0 0,1 0-1 0 0,6-1 0 0 0,-3-1-74 0 0,1 0 0 0 0,-1 0 0 0 0,14-8 0 0 0,-2-1-1401 0 0,-7 4-220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59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9360 0 0,'0'0'845'0'0,"1"1"-698"0"0,9 13-7 0 0,-8-12-29 0 0,0 0 0 0 0,-1 0 1 0 0,1 0-1 0 0,-1 0 0 0 0,1 0 0 0 0,-1 0 0 0 0,0 1 0 0 0,0-1 0 0 0,0 0 1 0 0,0 1-1 0 0,0-1 0 0 0,0 3 0 0 0,6 26 1139 0 0,-5-25-1021 0 0,0 0-1 0 0,-1 0 1 0 0,1 1 0 0 0,0 11-1 0 0,2 114 1512 0 0,-3-122-1625 0 0,0-1 1 0 0,0 1-1 0 0,3 11 0 0 0,-2-12-19 0 0,0 0-1 0 0,-1 1 0 0 0,0 10 1 0 0,1 24 361 0 0,6 45 0 0 0,-5-62-389 0 0,-2-13-99 0 0,1-1-1 0 0,0 1 1 0 0,8 23 0 0 0,-9-33-4 0 0,0 0-305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00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4 118 6912 0 0,'0'0'528'0'0,"-3"-9"313"0"0,3 7-731 0 0,0 1 0 0 0,0-1 0 0 0,-1 1 0 0 0,1-1 0 0 0,1 1 0 0 0,-1-1 0 0 0,0 1 1 0 0,0-1-1 0 0,1 0 0 0 0,-1 1 0 0 0,0-1 0 0 0,1 1 0 0 0,0-1 0 0 0,-1 1 0 0 0,1 0 0 0 0,0-1 0 0 0,0 1 0 0 0,0 0 0 0 0,-1-1 0 0 0,2 1 0 0 0,0-2 0 0 0,4-2 37 0 0,0-1 0 0 0,0 1-1 0 0,1 0 1 0 0,-1 0 0 0 0,13-5 0 0 0,-3 0 80 0 0,-10 7-171 0 0,-1 0-1 0 0,1 1 0 0 0,0-1 0 0 0,7 0 1 0 0,5-3 97 0 0,-1 3-72 0 0,-14 3-56 0 0,-1 0 0 0 0,0-1 0 0 0,1 1-1 0 0,-1-1 1 0 0,0 1 0 0 0,0-1 0 0 0,4-1 0 0 0,-5 2-16 0 0,0 0-1 0 0,0 0 1 0 0,0 0 0 0 0,0 0 0 0 0,0 0 0 0 0,0 0 0 0 0,0 0 0 0 0,0 0 0 0 0,-1 0 0 0 0,1 1 0 0 0,2 0 0 0 0,1 0 12 0 0,7-1 45 0 0,-10 0-62 0 0,0 0 1 0 0,-1 0-1 0 0,1 0 0 0 0,-1 1 0 0 0,1-1 1 0 0,-1 0-1 0 0,1 0 0 0 0,-1 0 0 0 0,1 1 0 0 0,-1-1 1 0 0,1 0-1 0 0,-1 0 0 0 0,1 1 0 0 0,-1-1 0 0 0,0 0 1 0 0,1 1-1 0 0,-1-1 0 0 0,1 1 0 0 0,2 2 7 0 0,5-1 26 0 0,-6-2-31 0 0,0 0-1 0 0,-1 1 1 0 0,1-1-1 0 0,0 1 1 0 0,-1-1-1 0 0,1 1 1 0 0,-1 0-1 0 0,1 0 1 0 0,-1 0-1 0 0,1 0 1 0 0,-1 0-1 0 0,0 0 1 0 0,1 0-1 0 0,-1 0 1 0 0,0 0-1 0 0,1 2 1 0 0,16 9 51 0 0,-16-12-53 0 0,-1 0 1 0 0,1 1-1 0 0,-1 0 0 0 0,0-1 1 0 0,0 1-1 0 0,1 0 1 0 0,-1-1-1 0 0,0 1 0 0 0,0 0 1 0 0,0 0-1 0 0,0 0 1 0 0,0 0-1 0 0,0 0 0 0 0,0 0 1 0 0,0 1-1 0 0,0-1 1 0 0,0 0-1 0 0,-1 0 0 0 0,1 1 1 0 0,0-1-1 0 0,-1 0 1 0 0,1 1-1 0 0,-1-1 0 0 0,0 0 1 0 0,1 1-1 0 0,-1 2 1 0 0,0-1 9 0 0,1-1 0 0 0,-1 1 1 0 0,1 0-1 0 0,0 0 0 0 0,0 0 0 0 0,0-1 1 0 0,2 6-1 0 0,-2-7-7 0 0,0 1 0 0 0,0 0 0 0 0,0-1 0 0 0,-1 1 0 0 0,1 0 0 0 0,0 0 1 0 0,-1-1-1 0 0,0 1 0 0 0,1 0 0 0 0,-1 0 0 0 0,0 0 0 0 0,0 0 0 0 0,0 0 0 0 0,0-1 0 0 0,0 1 0 0 0,0 0 0 0 0,-1 0 0 0 0,1 0 1 0 0,-1 2-1 0 0,-1 0 0 0 0,0 0 2 0 0,0-1-1 0 0,1 1 1 0 0,-1 0-1 0 0,1 0 1 0 0,0 0 0 0 0,0 0-1 0 0,0 6 1 0 0,0-8-6 0 0,1-1 1 0 0,-1 1 0 0 0,1 0 0 0 0,-1 0-1 0 0,0-1 1 0 0,0 1 0 0 0,0 0 0 0 0,0-1 0 0 0,0 1-1 0 0,-1 1 1 0 0,1-2-1 0 0,0 0 1 0 0,0 1-1 0 0,0-1 0 0 0,0 1 0 0 0,0-1 0 0 0,1 0 1 0 0,-1 1-1 0 0,0-1 0 0 0,1 1 0 0 0,-1-1 1 0 0,1 1-1 0 0,0 0 0 0 0,-1 1 0 0 0,1 0 4 0 0,0 0-1 0 0,0 1 0 0 0,0-1 0 0 0,-1 0 1 0 0,1 0-1 0 0,-1 0 0 0 0,0 0 0 0 0,0 0 1 0 0,0 0-1 0 0,0 0 0 0 0,-1 0 1 0 0,1 0-1 0 0,-1 0 0 0 0,0-1 0 0 0,0 1 1 0 0,-3 3-1 0 0,-2 2 4 0 0,6-6-6 0 0,-1-1 0 0 0,1 1 0 0 0,-1-1 0 0 0,1 1-1 0 0,0 0 1 0 0,0-1 0 0 0,0 1 0 0 0,0 0 0 0 0,0 0 0 0 0,0 0-1 0 0,1 0 1 0 0,-1 0 0 0 0,0 2 0 0 0,0-2-1 0 0,1-1 1 0 0,-1 1 0 0 0,1-1-1 0 0,-1 0 1 0 0,0 1-1 0 0,0-1 1 0 0,0 0 0 0 0,0 0-1 0 0,0 1 1 0 0,0-1-1 0 0,0 0 1 0 0,0 0-1 0 0,0 0 1 0 0,-1 0 0 0 0,1-1-1 0 0,-1 2 1 0 0,0-1-1 0 0,0 0 0 0 0,0 1 0 0 0,0-1 0 0 0,0 1 0 0 0,1-1 0 0 0,-1 1 0 0 0,-2 3 0 0 0,3-3 0 0 0,-1 0 0 0 0,1 0 0 0 0,-1-1 0 0 0,1 1 0 0 0,-1 0 0 0 0,0-1-1 0 0,0 0 1 0 0,0 1 0 0 0,0-1 0 0 0,0 0 0 0 0,0 0 0 0 0,-3 1 0 0 0,3-1-1 0 0,0 0-1 0 0,-1 0 1 0 0,1 1 0 0 0,0-1 0 0 0,0 1-1 0 0,-1-1 1 0 0,1 1 0 0 0,-2 2 0 0 0,2 1 37 0 0,-2-1 73 0 0,-20 6-18 0 0,23-10 133 0 0,43 0-46 0 0,-10 0-170 0 0,-28 1-11 0 0,1 0 0 0 0,12-6 0 0 0,-12 3 0 0 0,15-3 0 0 0,10 0 0 0 0,-25 4 0 0 0,4-1 1 0 0,1 1 0 0 0,-1 0 0 0 0,0 0 0 0 0,1 1 0 0 0,-1 0 0 0 0,0 1 0 0 0,1 0 0 0 0,-1 0 0 0 0,18 6 0 0 0,-25-7 9 0 0,1 1 0 0 0,-1 0 0 0 0,1-1 1 0 0,-1 1-1 0 0,1 0 0 0 0,-1 1 0 0 0,0-1 0 0 0,1 0 0 0 0,-1 1 0 0 0,0-1 0 0 0,0 1 0 0 0,0-1 0 0 0,0 1 0 0 0,0 0 0 0 0,0 0 0 0 0,-1 0 0 0 0,1 0 1 0 0,-1 0-1 0 0,1 1 0 0 0,-1-1 0 0 0,0 0 0 0 0,0 1 0 0 0,0-1 0 0 0,0 1 0 0 0,0-1 0 0 0,0 4 0 0 0,-1-4-6 0 0,1-1 0 0 0,-1 0-1 0 0,0 1 1 0 0,0-1 0 0 0,0 0-1 0 0,0 0 1 0 0,0 1 0 0 0,0-1-1 0 0,-1 0 1 0 0,1 1 0 0 0,0-1-1 0 0,-1 0 1 0 0,1 0 0 0 0,-1 0 0 0 0,0 2-1 0 0,-3 12 8 0 0,4-4-4 0 0,0-9-2 0 0,1 0 1 0 0,-1 0-1 0 0,-1 0 1 0 0,1 0 0 0 0,0 0-1 0 0,0 0 1 0 0,-1 0-1 0 0,1 0 1 0 0,-1 0 0 0 0,0 0-1 0 0,1 0 1 0 0,-2 2 0 0 0,-6 16 66 0 0,8-17-31 0 0,-1 0 0 0 0,0 0-1 0 0,0 0 1 0 0,0 0 0 0 0,0 0-1 0 0,-1-1 1 0 0,1 1 0 0 0,-1 0-1 0 0,0-1 1 0 0,0 0 0 0 0,0 1-1 0 0,-2 1 1 0 0,-2 2 150 0 0,-1 0 0 0 0,1-1 0 0 0,-1 0 0 0 0,0-1 0 0 0,0 0 0 0 0,-1 0 0 0 0,1 0 0 0 0,-10 2-1 0 0,13-4-66 0 0,0-1 0 0 0,0 1 1 0 0,1-1-1 0 0,-7 5 0 0 0,7-4-70 0 0,0-1 0 0 0,0 1-1 0 0,0-1 1 0 0,0 0 0 0 0,0 0 0 0 0,0 0 0 0 0,-7 1 0 0 0,4-1 3 0 0,-1 1 0 0 0,1-1-1 0 0,-1 1 1 0 0,-8 3-1 0 0,9-3-24 0 0,1 0 1 0 0,-1-1-1 0 0,0 1 0 0 0,0-1 0 0 0,0-1 1 0 0,-6 1-1 0 0,-13 2 21 0 0,23-3-131 0 0,1 1 0 0 0,-1-1 0 0 0,0 0 0 0 0,0 1 0 0 0,0-1 0 0 0,0 0 0 0 0,0 0 0 0 0,0 0 0 0 0,0-1 0 0 0,0 1 0 0 0,0 0 0 0 0,1-1 0 0 0,-1 1 0 0 0,0-1 0 0 0,0 1 0 0 0,0-1 0 0 0,1 0 0 0 0,-1 0 1 0 0,0 0-1 0 0,1 0 0 0 0,-1 0 0 0 0,1 0 0 0 0,-1-1 0 0 0,1 1 0 0 0,-1 0 0 0 0,1-1 0 0 0,0 1 0 0 0,0-1 0 0 0,0 1 0 0 0,0-1 0 0 0,0 0 0 0 0,0 1 0 0 0,0-1 0 0 0,0 0 0 0 0,0-2 0 0 0,0-7-872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58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2304 0 0,'0'0'6632'0'0,"1"2"-5879"0"0,2 1-612 0 0,-1 1-1 0 0,0 0 1 0 0,0-1 0 0 0,-1 1-1 0 0,3 8 1 0 0,7 14 184 0 0,-2-12-257 0 0,1 0 0 0 0,0-1 0 0 0,15 15 0 0 0,-13-19-134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00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10 145 5528 0 0,'-9'2'1729'0'0,"11"9"2131"0"0,-1-10-3776 0 0,1-1-1 0 0,-1 1 1 0 0,0 0 0 0 0,0 0-1 0 0,1-1 1 0 0,-1 1 0 0 0,0 0-1 0 0,0 0 1 0 0,0 0 0 0 0,0 1-1 0 0,0-1 1 0 0,0 0 0 0 0,0 0-1 0 0,0 1 1 0 0,-1-1 0 0 0,1 0-1 0 0,0 1 1 0 0,-1-1 0 0 0,1 3-1 0 0,0-2 6 0 0,-1-1 0 0 0,0 0-1 0 0,0 1 1 0 0,1-1 0 0 0,-1 0-1 0 0,1 1 1 0 0,0-1-1 0 0,-1 0 1 0 0,1 0 0 0 0,0 1-1 0 0,-1-1 1 0 0,1 0 0 0 0,0 0-1 0 0,2 2 1 0 0,4 6 459 0 0,-6-6-465 0 0,1 0 1 0 0,0-1-1 0 0,-1 1 1 0 0,1-1 0 0 0,4 5-1 0 0,8 11 290 0 0,-12-12-284 0 0,-2-5-81 0 0,1-1 0 0 0,-1 1 0 0 0,0 0-1 0 0,0 0 1 0 0,1-1 0 0 0,-1 1 0 0 0,1 0 0 0 0,-1-1-1 0 0,0 1 1 0 0,1 0 0 0 0,-1-1 0 0 0,1 1-1 0 0,0-1 1 0 0,0 2 0 0 0,28 13 209 0 0,-23-13-194 0 0,7 5-6 0 0,0-2 0 0 0,23 7 1 0 0,-26-12-18 0 0,-3-2 10 0 0,-5-5 41 0 0,-2 5-48 0 0,1 0-3 0 0,0 1 1 0 0,-1-1-1 0 0,1 0 1 0 0,0 0-1 0 0,0 1 1 0 0,0-1-1 0 0,0 1 1 0 0,3-3-1 0 0,-3 3 3 0 0,0 0-1 0 0,0 0 1 0 0,0 0 0 0 0,0 0-1 0 0,-1 0 1 0 0,1-1-1 0 0,0 1 1 0 0,0 0-1 0 0,-1 0 1 0 0,1 0 0 0 0,-1-1-1 0 0,1 1 1 0 0,-1 0-1 0 0,0 0 1 0 0,1-1-1 0 0,-1 1 1 0 0,0 0 0 0 0,0-1-1 0 0,0 1 1 0 0,0 0-1 0 0,0-1 1 0 0,-1 0 0 0 0,1-2 3 0 0,0 0 1 0 0,0 0 0 0 0,0 0-1 0 0,0 0 1 0 0,1 0 0 0 0,0-4 0 0 0,1-15 10 0 0,0 5-18 0 0,-1 15 2 0 0,-1 1 0 0 0,1 0 0 0 0,-1-1 0 0 0,0 1 0 0 0,0 0 0 0 0,0-1 0 0 0,0 1 0 0 0,-1-1-1 0 0,1 1 1 0 0,0 0 0 0 0,-2-4 0 0 0,1 5 3 0 0,1 0 1 0 0,0 0-1 0 0,0 0 0 0 0,0 0 0 0 0,-1 0 0 0 0,1 0 0 0 0,0 0 1 0 0,0 0-1 0 0,0 0 0 0 0,1 0 0 0 0,-1-2 0 0 0,0 2-4 0 0,1 0 1 0 0,-1 1-1 0 0,0-1 0 0 0,0 0 0 0 0,0 0 0 0 0,0 1 1 0 0,0-1-1 0 0,0 0 0 0 0,0 0 0 0 0,0 0 0 0 0,0 1 0 0 0,-1-1 1 0 0,1 0-1 0 0,0 0 0 0 0,0 1 0 0 0,-1-1 0 0 0,0-1 1 0 0,-8-12 98 0 0,-1 1 0 0 0,-1 0 0 0 0,0 1 0 0 0,-24-21 0 0 0,-5 10 565 0 0,39 22-623 0 0,-1 0 0 0 0,1 0-1 0 0,-1 0 1 0 0,0 0-1 0 0,1 1 1 0 0,-1-1-1 0 0,0 0 1 0 0,1 1-1 0 0,-1 0 1 0 0,0-1-1 0 0,0 1 1 0 0,0 0-1 0 0,0 0 1 0 0,-3 0-1 0 0,3 0 190 0 0,0 1-148 0 0,0 1-76 0 0,-2 0 43 0 0,1 0 1 0 0,0 0 0 0 0,0 0 0 0 0,0 1 0 0 0,-3 2-1 0 0,-5 7 55 0 0,9-10-93 0 0,1-1 0 0 0,-1 0 0 0 0,1 1 0 0 0,-1-1-1 0 0,1 1 1 0 0,0 0 0 0 0,-1-1 0 0 0,1 1 0 0 0,0 0-1 0 0,0 0 1 0 0,0 0 0 0 0,1-1 0 0 0,-1 1 0 0 0,0 0 0 0 0,1 0-1 0 0,-1 0 1 0 0,1 4 0 0 0,0-4-6 0 0,0-1 0 0 0,-1 0 0 0 0,1 0 0 0 0,0 1 0 0 0,0-1 0 0 0,-1 0 0 0 0,1 0 0 0 0,-1 0 0 0 0,1 1 0 0 0,-1-1 0 0 0,1 0 0 0 0,-1 0 0 0 0,-1 2 0 0 0,1-2-1 0 0,1-1 0 0 0,-1 1 0 0 0,0 0 0 0 0,1 0 0 0 0,-1 0 0 0 0,1 0 0 0 0,0 0 0 0 0,-1 0 0 0 0,1 0 0 0 0,0 0 0 0 0,-1 0 0 0 0,1 0 0 0 0,0 0 0 0 0,0 0 0 0 0,0 0 0 0 0,0 0-1 0 0,0 1 1 0 0,0-1 0 0 0,0 1 0 0 0,1 5 20 0 0,0 0-1 0 0,-1 0 1 0 0,-1 8-1 0 0,1-9-18 0 0,0 1 0 0 0,0-1 0 0 0,0 0 0 0 0,1 1-1 0 0,2 8 1 0 0,4 30 58 0 0,-5-33-34 0 0,0 0 1 0 0,5 19 0 0 0,-3-20 116 0 0,-1 2 0 0 0,3 21-1 0 0,-5-31-129 0 0,-1 0 0 0 0,1 0-1 0 0,0 0 1 0 0,0 0 0 0 0,0 0-1 0 0,0-1 1 0 0,0 1 0 0 0,1 0-1 0 0,1 3 1 0 0,1 1-30 0 0,0 0 1 0 0,0 1-1 0 0,-1-1 0 0 0,4 14 0 0 0,-7-18 15 0 0,1 2-3 0 0,10 6 15 0 0,-9-10 46 0 0,1 0-4 0 0,24 13 35 0 0,-19-10-75 0 0,-6-3-16 0 0,1 1 0 0 0,0-1 1 0 0,0 1-1 0 0,0-1 0 0 0,6 1 1 0 0,39 3 76 0 0,-26-3-14 0 0,32-2 1 0 0,-48 0-263 0 0,1-1 0 0 0,-1 0 0 0 0,0 0 0 0 0,0 0 0 0 0,0-1 0 0 0,0 0 0 0 0,0 0 0 0 0,0 0 0 0 0,10-7 0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01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90 6912 0 0,'0'0'622'0'0,"-2"-1"-512"0"0,-7-3 679 0 0,1 0 1 0 0,0-1-1 0 0,-9-6 1 0 0,1 1 2172 0 0,7 2-1801 0 0,8 7-1101 0 0,1 1 1 0 0,-1-1 0 0 0,0 0 0 0 0,1 1 0 0 0,-1-1 0 0 0,0 0 0 0 0,0 1 0 0 0,1-1 0 0 0,-1 1 0 0 0,0 0 0 0 0,0-1 0 0 0,-1 0 0 0 0,-42-14 1757 0 0,35 8-1170 0 0,2 2-466 0 0,1 2 15 0 0,-1 1 1 0 0,0 0-1 0 0,0 1 1 0 0,0 0-1 0 0,0 0 1 0 0,-12 0-1 0 0,16 1-131 0 0,1 1 0 0 0,-1 0 0 0 0,0 0 0 0 0,0 0 0 0 0,0 0 0 0 0,0 0-1 0 0,1 0 1 0 0,-6 4 0 0 0,2-2 44 0 0,4-2-87 0 0,1 1 0 0 0,-1-1 0 0 0,0 0 1 0 0,0 1-1 0 0,1-1 0 0 0,-1 1 0 0 0,1 0 0 0 0,-3 2 0 0 0,3-2-6 0 0,0 0 0 0 0,0-1 0 0 0,-1 1 0 0 0,1-1 0 0 0,-1 1 0 0 0,1-1 0 0 0,-4 2 0 0 0,3-2-16 0 0,0 0 0 0 0,1 0 0 0 0,-1 0 0 0 0,0 0 0 0 0,1 0 1 0 0,-1 0-1 0 0,1 0 0 0 0,0 0 0 0 0,-1 1 0 0 0,1-1 0 0 0,0 0 0 0 0,0 1 0 0 0,0-1 0 0 0,0 1 0 0 0,0 0 1 0 0,0-1-1 0 0,0 1 0 0 0,0 0 0 0 0,1-1 0 0 0,-1 1 0 0 0,0 2 0 0 0,0-1 6 0 0,0 0-1 0 0,0-1 1 0 0,0 1 0 0 0,0 0-1 0 0,0-1 1 0 0,-1 1-1 0 0,1-1 1 0 0,-3 3 0 0 0,3-4-3 0 0,0 1 1 0 0,0 0-1 0 0,-1-1 1 0 0,1 1-1 0 0,0 0 1 0 0,0 0-1 0 0,1 0 1 0 0,-1 0-1 0 0,0 0 1 0 0,1 0-1 0 0,-1 0 1 0 0,1 0-1 0 0,-1 0 1 0 0,1 1-1 0 0,0-1 1 0 0,0 4-1 0 0,1 3 36 0 0,-1 0 0 0 0,-1 16 0 0 0,1-24-36 0 0,0 1-1 0 0,0-1 1 0 0,0 1 0 0 0,1-1 0 0 0,-1 1-1 0 0,0-1 1 0 0,0 1 0 0 0,1-1-1 0 0,-1 0 1 0 0,1 1 0 0 0,0-1-1 0 0,-1 0 1 0 0,1 1 0 0 0,0-1 0 0 0,0 0-1 0 0,1 3 1 0 0,-1-3 0 0 0,1 0 0 0 0,-1 1 0 0 0,-1-1 0 0 0,1 1 0 0 0,0-1 0 0 0,0 1 0 0 0,0-1 0 0 0,-1 1 0 0 0,1 0 0 0 0,0 3 0 0 0,-1 17 56 0 0,-1-18-58 0 0,1 0 1 0 0,0 1 0 0 0,1-1 0 0 0,-1 0 0 0 0,2 7 0 0 0,1 4 23 0 0,4 30 0 0 0,-7-42-25 0 0,7 17-1 0 0,-6-19 0 0 0,-1 1 0 0 0,1-1 0 0 0,0 1 0 0 0,0 0 0 0 0,-1 0 0 0 0,1 0 0 0 0,-1-1 0 0 0,1 5 0 0 0,-2-5 0 0 0,1-1 0 0 0,0 1 0 0 0,0 0 0 0 0,0-1 0 0 0,0 1 0 0 0,0 0 0 0 0,0 0 0 0 0,0-1 0 0 0,0 1 0 0 0,0 0 0 0 0,0-1 0 0 0,0 1 0 0 0,1 0 0 0 0,-1-1 0 0 0,0 1 0 0 0,0 0 0 0 0,1-1 0 0 0,-1 1 0 0 0,1 0 0 0 0,-1-1 0 0 0,0 1 0 0 0,1-1 0 0 0,-1 1 0 0 0,1-1 0 0 0,-1 1 0 0 0,2 0 0 0 0,0 1 0 0 0,6 6 0 0 0,1 0 0 0 0,-2-4 0 0 0,12 4 0 0 0,-9-1-2 0 0,3 0 8 0 0,-9-7-15 0 0,0 1-1 0 0,0-1 1 0 0,1 0-1 0 0,-1 0 1 0 0,6-1-1 0 0,-7 0-3 0 0,0 1 0 0 0,0 0-1 0 0,0-1 1 0 0,0 0 0 0 0,0 0 0 0 0,0 0 0 0 0,0 0-1 0 0,-1 0 1 0 0,1-1 0 0 0,0 1 0 0 0,-1-1 0 0 0,1 0-1 0 0,-1 1 1 0 0,1-1 0 0 0,-1-1 0 0 0,0 1 0 0 0,0 0-1 0 0,0 0 1 0 0,0-1 0 0 0,2-3 0 0 0,8-14-314 0 0,-9 17 238 0 0,-1 0 1 0 0,0 0 0 0 0,0-1 0 0 0,3-6 0 0 0,13-48-3940 0 0,-13 39-1973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01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6448 0 0,'-1'0'53'0'0,"1"1"-1"0"0,-1-1 1 0 0,1 1 0 0 0,-1-1 0 0 0,1 1-1 0 0,0-1 1 0 0,-1 1 0 0 0,1 0 0 0 0,0-1 0 0 0,-1 1-1 0 0,1-1 1 0 0,0 1 0 0 0,-1 0 0 0 0,1-1-1 0 0,0 1 1 0 0,0 0 0 0 0,0-1 0 0 0,0 1 0 0 0,0 0-1 0 0,0-1 1 0 0,0 1 0 0 0,0 0 0 0 0,0-1-1 0 0,0 1 1 0 0,0 0 0 0 0,0-1 0 0 0,0 1 0 0 0,1 0-1 0 0,-1 0 1 0 0,1 15 1636 0 0,-1-15-1560 0 0,-1 0 1 0 0,1 0-1 0 0,0 0 0 0 0,0 0 1 0 0,0-1-1 0 0,0 1 1 0 0,-1 0-1 0 0,1 0 0 0 0,1 0 1 0 0,-1 0-1 0 0,0 0 1 0 0,0 0-1 0 0,0-1 0 0 0,0 1 1 0 0,1 0-1 0 0,-1 0 1 0 0,0 0-1 0 0,1 0 1 0 0,-1-1-1 0 0,0 1 0 0 0,1 0 1 0 0,-1 0-1 0 0,1-1 1 0 0,0 2-1 0 0,3 4 320 0 0,-3-4-263 0 0,0 0-1 0 0,0 1 1 0 0,0-1 0 0 0,0 0 0 0 0,0 1 0 0 0,0 4 0 0 0,3 11 590 0 0,-1-10-499 0 0,0-1 1 0 0,-1 1 0 0 0,1 1-1 0 0,-2-1 1 0 0,1 0 0 0 0,-1 0-1 0 0,-1 1 1 0 0,1 8-1 0 0,4 75 1130 0 0,-5-85-1328 0 0,1 0-1 0 0,-1-1 1 0 0,4 9 0 0 0,0 17 181 0 0,-4-18-201 0 0,0 0 0 0 0,1 0-1 0 0,0-1 1 0 0,1 1 0 0 0,7 23 0 0 0,-6-25-46 0 0,0 0-1 0 0,-1 0 0 0 0,0 0 1 0 0,0 16-1 0 0,3 24 11 0 0,-1-28-98 0 0,-2-7-287 0 0,1-1-1 0 0,9 27 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02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299 195 2304 0 0,'0'0'101'0'0,"3"-8"22"0"0,-3 6-123 0 0,-1 1 1 0 0,1-1-1 0 0,0 1 1 0 0,-1-1-1 0 0,1 1 1 0 0,-1 0-1 0 0,0-1 1 0 0,0 1-1 0 0,1-1 1 0 0,-1 1-1 0 0,-2-2 1 0 0,-5-12 1520 0 0,7 12-1150 0 0,1 1 0 0 0,-1-1 0 0 0,0 1 0 0 0,0 0 0 0 0,0-1 0 0 0,0 1 1 0 0,0 0-1 0 0,-1 0 0 0 0,1 0 0 0 0,-1 0 0 0 0,1 0 0 0 0,-4-3 1 0 0,-6-8 1005 0 0,10 12-1285 0 0,0 0 0 0 0,1-1 0 0 0,-1 1 0 0 0,0 0-1 0 0,1-1 1 0 0,-1 1 0 0 0,1 0 0 0 0,0-1 0 0 0,-1 1 0 0 0,1-3 0 0 0,0 3-31 0 0,0-1 0 0 0,0 1 1 0 0,-1 0-1 0 0,1 0 0 0 0,0-1 0 0 0,0 1 1 0 0,-1 0-1 0 0,1 0 0 0 0,-1 0 0 0 0,1 0 0 0 0,-1 0 1 0 0,0-1-1 0 0,1 1 0 0 0,-1 0 0 0 0,0 0 1 0 0,-2-1-1 0 0,-9-8 479 0 0,-10-7 827 0 0,19 14-1134 0 0,0 0 1 0 0,-1 0 0 0 0,1 1-1 0 0,0-1 1 0 0,-7-2 0 0 0,-2-2 628 0 0,9 1 70 0 0,3 6-919 0 0,0-1 1 0 0,0 1-1 0 0,-1-1 0 0 0,1 1 0 0 0,0 0 1 0 0,0-1-1 0 0,0 1 0 0 0,0 0 1 0 0,-1-1-1 0 0,1 1 0 0 0,0 0 1 0 0,0-1-1 0 0,-1 1 0 0 0,1 0 1 0 0,0-1-1 0 0,0 1 0 0 0,-1 0 1 0 0,1 0-1 0 0,0-1 0 0 0,-1 1 0 0 0,1 0 1 0 0,-1 0-1 0 0,-7-3 316 0 0,7 2 195 0 0,-2 2-345 0 0,-5 1-38 0 0,4-2-73 0 0,0 1-1 0 0,0 0 0 0 0,1 0 1 0 0,-1 0-1 0 0,-6 4 0 0 0,-14 2 130 0 0,1 1 6 0 0,18-1-32 0 0,3-2-136 0 0,-9 4 47 0 0,10-8-72 0 0,0-1-1 0 0,0 1 0 0 0,0 0 1 0 0,0 0-1 0 0,0 0 0 0 0,0 0 1 0 0,0 0-1 0 0,0 1 0 0 0,0-1 1 0 0,1 0-1 0 0,-1 0 0 0 0,0 1 1 0 0,1-1-1 0 0,-1 0 0 0 0,1 1 1 0 0,-1-1-1 0 0,0 2 0 0 0,-9 26 80 0 0,8-26-78 0 0,1 0 0 0 0,-1 0-1 0 0,1 0 1 0 0,0 0 0 0 0,0 1 0 0 0,0-1 0 0 0,0 1 0 0 0,1-1-1 0 0,-1 0 1 0 0,1 1 0 0 0,0-1 0 0 0,0 7 0 0 0,1-7-2 0 0,-1 0 0 0 0,0-1 1 0 0,0 1-1 0 0,0-1 1 0 0,-1 1-1 0 0,0 4 0 0 0,0-4 7 0 0,1 0-1 0 0,-1 0 0 0 0,1 0 0 0 0,0 0 1 0 0,0 6-1 0 0,2-1 16 0 0,-2-7-27 0 0,1 1 0 0 0,-1-1 0 0 0,1 1 0 0 0,-1 0 0 0 0,0-1 0 0 0,0 1 0 0 0,0 0 0 0 0,0-1 1 0 0,0 1-1 0 0,0 0 0 0 0,0-1 0 0 0,-1 3 0 0 0,-1 2 18 0 0,1-4-14 0 0,0 0-1 0 0,0 1 1 0 0,0-1-1 0 0,0 0 1 0 0,1 1-1 0 0,-1-1 1 0 0,1 1-1 0 0,0-1 0 0 0,0 1 1 0 0,0 0-1 0 0,0-1 1 0 0,0 1-1 0 0,1 3 1 0 0,3 7 2 0 0,-2-10-10 0 0,-1 0 0 0 0,0 0 0 0 0,0 0 0 0 0,-1 0 0 0 0,1 1 0 0 0,0-1 0 0 0,-1 0 0 0 0,0 0 0 0 0,0 4 0 0 0,0-5 0 0 0,0 0 0 0 0,0 0 0 0 0,0 0 0 0 0,0 0 0 0 0,0 0 0 0 0,1 0 0 0 0,-1 0 0 0 0,0 0 0 0 0,1 0 0 0 0,0 0 0 0 0,0 0 0 0 0,-1-1 0 0 0,2 3 0 0 0,5 15 0 0 0,-7-17 0 0 0,1 0 0 0 0,-1 1 0 0 0,1-1 0 0 0,0 0 0 0 0,0 0 0 0 0,-1 0 0 0 0,1 0 0 0 0,1 0 0 0 0,-1 0 0 0 0,0 0 0 0 0,0 0 0 0 0,1 0 0 0 0,-1 0 0 0 0,1-1 0 0 0,0 1 0 0 0,0-1 0 0 0,-1 1 0 0 0,1-1 0 0 0,3 2 0 0 0,-5-3 0 0 0,15 11 0 0 0,-9-10 0 0 0,0 0 0 0 0,11 5 0 0 0,1 1 0 0 0,-13-7 2 0 0,-4 0-3 0 0,1 0-1 0 0,0-1 1 0 0,-1 1 0 0 0,1 0 0 0 0,0 0 0 0 0,-1 0 0 0 0,1 0 0 0 0,0 0 0 0 0,-1 1 0 0 0,1-1 0 0 0,0 0 0 0 0,1 1 0 0 0,-2-1-5 0 0,0 0 0 0 0,0 0 0 0 0,0 0-1 0 0,0 0 1 0 0,-1 0 0 0 0,1 0 0 0 0,0-1 0 0 0,0 1-1 0 0,-1 0 1 0 0,1-1 0 0 0,0 1 0 0 0,0-1-1 0 0,-1 1 1 0 0,1-1 0 0 0,0 1 0 0 0,0-2-1 0 0,2 0-13 0 0,-2 2 11 0 0,0-1 0 0 0,0 0 0 0 0,0 0 0 0 0,1 0 0 0 0,-1 1 0 0 0,-1-1 0 0 0,1 0 0 0 0,0 0 0 0 0,0 0 0 0 0,0-1 0 0 0,0 1 0 0 0,-1 0 0 0 0,1 0 0 0 0,0 0 0 0 0,-1-1 0 0 0,1 1 0 0 0,-1 0 0 0 0,0 0 0 0 0,1-1 0 0 0,-1 1 0 0 0,0 0 0 0 0,0-3 0 0 0,1 3-6 0 0,-1 0-1 0 0,1-1 0 0 0,0 1 1 0 0,-1 0-1 0 0,1-1 1 0 0,0 1-1 0 0,0 0 1 0 0,0 0-1 0 0,0 0 1 0 0,0-1-1 0 0,0 1 1 0 0,2-1-1 0 0,-2 1 5 0 0,0 0 0 0 0,0 0 0 0 0,0 0 0 0 0,0 0 0 0 0,0 0 1 0 0,0 0-1 0 0,-1 0 0 0 0,1 0 0 0 0,0 0 0 0 0,-1 0 0 0 0,1 0 0 0 0,0 0 0 0 0,0-2 0 0 0,0-8-70 0 0,-1 9 65 0 0,0 0 0 0 0,1 0-1 0 0,-1 0 1 0 0,0 0 0 0 0,1 0 0 0 0,-1 0 0 0 0,1 0-1 0 0,0 0 1 0 0,0 0 0 0 0,0 0 0 0 0,0 0 0 0 0,2-2-1 0 0,5-6-47 0 0,-6 9 50 0 0,-1-1-1 0 0,1 0 1 0 0,-1 0 0 0 0,1 1 0 0 0,-1-1 0 0 0,0 0 0 0 0,0 0 0 0 0,0-1 0 0 0,0 1 0 0 0,0 0 0 0 0,0 0-1 0 0,1-4 1 0 0,-2 3-1 0 0,0 0 1 0 0,1 0-1 0 0,-1 1 0 0 0,1-1 0 0 0,0 0 0 0 0,0 0 0 0 0,0 1 0 0 0,0-1 0 0 0,0 1 0 0 0,1-1 0 0 0,-1 1 0 0 0,1-1 0 0 0,0 1 0 0 0,1-2 0 0 0,0 0-19 0 0,-1-1-1 0 0,0 1 0 0 0,0 0 0 0 0,-1 0 1 0 0,1-1-1 0 0,-1 1 0 0 0,0-1 0 0 0,0-7 1 0 0,2-3-94 0 0,-3 13 109 0 0,1 0 0 0 0,-1 1 0 0 0,0-1 0 0 0,0 0 0 0 0,0 0 0 0 0,-1 0 0 0 0,1 0 0 0 0,-1-3 0 0 0,0 3 16 0 0,1 1 0 0 0,0-1 0 0 0,0 1 0 0 0,-1-1 0 0 0,1 1 0 0 0,0-1 1 0 0,0 1-1 0 0,0-1 0 0 0,0 0 0 0 0,1 1 0 0 0,-1-1 0 0 0,0 1 0 0 0,1 0 0 0 0,-1-1 0 0 0,1 1 0 0 0,0-2 0 0 0,2-7-62 0 0,-5 2-13 0 0,1 7-8 0 0,1 1 82 0 0,0 1 1 0 0,0 0 0 0 0,1-1 0 0 0,-1 1-1 0 0,0-1 1 0 0,1 1 0 0 0,-1-1 0 0 0,0 1-1 0 0,1-1 1 0 0,-1 1 0 0 0,1-1-1 0 0,-1 0 1 0 0,1 1 0 0 0,-1-1 0 0 0,1 1-1 0 0,-1-1 1 0 0,1 0 0 0 0,-1 0-1 0 0,1 1 1 0 0,-1-1 0 0 0,1 0 0 0 0,1 1-1 0 0,-2-1 5 0 0,1 0-1 0 0,-1 0 0 0 0,1 0 0 0 0,0 1 1 0 0,-1-1-1 0 0,1 0 0 0 0,-1 0 0 0 0,1 1 1 0 0,-1-1-1 0 0,1 1 0 0 0,-1-1 0 0 0,1 0 1 0 0,-1 1-1 0 0,1-1 0 0 0,-1 1 0 0 0,0-1 1 0 0,1 1-1 0 0,-1-1 0 0 0,1 1 0 0 0,-1-1 1 0 0,0 1-1 0 0,0 0 0 0 0,1 0 0 0 0,1 10 15 0 0,-1-1 1 0 0,0 1-1 0 0,0 0 0 0 0,-2 12 0 0 0,1-12 56 0 0,0 0 0 0 0,0 0 1 0 0,1 0-1 0 0,3 11 0 0 0,-3-16-37 0 0,0 0-1 0 0,-1-1 0 0 0,1 1 0 0 0,-1 9 0 0 0,1 17 65 0 0,9 7 14 0 0,1 8-80 0 0,-11-44-43 0 0,1 3-1 0 0,-1-1 0 0 0,1 0-1 0 0,1 0 1 0 0,-1 0 0 0 0,1 0 0 0 0,-1 0 0 0 0,2 0 0 0 0,-1 0 0 0 0,0 0 0 0 0,1-1-1 0 0,0 1 1 0 0,0-1 0 0 0,5 6 0 0 0,-7-9-160 0 0,-1 0 43 0 0,1-1 0 0 0,-1 1-1 0 0,0 0 1 0 0,1-1 0 0 0,-1 1-1 0 0,1-1 1 0 0,0 1 0 0 0,-1-1-1 0 0,1 1 1 0 0,-1-1 0 0 0,1 1-1 0 0,0-1 1 0 0,0 1-1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03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2760 0 0,'0'8'247'0'0,"9"37"5254"0"0,-6-24-643 0 0,2-6-4635 0 0,8 26 716 0 0,-10-29-473 0 0,0-1 1 0 0,8 18 0 0 0,-9-26-365 0 0,-1 0 0 0 0,0 0 0 0 0,0 0 0 0 0,0 0 0 0 0,0 1 0 0 0,0-1 0 0 0,-1 0 1 0 0,1 0-1 0 0,-1 4 0 0 0,0-6-78 0 0,1 0-1 0 0,-1-1 1 0 0,0 1 0 0 0,0 0-1 0 0,1-1 1 0 0,-1 1 0 0 0,0-1-1 0 0,1 1 1 0 0,-1 0 0 0 0,1-1 0 0 0,-1 1-1 0 0,0-1 1 0 0,1 1 0 0 0,0-1-1 0 0,-1 1 1 0 0,1-1 0 0 0,2 3 1451 0 0,-4-4-1383 0 0,-3-7-76 0 0,1 0 0 0 0,0 0 0 0 0,0-1 0 0 0,1 1-1 0 0,-2-10 1 0 0,-3-12-15 0 0,4 16-1 0 0,0 1 0 0 0,2-1 0 0 0,0 0 0 0 0,0-21 0 0 0,1 32 0 0 0,-1-15 0 0 0,1 14 0 0 0,-1 1 0 0 0,1-1 0 0 0,0 1 0 0 0,0-1 0 0 0,0 0 0 0 0,2-3 0 0 0,-1-14 0 0 0,-1 17 0 0 0,0 1 0 0 0,1 0 0 0 0,-1-1 0 0 0,1 1 0 0 0,1-6 0 0 0,3-6 7 0 0,-3 9-18 0 0,-1 0 0 0 0,2 1-1 0 0,-1-1 1 0 0,1 1 0 0 0,-1 0 0 0 0,5-6-1 0 0,0 0-13 0 0,-6 9 14 0 0,0 0 1 0 0,0 0-1 0 0,0 1 1 0 0,1-1 0 0 0,-1 0-1 0 0,0 0 1 0 0,3-1-1 0 0,1-2-470 0 0,1 1 0 0 0,1 0 0 0 0,-1 0 0 0 0,0 0 0 0 0,1 0 0 0 0,0 1 0 0 0,9-3 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03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267 309 9848 0 0,'0'0'889'0'0,"0"-9"-714"0"0,0-9 529 0 0,0 0 0 0 0,-2 0 0 0 0,-5-24 0 0 0,4 31-295 0 0,-1 1 1 0 0,-1 0-1 0 0,0 0 1 0 0,0 1-1 0 0,-8-11 1 0 0,11 17-261 0 0,0 0 0 0 0,-1 1 0 0 0,1-1-1 0 0,-1 1 1 0 0,-3-3 0 0 0,-12-13 568 0 0,7 3-250 0 0,-1 0-1 0 0,-1 0 0 0 0,-20-17 1 0 0,30 30-424 0 0,0 0-1 0 0,0-1 1 0 0,0 1 0 0 0,-1 0 0 0 0,1 1 0 0 0,-1-1 0 0 0,0 1 0 0 0,1-1 0 0 0,-1 1-1 0 0,0 0 1 0 0,0 1 0 0 0,-4-1 0 0 0,7 0-37 0 0,0 1-1 0 0,0 0 0 0 0,-1 0 1 0 0,1 0-1 0 0,0 0 1 0 0,0 1-1 0 0,0-1 1 0 0,0 0-1 0 0,-1 0 1 0 0,1 1-1 0 0,0-1 0 0 0,0 0 1 0 0,0 1-1 0 0,0 0 1 0 0,0-1-1 0 0,0 1 1 0 0,-1 0-1 0 0,-1 1 20 0 0,2-1-21 0 0,1 0 0 0 0,-1-1 0 0 0,0 1 1 0 0,0 0-1 0 0,1 0 0 0 0,-1 0 0 0 0,1 0 0 0 0,-1 0 0 0 0,1 0 1 0 0,-1-1-1 0 0,1 1 0 0 0,0 0 0 0 0,-1 0 0 0 0,1 0 1 0 0,0 0-1 0 0,0 1 0 0 0,-1-1 0 0 0,1 0 0 0 0,0 2 1 0 0,0-1-15 0 0,-17 65 10 0 0,16-64 0 0 0,-1 1 0 0 0,2-1 0 0 0,-1 0 0 0 0,0 1 0 0 0,1-1 0 0 0,0 1 0 0 0,0 0 0 0 0,0-1 0 0 0,0 1 0 0 0,0-1 0 0 0,2 7 0 0 0,1 17 0 0 0,-2-8 0 0 0,-2 11 0 0 0,1-20 0 0 0,-1 0 0 0 0,2-1 0 0 0,1 16 0 0 0,-1-15 0 0 0,0 0 0 0 0,-1 18 0 0 0,-14 47 34 0 0,7-41-4 0 0,7-30-29 0 0,-1 1 1 0 0,1-1-1 0 0,0 0 0 0 0,0 1 0 0 0,1-1 0 0 0,0 5 0 0 0,2 15 45 0 0,-3-3-14 0 0,1 0 0 0 0,1-1 0 0 0,8 34 0 0 0,-6-31 13 0 0,3 32 1 0 0,-1-3 20 0 0,-5-48-62 0 0,6 41 62 0 0,15 51 0 0 0,-9-28-13 0 0,-7-33-3 0 0,-4-20-48 0 0,1-2 0 0 0,1 1 0 0 0,0 0 0 0 0,8 19 0 0 0,-11-31-110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04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10136 0 0,'0'0'3536'0'0,"9"0"-975"0"0,2-1-2220 0 0,0 0-1 0 0,1-1 1 0 0,-1 0 0 0 0,0 0-1 0 0,21-9 1 0 0,12-7-935 0 0,-5-4-4073 0 0,-18 11-933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29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644 44 8496 0 0,'0'0'765'0'0,"-6"-4"-610"0"0,-27-7 462 0 0,29 10-360 0 0,0 0 1 0 0,0 1-1 0 0,0-1 0 0 0,0 1 0 0 0,-1 0 1 0 0,1 0-1 0 0,-8 1 0 0 0,-4 0 433 0 0,1-1-106 0 0,5-1-228 0 0,1 1 0 0 0,0 0 0 0 0,-1 1-1 0 0,1 0 1 0 0,0 0 0 0 0,-13 5 0 0 0,16-5-171 0 0,0 1 0 0 0,0-1 0 0 0,0 0 0 0 0,0-1 0 0 0,-6 0 0 0 0,-12 2 304 0 0,-5-2-18 0 0,24 0-439 0 0,-1-1-1 0 0,1 1 1 0 0,0 1 0 0 0,-6 0 0 0 0,-12 3 88 0 0,0 2 0 0 0,0 0 1 0 0,-28 12-1 0 0,41-13-44 0 0,0-1 0 0 0,1 1 0 0 0,0 1 1 0 0,0 0-1 0 0,0 0 0 0 0,1 1 0 0 0,0 0 0 0 0,0 0 0 0 0,-10 14 0 0 0,-2 3 128 0 0,13-16-131 0 0,0 0 0 0 0,1 0 0 0 0,-8 15 0 0 0,5-6-49 0 0,1 1 0 0 0,0 0 0 0 0,2 0 0 0 0,0 1 0 0 0,-5 29 0 0 0,8-24-24 0 0,0 0 0 0 0,2 1 0 0 0,1-1 0 0 0,0 1 0 0 0,7 38 0 0 0,0-6 0 0 0,-4-31 0 0 0,8 35 0 0 0,1-9 0 0 0,-7-25 0 0 0,10 28 0 0 0,21 45 0 0 0,-28-78 0 0 0,2-1 0 0 0,0 0 0 0 0,2 0 0 0 0,0-1 0 0 0,1-1 0 0 0,26 29 0 0 0,-16-20 0 0 0,2-2 0 0 0,42 37 0 0 0,-37-44 0 0 0,-27-17 0 0 0,0-1 0 0 0,-1 1 0 0 0,1 0 0 0 0,0-1 0 0 0,-1 1 0 0 0,1 0 0 0 0,-1 1 0 0 0,4 2 0 0 0,2 3 0 0 0,1-4 0 0 0,0 0 0 0 0,-1-1 0 0 0,1 0 0 0 0,0-1 0 0 0,1 0 0 0 0,-1 0 0 0 0,0-1 0 0 0,1 0 0 0 0,10 0 0 0 0,5 1 0 0 0,-8-2 0 0 0,1 0 0 0 0,31-5 0 0 0,-15 1 0 0 0,63-13 0 0 0,-88 15 7 0 0,0 0 1 0 0,0 0-1 0 0,-1-1 0 0 0,0 0 0 0 0,14-8 0 0 0,-11 6-36 0 0,22-9-1 0 0,-26 12 51 0 0,0-1-1 0 0,0-1 0 0 0,-1 1 1 0 0,0-1-1 0 0,1 0 0 0 0,9-10 1 0 0,12-6 82 0 0,-22 15-95 0 0,1 0 0 0 0,0-1 1 0 0,-1 0-1 0 0,0 0 0 0 0,5-8 1 0 0,-5 7-32 0 0,0 1 1 0 0,0-1-1 0 0,12-9 1 0 0,-13 13 7 0 0,-1 0 1 0 0,0 0-1 0 0,0-1 1 0 0,0 1-1 0 0,-1-1 1 0 0,1 0 0 0 0,-1 0-1 0 0,0 0 1 0 0,0 0-1 0 0,0-1 1 0 0,3-9-1 0 0,-1 3 15 0 0,0-1 0 0 0,1 1 0 0 0,0-1 0 0 0,0 2 0 0 0,16-20 0 0 0,-11 15 0 0 0,17-29 0 0 0,-22 32 4 0 0,0 0 0 0 0,12-14-1 0 0,-17 24 2 0 0,0 1 1 0 0,0-1-1 0 0,-1 1 0 0 0,1-1 0 0 0,0 0 1 0 0,-1 1-1 0 0,1-1 0 0 0,-1 0 0 0 0,1-3 1 0 0,3-10-6 0 0,-1 10 4 0 0,-1 0 0 0 0,-1 0 0 0 0,1-1 0 0 0,-1 1-1 0 0,1 0 1 0 0,-1-7 0 0 0,4-15 33 0 0,-2 15-22 0 0,-2 0-1 0 0,0 0 0 0 0,0-1 0 0 0,-1 1 0 0 0,-1 0 1 0 0,0-1-1 0 0,-3-13 0 0 0,4 24-10 0 0,-22-115 60 0 0,18 107-51 0 0,0-1 0 0 0,-1 0 0 0 0,0 1 0 0 0,0 0 0 0 0,-1 0 0 0 0,-13-16 0 0 0,-2-5 169 0 0,9 6 82 0 0,-3-3 12 0 0,-60-71 597 0 0,71 95-857 0 0,-1-1-1 0 0,1 1 0 0 0,-2 0 0 0 0,-7-5 0 0 0,-13-10 57 0 0,14 7-58 0 0,3 4 8 0 0,0 0 0 0 0,-17-12 0 0 0,-16-10-22 0 0,25 17 5 0 0,-20-12 1 0 0,-20-4 141 0 0,-13-8-2881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32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2085 3224 0 0,'2'11'30'0'0,"-4"-13"484"0"0,-6-18 1755 0 0,2-29 1267 0 0,-6-67-1245 0 0,-10-60 605 0 0,17 108-2310 0 0,-9-75 396 0 0,4 77-468 0 0,-1-131 1 0 0,11 160-480 0 0,4-111 191 0 0,-2 70-31 0 0,-3 52-106 0 0,5-40 0 0 0,2-24-89 0 0,1 4 0 0 0,1 22 32 0 0,24-90 0 0 0,-20 117 0 0 0,28-59 0 0 0,-27 77-32 0 0,-11 16 0 0 0,0 0 0 0 0,0 1 0 0 0,0-1 0 0 0,-1 0 0 0 0,1 0 0 0 0,-1 0 0 0 0,0 0 0 0 0,0 0 0 0 0,0 0 0 0 0,1-3 0 0 0,-1-15 14 0 0,-1 15-4 0 0,0 0 0 0 0,1 1 0 0 0,-1-1 0 0 0,4-10 0 0 0,3-4 2 0 0,1 0 0 0 0,0 1 0 0 0,2 0 0 0 0,0 1 0 0 0,15-20 0 0 0,-18 29-2 0 0,1-1 0 0 0,0 1 0 0 0,0 0 0 0 0,1 1 0 0 0,0 0 0 0 0,0 0 0 0 0,1 1 0 0 0,0 0 0 0 0,1 1 0 0 0,15-7 0 0 0,-9 7 17 0 0,1 1 1 0 0,0 0 0 0 0,-1 2-1 0 0,28-3 1 0 0,-41 6-28 0 0,19-4 5 0 0,30-1-15 0 0,-48 5 17 0 0,-1 0 0 0 0,1 0 0 0 0,-1 1 0 0 0,1-1 0 0 0,-1 1 0 0 0,0 0 0 0 0,1 0 0 0 0,-1 1 0 0 0,6 2-1 0 0,21 15 58 0 0,-27-16-57 0 0,0-1-1 0 0,-1 1 1 0 0,1 0-1 0 0,-1 0 1 0 0,0 0-1 0 0,1 0 1 0 0,-1 1-1 0 0,-1-1 1 0 0,1 1-1 0 0,2 4 0 0 0,2 5 49 0 0,9 22-1 0 0,-15-34-52 0 0,34 104 23 0 0,1-1 35 0 0,-27-76-20 0 0,-1 0-1 0 0,-2 0 1 0 0,0 1-1 0 0,1 45 1 0 0,-4-51-49 0 0,5 14 9 0 0,-6-30 0 0 0,0 1 0 0 0,0 0 0 0 0,0 10 0 0 0,8 79-4 0 0,-2-27 62 0 0,-6-53-56 0 0,-1 1-1 0 0,-1-1 1 0 0,0 0 0 0 0,-2 1 0 0 0,-3 20-1 0 0,4-29-1 0 0,0 0 0 0 0,0 0 0 0 0,1 14 0 0 0,0 13 0 0 0,-2-19 11 0 0,2 1 0 0 0,-1-1-1 0 0,2 1 1 0 0,1-1 0 0 0,6 31-1 0 0,-7-40-10 0 0,0-1 0 0 0,0 0 0 0 0,0 1 0 0 0,-1 9 0 0 0,2 19 0 0 0,39 194 0 0 0,-34-183 0 0 0,-6-30 0 0 0,2 0 0 0 0,8 27 0 0 0,20 73 0 0 0,-24-86 0 0 0,-7-26 0 0 0,1 0 0 0 0,0 0 0 0 0,0 0 0 0 0,1 0 0 0 0,0 0 0 0 0,0 0 0 0 0,4 7 0 0 0,-4-9 0 0 0,0 1 0 0 0,-1-1-1 0 0,0 1 1 0 0,1 0 0 0 0,-1-1-1 0 0,1 8 1 0 0,-1-7-58 0 0,-1 0-1 0 0,1 0 1 0 0,0 0 0 0 0,1 0-1 0 0,-1-1 1 0 0,1 1-1 0 0,2 4 1 0 0,-2-4-334 0 0,1-1 1 0 0,-1 1-1 0 0,0 0 0 0 0,2 7 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30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778 88 10680 0 0,'-2'1'53'0'0,"0"-1"1"0"0,1 0 0 0 0,-1 0 0 0 0,0 0-1 0 0,1 0 1 0 0,-1 0 0 0 0,0 0 0 0 0,1 0 0 0 0,-1 0-1 0 0,0-1 1 0 0,1 1 0 0 0,-1 0 0 0 0,1-1-1 0 0,-1 0 1 0 0,0 1 0 0 0,1-1 0 0 0,0 0-1 0 0,-1 0 1 0 0,1 0 0 0 0,-1 0 0 0 0,-1-2-1 0 0,-14-6-75 0 0,-13-6 529 0 0,22 10-125 0 0,0 1-1 0 0,0 1 1 0 0,-12-5 0 0 0,-12-3 683 0 0,27 8-852 0 0,-1 1 1 0 0,0 0-1 0 0,0 0 1 0 0,0 0-1 0 0,-8 0 1 0 0,-18-2 345 0 0,23 2-413 0 0,0 1 0 0 0,0 0 0 0 0,0 0-1 0 0,0 1 1 0 0,0 0 0 0 0,-15 3-1 0 0,-8 3 165 0 0,-37 13 0 0 0,58-15-271 0 0,1 0-1 0 0,0 0 1 0 0,0 1-1 0 0,1 1 1 0 0,0-1-1 0 0,0 2 1 0 0,-14 10-1 0 0,-61 53 233 0 0,3 12 0 0 0,77-77-258 0 0,0 1 1 0 0,0 0-1 0 0,0-1 1 0 0,-2 9-1 0 0,-4 5-14 0 0,0 0 1 0 0,0 0 0 0 0,2 1 0 0 0,0 0 0 0 0,1 1 0 0 0,1 0 0 0 0,1 0 0 0 0,-4 32 0 0 0,4-22 0 0 0,2-20 0 0 0,2 1 0 0 0,-2 17 0 0 0,3-25 0 0 0,0 32 0 0 0,8 72 0 0 0,-1-63 0 0 0,-5-26 0 0 0,0-1 0 0 0,2 0 0 0 0,8 26 0 0 0,-1-10 0 0 0,-9-24 0 0 0,1-1 0 0 0,0 1 0 0 0,1-1 0 0 0,0 0 0 0 0,8 12 0 0 0,-7-14 0 0 0,-2 1 0 0 0,1-1 0 0 0,4 13 0 0 0,-5-12 0 0 0,0 0 0 0 0,0 0 0 0 0,8 11 0 0 0,20 21 0 0 0,-21-28 0 0 0,0 1 0 0 0,14 23 0 0 0,-19-29 0 0 0,-1-1 0 0 0,1-1 0 0 0,1 1 0 0 0,-1-1 0 0 0,1 0 0 0 0,0 0 0 0 0,0 0 0 0 0,11 6 0 0 0,6 4 0 0 0,-11-7-29 0 0,0 0 0 0 0,14 5 0 0 0,2 2-92 0 0,-5-2 174 0 0,1-1 0 0 0,41 15 0 0 0,-52-23-42 0 0,-1-1 1 0 0,1 0-1 0 0,-1-1 0 0 0,1 0 0 0 0,0-1 0 0 0,0 0 0 0 0,20-2 0 0 0,28-7-11 0 0,-41 6 0 0 0,-17 2 0 0 0,0-1 0 0 0,0 1 0 0 0,0 0 0 0 0,0-1 0 0 0,0 0 0 0 0,0 1 0 0 0,0-1 0 0 0,0 0 0 0 0,0-1 0 0 0,4-1 0 0 0,4-3 9 0 0,0 0 0 0 0,1 1 0 0 0,-1 1 0 0 0,15-4 0 0 0,8-3 10 0 0,-28 8-17 0 0,1 0 0 0 0,0-1 0 0 0,-1 1 0 0 0,0-1-1 0 0,6-5 1 0 0,24-22 56 0 0,-15 14-63 0 0,-14 12 17 0 0,0 0-1 0 0,-1 0 0 0 0,9-10 0 0 0,-2 2 8 0 0,-4 3-5 0 0,0 1-1 0 0,11-19 0 0 0,-6 8 11 0 0,35-54 40 0 0,-43 66-50 0 0,-1-1 0 0 0,0-1 0 0 0,0 1 0 0 0,6-20-1 0 0,9-44 40 0 0,-10 30-36 0 0,-7 27-4 0 0,0 0 1 0 0,-1 0-1 0 0,0-30 0 0 0,0-5-2 0 0,-2 44 3 0 0,0 0 0 0 0,0 0 0 0 0,-2-10 0 0 0,0-12 37 0 0,1 11-36 0 0,-1 1 1 0 0,-1 0-1 0 0,0 0 0 0 0,-7-20 1 0 0,-3-10-56 0 0,9 32-229 0 0,-11-31 0 0 0,-4 6-5301 0 0,6 14-420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58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3224 0 0,'0'0'288'0'0,"-13"8"4512"0"0,8 0-3080 0 0,0-5-688 0 0,10 6-672 0 0,-10 2-8 0 0,5 5-352 0 0,-3-5 0 0 0,3 1-80 0 0,0 4-3056 0 0,-5-5-608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33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1485 2304 0 0,'-22'15'10964'0'0,"20"-19"-10826"0"0,0 0 0 0 0,1 0 0 0 0,-1 0 0 0 0,1 0 0 0 0,-1-6 0 0 0,-5-17 108 0 0,4 20-193 0 0,1-1 0 0 0,0 0 0 0 0,0 0-1 0 0,1 0 1 0 0,0-9 0 0 0,-2-9 112 0 0,-9-53 659 0 0,-1-123-1 0 0,8-19-707 0 0,5 204-91 0 0,0-18 33 0 0,4-39-1 0 0,0 20 45 0 0,1-8-28 0 0,13-82 44 0 0,-10 91-82 0 0,-4 21-48 0 0,1 0-1 0 0,2 0 1 0 0,21-59-1 0 0,-23 79 21 0 0,1-1 0 0 0,0 1-1 0 0,1-1 1 0 0,0 2-1 0 0,1-1 1 0 0,0 1-1 0 0,1 0 1 0 0,13-12-1 0 0,-7 8-51 0 0,1 2 0 0 0,24-16 0 0 0,-30 22 44 0 0,6-4 30 0 0,-16 11-7 0 0,1 0 0 0 0,0-1 0 0 0,-1 1 0 0 0,1 0 0 0 0,-1 0 0 0 0,1-1 0 0 0,0 1 0 0 0,-1 0-1 0 0,1-1 1 0 0,-1 1 0 0 0,1-1 0 0 0,-1 1 0 0 0,1 0 0 0 0,-1-1 0 0 0,1 1 0 0 0,0-2 0 0 0,0 1 7 0 0,0 0-1 0 0,0 0 1 0 0,0 0-1 0 0,0 0 1 0 0,1 0 0 0 0,-1 0-1 0 0,0 0 1 0 0,1 0-1 0 0,-1 0 1 0 0,0 1 0 0 0,1-1-1 0 0,-1 1 1 0 0,1-1-1 0 0,0 1 1 0 0,-1 0 0 0 0,3-1-1 0 0,32-11 16 0 0,-29 10-44 0 0,-4 1 0 0 0,0 0 0 0 0,0 0 0 0 0,0 0 0 0 0,0 0 0 0 0,0 1 0 0 0,0-1 0 0 0,0 1 0 0 0,1 0 0 0 0,3 1 0 0 0,-7-1 3 0 0,1 0-1 0 0,0 0 1 0 0,-1 0-1 0 0,1 0 1 0 0,0 0-1 0 0,-1 0 1 0 0,1 0-1 0 0,0 1 1 0 0,-1-1-1 0 0,1 0 1 0 0,0 1-1 0 0,-1-1 1 0 0,1 0-1 0 0,-1 1 1 0 0,2 0-1 0 0,3 2 6 0 0,3 1 53 0 0,0 0-1 0 0,14 9 0 0 0,0 1-25 0 0,-15-9-42 0 0,-1 0 0 0 0,1 0 0 0 0,-2 1 0 0 0,1 0 0 0 0,0 0 0 0 0,-1 0-1 0 0,0 1 1 0 0,-1-1 0 0 0,5 9 0 0 0,0 0 47 0 0,-8-14-38 0 0,0 1 0 0 0,0 0 0 0 0,0-1 0 0 0,-1 1 0 0 0,1 0 0 0 0,-1 0 0 0 0,1-1 0 0 0,-1 1 0 0 0,0 0 0 0 0,0 0 0 0 0,0 0 0 0 0,0-1 0 0 0,0 1 0 0 0,0 0 0 0 0,0 0 0 0 0,-1 0 0 0 0,1-1 0 0 0,-1 1 0 0 0,1 0 0 0 0,-1 0 0 0 0,0-1 0 0 0,-1 4 0 0 0,1-3-1 0 0,0 1 0 0 0,0 0-1 0 0,0 0 1 0 0,0 0 0 0 0,1-1 0 0 0,-1 1 0 0 0,1 0 0 0 0,0 0 0 0 0,-1 0 0 0 0,2 4 0 0 0,20 134 246 0 0,-14-88-210 0 0,-3-30 12 0 0,2 41 0 0 0,-6-49-27 0 0,-1 9 24 0 0,6 39 1 0 0,-4-37-37 0 0,-1-21-11 0 0,0 0 0 0 0,1 0 0 0 0,-1 0 0 0 0,3 10-1 0 0,-2-11 10 0 0,0 0-1 0 0,0 0 0 0 0,-1 1 0 0 0,0-1 0 0 0,0 0 0 0 0,0 9 0 0 0,-1-9-5 0 0,1 0 0 0 0,0 1 0 0 0,0-1 0 0 0,0 1 0 0 0,2 6 0 0 0,0-1 23 0 0,0 1 0 0 0,0 19-1 0 0,1 5 47 0 0,-3-26-39 0 0,0 0-1 0 0,0 0 1 0 0,-3 18-1 0 0,2-19-14 0 0,0 0-1 0 0,0 0 1 0 0,1 1-1 0 0,0-1 1 0 0,2 9-1 0 0,1 7 24 0 0,1 30-1 0 0,2 16 159 0 0,-3-46-53 0 0,-2-16-84 0 0,0 0 0 0 0,0 0 0 0 0,3 7 1 0 0,0 0-176 0 0,4 25 1 0 0,-6-25 127 0 0,1-1 0 0 0,6 18 0 0 0,11 42-355 0 0,-15-61-10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36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0 815 5984 0 0,'0'0'541'0'0,"1"-1"-250"0"0,7-11 3141 0 0,17-21 0 0 0,-9 16-3098 0 0,0 0 0 0 0,2 2 0 0 0,35-27 0 0 0,13 7-121 0 0,96-90 134 0 0,-85 47-228 0 0,3-4 194 0 0,-48 50-219 0 0,-17 16-88 0 0,0 1 0 0 0,27-21 0 0 0,-40 35 275 0 0,-15 3-761 0 0,8-1 451 0 0,6-1-7 0 0,-2 0-60 0 0,-7-1-80 0 0,7 1 179 0 0,-1 0 1 0 0,1-1-1 0 0,-1 1 1 0 0,1-1-1 0 0,-1 1 1 0 0,1-1-1 0 0,0 0 1 0 0,-1 0 0 0 0,-1-1-1 0 0,3 2 2 0 0,0 0-1 0 0,-1-1 1 0 0,1 1 0 0 0,0 0-1 0 0,0 0 1 0 0,0 0-1 0 0,-1 0 1 0 0,1 0 0 0 0,0-1-1 0 0,-1 1 1 0 0,1 0-1 0 0,0 0 1 0 0,0 0-1 0 0,-1 0 1 0 0,1 0 0 0 0,0 0-1 0 0,-1 0 1 0 0,1 0-1 0 0,0 0 1 0 0,-1 0 0 0 0,1 0-1 0 0,0 0 1 0 0,0 0-1 0 0,-1 0 1 0 0,1 0 0 0 0,0 0-1 0 0,-1 1 1 0 0,1-1-1 0 0,0 0 1 0 0,0 0 0 0 0,-1 0-1 0 0,0 1 46 0 0,0-2-338 0 0,-2-5 260 0 0,2 5 177 0 0,1 1-112 0 0,-3-1 161 0 0,1-10-546 0 0,4 9 327 0 0,0-1 0 0 0,-1 1 1 0 0,1 0-1 0 0,1-1 1 0 0,-1 1-1 0 0,3-2 1 0 0,2-8 9 0 0,0 8-32 0 0,2 0 33 0 0,22-6 10 0 0,-23 4 0 0 0,-4 1 0 0 0,-3 4 0 0 0,1-1 0 0 0,-1 1 0 0 0,1-1 0 0 0,-1 1 0 0 0,1-1 0 0 0,0 1 0 0 0,0 0 0 0 0,0 0 0 0 0,2-1 0 0 0,-2 1 0 0 0,0-1 0 0 0,0 1 0 0 0,-1 0 0 0 0,1-1 0 0 0,0 1 0 0 0,-1-1 0 0 0,1 0 0 0 0,-1 1 0 0 0,1-1 0 0 0,-1 0 0 0 0,1-2 0 0 0,9-11 0 0 0,-6 9 0 0 0,1 0 0 0 0,-1 0 0 0 0,2 1 0 0 0,-1 0 0 0 0,9-5 0 0 0,4-5 0 0 0,-16 13 0 0 0,-1 1 0 0 0,0-1 0 0 0,1 1 0 0 0,0 0 0 0 0,-1-1 0 0 0,1 1 0 0 0,0 0 0 0 0,3 0 0 0 0,13-7 0 0 0,4-8 0 0 0,-16 12 0 0 0,-1 2 0 0 0,-6 2 0 0 0,0 0 0 0 0,0 0 1 0 0,0 0-1 0 0,1-1 0 0 0,-1 1 1 0 0,0 0-1 0 0,0 0 0 0 0,1 0 1 0 0,-1 0-1 0 0,0-1 1 0 0,0 1-1 0 0,1 0 0 0 0,-1 0 1 0 0,0 0-1 0 0,1 0 0 0 0,-1 0 1 0 0,0 0-1 0 0,0 0 1 0 0,1 0-1 0 0,-1 0 0 0 0,0 0 1 0 0,1 0-1 0 0,-1 0 0 0 0,0 0 1 0 0,0 0-1 0 0,1 0 0 0 0,-1 0 1 0 0,0 0-1 0 0,0 0 1 0 0,1 0-1 0 0,-1 1 0 0 0,0-1 1 0 0,1 0-1 0 0,-1 0 0 0 0,0 0 1 0 0,0 0-1 0 0,0 1 1 0 0,1-1-1 0 0,-1 0 0 0 0,0 0 1 0 0,0 0-1 0 0,0 1 0 0 0,1-1 1 0 0,-1 0-1 0 0,0 0 0 0 0,0 1 1 0 0,0-1-1 0 0,0 0 1 0 0,0 0-1 0 0,0 1 0 0 0,0-1 1 0 0,1 0-1 0 0,-1 1 0 0 0,0-1 1 0 0,0 0-1 0 0,0 1 1 0 0,-1 12 38 0 0,0-9-29 0 0,0-1 1 0 0,0 1 0 0 0,0-1 0 0 0,-1 1-1 0 0,1-1 1 0 0,-1 1 0 0 0,0-1 0 0 0,0 0 0 0 0,-4 5-1 0 0,-27 24 93 0 0,25-25-66 0 0,0 0 0 0 0,-11 14 0 0 0,1-4 5 0 0,15-14-28 0 0,0-1 0 0 0,0 1 0 0 0,0 0 0 0 0,0 0 0 0 0,0 1 0 0 0,1-1 0 0 0,-3 4 1 0 0,5-6 65 0 0,-5 12 80 0 0,5-12-158 0 0,0-1 0 0 0,0 0 0 0 0,0 1 1 0 0,1-1-1 0 0,-1 1 0 0 0,0-1 0 0 0,0 1 1 0 0,0-1-1 0 0,0 1 0 0 0,0-1 1 0 0,0 0-1 0 0,-1 1 0 0 0,1-1 0 0 0,0 1 1 0 0,0-1-1 0 0,0 1 0 0 0,0-1 1 0 0,0 0-1 0 0,-1 1 0 0 0,1-1 0 0 0,0 1 1 0 0,0-1-1 0 0,-1 0 0 0 0,1 1 1 0 0,0-1-1 0 0,0 0 0 0 0,-1 1 0 0 0,1-1 1 0 0,-1 1-1 0 0,1-1-3 0 0,-1 0 1 0 0,1 0-1 0 0,-1 1 1 0 0,1-1-1 0 0,0 0 1 0 0,0 1-1 0 0,-1-1 1 0 0,1 0-1 0 0,0 1 0 0 0,0-1 1 0 0,-1 0-1 0 0,1 1 1 0 0,0-1-1 0 0,0 1 1 0 0,0-1-1 0 0,0 1 1 0 0,-1-1-1 0 0,1 0 1 0 0,0 1-1 0 0,0-1 0 0 0,0 1 1 0 0,0-1-1 0 0,0 1 1 0 0,0-1-1 0 0,0 1 1 0 0,0-1-1 0 0,0 0 1 0 0,1 1-1 0 0,-1 0 1 0 0,22-19-124 0 0,14-10 124 0 0,-31 24 0 0 0,1 0 0 0 0,-1 1 0 0 0,1 0 0 0 0,11-6 0 0 0,-11 7 0 0 0,0-1 0 0 0,0 0 0 0 0,0-1 0 0 0,0 0 0 0 0,6-5 0 0 0,-1 0 0 0 0,0 1 0 0 0,15-9 0 0 0,15-11 0 0 0,-26 16 0 0 0,1 1 0 0 0,31-18 0 0 0,-42 27 0 0 0,0 0 0 0 0,1 1 0 0 0,-1 0 0 0 0,0 0 0 0 0,9 0 0 0 0,-8 0 0 0 0,0 1 0 0 0,0-1 0 0 0,10-3 0 0 0,-9 2 0 0 0,0 0 0 0 0,0 0 0 0 0,0 1 0 0 0,1 0 0 0 0,9 0 0 0 0,35-4 0 0 0,-42 4 0 0 0,2 3-1 0 0,-8 2 16 0 0,-2-1 44 0 0,-2-2-58 0 0,1-1 0 0 0,0 1 0 0 0,-1 0-1 0 0,0-1 1 0 0,1 1 0 0 0,-1 0 0 0 0,1-1 0 0 0,-1 1 0 0 0,0 0 0 0 0,1 0 0 0 0,-1-1 0 0 0,0 1 0 0 0,0 0 0 0 0,0 0-1 0 0,0 0 1 0 0,0-1 0 0 0,0 1 0 0 0,0 0 0 0 0,0 0 0 0 0,0 0 0 0 0,0-1 0 0 0,0 3 0 0 0,-1 0 9 0 0,1 1 8 0 0,0 1 0 0 0,0 0 1 0 0,-1-1-1 0 0,1 1 1 0 0,-1 0-1 0 0,0-1 0 0 0,-1 1 1 0 0,1-1-1 0 0,-1 0 1 0 0,-2 6-1 0 0,-2 1 122 0 0,0-1 1 0 0,0 0-1 0 0,-1-1 0 0 0,0 1 0 0 0,-11 10 0 0 0,3-5 49 0 0,-1 0 0 0 0,0 0 0 0 0,-1-2-1 0 0,0 0 1 0 0,-1-1 0 0 0,-26 14 0 0 0,19-14-299 0 0,0-1-1 0 0,-1-1 1 0 0,0-1 0 0 0,-1-2 0 0 0,0 0-1 0 0,0-2 1 0 0,0 0 0 0 0,-36 0 0 0 0,27-5-1159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38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650 1 1840 0 0,'-2'0'107'0'0,"0"1"1"0"0,1-1-1 0 0,-1 0 0 0 0,0 1 0 0 0,1-1 1 0 0,-1 1-1 0 0,1 0 0 0 0,-1 0 1 0 0,1 0-1 0 0,-1 0 0 0 0,1 0 0 0 0,0 0 1 0 0,-1 0-1 0 0,1 0 0 0 0,0 0 1 0 0,-7 6 3389 0 0,7-7-3372 0 0,1 0-1 0 0,-1 0 0 0 0,0 0 0 0 0,1 0 1 0 0,-1 0-1 0 0,1 1 0 0 0,-1-1 0 0 0,1 0 0 0 0,0 0 1 0 0,-1 1-1 0 0,1-1 0 0 0,-1 0 0 0 0,1 0 1 0 0,-1 1-1 0 0,1-1 0 0 0,0 1 0 0 0,-1-1 0 0 0,1 0 1 0 0,0 1-1 0 0,-1-1 0 0 0,1 1 0 0 0,0-1 0 0 0,0 1 1 0 0,-1-1-1 0 0,1 1 0 0 0,0-1 0 0 0,0 1 1 0 0,0-1-1 0 0,0 1 0 0 0,0-1 0 0 0,0 1 0 0 0,-1-1 1 0 0,1 1-1 0 0,0-1 0 0 0,1 2 0 0 0,-1 0-16 0 0,0 0-1 0 0,0 0 1 0 0,0 0-1 0 0,0 0 1 0 0,0 0-1 0 0,0 1 1 0 0,-1-1-1 0 0,1 0 1 0 0,-1 0-1 0 0,1 0 1 0 0,-1 0-1 0 0,0 0 1 0 0,0 0-1 0 0,0 0 1 0 0,0-1-1 0 0,-1 4 1 0 0,-23 30 1024 0 0,-30 32 311 0 0,-20 27-842 0 0,39-54-495 0 0,2-3-20 0 0,28-30-71 0 0,-1 1 0 0 0,-14 12 0 0 0,-12 11 107 0 0,31-30-192 0 0,4-2-51 0 0,0 0 119 0 0,-1 1 0 0 0,0-1-1 0 0,0 1 1 0 0,0-1 0 0 0,0 0-1 0 0,1 1 1 0 0,-1-1 0 0 0,0 0-1 0 0,0 0 1 0 0,0 0 0 0 0,-1 0-1 0 0,1 0 1 0 0,0 0 0 0 0,0 0-1 0 0,0 0 1 0 0,0-2 0 0 0,-2 2 8 0 0,0 0 0 0 0,-1 0 1 0 0,1 0-1 0 0,0 0 0 0 0,-1 0 1 0 0,1 0-1 0 0,-1 0 0 0 0,1 0 1 0 0,-1 1-1 0 0,0-1 0 0 0,1 1 0 0 0,-4-1 1 0 0,0 0 0 0 0,1 0 0 0 0,-1 0 0 0 0,0 0 0 0 0,0 1 1 0 0,0 0-1 0 0,0 0 0 0 0,0 1 0 0 0,1-1 0 0 0,-1 1 0 0 0,-7 2 1 0 0,-10 0-2 0 0,16-2 2 0 0,-1 1 1 0 0,1 0-1 0 0,0-1 0 0 0,0 2 1 0 0,0-1-1 0 0,-11 7 0 0 0,-30 23-15 0 0,43-29 9 0 0,-2 2-11 0 0,0 1-1 0 0,0 0 0 0 0,-10 12 0 0 0,-6 8-15 0 0,16-20 25 0 0,0 0 0 0 0,1 0 0 0 0,-1 1 0 0 0,2 0 0 0 0,-1 0 0 0 0,1 0 0 0 0,-5 11 0 0 0,-1 0 1 0 0,10-17-2 0 0,-1-1 1 0 0,1 1-1 0 0,-1 0 0 0 0,1 0 1 0 0,0 0-1 0 0,-1 0 1 0 0,1 0-1 0 0,0 0 0 0 0,0 0 1 0 0,-1 0-1 0 0,1 0 1 0 0,0 0-1 0 0,0 0 0 0 0,0 0 1 0 0,1 0-1 0 0,-1 1 0 0 0,0 0 1 0 0,0 0-54 0 0,1-1 1 0 0,-1 0 53 0 0,0-1-1 0 0,1 1 1 0 0,-1-1-1 0 0,0 1 1 0 0,0-1-1 0 0,1 1 1 0 0,-1-1-1 0 0,1 1 1 0 0,-1-1-1 0 0,0 1 1 0 0,1-1-1 0 0,-1 0 1 0 0,1 1-1 0 0,-1-1 1 0 0,1 1-1 0 0,-1-1 1 0 0,1 0-1 0 0,-1 0 1 0 0,1 1-1 0 0,-1-1 1 0 0,1 0-1 0 0,0 0 1 0 0,-1 0-1 0 0,1 0 1 0 0,-1 1-1 0 0,1-1 0 0 0,0 0 1 0 0,-1 0-1 0 0,1 0 1 0 0,0 0-1 0 0,1-1-4 0 0,3 1 0 0 0,0 0 1 0 0,0-1-1 0 0,0 1 1 0 0,0-1-1 0 0,0 0 1 0 0,0-1-1 0 0,0 1 1 0 0,0-1-1 0 0,0 0 1 0 0,6-4 0 0 0,3-1-1 0 0,28-20 5 0 0,-35 24 0 0 0,-5 2 0 0 0,1 0 0 0 0,-1 0 0 0 0,0-1 0 0 0,0 1 0 0 0,0-1 0 0 0,0 1 0 0 0,0-1 0 0 0,0 1 0 0 0,-1-1 0 0 0,4-4 0 0 0,-2 3 6 0 0,-2 3-3 0 0,-1-1 0 0 0,1 1 0 0 0,-1-1 0 0 0,0 0 1 0 0,1 1-1 0 0,-1-1 0 0 0,1 0 0 0 0,-1 1 0 0 0,0-1 0 0 0,1 0 0 0 0,-1 0 1 0 0,0 1-1 0 0,0-1 0 0 0,0 0 0 0 0,0 1 0 0 0,1-1 0 0 0,-1 0 1 0 0,0 0-1 0 0,0 0 0 0 0,-1 1 0 0 0,1-2 0 0 0,0 1 50 0 0,-1 2 1 0 0,0-1-54 0 0,1 0 0 0 0,-1 0 1 0 0,1 1-1 0 0,0-1 0 0 0,-1 0 1 0 0,1 0-1 0 0,-1 1 0 0 0,1-1 1 0 0,0 0-1 0 0,-1 1 0 0 0,1-1 0 0 0,-1 0 1 0 0,1 1-1 0 0,0-1 0 0 0,0 1 1 0 0,-1-1-1 0 0,1 0 0 0 0,0 1 0 0 0,0-1 1 0 0,-1 1-1 0 0,1-1 0 0 0,0 1 1 0 0,0-1-1 0 0,0 1 0 0 0,0-1 1 0 0,0 1-1 0 0,0-1 0 0 0,0 1 0 0 0,0-1 1 0 0,0 1-1 0 0,0-1 0 0 0,0 1 1 0 0,0 1-1 0 0,-3 9 0 0 0,2-1-37 0 0,1-8-155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38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702 1 2760 0 0,'-5'7'92'0'0,"0"0"0"0"0,-1 0 0 0 0,-7 8 0 0 0,-11 12 2330 0 0,7-6-174 0 0,-33 31 0 0 0,34-36-1706 0 0,-106 93 2060 0 0,31-41-1474 0 0,13-11-374 0 0,38-29-168 0 0,-83 44 1 0 0,94-56-426 0 0,-39 16 208 0 0,61-27-315 0 0,1 1-58 0 0,4-5-66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39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0 634 5528 0 0,'0'0'422'0'0,"2"1"-103"0"0,1 1 54 0 0,-1-1-1 0 0,1 0 1 0 0,0 1 0 0 0,0-1-1 0 0,0 0 1 0 0,-1-1 0 0 0,1 1-1 0 0,0 0 1 0 0,0-1 0 0 0,0 0-1 0 0,1 1 1 0 0,-1-1 0 0 0,0 0-1 0 0,3-1 1 0 0,-6 1-388 0 0,3 0 113 0 0,0-1 1 0 0,0 0 0 0 0,0 1-1 0 0,0-1 1 0 0,0 0 0 0 0,0-1 0 0 0,0 1-1 0 0,0 0 1 0 0,0-1 0 0 0,-1 0-1 0 0,1 1 1 0 0,3-4 0 0 0,7-4 102 0 0,17-12 239 0 0,17-9 128 0 0,40-26 88 0 0,-20 11-328 0 0,-27 21-190 0 0,-1-2 1 0 0,67-60 0 0 0,-20 15 101 0 0,-68 56-176 0 0,14-9 46 0 0,0 2 0 0 0,53-29 0 0 0,-83 50 207 0 0,-4 2-263 0 0,1 0-57 0 0,0 0 1 0 0,0 0 0 0 0,0-1-1 0 0,0 1 1 0 0,0 0-1 0 0,0-1 1 0 0,0 1 0 0 0,0-1-1 0 0,0 1 1 0 0,0-1-1 0 0,-1 0 1 0 0,1 1 0 0 0,0-1-1 0 0,0 0 1 0 0,0 0-1 0 0,-1 0 1 0 0,1 0 0 0 0,0 0-1 0 0,0 0 1 0 0,0 0-1 0 0,-1 0 1 0 0,1 0 0 0 0,-2-1-1 0 0,3 1 7 0 0,-2 0-4 0 0,0 0 0 0 0,1 0-1 0 0,-1 0 1 0 0,1 0 0 0 0,-1 0-1 0 0,0-1 1 0 0,1 1 0 0 0,-1-1-1 0 0,1 1 1 0 0,-1-1 0 0 0,1 1-1 0 0,-1-1 1 0 0,1 0 0 0 0,0 1-1 0 0,-1-1 1 0 0,1 0 0 0 0,0 0-1 0 0,-1 0 1 0 0,1 0 0 0 0,0-1-1 0 0,0 1 1 0 0,0 0 0 0 0,0 0-1 0 0,0-1 1 0 0,0 1 0 0 0,1 0-1 0 0,-1-1 1 0 0,0 1 0 0 0,1-1-1 0 0,-2-2 1 0 0,2 4-1 0 0,-1-12-38 0 0,1-10-38 0 0,0 19 76 0 0,1 1 0 0 0,-1 0 0 0 0,0-1 0 0 0,1 1 0 0 0,0 0 0 0 0,-1 0 0 0 0,1-1 0 0 0,0 1 0 0 0,0 0 1 0 0,0 0-1 0 0,3-3 0 0 0,12-12-57 0 0,-13 13 59 0 0,1 0 0 0 0,-1 1 0 0 0,1-1 0 0 0,9-5-1 0 0,-8 4-14 0 0,-4 4 7 0 0,1 0-1 0 0,-1 0 1 0 0,1 0 0 0 0,0 0-1 0 0,-1 1 1 0 0,1-1 0 0 0,0 0-1 0 0,-1 1 1 0 0,1-1 0 0 0,0 1-1 0 0,0-1 1 0 0,0 1 0 0 0,1 0-1 0 0,18-5-13 0 0,-12 4-22 0 0,-8 1 43 0 0,-1 0-1 0 0,0 1 0 0 0,1-1 1 0 0,-1 0-1 0 0,0 1 1 0 0,0-1-1 0 0,1 1 1 0 0,-1-1-1 0 0,0 1 1 0 0,0-1-1 0 0,0 0 0 0 0,0 1 1 0 0,0-1-1 0 0,1 1 1 0 0,-1-1-1 0 0,0 1 1 0 0,0-1-1 0 0,0 2 1 0 0,-3 9 0 0 0,-6 10-14 0 0,7-16-6 0 0,0 0 0 0 0,0-1-1 0 0,0 1 1 0 0,0 0-1 0 0,1 0 1 0 0,-1 7 0 0 0,2-11-119 0 0,0 2-22 0 0,0 8 1 0 0,0-9 13 0 0,1 6 36 0 0,0-5 89 0 0,1 0 1 0 0,-5 14-97 0 0,2-10 65 0 0,1-6-11 0 0,1-1 10 0 0,19-1 44 0 0,2-3-1 0 0,-13 1-21 0 0,22-6-4 0 0,-21 8 75 0 0,-10 1-36 0 0,0 0-1 0 0,0 0 0 0 0,0 0 0 0 0,0 0 0 0 0,0 1 0 0 0,0-1 1 0 0,0 0-1 0 0,0 0 0 0 0,1 0 0 0 0,-1 0 0 0 0,0 0 0 0 0,0 0 1 0 0,0 1-1 0 0,0-1 0 0 0,0 0 0 0 0,0 0 0 0 0,0 0 0 0 0,0 0 1 0 0,0 0-1 0 0,0 0 0 0 0,0 1 0 0 0,0-1 0 0 0,0 0 0 0 0,0 0 1 0 0,0 0-1 0 0,0 0 0 0 0,0 0 0 0 0,0 1 0 0 0,0-1 0 0 0,0 0 1 0 0,0 0-1 0 0,0 0 0 0 0,-1 0 0 0 0,1 0 0 0 0,0 0 0 0 0,0 0 1 0 0,0 1-1 0 0,0-1 0 0 0,0 0 0 0 0,0 0 0 0 0,0 0 1 0 0,0 0-1 0 0,0 0 0 0 0,-1 0 0 0 0,1 0 0 0 0,0 0 0 0 0,0 0 1 0 0,0 0-1 0 0,0 1 0 0 0,-32 32 288 0 0,-19 24 99 0 0,49-54-1009 0 0,-1 0 1 0 0,1-1-1 0 0,-1 1 1 0 0,0-1-1 0 0,0 0 1 0 0,-4 3 0 0 0,-10 6-4321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40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67 7888 0 0,'0'0'362'0'0,"-13"-4"132"0"0,-10-6 479 0 0,16 6-332 0 0,0 1 0 0 0,0-1 1 0 0,-11-7-1 0 0,11 7-276 0 0,1-1-1 0 0,-1 2 1 0 0,0-1 0 0 0,0 1-1 0 0,-1 0 1 0 0,1 1-1 0 0,-1-1 1 0 0,-9 0 0 0 0,14 3-322 0 0,0 1 0 0 0,-1 0 1 0 0,1 0-1 0 0,0 0 0 0 0,0 0 1 0 0,0 1-1 0 0,0-1 0 0 0,0 1 1 0 0,0 0-1 0 0,-3 2 0 0 0,-5 3 21 0 0,5-3-53 0 0,0 1 1 0 0,0 0-1 0 0,0 1 1 0 0,0-1-1 0 0,1 1 1 0 0,-8 11-1 0 0,8-11-11 0 0,-19 33 0 0 0,13-20 0 0 0,10-17-2 0 0,0 0 1 0 0,1 0 0 0 0,-1 0-1 0 0,1-1 1 0 0,-1 1 0 0 0,1 0-1 0 0,0 0 1 0 0,-1 0 0 0 0,1 0 0 0 0,0 0-1 0 0,0 0 1 0 0,1 0 0 0 0,-1 0-1 0 0,0 0 1 0 0,1 0 0 0 0,-1 0 0 0 0,1 0-1 0 0,-1-1 1 0 0,1 1 0 0 0,0 0-1 0 0,0 0 1 0 0,0-1 0 0 0,0 1 0 0 0,0 0-1 0 0,0-1 1 0 0,0 1 0 0 0,1-1-1 0 0,-1 1 1 0 0,3 1 0 0 0,-1 0-9 0 0,0 0 0 0 0,0-1 0 0 0,0 0 0 0 0,0 1 0 0 0,1-1 0 0 0,-1 0 0 0 0,1-1-1 0 0,-1 1 1 0 0,1 0 0 0 0,-1-1 0 0 0,1 0 0 0 0,0 0 0 0 0,0 0 0 0 0,4 0 0 0 0,1-1 9 0 0,0 0 0 0 0,0-1 0 0 0,0 0-1 0 0,0 0 1 0 0,0-1 0 0 0,0 0 0 0 0,0-1 0 0 0,9-4 0 0 0,-3-1-25 0 0,-13 5 10 0 0,-2 0 4 0 0,12-7-25 0 0,-9 8 28 0 0,0 0 0 0 0,-1 0 0 0 0,1 0-1 0 0,-1 0 1 0 0,1-1 0 0 0,-1 1 0 0 0,0-1-1 0 0,0 0 1 0 0,0 0 0 0 0,1-3 0 0 0,-2 6 9 0 0,-1 0 0 0 0,0-1 0 0 0,0 1 0 0 0,0 0 0 0 0,0 0 0 0 0,0 0 0 0 0,0-1 0 0 0,1 1 0 0 0,-1 0 0 0 0,0 0 0 0 0,0-1 0 0 0,0 1 0 0 0,0 0 0 0 0,0 0 0 0 0,0 0 0 0 0,0-1 0 0 0,0 1 0 0 0,0 0 0 0 0,0 0 0 0 0,0-1 0 0 0,0 1 0 0 0,0 0 0 0 0,0 0 0 0 0,0-1 0 0 0,0 1 0 0 0,0 0 0 0 0,-1-1 0 0 0,0 1 4 0 0,0-1 0 0 0,0 0 1 0 0,0 0-1 0 0,-1 1 1 0 0,1-1-1 0 0,0 0 1 0 0,-1 1-1 0 0,1 0 1 0 0,0-1-1 0 0,-1 1 1 0 0,1 0-1 0 0,-1-1 1 0 0,1 1-1 0 0,0 0 1 0 0,-1 0-1 0 0,1 0 1 0 0,-1 0-1 0 0,1 1 1 0 0,-1-1-1 0 0,1 0 1 0 0,-3 1-1 0 0,-31 11 26 0 0,27-7-35 0 0,1 0 1 0 0,-1 0 0 0 0,1 1-1 0 0,0 0 1 0 0,1 0 0 0 0,-1 1 0 0 0,1 0-1 0 0,-9 13 1 0 0,12-16-11 0 0,-2 3-1 0 0,0 1 0 0 0,0 0 0 0 0,-5 12 0 0 0,9-11-5 0 0,1-6-22 0 0,0-2 39 0 0,0 0 1 0 0,0 0-1 0 0,0 0 0 0 0,0 0 0 0 0,0 0 0 0 0,1 0 0 0 0,-1 0 1 0 0,0 0-1 0 0,1 0 0 0 0,-1-1 0 0 0,1 1 0 0 0,-1 0 1 0 0,1 0-1 0 0,-1 0 0 0 0,1 0 0 0 0,0-1 0 0 0,-1 1 1 0 0,1 0-1 0 0,0-1 0 0 0,0 1 0 0 0,0 0 0 0 0,-1-1 0 0 0,1 1 1 0 0,0-1-1 0 0,1 1 0 0 0,1 0-3 0 0,-1 0 1 0 0,0 0-1 0 0,0-1 1 0 0,1 1-1 0 0,-1-1 0 0 0,0 1 1 0 0,4-1-1 0 0,2 0-26 0 0,0-1 0 0 0,0 0 0 0 0,0-1-1 0 0,0 0 1 0 0,0 0 0 0 0,8-4 0 0 0,46-23-1879 0 0,-36 14-2962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55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33 6448 0 0,'0'0'1049'0'0,"-11"-19"3505"0"0,10 18-4390 0 0,-3 6 1198 0 0,3-3-1300 0 0,1 0 0 0 0,0 0 0 0 0,-1 0 0 0 0,1 0 0 0 0,0 0 0 0 0,0 0 0 0 0,0 0 1 0 0,1 4-1 0 0,0 2 53 0 0,0-1 0 0 0,0 1 0 0 0,-1-1 0 0 0,1 1 0 0 0,-2 0 0 0 0,1-1 0 0 0,-3 14 0 0 0,-2 56 830 0 0,3-54-509 0 0,2 34 0 0 0,1-24-230 0 0,0-8-55 0 0,-1 13 82 0 0,-1-29-157 0 0,0 0-1 0 0,1 1 1 0 0,0-1-1 0 0,1 0 1 0 0,-1 0-1 0 0,5 15 0 0 0,-4-21-37 0 0,-1 0 0 0 0,1 0 0 0 0,-1 0 0 0 0,0 0 0 0 0,0 0 0 0 0,0 3 0 0 0,-1-3-9 0 0,1-1 0 0 0,0 0 1 0 0,0 1-1 0 0,0-1 0 0 0,1 0 0 0 0,-1 1 0 0 0,0-1 0 0 0,2 3 0 0 0,-1-3 625 0 0,-1-8-630 0 0,0 1-1 0 0,0-1 1 0 0,-1 0 0 0 0,1 0 0 0 0,-1 0 0 0 0,-1 1 0 0 0,-2-11-1 0 0,-3-25 49 0 0,3 20 77 0 0,-3-30 0 0 0,-3-15 29 0 0,8 52-243 0 0,0 0-1 0 0,1 0 1 0 0,2-26-1 0 0,-1 26 109 0 0,1 1 1 0 0,-2 0-1 0 0,0-1 1 0 0,-3-17-1 0 0,3 27-101 0 0,0-1 0 0 0,1 1-1 0 0,-1-1 1 0 0,1 1 0 0 0,1-10 0 0 0,0-15-68 0 0,-1 28 62 0 0,1 3 11 0 0,2 5 32 0 0,0-2 8 0 0,-1-1 0 0 0,1 0 1 0 0,-1 0-1 0 0,7 7 0 0 0,4 7-37 0 0,-9-13 43 0 0,39 64-64 0 0,-37-62 71 0 0,0 1 1 0 0,0-1 0 0 0,1-1 0 0 0,0 1 0 0 0,0-1-1 0 0,12 7 1 0 0,-8-5 29 0 0,-5-4-36 0 0,0 0 0 0 0,0 0-1 0 0,1-1 1 0 0,0 0 0 0 0,0 0 0 0 0,9 3 0 0 0,-11-6 4 0 0,0 0 1 0 0,-1 0-1 0 0,1-1 1 0 0,0 1-1 0 0,0-1 0 0 0,-1 0 1 0 0,8-3-1 0 0,-10 3 1 0 0,3 0 1 0 0,0-2 0 0 0,-1 1 0 0 0,1 0 0 0 0,-1-1 0 0 0,0 0 0 0 0,0 0 0 0 0,0 0 0 0 0,0-1 0 0 0,0 1 0 0 0,-1-1 0 0 0,0 0 0 0 0,0 0 0 0 0,0 0 0 0 0,0 0 0 0 0,0-1 0 0 0,2-6 0 0 0,1 0 0 0 0,-1-1 0 0 0,-1 0 0 0 0,0 0 0 0 0,-1 0 0 0 0,3-17 0 0 0,0 4 0 0 0,-4 20 0 0 0,-1 0 0 0 0,0 0 0 0 0,0 0 0 0 0,0-9 0 0 0,3-2 0 0 0,-3 5 0 0 0,-1 11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0,0-1 0 0 0,0 1 0 0 0,0 0 0 0 0,0 0 0 0 0,0 0 0 0 0,-2 7 0 0 0,-2 11 0 0 0,-1 40 37 0 0,4 63-1 0 0,1-66 17 0 0,7 24 69 0 0,-1 1 1 0 0,-5-65-110 0 0,1 0 0 0 0,0 0 0 0 0,6 19 1 0 0,-7-32-14 0 0,10 25-134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56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10104 0 0,'0'0'769'0'0,"1"1"-530"0"0,0 0-236 0 0,-1 0-1 0 0,1 0 1 0 0,0 0 0 0 0,-1 0 0 0 0,1 0 0 0 0,-1 0 0 0 0,0 1 0 0 0,1-1-1 0 0,-1 0 1 0 0,0 0 0 0 0,1 0 0 0 0,-1 0 0 0 0,0 1 0 0 0,0-1 0 0 0,0 0-1 0 0,0 0 1 0 0,0 0 0 0 0,-1 1 0 0 0,1 1 0 0 0,-1 2 65 0 0,9 49 2185 0 0,-3-20-1057 0 0,-4-23-929 0 0,0 0-1 0 0,0 0 0 0 0,1 0 1 0 0,5 16-1 0 0,-6-26-4 0 0,-1 0-182 0 0,0 4 0 0 0,0-4 186 0 0,-1-1-260 0 0,0 0 0 0 0,0-1 1 0 0,1 1-1 0 0,-1 0 0 0 0,0 0 0 0 0,0-1 0 0 0,1 1 0 0 0,-1 0 0 0 0,0-1 1 0 0,0 1-1 0 0,1-1 0 0 0,-1 1 0 0 0,0-1 0 0 0,1 0 0 0 0,-1 1 0 0 0,1-1 1 0 0,-1 1-1 0 0,1-1 0 0 0,-1 0 0 0 0,1 0 0 0 0,-1 1 0 0 0,0-2 0 0 0,1 1-5 0 0,-1-1-1 0 0,0 0 0 0 0,0 1 1 0 0,1-1-1 0 0,-1 0 0 0 0,1 0 1 0 0,-1 1-1 0 0,1-4 0 0 0,-3-8 59 0 0,3 12-60 0 0,-1 0 1 0 0,1-1-1 0 0,0 1 1 0 0,-1 0 0 0 0,1 0-1 0 0,0-1 1 0 0,0 1-1 0 0,0 0 1 0 0,0-1 0 0 0,0 1-1 0 0,0 0 1 0 0,1-3-1 0 0,0-1 1 0 0,1-2 0 0 0,0 0 0 0 0,1-1 0 0 0,0 1 0 0 0,3-6 0 0 0,1 3 13 0 0,0 0-41 0 0,0-1 0 0 0,7-16-1 0 0,-12 25 29 0 0,-1-1 0 0 0,0 1 0 0 0,1-1 0 0 0,0 1 0 0 0,0 0 0 0 0,0 0 0 0 0,0 0 0 0 0,2-3 0 0 0,9-8 0 0 0,-11 11-6 0 0,0-1 0 0 0,0 1-1 0 0,1 0 1 0 0,-1-1-1 0 0,1 1 1 0 0,0 0 0 0 0,0 1-1 0 0,-1-1 1 0 0,6-2-1 0 0,1 1-3 0 0,0 2-33 0 0,2 2 32 0 0,-5 6 11 0 0,-5-4 0 0 0,3 12 0 0 0,-1 2 0 0 0,4 15 0 0 0,-5-24 4 0 0,0 0-1 0 0,2 14 1 0 0,-1 43 681 0 0,-3-63-155 0 0,4-10-460 0 0,-3 5-70 0 0,0 0 0 0 0,1 0 0 0 0,-1 0 0 0 0,1 1 0 0 0,-1-1 0 0 0,4-3 0 0 0,-3 4 0 0 0,-1 0 0 0 0,1 0 0 0 0,-1 0 0 0 0,0-1 0 0 0,1 1 0 0 0,-1 0 0 0 0,0-1 0 0 0,0 1 0 0 0,0-5 0 0 0,2-2-43 0 0,-1 1-1 0 0,1-1 0 0 0,1 1 1 0 0,-1 0-1 0 0,1 0 0 0 0,1 1 1 0 0,-1-1-1 0 0,10-10 0 0 0,-1-1-115 0 0,-10 15 145 0 0,0 1 0 0 0,0-1-1 0 0,0 1 1 0 0,0 0-1 0 0,0-1 1 0 0,1 1 0 0 0,0 1-1 0 0,0-1 1 0 0,0 1-1 0 0,0-1 1 0 0,0 1 0 0 0,0 0-1 0 0,0 0 1 0 0,7-1-1 0 0,-3 0 5 0 0,0 3-33 0 0,-7 0 43 0 0,1 0-1 0 0,-1 0 0 0 0,1 0 1 0 0,0 1-1 0 0,-1-1 1 0 0,1 0-1 0 0,-1 1 0 0 0,1 0 1 0 0,-1-1-1 0 0,1 1 1 0 0,-1 0-1 0 0,0-1 0 0 0,1 1 1 0 0,-1 0-1 0 0,0 0 1 0 0,0 0-1 0 0,2 2 0 0 0,-1-2 5 0 0,-1 1 0 0 0,1 0 0 0 0,0 0 0 0 0,-1 0-1 0 0,1 0 1 0 0,-1 0 0 0 0,0 0 0 0 0,1 1 0 0 0,-1-1-1 0 0,0 0 1 0 0,-1 1 0 0 0,1-1 0 0 0,0 0 0 0 0,0 4-1 0 0,2 5 15 0 0,0-2 2 0 0,-1 1-1 0 0,0-1 1 0 0,0 0-1 0 0,-1 1 1 0 0,0-1-1 0 0,-1 1 1 0 0,0-1 0 0 0,0 1-1 0 0,-1-1 1 0 0,0 1-1 0 0,-3 11 1 0 0,-3 26-9 0 0,5-22-12 0 0,1 19-1733 0 0,1-35 741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56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9272 0 0,'0'0'837'0'0,"0"2"-589"0"0,7 82 4435 0 0,-9-60-3927 0 0,1-21-652 0 0,1 1 0 0 0,-1-1 0 0 0,1 1 1 0 0,0-1-1 0 0,1 7 0 0 0,0-2 88 0 0,-1 1 0 0 0,1 0 1 0 0,-2-1-1 0 0,0 15 0 0 0,0-19-78 0 0,1 1 1 0 0,0 0-1 0 0,0-1 0 0 0,2 10 0 0 0,1 9 230 0 0,-4 6-79 0 0,0-12-52 0 0,3 30 1 0 0,2 11-78 0 0,-3-54-178 0 0,-1 3-285 0 0,-1 3-1275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57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1 163 9728 0 0,'8'-13'1038'0'0,"-6"11"-1004"0"0,-1-1 0 0 0,1 0 0 0 0,-1 0 0 0 0,1 0 0 0 0,-1 0 0 0 0,0 0-1 0 0,0-4 1 0 0,6-11 1094 0 0,-5 14-759 0 0,0 1 0 0 0,1-1 0 0 0,0 1-1 0 0,-1 0 1 0 0,1 0 0 0 0,6-5 0 0 0,7-7 256 0 0,-11 10-539 0 0,0 1 0 0 0,0 0 0 0 0,1 0 0 0 0,-1 0 0 0 0,8-3 0 0 0,18-4-26 0 0,-28 10-46 0 0,-1 0 0 0 0,1-1 0 0 0,0 1 0 0 0,0 0 0 0 0,0 1 0 0 0,0-1 0 0 0,0 0 0 0 0,5 1 0 0 0,15-5 32 0 0,-13 3-45 0 0,1-1 1 0 0,0 1 0 0 0,0 1-1 0 0,0 0 1 0 0,0 1 0 0 0,0 0-1 0 0,16 2 1 0 0,-23-1 22 0 0,-1-1 1 0 0,0 1-1 0 0,1 0 0 0 0,-1 1 1 0 0,0-1-1 0 0,0 0 1 0 0,0 1-1 0 0,0 0 1 0 0,0 0-1 0 0,0 0 0 0 0,0 0 1 0 0,2 3-1 0 0,-4-4 48 0 0,0 1-54 0 0,0-1-1 0 0,0 0 0 0 0,-1 1 1 0 0,1-1-1 0 0,0 1 0 0 0,-1-1 1 0 0,1 1-1 0 0,-1-1 0 0 0,1 1 1 0 0,-1 1-1 0 0,1 2 29 0 0,2 3 12 0 0,-2 0 0 0 0,1 0 0 0 0,-1 0-1 0 0,0 0 1 0 0,-1 0 0 0 0,0 0-1 0 0,-2 15 1 0 0,0-8 12 0 0,-1-1 0 0 0,0 0 0 0 0,-8 20 0 0 0,7-26-41 0 0,-1-1 1 0 0,1 1 0 0 0,-1-2-1 0 0,-1 1 1 0 0,1 0-1 0 0,-11 9 1 0 0,5-5 13 0 0,1 0 5 0 0,4-5-35 0 0,1 0-1 0 0,-1 0 1 0 0,0 0 0 0 0,-1 0-1 0 0,1-1 1 0 0,-1 0-1 0 0,0-1 1 0 0,-1 1 0 0 0,1-1-1 0 0,-11 4 1 0 0,11-5 40 0 0,1 1 395 0 0,6-6-444 0 0,1 0 0 0 0,-1 0 0 0 0,0 0 0 0 0,1 1 0 0 0,0-1 0 0 0,-1 0 0 0 0,1 0 0 0 0,0 1-1 0 0,0-1 1 0 0,0 0 0 0 0,0 1 0 0 0,0-1 0 0 0,0 1 0 0 0,0-1 0 0 0,1 1 0 0 0,-1 0 0 0 0,3-3-1 0 0,4-2-6 0 0,0 1-1 0 0,11-7 0 0 0,-6 4 9 0 0,5-2-29 0 0,1 1 0 0 0,27-10 0 0 0,-41 16 24 0 0,7 0 0 0 0,-3 2 0 0 0,1 1 0 0 0,16 5 0 0 0,-20-4 0 0 0,20 7 0 0 0,-16-4 0 0 0,-4-2 0 0 0,-1-1 0 0 0,-1 1 0 0 0,1 1 0 0 0,8 4 0 0 0,-4-2 0 0 0,-1-1 0 0 0,-5-2 0 0 0,0-1 0 0 0,-1 1 0 0 0,1 0 0 0 0,-1 0 0 0 0,0 0 0 0 0,0 0 0 0 0,3 4 0 0 0,-1-2 0 0 0,-4-3 0 0 0,1-1 0 0 0,0 1 0 0 0,-1-1 0 0 0,1 1 0 0 0,0 0 0 0 0,-1-1 0 0 0,1 1 0 0 0,-1-1 0 0 0,1 1 0 0 0,-1 0 0 0 0,1 0 0 0 0,-1-1 0 0 0,0 1 0 0 0,1 0 0 0 0,-1 0 0 0 0,0-1-1 0 0,1 2 1 0 0,3 16 12 0 0,-2-14-4 0 0,-1 0-1 0 0,0 0 1 0 0,-1 1-1 0 0,1-1 1 0 0,-1 0 0 0 0,0 1-1 0 0,0-1 1 0 0,0 0-1 0 0,0 1 1 0 0,-1-1 0 0 0,0 0-1 0 0,0 0 1 0 0,0 0-1 0 0,0 0 1 0 0,-3 5-1 0 0,2-2 93 0 0,-2-1-1 0 0,1 1 1 0 0,-1 0-1 0 0,0-1 1 0 0,0 0-1 0 0,-1 0 1 0 0,-9 10-1 0 0,5-8 201 0 0,0 0-1 0 0,-1-1 0 0 0,0 0 0 0 0,-13 6 0 0 0,-29 25 836 0 0,37-29-689 0 0,-30 13 0 0 0,17-10-163 0 0,23-9-233 0 0,0-1 1 0 0,-1 0 0 0 0,1 0-1 0 0,-1 0 1 0 0,1 0 0 0 0,-1-1-1 0 0,1 0 1 0 0,-1 0 0 0 0,0 0-1 0 0,0-1 1 0 0,1 0 0 0 0,-7 0-1 0 0,7-1-13 0 0,-1 0-11 0 0,0 0-1 0 0,0 0 1 0 0,0 0-1 0 0,1 0 1 0 0,-1-1-1 0 0,1 0 1 0 0,-1 0-1 0 0,-9-7 1 0 0,7 4-295 0 0,1-1 0 0 0,1 1 0 0 0,-1-2 0 0 0,1 1 1 0 0,-9-12-1 0 0,6 7-1449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07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554 1 6536 0 0,'-1'0'52'0'0,"0"0"0"0"0,-1 0 0 0 0,1 0 0 0 0,0 1 0 0 0,0-1 0 0 0,0 0 0 0 0,-1 0 0 0 0,1 1 0 0 0,0-1 0 0 0,-2 2 0 0 0,-4 1 80 0 0,0-1 134 0 0,0 0 0 0 0,-1-1 0 0 0,-13 2 0 0 0,3-1 226 0 0,-63 8 2566 0 0,43-6-2168 0 0,-19 12 483 0 0,48-14-1188 0 0,-1 0 0 0 0,-17 1 0 0 0,17-2-39 0 0,1 0 1 0 0,-19 5 0 0 0,25-5-123 0 0,0-1 0 0 0,0 1 0 0 0,-1-1 0 0 0,1 0 1 0 0,-6 0-1 0 0,-15 2 52 0 0,1-2 130 0 0,18 0-158 0 0,0 0 0 0 0,0 0-1 0 0,0 0 1 0 0,0 1 0 0 0,-9 1 0 0 0,3-1-119 0 0,5-1 75 0 0,-23 12 50 0 0,26-11-47 0 0,-15 9-3 0 0,15-9-4 0 0,-8 10 0 0 0,9-9 7 0 0,1-1-13 0 0,1 0-1 0 0,-1 0 1 0 0,0 0 0 0 0,0 1-1 0 0,1-1 1 0 0,-1 0 0 0 0,1 0-1 0 0,-1 0 1 0 0,1 0-1 0 0,-1 1 1 0 0,1-1 0 0 0,0 0-1 0 0,0 0 1 0 0,0 1 0 0 0,-1-1-1 0 0,1 0 1 0 0,0 0 0 0 0,0 1-1 0 0,1-1 1 0 0,-1 0 0 0 0,0 0-1 0 0,1 3 1 0 0,2 6-37 0 0,1-1 22 0 0,2 1-29 0 0,-6-10 50 0 0,1 1-1 0 0,-1-1 1 0 0,0 1 0 0 0,0-1-1 0 0,1 1 1 0 0,-1-1 0 0 0,0 1-1 0 0,1-1 1 0 0,-1 0 0 0 0,1 1 0 0 0,-1-1-1 0 0,0 1 1 0 0,1-1 0 0 0,-1 0-1 0 0,1 1 1 0 0,-1-1 0 0 0,1 0-1 0 0,-1 0 1 0 0,1 1 0 0 0,0-1-1 0 0,11 6-70 0 0,2 1 176 0 0,30 9-1 0 0,14 2 11 0 0,-52-14-290 0 0,-5-3 166 0 0,-1-1 1 0 0,1 1-1 0 0,-1 0 0 0 0,1-1 1 0 0,-1 1-1 0 0,1-1 0 0 0,-1 1 1 0 0,1-1-1 0 0,0 1 1 0 0,-1-1-1 0 0,1 0 0 0 0,0 1 1 0 0,-1-1-1 0 0,1 0 0 0 0,0 1 1 0 0,0-1-1 0 0,-1 0 0 0 0,1 0 1 0 0,1 1-1 0 0,20 7-12 0 0,-20-6 21 0 0,23 3 0 0 0,-21-4 0 0 0,-1 0 0 0 0,15 5 0 0 0,-16-6 0 0 0,0 1 0 0 0,0-1 0 0 0,1 1 0 0 0,-1 0 0 0 0,0-1 1 0 0,0 1-1 0 0,0 0 0 0 0,0 0 0 0 0,0 1 0 0 0,0-1 1 0 0,0 0-1 0 0,0 1 0 0 0,2 2 0 0 0,-1-1 8 0 0,0-2 35 0 0,3-1 13 0 0,-1 0-1 0 0,1 0 1 0 0,-1 1 0 0 0,11 2 0 0 0,-11-1-133 0 0,39 6 275 0 0,-32-6-187 0 0,-2 2-11 0 0,1 2-15 0 0,-5-2-86 0 0,-5-3 81 0 0,1 0 0 0 0,0 0-1 0 0,0-1 1 0 0,0 1 0 0 0,0 0-1 0 0,0-1 1 0 0,0 0-1 0 0,3 1 1 0 0,5 1 39 0 0,0-1-19 0 0,-8-1 0 0 0,-1 1 0 0 0,0-1 0 0 0,1 0 0 0 0,-1 0 0 0 0,1 0 0 0 0,-1 0 0 0 0,0 0 0 0 0,1 0 0 0 0,-1-1 0 0 0,1 1 0 0 0,-1 0 0 0 0,0-1 0 0 0,3 0 0 0 0,0-1 0 0 0,8 2 0 0 0,-9 2 0 0 0,0 0 0 0 0,13 1 0 0 0,-3-3 0 0 0,3-1 0 0 0,0-2 0 0 0,23-13 64 0 0,-13 14-64 0 0,-25 2-1 0 0,0 0 1 0 0,-1 0 0 0 0,1 0 0 0 0,0 0 0 0 0,-1 0 0 0 0,1 0 0 0 0,0 0 0 0 0,0 0 0 0 0,-1 0 0 0 0,1 0 0 0 0,0 0 0 0 0,-1 0 0 0 0,1 0 0 0 0,0 0 0 0 0,-1-1 0 0 0,1 1 0 0 0,0 0 0 0 0,-1-1 0 0 0,1 1 0 0 0,0 0 0 0 0,-1-1 0 0 0,2 0 0 0 0,2-2 1 0 0,14 1 9 0 0,-18 3-8 0 0,0-1 0 0 0,1 0 0 0 0,-1 0 0 0 0,0 0 0 0 0,1 0 0 0 0,-1 0 1 0 0,0-1-1 0 0,0 1 0 0 0,1 0 0 0 0,-1 0 0 0 0,0 0 0 0 0,1 0 0 0 0,-1 0 0 0 0,0 0 0 0 0,0 0 0 0 0,1 0 0 0 0,-1-1 0 0 0,0 1 0 0 0,0 0 0 0 0,0 0 0 0 0,1 0 0 0 0,-1-1 0 0 0,0 1 0 0 0,0 0 0 0 0,0 0 0 0 0,0 0 0 0 0,1-1 0 0 0,0 0-2 0 0,0 0 0 0 0,0-1-1 0 0,0 1 1 0 0,0 0 0 0 0,0 0-1 0 0,0 0 1 0 0,1 0 0 0 0,-1 1-1 0 0,0-1 1 0 0,0 0 0 0 0,3 0 0 0 0,14-15 64 0 0,-10 12-64 0 0,1-3 0 0 0,-1 0 10 0 0,-8 7-8 0 0,1-1 0 0 0,-1 1 1 0 0,0 0-1 0 0,1 0 0 0 0,-1-1 0 0 0,1 1 0 0 0,-1 0 0 0 0,0-1 0 0 0,1 1 0 0 0,-1 0 1 0 0,0-1-1 0 0,0 1 0 0 0,1 0 0 0 0,-1-1 0 0 0,0 1 0 0 0,0-1 0 0 0,0 1 0 0 0,1-1 0 0 0,-1 1 1 0 0,0 0-1 0 0,0-1 0 0 0,0 1 0 0 0,0-1 0 0 0,0 1 0 0 0,0-1 0 0 0,0 0 0 0 0,0-1 11 0 0,0 1 25 0 0,1 1-16 0 0,-1-1-1 0 0,1 0 0 0 0,-1 1 1 0 0,0-1-1 0 0,0 0 1 0 0,1 1-1 0 0,-1-1 0 0 0,0 1 1 0 0,0-1-1 0 0,0 0 1 0 0,0 0-1 0 0,1 1 0 0 0,-1-1 1 0 0,0 0-1 0 0,0 1 1 0 0,0-1-1 0 0,-1 0 0 0 0,-2-5 70 0 0,2 4-32 0 0,0-4-37 0 0,-2-2 37 0 0,2 0 6 0 0,-4 0 10 0 0,0 3 4 0 0,-5-11 447 0 0,10 16-506 0 0,-1-1-1 0 0,1 0 1 0 0,0 1-1 0 0,0-1 0 0 0,-1 1 1 0 0,1-1-1 0 0,-1 1 1 0 0,1-1-1 0 0,0 1 0 0 0,-1-1 1 0 0,1 1-1 0 0,-1-1 0 0 0,1 1 1 0 0,-1-1-1 0 0,1 1 1 0 0,-1 0-1 0 0,0-1 0 0 0,1 1 1 0 0,-1-1-1 0 0,-7-3 105 0 0,5 0-121 0 0,0 1 91 0 0,0-1 0 0 0,-1 1-1 0 0,1 0 1 0 0,-1 1 0 0 0,-5-4 0 0 0,-23-8 231 0 0,27 12-289 0 0,-1 0 0 0 0,1-1 1 0 0,-1 1-1 0 0,1-1 0 0 0,0 0 0 0 0,-6-4 0 0 0,-7-5 103 0 0,16 11-100 0 0,-1-1 1 0 0,1 1 0 0 0,-1-1-1 0 0,1 0 1 0 0,-1 0-1 0 0,1 0 1 0 0,0 0 0 0 0,0 0-1 0 0,-2-3 1 0 0,-12-9 177 0 0,15 13-141 0 0,-9-2 112 0 0,4 2-114 0 0,-2 0-8 0 0,0-1 1 0 0,0 2-1 0 0,0-1 1 0 0,0 1-1 0 0,0 0 1 0 0,-1 1-1 0 0,-10 2 1 0 0,-3 0 2 0 0,18-3-69 0 0,0 1-1 0 0,0-1 1 0 0,0 1-1 0 0,0 0 1 0 0,-3 1-1 0 0,0 0-509 0 0,1-1-1 0 0,-1 0 0 0 0,0 0 0 0 0,1-1 0 0 0,-1 0 0 0 0,1 0 1 0 0,-8-2-1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59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12 595 5064 0 0,'0'0'6992'0'0,"-1"-1"-6398"0"0,0 0-500 0 0,0 0 1 0 0,0 1-1 0 0,0-1 0 0 0,1 0 0 0 0,-1 0 1 0 0,0 0-1 0 0,1 1 0 0 0,-1-1 0 0 0,0 0 0 0 0,1 0 1 0 0,-1 0-1 0 0,1 0 0 0 0,0 0 0 0 0,-1 0 1 0 0,1 0-1 0 0,0 0 0 0 0,0-1 0 0 0,-1 1 0 0 0,1 0 1 0 0,0 0-1 0 0,0 0 0 0 0,0 0 0 0 0,0 0 0 0 0,1 0 1 0 0,-1 0-1 0 0,0 0 0 0 0,0 0 0 0 0,1-2 1 0 0,2-7 14 0 0,0 1 1 0 0,5-12 0 0 0,-3 8 160 0 0,9-17-74 0 0,0 0-1 0 0,3 0 1 0 0,25-35 0 0 0,27-39-111 0 0,-67 100-76 0 0,0-1 0 0 0,-1 1-1 0 0,1 0 1 0 0,-1-1 0 0 0,2-7-1 0 0,5-14-7 0 0,-2 12-1 0 0,1-4 0 0 0,1 1 0 0 0,18-31 0 0 0,-11 21 0 0 0,-13 22 7 0 0,1 0-1 0 0,-1 0 1 0 0,1 0-1 0 0,0 0 0 0 0,1 0 1 0 0,-1 1-1 0 0,1-1 1 0 0,0 1-1 0 0,5-4 0 0 0,-8 7-1 0 0,1-1 15 0 0,0 0 1 0 0,0 0 0 0 0,1 0-1 0 0,-1 0 1 0 0,5-2-1 0 0,-4 4-17 0 0,0-1-1 0 0,0 1 0 0 0,0 0 0 0 0,-1 0 0 0 0,1 0 1 0 0,0 0-1 0 0,0 0 0 0 0,0 1 0 0 0,0-1 0 0 0,0 1 1 0 0,-1 0-1 0 0,1 0 0 0 0,0 0 0 0 0,0 0 1 0 0,2 2-1 0 0,6 4 38 0 0,-1 0 1 0 0,13 10 0 0 0,-10-7-9 0 0,16 15 195 0 0,-20-17-95 0 0,0 0 0 0 0,10 6 1 0 0,-11-8-125 0 0,0 0 0 0 0,12 12 1 0 0,-13-11 21 0 0,0 0 0 0 0,13 8 1 0 0,2 2 92 0 0,5 2 44 0 0,7 3 71 0 0,-24-15-149 0 0,1-1 1 0 0,-1 0-1 0 0,17 6 0 0 0,8 2 74 0 0,43 12 155 0 0,-48-16-100 0 0,-22-7-166 0 0,0-1 1 0 0,-1 1-1 0 0,1-2 1 0 0,0 1 0 0 0,0-1-1 0 0,9 0 1 0 0,105 3-895 0 0,-113-4-190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59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261 124 5616 0 0,'0'0'256'0'0,"0"-7"85"0"0,0 5-171 0 0,0 0 0 0 0,-1 0 0 0 0,1-1 1 0 0,0 1-1 0 0,-1 0 0 0 0,1 0 0 0 0,-1 0 0 0 0,0-1 0 0 0,1 1 0 0 0,-1 0 0 0 0,0 0 0 0 0,-2-2 0 0 0,-2-5 744 0 0,1-3-165 0 0,3 8-383 0 0,-1 0-1 0 0,0-1 0 0 0,1 1 0 0 0,-1 0 0 0 0,-1 0 0 0 0,-3-5 1 0 0,3 6-204 0 0,0 0 0 0 0,0 0 0 0 0,0 1 0 0 0,-1-1 1 0 0,1 1-1 0 0,-1 0 0 0 0,1 0 0 0 0,-1 0 1 0 0,0 0-1 0 0,1 1 0 0 0,-1-1 0 0 0,0 1 0 0 0,0 0 1 0 0,0 0-1 0 0,0 1 0 0 0,0-1 0 0 0,-1 1 1 0 0,1 0-1 0 0,0 0 0 0 0,0 0 0 0 0,0 1 0 0 0,0-1 1 0 0,0 1-1 0 0,0 0 0 0 0,0 0 0 0 0,-4 2 0 0 0,-4 2 102 0 0,6-3-184 0 0,0 0 1 0 0,1 1-1 0 0,-1-1 1 0 0,1 1-1 0 0,0 0 0 0 0,-1 1 1 0 0,1-1-1 0 0,1 1 1 0 0,-1 0-1 0 0,1 0 1 0 0,-1 1-1 0 0,-4 6 1 0 0,7-8-72 0 0,-5 7 13 0 0,1 0 0 0 0,-10 22 1 0 0,15-29-24 0 0,0 0 1 0 0,0 0 0 0 0,0 0 0 0 0,1 0 0 0 0,-1-1 0 0 0,1 1 0 0 0,-1 0 0 0 0,1 0 0 0 0,0 0 0 0 0,0 0 0 0 0,1 0 0 0 0,-1 0 0 0 0,0 0 0 0 0,1 0 0 0 0,0 0 0 0 0,0 0 0 0 0,2 5-1 0 0,4 2 1 0 0,-4-8-6 0 0,-1 0 0 0 0,1-1 0 0 0,0 1 0 0 0,-1-1-1 0 0,1 0 1 0 0,0 0 0 0 0,0 0 0 0 0,0 0-1 0 0,0 0 1 0 0,0-1 0 0 0,0 1 0 0 0,0-1-1 0 0,0 1 1 0 0,0-1 0 0 0,0 0 0 0 0,0-1-1 0 0,0 1 1 0 0,4-1 0 0 0,6-2-8 0 0,-1-1 0 0 0,0 0-1 0 0,14-7 1 0 0,8-3-101 0 0,13-5-1352 0 0,-21 7-4511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00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2760 0 0,'1'2'7156'0'0,"20"11"-3481"0"0,15 1-3015 0 0,-19-7-111 0 0,18 1 46 0 0,-27-6-445 0 0,-1-1-1 0 0,1 1 1 0 0,8 4 0 0 0,11 1 363 0 0,-5-2-177 0 0,16 4-97 0 0,-29-2-214 0 0,-7-5-5 0 0,0 0 0 0 0,0 0 0 0 0,0 0 1 0 0,0 0-1 0 0,-1 0 0 0 0,1 0 0 0 0,-1 1 0 0 0,0-1 0 0 0,0 1 0 0 0,1-1 0 0 0,-2 1 0 0 0,1 0 0 0 0,0-1 0 0 0,0 1 0 0 0,-1 0 0 0 0,0-1 0 0 0,1 1 0 0 0,-1 0 0 0 0,0 0 0 0 0,0-1 0 0 0,-1 1 0 0 0,0 4 0 0 0,0-4-1 0 0,0 0 0 0 0,0 0 0 0 0,-1 0 0 0 0,1 0 0 0 0,-1 0 0 0 0,0 0 0 0 0,0 0 0 0 0,0-1 1 0 0,0 1-1 0 0,0 0 0 0 0,-1-1 0 0 0,1 0 0 0 0,-1 0 0 0 0,1 0 0 0 0,-1 0 0 0 0,0 0 0 0 0,-5 2 0 0 0,6-2-55 0 0,0-1-1 0 0,-1 0 0 0 0,1 0 0 0 0,0-1 1 0 0,0 1-1 0 0,-1 0 0 0 0,1-1 1 0 0,-1 1-1 0 0,1-1 0 0 0,0 0 0 0 0,-1 0 1 0 0,-4 0-1 0 0,-9-5-4424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01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1 339 12552 0 0,'0'0'1256'0'0,"1"-2"-1148"0"0,6-12 305 0 0,17-25 0 0 0,1-2 533 0 0,-18 29-846 0 0,0 1 1 0 0,1 0-1 0 0,9-10 0 0 0,11-15-11 0 0,45-68-25 0 0,-71 100-51 0 0,1 1 0 0 0,-1-1 0 0 0,0 0-1 0 0,0 0 1 0 0,-1 0 0 0 0,1 0 0 0 0,-1 0 0 0 0,0 0-1 0 0,1-7 1 0 0,-2 9 456 0 0,0 4-415 0 0,-4 5-44 0 0,4 2 1 0 0,0-8-5 0 0,1 0 1 0 0,-1 1-1 0 0,1-1 0 0 0,0 0 1 0 0,-1 0-1 0 0,1 0 0 0 0,0 0 1 0 0,0 0-1 0 0,0 0 0 0 0,0 0 1 0 0,0 0-1 0 0,0 0 0 0 0,0 0 0 0 0,0-1 1 0 0,0 1-1 0 0,0 0 0 0 0,1-1 1 0 0,1 2-1 0 0,0-1 2 0 0,6 3 35 0 0,18 4-31 0 0,-23-7-13 0 0,1 1 1 0 0,0 0 0 0 0,0-1 0 0 0,0 0 0 0 0,0 0 0 0 0,5 0-1 0 0,3 0 1 0 0,-1 0-1 0 0,1 1 0 0 0,24 7 0 0 0,-25-5 100 0 0,1-1 0 0 0,0 0 0 0 0,25 1-1 0 0,-32-3-25 0 0,0-1-1 0 0,1 1 0 0 0,-1 1 0 0 0,0-1 0 0 0,11 5 0 0 0,12 3 91 0 0,21 10 65 0 0,-49-19-219 0 0,1 1-1 0 0,-1-1 1 0 0,0 1-1 0 0,0-1 1 0 0,0 1-1 0 0,0 0 1 0 0,0 0-1 0 0,0 0 1 0 0,0-1-1 0 0,0 1 1 0 0,2 2-1 0 0,2 2 45 0 0,7 6 104 0 0,-11-9-69 0 0,-1-2-82 0 0,1 0 0 0 0,-1 0 0 0 0,1 0-1 0 0,-1 0 1 0 0,0 0 0 0 0,1 0-1 0 0,-1 1 1 0 0,0-1 0 0 0,1 0 0 0 0,-1 0-1 0 0,1 0 1 0 0,-1 1 0 0 0,0-1-1 0 0,0 0 1 0 0,1 1 0 0 0,-1-1-1 0 0,0 0 1 0 0,0 0 0 0 0,1 1 0 0 0,-1-1-1 0 0,0 1 1 0 0,7 6 1150 0 0,6 0-14 0 0,21 8-1152 0 0,-3-3-44 0 0,-28-11 54 0 0,11 6-10 0 0,3 8-44 0 0,-16-15 54 0 0,-1 1 1 0 0,1 0-1 0 0,0-1 0 0 0,-1 1 0 0 0,1-1 0 0 0,0 1 0 0 0,-1 0 0 0 0,1 0 0 0 0,-1 0 0 0 0,0-1 0 0 0,1 1 0 0 0,-1 0 0 0 0,1 0 1 0 0,-1 0-1 0 0,0 0 0 0 0,0-1 0 0 0,1 1 0 0 0,-1 1 0 0 0,0 1 9 0 0,1-1-3 0 0,-1-1 1 0 0,1 1-1 0 0,-1-1 1 0 0,0 1-1 0 0,0 0 0 0 0,0-1 1 0 0,0 1-1 0 0,0-1 0 0 0,0 1 1 0 0,0-1-1 0 0,0 1 0 0 0,0-1 1 0 0,-1 1-1 0 0,1-1 1 0 0,-1 1-1 0 0,1-1 0 0 0,-1 1 1 0 0,0-1-1 0 0,1 1 0 0 0,-3 1 1 0 0,0 4 30 0 0,1-3-27 0 0,0 0 0 0 0,1-1 1 0 0,-2 1-1 0 0,1-1 1 0 0,0 0-1 0 0,-1 1 0 0 0,1-1 1 0 0,-1 0-1 0 0,0 0 0 0 0,0-1 1 0 0,-6 6-1 0 0,2-5 35 0 0,1 1-1 0 0,-1-1 1 0 0,0 0 0 0 0,0 0-1 0 0,-11 2 1 0 0,12-4-10 0 0,1 0 0 0 0,-1-1 1 0 0,1 1-1 0 0,-1-1 1 0 0,1 0-1 0 0,-1 0 0 0 0,0-1 1 0 0,1 0-1 0 0,-1 0 1 0 0,1 0-1 0 0,0-1 0 0 0,-11-4 1 0 0,7 2-304 0 0,0-1-1 0 0,0 0 1 0 0,0 0 0 0 0,1-1 0 0 0,0 0 0 0 0,-8-8-1 0 0,3 3-567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1:01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67 10736 0 0,'0'0'520'0'0,"-5"-11"3286"0"0,6 9-3731 0 0,-1 0 0 0 0,0 0 0 0 0,0 1 0 0 0,1-1 0 0 0,-1 1 0 0 0,1-1 0 0 0,-1 0 0 0 0,1 1 1 0 0,0-1-1 0 0,-1 1 0 0 0,1-1 0 0 0,0 1 0 0 0,0-1 0 0 0,0 1 0 0 0,2-2 0 0 0,3-6 158 0 0,-5 8-151 0 0,-1 0 1 0 0,1 0 0 0 0,-1 0 0 0 0,1 0 0 0 0,0 0 0 0 0,0 0 0 0 0,-1 0 0 0 0,1 0 0 0 0,0 1 0 0 0,0-1 0 0 0,0 0 0 0 0,0 0 0 0 0,0 1 0 0 0,0-1 0 0 0,0 1 0 0 0,0-1-1 0 0,2 0 1 0 0,6-4 707 0 0,-13 6-401 0 0,-10 5-533 0 0,8-3 502 0 0,1-1-1 0 0,-1 0 1 0 0,-9 2-1 0 0,-1-4-1670 0 0,0-6-3342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26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1103 102 8752 0 0,'-43'-3'1689'0'0,"14"-1"327"0"0,12 0-1083 0 0,0-1 0 0 0,0 0 0 0 0,0-2 0 0 0,-25-12 0 0 0,-30-12 840 0 0,56 25-1405 0 0,0 2 0 0 0,-1-1 0 0 0,-32-3 0 0 0,28 7-270 0 0,1 1 0 0 0,-1 1 0 0 0,0 1 0 0 0,1 0 0 0 0,0 2 0 0 0,-1 0 0 0 0,-31 12 0 0 0,-3 1 112 0 0,34-12-38 0 0,0 2 0 0 0,1 0 1 0 0,-31 16-1 0 0,19-9-113 0 0,26-12-51 0 0,0 0-1 0 0,0 1 1 0 0,0 0-1 0 0,1 0 1 0 0,-8 5-1 0 0,-31 24 239 0 0,30-23-196 0 0,-1 2 0 0 0,1 0 0 0 0,-22 23-1 0 0,23-20-49 0 0,1 1 0 0 0,-1-1 0 0 0,2 2 0 0 0,-15 23 0 0 0,6-4 0 0 0,6-11 0 0 0,-17 42 0 0 0,3 16 20 0 0,25-71-2 0 0,0 0 0 0 0,1 0 0 0 0,1 0 0 0 0,0 1 0 0 0,0 17 0 0 0,2-8-47 0 0,-2 1 0 0 0,-4 28 0 0 0,2-31 13 0 0,1-1 0 0 0,1 1-1 0 0,3 34 1 0 0,14 0 16 0 0,-3-1 0 0 0,-11-45 0 0 0,-1 0 0 0 0,1 0 0 0 0,1 0 0 0 0,4 9 0 0 0,5 18 0 0 0,-8-24-8 0 0,0 0 0 0 0,0 0 0 0 0,1 0 0 0 0,0-1 0 0 0,1 0 0 0 0,13 17 0 0 0,-4-4 0 0 0,-4-7 8 0 0,10 17 0 0 0,-13-20-13 0 0,1 1 0 0 0,0-1-1 0 0,20 20 1 0 0,-16-20 8 0 0,30 20-1 0 0,-7-5 6 0 0,-35-27 0 0 0,20 17 0 0 0,42 25 0 0 0,-49-33 0 0 0,1-1 0 0 0,1-1 0 0 0,-1 0 0 0 0,20 5 0 0 0,63 14 0 0 0,-47-17 0 0 0,-19-4 0 0 0,0-2 0 0 0,0 0 0 0 0,60-4 0 0 0,-25-1 0 0 0,-46 1 13 0 0,1-2 0 0 0,-1 0 0 0 0,1-2 0 0 0,21-6 0 0 0,3-2 50 0 0,25-10 12 0 0,29-13-22 0 0,-93 33-53 0 0,0-1 0 0 0,0 1 0 0 0,10-9 0 0 0,16-7 0 0 0,-24 15 8 0 0,0-1 0 0 0,0 0-1 0 0,0-1 1 0 0,-1 0-1 0 0,0 0 1 0 0,14-15 0 0 0,-7 5-2 0 0,-2 0 0 0 0,15-23 0 0 0,-13 17 92 0 0,-8 13-84 0 0,0-1 0 0 0,0 0 0 0 0,-2 0 0 0 0,1-1 0 0 0,-1 1 0 0 0,-1-1 0 0 0,0 0 0 0 0,4-16 0 0 0,-5 9 8 0 0,-1 0-1 0 0,0-23 0 0 0,-1 33-21 0 0,0 0 0 0 0,0 1 0 0 0,4-14 0 0 0,-3 14 0 0 0,0-1 0 0 0,-1 1 0 0 0,1-13 0 0 0,6-66 118 0 0,-8 77-61 0 0,-1-1 0 0 0,0 0 1 0 0,-1 1-1 0 0,1-1 0 0 0,-2 1 1 0 0,0 0-1 0 0,-4-10 0 0 0,-6-24 154 0 0,10 33-183 0 0,0 1 0 0 0,1 0 0 0 0,-2-12 0 0 0,-1-4 36 0 0,2 12-9 0 0,2 7-22 0 0,0 0-1 0 0,-1 0 1 0 0,0 1 0 0 0,0-1-1 0 0,-5-8 1 0 0,-32-43 495 0 0,38 55-520 0 0,0 0 1 0 0,0 0-1 0 0,0-1 1 0 0,0 1-1 0 0,0 0 1 0 0,1 0 0 0 0,-1-5-1 0 0,-5-12 1 0 0,-12-39 44 0 0,15 51-54 0 0,1-1 0 0 0,0 0-1 0 0,-1-10 1 0 0,-4-14 60 0 0,4 23-48 0 0,1 3-2 0 0,0 0 0 0 0,0 0 0 0 0,0 0 0 0 0,-1 0 0 0 0,0 1 0 0 0,-6-10 0 0 0,-9-11 66 0 0,18 25-71 0 0,-1 1-1 0 0,1-1 1 0 0,0 1-1 0 0,-1-1 1 0 0,1 1 0 0 0,-1-1-1 0 0,1 1 1 0 0,0-1 0 0 0,-1 0-1 0 0,1 1 1 0 0,0-1-1 0 0,0 0 1 0 0,0 1 0 0 0,-1-1-1 0 0,1 0 1 0 0,-5-9 57 0 0,-2 2 16 0 0,4 4-51 0 0,0 1 0 0 0,0-1 0 0 0,-1 1 0 0 0,1 0 1 0 0,-1 0-1 0 0,0 0 0 0 0,-4-2 0 0 0,4 4-43 0 0,0-1 1 0 0,1 0-1 0 0,-1-1 0 0 0,-6-4 0 0 0,-9-6 24 0 0,-45-12 44 0 0,37 16-59 0 0,10 4-581 0 0,-1 0 0 0 0,-30-3 0 0 0,16 2-6480 0 0,14 3-116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28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536 24 2304 0 0,'-7'-4'200'0'0,"1"-2"556"0"0,5 5-291 0 0,0 0 0 0 0,0 0 0 0 0,-1 0 0 0 0,1 0 0 0 0,0 0 0 0 0,-1 0 0 0 0,1 0 0 0 0,-1 0 0 0 0,1 0 0 0 0,-1 1 0 0 0,1-1 0 0 0,-1 1 0 0 0,0-1 0 0 0,1 1 0 0 0,-1-1 0 0 0,0 1 0 0 0,1 0 0 0 0,-1 0 0 0 0,-3 0 0 0 0,-164 3 5206 0 0,159-2-5441 0 0,-1 0-1 0 0,1 1 0 0 0,-16 4 0 0 0,-7 1 125 0 0,26-6-259 0 0,0 1-1 0 0,0 0 1 0 0,1 1-1 0 0,-1-1 1 0 0,1 1-1 0 0,-11 7 1 0 0,2 0 70 0 0,-18 15 1 0 0,27-20-88 0 0,1 0-1 0 0,-1 1 1 0 0,-6 10-1 0 0,9-11-35 0 0,-1 0-1 0 0,0 0 0 0 0,0 0 1 0 0,0-1-1 0 0,0 0 1 0 0,-7 5-1 0 0,8-7-17 0 0,-1 1-1 0 0,1 0 1 0 0,0 1-1 0 0,0-1 1 0 0,0 1-1 0 0,1-1 1 0 0,-1 1-1 0 0,1 0 1 0 0,-3 5-1 0 0,-7 10 84 0 0,9-15-93 0 0,1 0-1 0 0,0-1 1 0 0,0 1 0 0 0,0 0 0 0 0,0 0 0 0 0,1 0 0 0 0,-1 1-1 0 0,1-1 1 0 0,0 0 0 0 0,0 0 0 0 0,1 1 0 0 0,-1-1 0 0 0,1 1-1 0 0,0-1 1 0 0,1 5 0 0 0,-1 26-1 0 0,0-12-13 0 0,1-8 0 0 0,1-12 0 0 0,-1 0 0 0 0,6 35 20 0 0,10 33-69 0 0,-15-65 45 0 0,0 1 0 0 0,0 0 0 0 0,0-1 0 0 0,6 11 0 0 0,6 18 5 0 0,-11-26-1 0 0,0 1 0 0 0,9 15 0 0 0,0 0 11 0 0,19 30 274 0 0,-28-49-285 0 0,0-1 0 0 0,1 0 0 0 0,7 7 0 0 0,9 15 0 0 0,-10-10 51 0 0,20 24 0 0 0,-19-26 95 0 0,-1-1 16 0 0,-8-12-161 0 0,0 0 0 0 0,-1 1 1 0 0,2-1-1 0 0,-1 0 0 0 0,0 0 0 0 0,0 0 0 0 0,1 0 1 0 0,-1 0-1 0 0,4 1 0 0 0,-6-3 1 0 0,18 12-82 0 0,36 26 64 0 0,-50-36 16 0 0,1 1 0 0 0,0-1 0 0 0,0 0 0 0 0,0 0 0 0 0,0-1 0 0 0,1 1 0 0 0,-1-1 0 0 0,0 0 0 0 0,1-1 0 0 0,-1 1 0 0 0,8-1 0 0 0,18 2 0 0 0,-20-1 15 0 0,-1-1-1 0 0,1-1 0 0 0,-1 0 1 0 0,0 0-1 0 0,13-4 0 0 0,2 1 26 0 0,-1-4 35 0 0,1 0-12 0 0,-16 6-52 0 0,0 0 0 0 0,-1 0-1 0 0,1-1 1 0 0,-1 0 0 0 0,15-8-1 0 0,-19 9-4 0 0,0 0 0 0 0,1-1 0 0 0,-1 0 0 0 0,0 0 0 0 0,0 0 0 0 0,0 0 0 0 0,-1 0 0 0 0,1-1 0 0 0,4-5 0 0 0,20-25 63 0 0,-13 18-39 0 0,12-19 1 0 0,-15 20-20 0 0,-9 12-11 0 0,-1 0 0 0 0,0 0 0 0 0,0 0 0 0 0,0 0 0 0 0,0 0 0 0 0,0 0-1 0 0,1-4 1 0 0,-1 3 0 0 0,0 0 0 0 0,0 0 0 0 0,0 0 0 0 0,5-6-1 0 0,9-16 13 0 0,-8 9 44 0 0,15-21-1 0 0,-15 25-49 0 0,-5 0 6 0 0,-1 5 30 0 0,20-51-32 0 0,-9 20 54 0 0,-12 34-64 0 0,1 1 0 0 0,-2 0 0 0 0,1-1 0 0 0,0 1 0 0 0,-1-1 0 0 0,0 0 0 0 0,0-5 0 0 0,0 5 0 0 0,0-1 167 0 0,-1-1 0 0 0,1 0-1 0 0,-1 0 1 0 0,0 0 0 0 0,-5-12-1 0 0,3 2-166 0 0,3 14 22 0 0,-1 1 0 0 0,1-1-1 0 0,-1 0 1 0 0,1 0 0 0 0,-1 1 0 0 0,-2-5-1 0 0,-3-11 127 0 0,6 15-128 0 0,-1 0 0 0 0,0 0 1 0 0,0 0-1 0 0,0 1 0 0 0,0-1 1 0 0,0 0-1 0 0,0 1 1 0 0,-3-4-1 0 0,-8-14 74 0 0,2 1-44 0 0,0 5 4 0 0,9 12-54 0 0,-1 0-1 0 0,1 0 1 0 0,-1 0 0 0 0,1 0 0 0 0,-1 1 0 0 0,1-1 0 0 0,-1 0 0 0 0,-3-2 0 0 0,3 3 5 0 0,0-1 0 0 0,0 0 1 0 0,0 0-1 0 0,1 1 0 0 0,-1-1 0 0 0,1-1 0 0 0,-1 1 0 0 0,1 0 0 0 0,-2-3 0 0 0,2 2 5 0 0,-1 0-1 0 0,0 0 1 0 0,0 0-1 0 0,0 1 1 0 0,0-1-1 0 0,-4-3 1 0 0,-16-19 97 0 0,1 2-60 0 0,-46-28-63 0 0,59 47 16 0 0,0 1 0 0 0,-1 0 0 0 0,0 1 0 0 0,1-1 0 0 0,-15 0 0 0 0,-39-5-808 0 0,43 4 356 0 0,-13-4-1544 0 0,22 4 220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30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9 659 6072 0 0,'0'0'548'0'0,"-8"0"2916"0"0,22-13-1375 0 0,-9 9-1976 0 0,1 0 0 0 0,-1 0 0 0 0,1 1 1 0 0,0 0-1 0 0,0 0 0 0 0,0 0 0 0 0,9-2 0 0 0,-7 3 3 0 0,-1-1 0 0 0,-1 0 0 0 0,1 0 0 0 0,0 0 0 0 0,6-5 0 0 0,-11 6-92 0 0,0 1-1 0 0,1 0 1 0 0,-1 0-1 0 0,0 0 1 0 0,1 0-1 0 0,-1 0 1 0 0,1 0-1 0 0,3 0 0 0 0,9-4 50 0 0,20-11 147 0 0,-22 9-121 0 0,1 0 0 0 0,0 1 0 0 0,0 1 0 0 0,15-4 0 0 0,-20 7-30 0 0,0-2 1 0 0,0 1-1 0 0,-1-1 1 0 0,0 0-1 0 0,15-11 1 0 0,17-7 489 0 0,-14 11-256 0 0,-19 9-205 0 0,0-1 1 0 0,0 0-1 0 0,0 0 0 0 0,-1-1 1 0 0,8-5-1 0 0,-6 5-72 0 0,0 0-1 0 0,0 0 0 0 0,0 1 1 0 0,0 0-1 0 0,1 0 1 0 0,0 1-1 0 0,8-1 0 0 0,4-2-31 0 0,71-15 124 0 0,-14 0-44 0 0,51-11-162 0 0,-58 8 88 0 0,60-16 219 0 0,-59 18-119 0 0,1 0-43 0 0,-23 9-33 0 0,48-8 392 0 0,-73 15-466 0 0,35-10 0 0 0,-35 8-32 0 0,28-5 0 0 0,-47 11 83 0 0,1-1 0 0 0,-1 0 0 0 0,9-3-1 0 0,15-4 51 0 0,-2 3-25 0 0,40-15 0 0 0,3 0 111 0 0,61-14 116 0 0,13 1-77 0 0,-103 28-177 0 0,-29 4 19 0 0,-1 1 1 0 0,1-2-1 0 0,18-5 0 0 0,-3 1-734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32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0 789 6536 0 0,'0'0'592'0'0,"2"-1"-491"0"0,4-2-89 0 0,9-4 41 0 0,-10 3 232 0 0,0 2 0 0 0,-1-1 0 0 0,1 0-1 0 0,0 1 1 0 0,8-2 0 0 0,-7 1 163 0 0,0 1 1 0 0,1-1-1 0 0,6-4 1 0 0,-6 3-150 0 0,0 0 1 0 0,0 1-1 0 0,0 0 0 0 0,0 1 1 0 0,0-1-1 0 0,13-1 0 0 0,20-8 481 0 0,-16 4-617 0 0,-10 3-132 0 0,0 0 0 0 0,21-12 0 0 0,-25 11 34 0 0,0 0 0 0 0,0 1 0 0 0,1 0 0 0 0,0 1 0 0 0,18-5 0 0 0,148-36 537 0 0,-141 36-466 0 0,46-19 0 0 0,11-3 376 0 0,-35 12-608 0 0,-15 4-10 0 0,11-2 137 0 0,32-8 286 0 0,-68 21-271 0 0,1 0-42 0 0,24-3 0 0 0,-19 4-6 0 0,27-6 1 0 0,-33 5-102 0 0,1 0 0 0 0,34-1 0 0 0,-31 4 98 0 0,-1-2 1 0 0,-1 0 0 0 0,38-11 0 0 0,7-1 15 0 0,-44 10 7 0 0,0 0 0 0 0,34-15 0 0 0,-3 7 46 0 0,-42 10-56 0 0,1 2 0 0 0,-1-1 0 0 0,1 1 0 0 0,18 1 0 0 0,-21 0 16 0 0,-7 0-25 0 0,0 0 1 0 0,0 1-1 0 0,0-1 1 0 0,0 0-1 0 0,0 0 1 0 0,0 0-1 0 0,0 0 1 0 0,0 0-1 0 0,0-1 1 0 0,0 1-1 0 0,0 0 1 0 0,0 0-1 0 0,0 0 1 0 0,-1-1 0 0 0,1 1-1 0 0,0-1 1 0 0,0 1-1 0 0,0-1 1 0 0,1 0-1 0 0,5-3 15 0 0,20-2 115 0 0,96-14 48 0 0,-98 16-87 0 0,-18 2-40 0 0,-4 2-29 0 0,-1 0 1 0 0,1-1 0 0 0,-1 1-1 0 0,1-1 1 0 0,-1 0 0 0 0,0 0-1 0 0,1 0 1 0 0,1-1 0 0 0,27-10 135 0 0,-29 11-146 0 0,0 0 1 0 0,0 0-1 0 0,0 0 0 0 0,0 0 1 0 0,0 0-1 0 0,1 1 0 0 0,3-2 1 0 0,2-2 49 0 0,0 2 54 0 0,9-2 82 0 0,-14 2-120 0 0,1-1 1 0 0,2 0-12 0 0,-3 1-12 0 0,0 1-45 0 0,-2 1-2 0 0,1-1 1 0 0,-1 1 0 0 0,0-1-1 0 0,1 0 1 0 0,-1 1 0 0 0,0-1-1 0 0,1 0 1 0 0,-1 0 0 0 0,0 0-1 0 0,0 0 1 0 0,0 0-1 0 0,1-1 1 0 0,8-9 86 0 0,-5 7-94 0 0,1 2 11 0 0,5-23 138 0 0,-6-10-69 0 0,-5 34-80 0 0,0 1 0 0 0,0-1 0 0 0,0 0 0 0 0,0 0 0 0 0,0 1 0 0 0,0-1 0 0 0,0 0 0 0 0,1 1 0 0 0,-1-1 0 0 0,0 0 0 0 0,0 0 0 0 0,1 1 0 0 0,-1-1 0 0 0,0 0 0 0 0,1 0 0 0 0,0 0 0 0 0,0-1 0 0 0,-1 0 0 0 0,1 1 0 0 0,0-1 0 0 0,-1 0 0 0 0,1 0 0 0 0,-1 1 0 0 0,0-1 0 0 0,1 0 0 0 0,-1 0 0 0 0,0 1 0 0 0,0-1 0 0 0,-1-3 0 0 0,-3-6 0 0 0,3 6 0 0 0,-2-21 14 0 0,3 26-13 0 0,0 0 0 0 0,0 0 0 0 0,0 0 0 0 0,0 0 0 0 0,0 0 0 0 0,0 0 0 0 0,0 0 0 0 0,0 0 0 0 0,0 0 1 0 0,-1 0-1 0 0,1 0 0 0 0,0 0 0 0 0,0 0 0 0 0,0 0 0 0 0,0 0 0 0 0,0 0 0 0 0,0 0 0 0 0,0 0 0 0 0,0 0 0 0 0,0 0 0 0 0,0 0 0 0 0,0 0 1 0 0,0 0-1 0 0,0 0 0 0 0,0 0 0 0 0,0 0 0 0 0,0 0 0 0 0,0-1 0 0 0,0 1 0 0 0,0 0 0 0 0,0 0 0 0 0,0 0 0 0 0,-1 0 0 0 0,1 0 0 0 0,0 0 1 0 0,0 0-1 0 0,0 0 0 0 0,0 0 0 0 0,0 0 0 0 0,0 0 0 0 0,0 0 0 0 0,0 0 0 0 0,0 0 0 0 0,0 0 0 0 0,0 0 0 0 0,0 0 0 0 0,0 0 0 0 0,0 0 1 0 0,0-1-1 0 0,0 1 0 0 0,0 0 0 0 0,0 0 0 0 0,0 0 0 0 0,0 0 0 0 0,0 0 0 0 0,0 0 0 0 0,0 0 0 0 0,0 0 0 0 0,1 0 0 0 0,-1 0 0 0 0,0 0 0 0 0,-3-1-2 0 0,2-14 2 0 0,0 9-1 0 0,-11-14 0 0 0,8 15 0 0 0,4 5 0 0 0,0 0 0 0 0,-1-1 0 0 0,1 1 0 0 0,0-1 0 0 0,-1 1 0 0 0,1-1 0 0 0,0 1 0 0 0,0-1 0 0 0,0 1 0 0 0,0-1 0 0 0,-1 1 0 0 0,1 0 0 0 0,0-1 0 0 0,0 0 0 0 0,0 1 0 0 0,0-1 0 0 0,0 1 0 0 0,0-1 0 0 0,0 1 0 0 0,0-1 0 0 0,1 1 0 0 0,-1-1 0 0 0,0 1 0 0 0,0 0 0 0 0,0-1 0 0 0,1 0 0 0 0,-1 0 0 0 0,0-3-37 0 0,0 4-166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34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16 497 1376 0 0,'0'0'65'0'0,"0"1"-6"0"0,-2 45 2382 0 0,2-43-1919 0 0,-1 0 0 0 0,0 1 0 0 0,0-1 0 0 0,0 0-1 0 0,0 0 1 0 0,0 0 0 0 0,-3 4 0 0 0,4-5-371 0 0,-1 0 0 0 0,1 1 0 0 0,-1-1 0 0 0,1 0 0 0 0,0 0 0 0 0,0 1 0 0 0,0-1 0 0 0,0 4 0 0 0,1 7 326 0 0,-2-12-419 0 0,1 0 0 0 0,-1 1 1 0 0,1-1-1 0 0,0 1 0 0 0,0-1 0 0 0,0 1 1 0 0,0-1-1 0 0,0 0 0 0 0,0 1 1 0 0,0-1-1 0 0,0 1 0 0 0,1-1 0 0 0,0 2 1 0 0,3 19 722 0 0,-4-17-706 0 0,5 18 571 0 0,-4-21-398 0 0,2 14 994 0 0,8-9-876 0 0,0 1-40 0 0,1-1 54 0 0,-10-6-276 0 0,-1 0-7 0 0,7 2-22 0 0,2 0 6 0 0,-5-2-54 0 0,-1 0 1 0 0,1-1 0 0 0,-1 0-1 0 0,1 0 1 0 0,0-1-1 0 0,-1 1 1 0 0,1-1-1 0 0,0 0 1 0 0,-1 0-1 0 0,1-1 1 0 0,-1 1 0 0 0,0-1-1 0 0,0 0 1 0 0,6-3-1 0 0,-7 2-16 0 0,-4 3 10 0 0,34-16-59 0 0,-29 14 29 0 0,-3 2 9 0 0,1-1 1 0 0,-1 1-1 0 0,0-1 1 0 0,0 0 0 0 0,1 0-1 0 0,-1 0 1 0 0,0 1-1 0 0,0-1 1 0 0,0 0-1 0 0,0-1 1 0 0,0 1 0 0 0,2-2-1 0 0,17-14 142 0 0,-19 15-146 0 0,2-2 19 0 0,1 0 0 0 0,0-1-1 0 0,-1 0 1 0 0,0 0 0 0 0,0 1 0 0 0,-1-2-1 0 0,1 1 1 0 0,-1 0 0 0 0,2-9 0 0 0,2-9-20 0 0,-4 17 11 0 0,0 0 1 0 0,-1 1-1 0 0,0-1 0 0 0,0 0 0 0 0,0 0 0 0 0,-1 0 1 0 0,0 0-1 0 0,0 1 0 0 0,-1-1 0 0 0,0-7 1 0 0,-3-3 56 0 0,1 1 0 0 0,1-1 1 0 0,0-22-1 0 0,2 28 1 0 0,0 7-8 0 0,-1-4-45 0 0,-1-4-11 0 0,1 0 0 0 0,-2 3-23 0 0,2 7-85 0 0,1 5-1412 0 0,0-3 1514 0 0,0 0 0 0 0,0 0 0 0 0,0 0 1 0 0,1 0-1 0 0,-1 0 0 0 0,0 0 0 0 0,1 0 1 0 0,-1-1-1 0 0,1 1 0 0 0,-1 0 0 0 0,2 1 1 0 0,-2-1 5 0 0,1 0 0 0 0,-1-1 0 0 0,1 1 0 0 0,0 0 0 0 0,-1 0 0 0 0,1 0 0 0 0,-1 0 0 0 0,0 0 0 0 0,1-1 0 0 0,-1 1 0 0 0,0 0 0 0 0,1 0 0 0 0,-1 2 0 0 0,0-1 0 0 0,1 0 0 0 0,-1 0 0 0 0,1 0 0 0 0,0 0 0 0 0,0 0 0 0 0,-1 0 0 0 0,1-1 0 0 0,0 1 0 0 0,0 0 0 0 0,2 1 0 0 0,-3-2 0 0 0,1-1 0 0 0,-1 1 0 0 0,0 0 0 0 0,1-1 0 0 0,-1 1 0 0 0,0-1 0 0 0,1 1 0 0 0,-1 0 0 0 0,0-1 0 0 0,0 1 0 0 0,0 0 0 0 0,0 0 0 0 0,0-1 0 0 0,0 1 0 0 0,0 0 0 0 0,0-1 0 0 0,0 2 0 0 0,0-1 0 0 0,0 0 0 0 0,0 0 0 0 0,0 0 0 0 0,0 0 0 0 0,0 0 0 0 0,0 0 0 0 0,0 0 0 0 0,0 0 0 0 0,1 0 0 0 0,-1 0 0 0 0,1 1 0 0 0,0 1 9 0 0,1 1 0 0 0,-1-1 0 0 0,-1 1 0 0 0,1-1 1 0 0,0 1-1 0 0,-1-1 0 0 0,0 1 0 0 0,0-1 0 0 0,0 1 1 0 0,0-1-1 0 0,-1 5 0 0 0,0-5 3 0 0,1 1-1 0 0,0 0 1 0 0,0 0 0 0 0,0-1-1 0 0,0 1 1 0 0,1 0 0 0 0,-1 0-1 0 0,1-1 1 0 0,0 1 0 0 0,1 4-1 0 0,-1-6 11 0 0,0 0-1 0 0,-1 0 0 0 0,1 1 1 0 0,-1-1-1 0 0,1 1 0 0 0,-1-1 1 0 0,0 0-1 0 0,0 3 0 0 0,0-3-11 0 0,0 0 582 0 0,1-1-590 0 0,0-1 0 0 0,0 1 0 0 0,0 0 0 0 0,0 0 1 0 0,0 0-1 0 0,0 0 0 0 0,0 0 0 0 0,0 0 1 0 0,0 0-1 0 0,0 0 0 0 0,0 0 0 0 0,-1 0 1 0 0,1 0-1 0 0,0 0 0 0 0,0 3 0 0 0,1-1 63 0 0,-1-1 203 0 0,1-2-172 0 0,6 3 0 0 0,-5-3 64 0 0,-3 1-148 0 0,0-1 1 0 0,0 1 0 0 0,1 0 0 0 0,-1-1 0 0 0,1 1 0 0 0,-1 0 0 0 0,1-1 0 0 0,-1 1 0 0 0,1-1 0 0 0,-1 1 0 0 0,1-1 0 0 0,-1 1 0 0 0,2 0 0 0 0,2 1 23 0 0,0-1 0 0 0,1 0 1 0 0,-1 1-1 0 0,6-1 0 0 0,-9-1 17 0 0,8 0 22 0 0,1 0-22 0 0,-1 0-20 0 0,-1-1-1 0 0,1 0 0 0 0,9-3 0 0 0,-12 3-33 0 0,4 0 1 0 0,-1-2 0 0 0,-8 2 1 0 0,1 0 0 0 0,0 0 0 0 0,0 0 0 0 0,-1 1 0 0 0,1-1 0 0 0,0 0 0 0 0,0 1 0 0 0,0 0 0 0 0,0-1 0 0 0,0 1 0 0 0,3 0 0 0 0,5-1 41 0 0,-7-1-35 0 0,11 1 7 0 0,13 7 111 0 0,-19-1-114 0 0,-6-4-13 0 0,0-1 0 0 0,0 1 0 0 0,0-1 0 0 0,0 1 0 0 0,0-1 0 0 0,0 1 0 0 0,1-1 0 0 0,-1 0 0 0 0,0 0 0 0 0,0 0 0 0 0,0 0 0 0 0,4-1 15 0 0,35-19 79 0 0,-34 17-33 0 0,-2-1 6 0 0,-3 3-46 0 0,0-1 0 0 0,-1 1-1 0 0,0-1 1 0 0,1 1 0 0 0,-1-1 0 0 0,0 0-1 0 0,0 0 1 0 0,0 1 0 0 0,0-1-1 0 0,0 0 1 0 0,0 0 0 0 0,0 0-1 0 0,0-3 1 0 0,3-6 111 0 0,-4 9-122 0 0,1 1-1 0 0,-1 0 0 0 0,1 0 0 0 0,-1 0 0 0 0,0-1 0 0 0,0 1 0 0 0,0 0 0 0 0,0 0 0 0 0,0 0 0 0 0,0-1 0 0 0,0 1 0 0 0,0 0 0 0 0,0-2 0 0 0,0-7 36 0 0,1 2-62 0 0,0-1 1 0 0,0 1-1 0 0,-1-12 1 0 0,0 13 29 0 0,0 1 1 0 0,0-1-1 0 0,1 0 1 0 0,-1 1-1 0 0,4-11 0 0 0,-3 15-9 0 0,-1 1 0 0 0,0 0 0 0 0,1 0-1 0 0,-1 0 1 0 0,0 0 0 0 0,0 0 0 0 0,0 0-1 0 0,0 0 1 0 0,0-1 0 0 0,0 1-1 0 0,0-1 1 0 0,0 0-7 0 0,0 0 0 0 0,0 0 0 0 0,0 0-1 0 0,0 0 1 0 0,0 0 0 0 0,1 0 0 0 0,-1 1 0 0 0,0-1 0 0 0,1 0-1 0 0,0 0 1 0 0,-1 0 0 0 0,3-2 0 0 0,-1-4 45 0 0,-3-4-52 0 0,1 11 2 0 0,0 1 0 0 0,0 0-1 0 0,0-1 1 0 0,0 1 0 0 0,0 0 0 0 0,0 0 0 0 0,0-1 0 0 0,0 1 0 0 0,0 0 0 0 0,0-1 0 0 0,0 1-1 0 0,0 0 1 0 0,0-1 0 0 0,0 1 0 0 0,0 0 0 0 0,0 0 0 0 0,0-1 0 0 0,0 1 0 0 0,-1 0-1 0 0,1-1 1 0 0,0 1 0 0 0,0 0 0 0 0,0 0 0 0 0,0-1 0 0 0,-1 1 0 0 0,1 0 0 0 0,0 0 0 0 0,0 0-1 0 0,0-1 1 0 0,-1 1 0 0 0,1 0 0 0 0,0 0 0 0 0,0 0 0 0 0,-1-1 0 0 0,1 1 0 0 0,0 0 0 0 0,-1 0-1 0 0,1 0 1 0 0,0 0 0 0 0,0 0 0 0 0,-1 0 0 0 0,1 0 0 0 0,-1 0 0 0 0,1 0 4 0 0,-1 0 1 0 0,1 1 0 0 0,-1-1 0 0 0,1 0-1 0 0,-1 1 1 0 0,1-1 0 0 0,0 0 0 0 0,-1 1 0 0 0,1-1-1 0 0,0 1 1 0 0,-1-1 0 0 0,1 1 0 0 0,0-1-1 0 0,0 1 1 0 0,-1-1 0 0 0,1 1 0 0 0,0-1-1 0 0,0 1 1 0 0,0-1 0 0 0,0 1 0 0 0,0-1-1 0 0,0 1 1 0 0,0-1 0 0 0,0 1 0 0 0,0 0-1 0 0,0 0 6 0 0,0 0 0 0 0,0 0 0 0 0,0 0 0 0 0,0-1 0 0 0,0 1 0 0 0,0 0 0 0 0,0 0 0 0 0,0 0 0 0 0,0 0 0 0 0,0 0 0 0 0,0 0 0 0 0,-1-1 0 0 0,1 1 0 0 0,0 0 0 0 0,-1 0 0 0 0,1 0 0 0 0,0-1 0 0 0,-1 1 0 0 0,0 1 0 0 0,1 4 0 0 0,1-2-8 0 0,0 0-1 0 0,-1 0 0 0 0,1 1 1 0 0,-1-1-1 0 0,1 0 0 0 0,-1 6 1 0 0,0-6 4 0 0,-1-2 4 0 0,1-1 0 0 0,0 0 0 0 0,0 1 0 0 0,1-1 0 0 0,-1 0 0 0 0,0 1 0 0 0,0-1 0 0 0,1 0 0 0 0,-1 0 0 0 0,0 1 0 0 0,1-1-1 0 0,-1 0 1 0 0,1 0 0 0 0,1 2 0 0 0,0 2-12 0 0,-2-4 7 0 0,0 1 1 0 0,1-1-1 0 0,-1 0 1 0 0,0 0-1 0 0,0 1 0 0 0,1-1 1 0 0,-1 0-1 0 0,1 0 0 0 0,-1 0 1 0 0,1 0-1 0 0,0 0 0 0 0,-1 0 1 0 0,1 0-1 0 0,1 2 1 0 0,3 6 6 0 0,-4-5-16 0 0,1 0 0 0 0,0 1 0 0 0,-1-1 0 0 0,1 0-1 0 0,1 0 1 0 0,-1 0 0 0 0,1 0 0 0 0,4 5-1 0 0,18 7 65 0 0,-24-15 60 0 0,10 2 226 0 0,-8-3-307 0 0,1 1 18 0 0,-1-1-1 0 0,1 0 0 0 0,-1 0 0 0 0,1-1 0 0 0,-1 1 0 0 0,0-1 0 0 0,1 0 0 0 0,-1 0 0 0 0,0 0 0 0 0,5-2 0 0 0,-5 2 18 0 0,7-1-36 0 0,26-4 96 0 0,-27 4-113 0 0,-8 1 42 0 0,1 0-31 0 0,0 0-1 0 0,-1 0 0 0 0,1 0 1 0 0,0-1-1 0 0,-1 1 0 0 0,1 0 1 0 0,-1-1-1 0 0,0 1 0 0 0,0-1 1 0 0,1 0-1 0 0,-1 1 0 0 0,0-1 1 0 0,0 0-1 0 0,0 0 0 0 0,0-2 1 0 0,2-5 21 0 0,0 1 0 0 0,-1-1 0 0 0,0 1 0 0 0,-1-1 1 0 0,0 0-1 0 0,0 0 0 0 0,-1 0 0 0 0,0 0 0 0 0,-1 0 1 0 0,0 1-1 0 0,0-1 0 0 0,-5-15 0 0 0,0 4 240 0 0,-1 0 0 0 0,-10-19 0 0 0,-10-7 244 0 0,-9-14-232 0 0,29 49-294 0 0,-1 1 14 0 0,1-1-1 0 0,1-1 1 0 0,-1 1 0 0 0,-6-19-1 0 0,2 5 24 0 0,9 21-35 0 0,0 0 0 0 0,0-1 0 0 0,0 1 0 0 0,0 0 0 0 0,1-1 0 0 0,0 1-1 0 0,0-1 1 0 0,-1-6 0 0 0,-3-7-667 0 0,5 17 328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09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4144 0 0,'0'8'8360'0'0,"8"53"-6784"0"0,-3-26-1056 0 0,-1-13-136 0 0,-1-9-274 0 0,0-2-38 0 0,-1-1 1 0 0,2 0-1 0 0,0 0 0 0 0,0 0 0 0 0,10 17 1 0 0,-12-22-68 0 0,0 0 0 0 0,-1-1 1 0 0,1 1-1 0 0,0 5 1 0 0,4 12 111 0 0,-4-15-74 0 0,0 0 0 0 0,-1 0 0 0 0,1 0-1 0 0,-1 7 1 0 0,3 14-113 0 0,1-7 70 0 0,-4-12 0 0 0,-1-7 0 0 0,0 1 0 0 0,1 0 0 0 0,-1 0 0 0 0,1 0 0 0 0,0 0 0 0 0,0-1 0 0 0,0 1 0 0 0,2 4 0 0 0,1 2 0 0 0,-3-7 0 0 0,0 1 0 0 0,0-1 0 0 0,0 1 0 0 0,0 0 0 0 0,0-1 0 0 0,-1 1 0 0 0,1 4 0 0 0,1 1 0 0 0,1-1 0 0 0,1 5 0 0 0,-3 2 0 0 0,5 16 0 0 0,-2-11 96 0 0,-4-10-96 0 0,2 0 0 0 0,1-1 0 0 0,5 2 0 0 0,-6-9-3 0 0,0 2 6 0 0,-1 16-75 0 0,1-2 72 0 0,-1-10 6 0 0,-1-5 13 0 0,0-1 0 0 0,0 0 0 0 0,1 0 0 0 0,-1 0 0 0 0,0 1 0 0 0,1-1 0 0 0,-1 0 0 0 0,0 0 0 0 0,1 0 0 0 0,0 0 0 0 0,-1 0 0 0 0,2 1 0 0 0,1 5 2 0 0,-2 0 7 0 0,-1-6-86 0 0,7 9 48 0 0,-6-8 40 0 0,-1-1 68 0 0,0 0-88 0 0,0 0-1 0 0,0 0 0 0 0,0 0 0 0 0,0 0 1 0 0,0 0-1 0 0,1-1 0 0 0,-1 1 0 0 0,0 0 0 0 0,0 0 1 0 0,1 0-1 0 0,-1 0 0 0 0,0-1 0 0 0,1 1 0 0 0,-1 0 1 0 0,1 0-1 0 0,-1-1 0 0 0,1 1 0 0 0,0 0 0 0 0,-1-1 1 0 0,1 1-1 0 0,0-1 0 0 0,-1 1 0 0 0,2 0 1 0 0,13 8-10 0 0,-11-5-1 0 0,5 10 1 0 0,-4-8 11 0 0,-4-4 7 0 0,2 2 20 0 0,11 6-40 0 0,-12-9 2 0 0,-1 0 0 0 0,1 1 0 0 0,-1-1 0 0 0,1 0 0 0 0,-1 0 0 0 0,1 0 0 0 0,0 0 0 0 0,-1 0 0 0 0,4 0-1 0 0,-3 0 1 0 0,0 0 0 0 0,0 0 0 0 0,0 0 0 0 0,0 0 0 0 0,-1 0 0 0 0,1 0 0 0 0,0 0 0 0 0,0 1 0 0 0,2 1 0 0 0,1 2 0 0 0,25 17 0 0 0,-22-17 0 0 0,2-2 0 0 0,-2 1 0 0 0,-7-4 0 0 0,-1 1 0 0 0,1-1 0 0 0,0 0 0 0 0,-1 0 0 0 0,1 1 0 0 0,-1-1 0 0 0,1 0 0 0 0,0 0 0 0 0,-1 0 0 0 0,1 0 0 0 0,0 0 0 0 0,-1 0 0 0 0,1 0 0 0 0,0 0 0 0 0,-1 0 0 0 0,1 0 0 0 0,0 0 0 0 0,-1 0 0 0 0,1 0 0 0 0,0 0 0 0 0,-1-1 0 0 0,2 1 0 0 0,1-1 0 0 0,9 5 0 0 0,-9-2 0 0 0,11 2 0 0 0,0-1 1 0 0,2 3 9 0 0,-13-5 33 0 0,4-1-33 0 0,10 2-10 0 0,-14 0 0 0 0,20 3 0 0 0,-20-4 1 0 0,18 0 52 0 0,-19-1-27 0 0,0 0-1 0 0,1 0 1 0 0,-1 0 0 0 0,0 0-1 0 0,0-1 1 0 0,0 1 0 0 0,0-1 0 0 0,0 0-1 0 0,0 1 1 0 0,-1-1 0 0 0,1 0-1 0 0,0 0 1 0 0,0 0 0 0 0,0 0 0 0 0,2-3-1 0 0,5-2 41 0 0,-3 5 9 0 0,-2 1-20 0 0,-3 0-52 0 0,-1 0 1 0 0,1 0-1 0 0,0 0 1 0 0,-1 0 0 0 0,1 0-1 0 0,0 0 1 0 0,-1 0-1 0 0,1 0 1 0 0,0-1 0 0 0,-1 1-1 0 0,1 0 1 0 0,-1 0-1 0 0,1-1 1 0 0,0 1 0 0 0,-1 0-1 0 0,1-1 1 0 0,-1 1 0 0 0,1-1-1 0 0,-1 1 1 0 0,1-1-1 0 0,-1 1 1 0 0,1-1 0 0 0,0 0-1 0 0,0 0 117 0 0,10-3 792 0 0,0-3-967 0 0,-1 0 1 0 0,14-14-1 0 0,-22 20-386 0 0,6-1 291 0 0,0 2 134 0 0,2-1 16 0 0,-8 1-200 0 0,1-1 0 0 0,0 0-1 0 0,0 1 1 0 0,-1-1 0 0 0,1 0-1 0 0,-1 0 1 0 0,1 0-1 0 0,-1-1 1 0 0,1 1 0 0 0,-1-1-1 0 0,0 1 1 0 0,1-1 0 0 0,2-3-1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37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137 610 6680 0 0,'0'0'600'0'0,"-1"-1"-492"0"0,-4-16-23 0 0,5 15 42 0 0,-1 0 0 0 0,1 0 1 0 0,-1 0-1 0 0,1-1 0 0 0,-1 1 1 0 0,0 0-1 0 0,0 0 0 0 0,-1-2 0 0 0,0 1 92 0 0,1 0-1 0 0,0 0 1 0 0,-1-1-1 0 0,1 1 1 0 0,1 0-1 0 0,-1-1 0 0 0,0 1 1 0 0,1 0-1 0 0,0-6 1 0 0,-4-16 858 0 0,-6-10 256 0 0,7 21-813 0 0,-1 0 1 0 0,-9-21-1 0 0,-18-50 463 0 0,29 82-973 0 0,-6-16 44 0 0,1 0 1 0 0,1-1-1 0 0,0 1 1 0 0,-2-22 0 0 0,3 20-55 0 0,3 14-2 0 0,0 1 0 0 0,1 0 0 0 0,0-1 1 0 0,0 1-1 0 0,1-1 0 0 0,0-11 1 0 0,13 12-59 0 0,-1 0 33 0 0,-11 5 24 0 0,1 0-1 0 0,0 0 1 0 0,0 0 0 0 0,0 0-1 0 0,0 1 1 0 0,-1-1-1 0 0,1 0 1 0 0,0 1-1 0 0,0 0 1 0 0,4-1 0 0 0,46-6 3 0 0,-23 8-62 0 0,-15 0 46 0 0,-1-1-1 0 0,1 0 1 0 0,-1-1-1 0 0,21-4 1 0 0,-24 3-5 0 0,-1 0 0 0 0,14 0 1 0 0,2 0 18 0 0,93-9 2 0 0,-94 9 88 0 0,30 1 0 0 0,6 0-48 0 0,146 0-113 0 0,-107 2-124 0 0,-46 0 186 0 0,42-2 12 0 0,130-8 263 0 0,-127 8-451 0 0,55-5 54 0 0,-110 2 133 0 0,23-3 0 0 0,-32 2 14 0 0,38 0 0 0 0,19-2 188 0 0,23-5-318 0 0,168 5-1 0 0,-230 7 225 0 0,196-4-2027 0 0,-213 4 191 0 0,-7-4-2778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37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3680 0 0,'-2'36'1073'0'0,"1"-26"-376"0"0,0-1 0 0 0,1 0 0 0 0,0 1 1 0 0,0-1-1 0 0,3 10 0 0 0,-1 2 7 0 0,-2-18-603 0 0,0 1 0 0 0,0-1 1 0 0,1 1-1 0 0,-1-1 0 0 0,2 6 1 0 0,7 34 642 0 0,-5-24-555 0 0,0 1-1 0 0,-1 0 1 0 0,-1 1 0 0 0,-1-1 0 0 0,-2 28 0 0 0,1-13 0 0 0,-8 96 513 0 0,7-118-670 0 0,-15 203 176 0 0,15-194-150 0 0,3 33 0 0 0,1-1 44 0 0,0 149 96 0 0,-3-152-194 0 0,4 128 56 0 0,-3-163-61 0 0,-4 32 1 0 0,1-3 54 0 0,2 103-43 0 0,5-70 53 0 0,-5-68-64 0 0,1 1 0 0 0,1-1 0 0 0,4 14 0 0 0,-4-14 0 0 0,0 0 0 0 0,0 0 0 0 0,1 15 0 0 0,-4-22 2 0 0,1-1 1 0 0,0 1 0 0 0,0-1 0 0 0,1 0-1 0 0,-1 1 1 0 0,0-1 0 0 0,1 1 0 0 0,1 2-1 0 0,-1 5 27 0 0,-1 25 46 0 0,1-34-75 0 0,-1 1 0 0 0,0-1 0 0 0,0 1 0 0 0,0-1 0 0 0,0 0 0 0 0,0 1 0 0 0,0-1 0 0 0,-1 0 0 0 0,1 1 0 0 0,0-1 0 0 0,-2 3 0 0 0,0 0 0 0 0,2 4 0 0 0,4 0-392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39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1376 0 0,'0'0'6592'0'0,"1"10"-5152"0"0,1-4-1085 0 0,0 1 0 0 0,0 0 0 0 0,0-1 0 0 0,-1 1 1 0 0,1 13-1 0 0,-3 40 718 0 0,0-23-965 0 0,-1-15-2 0 0,1-17-67 0 0,0 0 1 0 0,1 1-1 0 0,0-1 1 0 0,0 6 0 0 0,1 11 136 0 0,-1-1 0 0 0,0 1 0 0 0,-6 33 1 0 0,0 5 54 0 0,2-1-50 0 0,-5 123 230 0 0,6-92-321 0 0,-2 0-26 0 0,0 69 62 0 0,5-139-123 0 0,4 107 58 0 0,-1-86-61 0 0,-4 48 0 0 0,0-31 0 0 0,1-24 11 0 0,-1-16 18 0 0,1 0 0 0 0,0-1 0 0 0,6 30 1 0 0,-1 1-30 0 0,-1-11 0 0 0,-1 5-1 0 0,-3-30 5 0 0,1-1-1 0 0,3 16 1 0 0,-2-11 13 0 0,0-1 0 0 0,-1 1-1 0 0,-2 30 1 0 0,1-31-7 0 0,-1 0 0 0 0,2 0 0 0 0,0 0 0 0 0,3 16 1 0 0,1-7-11 0 0,1 46 0 0 0,0-7 0 0 0,-5-53 0 0 0,0 0 0 0 0,0 0 0 0 0,-1 0 0 0 0,-2 11 0 0 0,2-15 0 0 0,0 0 0 0 0,1 0 0 0 0,-1-1 0 0 0,1 1 0 0 0,1 0 0 0 0,-1-1 0 0 0,4 10 0 0 0,-3-10 0 0 0,-1 0 0 0 0,1 0 0 0 0,-1 0 0 0 0,0 0 0 0 0,0 0 0 0 0,-1 0 0 0 0,1 0 0 0 0,-2 9 0 0 0,1-9 0 0 0,0 1 0 0 0,0-1 0 0 0,0 0 0 0 0,1 1 0 0 0,0-1 0 0 0,0 0 0 0 0,0 0 0 0 0,3 6 0 0 0,-2-5 0 0 0,0 1 0 0 0,-1-1 0 0 0,0 1 0 0 0,1 9 0 0 0,3 107 137 0 0,0-55-210 0 0,-5 75 73 0 0,-2-119 0 0 0,0-13 0 0 0,1 1 0 0 0,1 13 0 0 0,0-14 0 0 0,0-2-74 0 0,-1 0 1 0 0,0 0-1 0 0,-4 18 0 0 0,3-20-235 0 0,1 0-1 0 0,-1 0 0 0 0,1 12 0 0 0,0-3-3067 0 0,-3 0-1064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40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19 6880 0 0,'0'0'622'0'0,"-14"-4"-419"0"0,7 2 787 0 0,7 1-744 0 0,-1 1 0 0 0,0 0 0 0 0,1 0 0 0 0,-1-1 0 0 0,1 1 0 0 0,-1 0 0 0 0,0 0 0 0 0,1 0 0 0 0,-1 0 0 0 0,0 0 0 0 0,1 0 0 0 0,-1 0 0 0 0,1 0 0 0 0,-1 0 0 0 0,0 0 0 0 0,0 0 0 0 0,-1 1-140 0 0,0 0 0 0 0,0 0 0 0 0,0 1 0 0 0,0-1 0 0 0,0 0 0 0 0,0 1 0 0 0,1-1 0 0 0,-1 1 0 0 0,0 0 0 0 0,1-1 0 0 0,-1 1 0 0 0,1 0 0 0 0,0 0 0 0 0,0 0 0 0 0,-1 0 1 0 0,0 4-1 0 0,-7 10 187 0 0,6-13-223 0 0,1 1 0 0 0,-1 0 0 0 0,1 1 0 0 0,0-1 0 0 0,1 0 0 0 0,-3 6 1 0 0,-1 8 251 0 0,4-16-271 0 0,0 1 0 0 0,1-1 0 0 0,-1 1 0 0 0,0-1 0 0 0,1 1 0 0 0,-1 4 1 0 0,6 60 501 0 0,-5-60-536 0 0,1 1-1 0 0,0-1 1 0 0,1 1 0 0 0,0-1 0 0 0,0 1 0 0 0,0-1-1 0 0,6 12 1 0 0,0-5 7 0 0,0 0 0 0 0,16 22 0 0 0,-22-33-6 0 0,1 1 0 0 0,0-1 0 0 0,0 0-1 0 0,1-1 1 0 0,-1 1 0 0 0,0-1 0 0 0,1 1-1 0 0,0-1 1 0 0,-1 0 0 0 0,1 0-1 0 0,0-1 1 0 0,0 1 0 0 0,0-1 0 0 0,0 0-1 0 0,1 0 1 0 0,-1 0 0 0 0,0 0-1 0 0,0-1 1 0 0,1 0 0 0 0,-1 0 0 0 0,7-1-1 0 0,-2 1 35 0 0,-1-2 0 0 0,0 1 1 0 0,0-1-1 0 0,0-1 0 0 0,0 0 0 0 0,0 0 0 0 0,-1 0 0 0 0,1-1 0 0 0,-1 0 0 0 0,9-6 0 0 0,3-3 85 0 0,-1-1-1 0 0,-1 0 1 0 0,0-1 0 0 0,-1-1-1 0 0,27-34 1 0 0,-40 46-71 0 0,-1 0 0 0 0,0 0 0 0 0,-1-1 0 0 0,1 1 0 0 0,-1 0 0 0 0,0 0 0 0 0,0-1 0 0 0,0 1-1 0 0,0-1 1 0 0,-1 1 0 0 0,0-1 0 0 0,1 1 0 0 0,-2-1 0 0 0,1 1 0 0 0,-1 0 0 0 0,1-1 0 0 0,-1 1 0 0 0,0-1 0 0 0,-1 1 0 0 0,1 0 0 0 0,-1 0 0 0 0,-3-6-1 0 0,0 0 109 0 0,0 1 0 0 0,-1 0 0 0 0,-1 0-1 0 0,1 1 1 0 0,-1 0 0 0 0,0 0 0 0 0,-1 0-1 0 0,-13-10 1 0 0,17 16-168 0 0,1-1 0 0 0,-1 1-1 0 0,1 0 1 0 0,-1 0 0 0 0,0 1 0 0 0,0-1 0 0 0,0 1-1 0 0,0-1 1 0 0,0 1 0 0 0,0 1 0 0 0,0-1 0 0 0,0 0-1 0 0,0 1 1 0 0,0 0 0 0 0,0 0 0 0 0,-1 0 0 0 0,1 1-1 0 0,0-1 1 0 0,0 1 0 0 0,0 0 0 0 0,0 0-1 0 0,0 0 1 0 0,0 1 0 0 0,0 0 0 0 0,-6 3 0 0 0,-1 1-105 0 0,1 0-809 0 0,0-1 1 0 0,0 2-1 0 0,0 0 0 0 0,-9 8 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41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31 4144 0 0,'0'0'4408'0'0,"0"4"-3516"0"0,-3 6-448 0 0,0-3-100 0 0,1 0 0 0 0,1 0 0 0 0,-1 0 0 0 0,0 14 0 0 0,-6 42 1224 0 0,8-52-1342 0 0,1 0 1 0 0,0-1-1 0 0,0 1 1 0 0,1 0-1 0 0,1 0 1 0 0,0 0-1 0 0,0-1 1 0 0,9 19-1 0 0,-10-26-168 0 0,1 1 0 0 0,0-1 0 0 0,-1 0-1 0 0,1 0 1 0 0,1 0 0 0 0,-1 0 0 0 0,0-1 0 0 0,1 1-1 0 0,-1-1 1 0 0,7 3 0 0 0,-1 1 100 0 0,-8-6-137 0 0,1 1 1 0 0,-1-1 0 0 0,1 1 0 0 0,-1-1 0 0 0,0 1 0 0 0,1-1 0 0 0,-1 0 0 0 0,1 0 0 0 0,-1 0 0 0 0,1 0 0 0 0,-1 0 0 0 0,1 0 0 0 0,-1 0 0 0 0,1 0 0 0 0,-1-1 0 0 0,1 1 0 0 0,-1 0 0 0 0,0-1 0 0 0,1 0-1 0 0,-1 1 1 0 0,1-1 0 0 0,1-1 0 0 0,4-2 116 0 0,0-1 0 0 0,11-10 0 0 0,-11 10-73 0 0,-3-1-14 0 0,1 1-1 0 0,-1-1 0 0 0,0 0 0 0 0,-1 0 0 0 0,0 0 0 0 0,0 0 0 0 0,0-1 0 0 0,3-12 0 0 0,-3 12 19 0 0,-2 2 0 0 0,1 0 0 0 0,-1-1 0 0 0,0 1 0 0 0,0-1 0 0 0,0 0 0 0 0,-1 1 0 0 0,0-1 0 0 0,0 0 0 0 0,-1 1 0 0 0,1-1 0 0 0,-1 0 0 0 0,-3-9-1 0 0,-3-8 290 0 0,6 19-246 0 0,0 0 1 0 0,0-1-1 0 0,-1 1 1 0 0,-3-6-1 0 0,1 2 42 0 0,1 3-87 0 0,0-1 0 0 0,0 1 0 0 0,0-1 0 0 0,-1 1 0 0 0,0 0 0 0 0,0 1 0 0 0,0-1 0 0 0,-1 1 0 0 0,-6-6 0 0 0,9 9-91 0 0,1 0-1 0 0,-1-1 0 0 0,0 1 0 0 0,0 0 0 0 0,0 1 1 0 0,0-1-1 0 0,0 0 0 0 0,0 0 0 0 0,0 1 1 0 0,0-1-1 0 0,0 1 0 0 0,0 0 0 0 0,0-1 0 0 0,0 1 1 0 0,0 0-1 0 0,-3 1 0 0 0,-12 6-5600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41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707 0 5064 0 0,'0'0'3006'0'0,"-5"7"-348"0"0,0-3-2256 0 0,0 0 0 0 0,0 1 0 0 0,0-1 0 0 0,1 1 1 0 0,0 1-1 0 0,0-1 0 0 0,1 0 0 0 0,-1 1 0 0 0,1 0 0 0 0,-3 8 1 0 0,2-5-183 0 0,1 0 1 0 0,-1 0-1 0 0,-1 0 1 0 0,0 0-1 0 0,-8 10 1 0 0,-34 39 553 0 0,9-13-186 0 0,-63 84-222 0 0,28-44 37 0 0,-40 48-135 0 0,45-56-255 0 0,-14 13-2 0 0,74-82 36 0 0,0-1 1 0 0,-1 1-1 0 0,0-2 0 0 0,-18 12 0 0 0,16-11 29 0 0,-5-2 68 0 0,8-2-51 0 0,6-3-42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42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9384 0 0,'0'2'1445'0'0,"0"-2"-1421"0"0,7 2 1078 0 0,21 4 403 0 0,2-1-165 0 0,5 1-160 0 0,-27-6-924 0 0,0 1 1 0 0,0 1-1 0 0,0-1 1 0 0,14 6-1 0 0,27 11 562 0 0,-32-13-482 0 0,1 2 0 0 0,-1 0 0 0 0,22 13-1 0 0,41 24 601 0 0,-51-29-771 0 0,0-1 0 0 0,1-1-1 0 0,34 10 1 0 0,-43-17-148 0 0,-2 0 27 0 0,-1-1 0 0 0,38 5 0 0 0,-43-9-43 0 0,-3 0 2 0 0,-1 0-1 0 0,1 0 1 0 0,10 4-1 0 0,-7-5 77 0 0,-5 0-3018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55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0 428 8232 0 0,'0'0'2064'0'0,"1"-1"-1654"0"0,5-12 206 0 0,0 1 0 0 0,2 0-1 0 0,10-14 1 0 0,13-23 476 0 0,-14 20-881 0 0,-11 20-190 0 0,-1 0 0 0 0,0 0 1 0 0,0-1-1 0 0,5-17 0 0 0,3-12 9 0 0,2-13-6 0 0,-3 14 6 0 0,-8 28-19 0 0,-1 0 0 0 0,3-12 1 0 0,-5 19-12 0 0,6-18 0 0 0,-2 9 0 0 0,3-2-12 0 0,-7 14 9 0 0,-1 0 1 0 0,0 0 0 0 0,0 0-1 0 0,0 0 1 0 0,1 0 0 0 0,-1 0 0 0 0,0 0-1 0 0,0 0 1 0 0,1 0 0 0 0,-1 0-1 0 0,0 0 1 0 0,0 0 0 0 0,1 0 0 0 0,-1 0-1 0 0,0 0 1 0 0,0 0 0 0 0,1 0-1 0 0,-1 0 1 0 0,0 0 0 0 0,0 0 0 0 0,1 0-1 0 0,-1 0 1 0 0,0 0 0 0 0,0 0 0 0 0,0 1-1 0 0,1-1 1 0 0,-1 0 0 0 0,0 0-1 0 0,0 0 1 0 0,0 0 0 0 0,1 1 0 0 0,-1-1-1 0 0,0 0 1 0 0,0 0 0 0 0,0 0-1 0 0,0 1 1 0 0,6 6-53 0 0,2 5 10 0 0,-7-11 42 0 0,1 1 0 0 0,-1 0 0 0 0,0 0 0 0 0,0 0 0 0 0,1 0 0 0 0,-1 0 0 0 0,-1 0 0 0 0,1 1 1 0 0,0-1-1 0 0,-1 0 0 0 0,2 4 0 0 0,-1 6-10 0 0,1-1 0 0 0,1 0 0 0 0,0 1 0 0 0,5 12 1 0 0,-6-18 3 0 0,0 0 0 0 0,-1 1 1 0 0,0-1-1 0 0,1 9 0 0 0,0 10-11 0 0,11 64 93 0 0,10 29 476 0 0,-10-63-467 0 0,-5-26-146 0 0,-8-28-274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56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5984 0 0,'1'2'2501'0'0,"1"0"-2287"0"0,-1 0-1 0 0,1 0 1 0 0,-1 0 0 0 0,1-1-1 0 0,0 1 1 0 0,0 0-1 0 0,0-1 1 0 0,0 1 0 0 0,0-1-1 0 0,0 1 1 0 0,0-1-1 0 0,1 0 1 0 0,-1 0 0 0 0,5 1-1 0 0,-1-1-117 0 0,0 0 0 0 0,0-1 0 0 0,0 1 0 0 0,11-2 0 0 0,4 0 115 0 0,-12 1-318 0 0,0-1 0 0 0,0-1 1 0 0,0 0-1 0 0,0 0 0 0 0,-1-1 1 0 0,1 1-1 0 0,13-8 0 0 0,-18 8-259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56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 6912 0 0,'0'1'23'0'0,"0"-1"-9"0"0,0 0 0 0 0,0 0-1 0 0,-1 1 1 0 0,1-1 0 0 0,0 0-1 0 0,0 0 1 0 0,0 1-1 0 0,0-1 1 0 0,0 0 0 0 0,0 0-1 0 0,0 1 1 0 0,0-1-1 0 0,0 0 1 0 0,0 0 0 0 0,0 0-1 0 0,1 1 1 0 0,-1-1 0 0 0,0 0-1 0 0,0 0 1 0 0,0 0-1 0 0,0 1 1 0 0,0-1 0 0 0,0 0-1 0 0,0 0 1 0 0,1 0-1 0 0,-1 1 1 0 0,0-1 0 0 0,0 0-1 0 0,0 0 1 0 0,0 0-1 0 0,1 0 1 0 0,-1 0 0 0 0,0 1-1 0 0,0-1 1 0 0,0 0 0 0 0,1 0-1 0 0,-1 0 1 0 0,0 0-1 0 0,0 0 1 0 0,0 0 0 0 0,1 0-1 0 0,-1 0 1 0 0,0 0-1 0 0,-11 18 3796 0 0,1 0-3416 0 0,9-17-384 0 0,-1 1 0 0 0,1 0 0 0 0,0 0 1 0 0,0 0-1 0 0,1-1 0 0 0,-1 1 0 0 0,0 0 1 0 0,1 0-1 0 0,-1 0 0 0 0,1 0 0 0 0,0 0 1 0 0,-1 0-1 0 0,1 3 0 0 0,1 28 263 0 0,4 2 4 0 0,-1-15 155 0 0,0 33 1 0 0,0-24 59 0 0,-2-19-59 0 0,-4-16 669 0 0,-4-11-1088 0 0,5 16-13 0 0,0 0 0 0 0,1-1 0 0 0,-1 0 0 0 0,0 1 0 0 0,1-1-1 0 0,-1 1 1 0 0,1-1 0 0 0,0 0 0 0 0,-1 1 0 0 0,1-1 0 0 0,0 0 0 0 0,0 1 0 0 0,0-1 0 0 0,0 0 0 0 0,1 1 0 0 0,-1-1 0 0 0,0 0 0 0 0,1 1 0 0 0,0-3 0 0 0,-1 3 0 0 0,1 0 0 0 0,-1 0 0 0 0,1 0 0 0 0,-1 0 0 0 0,0 0 0 0 0,1 0 0 0 0,-1 0 0 0 0,0 0 0 0 0,0 0 0 0 0,0 0 0 0 0,0 0 0 0 0,0 0 0 0 0,0 0 0 0 0,0 0 0 0 0,0 0 0 0 0,0 0 0 0 0,0 0 0 0 0,-1 0 0 0 0,1 0 0 0 0,0 0 0 0 0,-1 0 0 0 0,1 0 0 0 0,0 0 0 0 0,-1 1 0 0 0,-1-3 0 0 0,0-2 0 0 0,1 1-8 0 0,1-1 1 0 0,-1 1-1 0 0,1-1 1 0 0,0 0 0 0 0,0 1-1 0 0,1-1 1 0 0,0 1-1 0 0,-1-1 1 0 0,1 1 0 0 0,1-1-1 0 0,-1 1 1 0 0,1 0-1 0 0,0-1 1 0 0,2-3 0 0 0,3-4-55 0 0,0-1 1 0 0,1 2 0 0 0,11-14 0 0 0,11-3-891 0 0,-17 13 388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10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 3680 0 0,'0'0'6448'0'0,"0"7"-6090"0"0,-5 34 628 0 0,2 76 0 0 0,3-87-532 0 0,-3-5-267 0 0,1-16-131 0 0,1 0 1 0 0,0-1-1 0 0,0 15 1 0 0,2-17-47 0 0,-1-4-10 0 0,1-1 0 0 0,-1 1 0 0 0,0 0 0 0 0,0 0 0 0 0,0 0 0 0 0,0 0 0 0 0,0 0 0 0 0,0-1 0 0 0,-1 1 0 0 0,1 0 1 0 0,-2 3-1 0 0,0-1-1 0 0,2-3 2 0 0,-1-1 0 0 0,0 1 0 0 0,1 0 0 0 0,-1 0 0 0 0,1 0 0 0 0,-1 0-1 0 0,1 0 1 0 0,-1 1 0 0 0,1-1 0 0 0,0 0 0 0 0,0 0 0 0 0,-1 0 0 0 0,1 2 0 0 0,-2 13 58 0 0,3-2 2 0 0,0-10-47 0 0,-4 27-16 0 0,2-18 2 0 0,-5 14 0 0 0,2-7 53 0 0,3-17-42 0 0,-6 12-11 0 0,6-13 0 0 0,1 0 0 0 0,-1-1 0 0 0,0 1 0 0 0,1-1 0 0 0,-1 1 0 0 0,1 0 0 0 0,0-1 0 0 0,0 1 0 0 0,-1 2 0 0 0,2-2 0 0 0,-1 0 0 0 0,0 0 0 0 0,0 0 0 0 0,-1-1 0 0 0,1 1 0 0 0,0 0 0 0 0,-1 0 0 0 0,1-1 0 0 0,-1 1 0 0 0,0 2 0 0 0,-1 1 0 0 0,1 3 0 0 0,0-4 0 0 0,-8 9 0 0 0,8-7 0 0 0,2 0 0 0 0,-6 20 0 0 0,4-24 0 0 0,0-1 0 0 0,1 1 0 0 0,-1-1 0 0 0,1 1 0 0 0,0 0 0 0 0,0-1 0 0 0,0 1 0 0 0,0 0 0 0 0,0-1 0 0 0,0 1 0 0 0,0 0 0 0 0,1 2 0 0 0,0 2 0 0 0,-1 0 0 0 0,-4 17 0 0 0,-4-1 10 0 0,7-20 70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56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8864 0 0,'0'15'952'0'0,"-3"52"-254"0"0,1 10 395 0 0,0-28-529 0 0,5 50 1 0 0,-3-33 35 0 0,3 32 391 0 0,-3-75-814 0 0,-2-2-49 0 0,2-19-64 0 0,2 3 205 0 0,-2-4-165 0 0,-2-6-160 0 0,2 4 46 0 0,0 0-1 0 0,0-1 1 0 0,0 1-1 0 0,0-1 1 0 0,0 1 0 0 0,1-1-1 0 0,-1 1 1 0 0,0-1 0 0 0,1 1-1 0 0,-1 0 1 0 0,1-1-1 0 0,-1 1 1 0 0,1 0 0 0 0,0-1-1 0 0,-1 1 1 0 0,1 0 0 0 0,0 0-1 0 0,2-2 1 0 0,0-2-6 0 0,28-36-48 0 0,-25 34 54 0 0,1 0 1 0 0,-1 0 0 0 0,2 1 0 0 0,-1 0 0 0 0,0 0 0 0 0,13-6 0 0 0,-12 7-7 0 0,0 1 0 0 0,1 0 0 0 0,12-4 0 0 0,-10 5 16 0 0,6 2-10 0 0,-12 3-12 0 0,-1-1 0 0 0,-1-1 22 0 0,-1 1-1 0 0,1-1 0 0 0,0 1 1 0 0,0-1-1 0 0,-1 1 0 0 0,1 0 0 0 0,-1 0 1 0 0,1 0-1 0 0,-1 0 0 0 0,1 1 1 0 0,-1-1-1 0 0,4 3 0 0 0,-5-2-1 0 0,1 0 0 0 0,-1 0 0 0 0,1 0 0 0 0,-1 0-1 0 0,0 0 1 0 0,0 0 0 0 0,0 0 0 0 0,0 0 0 0 0,1 3-1 0 0,1 3-30 0 0,-1-4 32 0 0,-1 1 0 0 0,0-1 0 0 0,0 1 0 0 0,0-1 0 0 0,-1 0 0 0 0,1 1 0 0 0,-1 0 0 0 0,0-1 0 0 0,0 1 0 0 0,-2 5 0 0 0,1 16 55 0 0,0-22-36 0 0,1 0 0 0 0,-1-1 0 0 0,0 1 0 0 0,0-1 0 0 0,0 1 0 0 0,0-1 0 0 0,0 0 0 0 0,-4 6 0 0 0,-5 17 159 0 0,9-22-121 0 0,0 1 1 0 0,0-1 0 0 0,-1 1-1 0 0,0-1 1 0 0,1 0 0 0 0,-2 0-1 0 0,1 0 1 0 0,0 0 0 0 0,-1 0-1 0 0,0 0 1 0 0,-6 6 0 0 0,-8 9 339 0 0,14-15-299 0 0,0 0 0 0 0,0 0 1 0 0,0-1-1 0 0,-1 1 0 0 0,0-1 1 0 0,1 0-1 0 0,-1 0 0 0 0,0 0 1 0 0,0-1-1 0 0,-1 1 0 0 0,1-1 0 0 0,-5 2 1 0 0,8-4-79 0 0,-8 3 114 0 0,0-1 1 0 0,0 0 0 0 0,0 0-1 0 0,-11 0 1 0 0,18-2-132 0 0,-1 0 1 0 0,1 0-1 0 0,0 0 0 0 0,-1 0 0 0 0,1-1 1 0 0,0 1-1 0 0,0-1 0 0 0,-1 1 0 0 0,1-1 0 0 0,0 0 1 0 0,0 0-1 0 0,0 0 0 0 0,0 0 0 0 0,0 0 1 0 0,0-1-1 0 0,0 1 0 0 0,0-1 0 0 0,1 1 1 0 0,-1-1-1 0 0,1 0 0 0 0,-1 1 0 0 0,-1-3 0 0 0,2 2-124 0 0,0 0-1 0 0,-1 0 0 0 0,1 0 0 0 0,0 0 0 0 0,1 0 1 0 0,-1 0-1 0 0,0-1 0 0 0,1 1 0 0 0,-1 0 0 0 0,1 0 0 0 0,-1 0 1 0 0,1-1-1 0 0,0 1 0 0 0,0 0 0 0 0,0-1 0 0 0,1-1 1 0 0,3-12-5622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57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0 146 7888 0 0,'0'0'713'0'0,"4"8"-134"0"0,7 5 417 0 0,-10-12-510 0 0,0 8 234 0 0,-1-7-655 0 0,1-1-1 0 0,-1 0 1 0 0,0 1-1 0 0,1-1 1 0 0,-1 0-1 0 0,1 1 1 0 0,0-1-1 0 0,-1 0 1 0 0,1 1-1 0 0,0-1 1 0 0,0 0-1 0 0,0 0 1 0 0,0 0-1 0 0,0 0 1 0 0,0 0-1 0 0,0 0 1 0 0,0 0-1 0 0,2 1 1 0 0,12 10 322 0 0,-12-10-309 0 0,0 1 0 0 0,-1-1 0 0 0,1 0 0 0 0,0 0 0 0 0,5 2 1 0 0,-6-3-33 0 0,5 2 84 0 0,1 0-1 0 0,0 0 0 0 0,11 2 1 0 0,-16-4-125 0 0,-1-1 1 0 0,0 0-1 0 0,1 0 0 0 0,-1 0 1 0 0,1 0-1 0 0,-1 0 1 0 0,0 0-1 0 0,1 0 0 0 0,-1-1 1 0 0,0 0-1 0 0,1 1 1 0 0,-1-1-1 0 0,0 0 0 0 0,0 0 1 0 0,1 0-1 0 0,3-3 1 0 0,11-9 4 0 0,-13 10-3 0 0,-1 0 0 0 0,0 0 0 0 0,0 0 0 0 0,0 0 0 0 0,-1-1 0 0 0,1 1 0 0 0,-1-1 0 0 0,0 0 0 0 0,0 1 0 0 0,0-1 0 0 0,0 0 0 0 0,0 0-1 0 0,1-8 1 0 0,0 1-18 0 0,-1-1 0 0 0,-1 0-1 0 0,0 1 1 0 0,0-13-1 0 0,-1 20 65 0 0,-1 0-1 0 0,1 0 0 0 0,-1 0 1 0 0,0 0-1 0 0,0 0 1 0 0,0 0-1 0 0,-1 0 1 0 0,1 1-1 0 0,-1-1 0 0 0,0 0 1 0 0,0 1-1 0 0,0 0 1 0 0,-1-1-1 0 0,1 1 0 0 0,-1 0 1 0 0,0 0-1 0 0,1 0 1 0 0,-2 1-1 0 0,1-1 1 0 0,0 1-1 0 0,0-1 0 0 0,-1 1 1 0 0,1 0-1 0 0,-1 0 1 0 0,0 1-1 0 0,1-1 0 0 0,-1 1 1 0 0,0 0-1 0 0,0 0 1 0 0,0 0-1 0 0,-6 0 1 0 0,1-1-51 0 0,8 2 0 0 0,0-1 0 0 0,1 1 0 0 0,-1 0 0 0 0,0-1 0 0 0,0 1 0 0 0,0 0 0 0 0,1 0 0 0 0,-1 0 0 0 0,0 0 0 0 0,0 0 0 0 0,0-1 0 0 0,0 2 0 0 0,1-1 0 0 0,-1 0 0 0 0,0 0 0 0 0,0 0 0 0 0,0 0 0 0 0,0 0 0 0 0,1 1 0 0 0,-1-1 0 0 0,0 0 0 0 0,0 1 0 0 0,0-1 0 0 0,1 0 0 0 0,-1 1 0 0 0,0-1 0 0 0,1 1 0 0 0,-2 1 0 0 0,-37 78 10 0 0,31-62-10 0 0,6-13 11 0 0,0 0-1 0 0,0 0 0 0 0,0 1 1 0 0,0-1-1 0 0,1 0 1 0 0,0 1-1 0 0,0-1 1 0 0,0 8-1 0 0,0 1 113 0 0,0 0 0 0 0,-4 15 1 0 0,3-19 1 0 0,0 0 0 0 0,1 0 0 0 0,0 1 0 0 0,1-1 0 0 0,1 15-1 0 0,0-20-87 0 0,-1-1-23 0 0,1-1 0 0 0,-1 0-1 0 0,0 0 1 0 0,0 1 0 0 0,0-1-1 0 0,0 0 1 0 0,0 1 0 0 0,-2 4-1 0 0,2-6-10 0 0,0 0-1 0 0,-1 1 1 0 0,1-1-1 0 0,1 0 0 0 0,-1 0 1 0 0,0 1-1 0 0,1-1 0 0 0,-1 0 1 0 0,1 0-1 0 0,-1 0 1 0 0,1 0-1 0 0,0 1 0 0 0,0-1 1 0 0,0 0-1 0 0,0-1 0 0 0,0 1 1 0 0,1 0-1 0 0,-1 0 1 0 0,1 0-1 0 0,-1-1 0 0 0,3 3 1 0 0,-1-1-2 0 0,0-1 1 0 0,-1 0 0 0 0,1 1-1 0 0,1-1 1 0 0,-1 0 0 0 0,0-1-1 0 0,0 1 1 0 0,1 0 0 0 0,-1-1-1 0 0,1 0 1 0 0,0 0 0 0 0,3 1-1 0 0,24 5 5 0 0,-27-5-71 0 0,0-1 0 0 0,0 1 0 0 0,1-1 0 0 0,-1 0 0 0 0,0-1 0 0 0,1 1 0 0 0,-1-1 0 0 0,0 0 0 0 0,1 0 0 0 0,-1 0 0 0 0,0-1-1 0 0,6 0 1 0 0,0-6-412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57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49 184 5064 0 0,'0'0'389'0'0,"-1"1"-250"0"0,-2 5 243 0 0,-10 19 6995 0 0,0 11-3669 0 0,11-26-3610 0 0,0-1-1 0 0,1 1 0 0 0,1 0 0 0 0,0 0 0 0 0,0 0 0 0 0,1 0 0 0 0,0 0 0 0 0,3 12 0 0 0,-2-6-104 0 0,2 26 0 0 0,-4-39-4 0 0,1 0-1 0 0,-1 0 1 0 0,1 0-1 0 0,-1 0 1 0 0,1-1-1 0 0,0 1 0 0 0,2 4 1 0 0,-2-4-63 0 0</inkml:trace>
  <inkml:trace contextRef="#ctx0" brushRef="#br0" timeOffset="1">0 1 10136 0 0,'0'0'2896'0'0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58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3224 0 0,'0'2'240'0'0,"2"25"2719"0"0,-1-20-1454 0 0,0 1 1 0 0,0-1-1 0 0,-2 14 1 0 0,0-2-1132 0 0,0 0-1 0 0,2 0 1 0 0,0-1 0 0 0,6 32-1 0 0,-2-24 38 0 0,0 41 1 0 0,1 44 433 0 0,1 4-229 0 0,-7-99-591 0 0,0 7 16 0 0,4 38 0 0 0,-3-46-129 0 0,-1-13-55 0 0,0 0 0 0 0,1 1 0 0 0,-1-1 1 0 0,0 1-1 0 0,1-1 0 0 0,-1 0 0 0 0,1 1 0 0 0,0-1 1 0 0,0 0-1 0 0,0 0 0 0 0,2 4 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58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4608 0 0,'0'0'6992'0'0,"15"3"-6880"0"0,-7 6-48 0 0,5-6-64 0 0,-5-3-248 0 0,2 0-96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59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20 13680 0 0,'-11'-1'530'0'0,"6"0"-374"0"0,1 0 1 0 0,-1 0-1 0 0,1 0 0 0 0,-1 0 1 0 0,1 0-1 0 0,-1-1 0 0 0,-6-4 1 0 0,10 6-123 0 0,0-1 0 0 0,0 1-1 0 0,-1-1 1 0 0,1 1 0 0 0,0-1 0 0 0,0 1 0 0 0,0-1 0 0 0,-1 1 0 0 0,1 0 0 0 0,0 0-1 0 0,0 0 1 0 0,-1 0 0 0 0,1 0 0 0 0,0 0 0 0 0,0 0 0 0 0,-1 0 0 0 0,1 0-1 0 0,0 1 1 0 0,0-1 0 0 0,0 0 0 0 0,-1 1 0 0 0,1-1 0 0 0,0 1 0 0 0,0-1-1 0 0,0 1 1 0 0,0 0 0 0 0,0-1 0 0 0,0 1 0 0 0,0 0 0 0 0,0 0 0 0 0,0 0 0 0 0,0 0-1 0 0,0 0 1 0 0,1 0 0 0 0,-1 0 0 0 0,0 0 0 0 0,1 0 0 0 0,-1 0 0 0 0,0 2-1 0 0,-1 3-66 0 0,0 0 0 0 0,1 0 0 0 0,-1-1 0 0 0,1 1 0 0 0,1 0 0 0 0,-1 0 0 0 0,1 0 0 0 0,0 9 0 0 0,0-5-10 0 0,0 1 23 0 0,0 0 0 0 0,1 0 1 0 0,0 0-1 0 0,0 0 0 0 0,1-1 0 0 0,6 22 0 0 0,-7-30 15 0 0,-1-1 0 0 0,1 1 1 0 0,0 0-1 0 0,0 0 0 0 0,0 0 1 0 0,-1 0-1 0 0,2-1 1 0 0,-1 1-1 0 0,0 0 0 0 0,0-1 1 0 0,0 1-1 0 0,1-1 0 0 0,-1 1 1 0 0,1-1-1 0 0,1 2 1 0 0,0-2 14 0 0,5 3 0 0 0,-7-3 44 0 0,2-1-1 0 0,1-1-45 0 0,1 2-4 0 0,25 6 69 0 0,-27-5-30 0 0,-1-1-40 0 0,-1 1 0 0 0,0-1 0 0 0,0 0 0 0 0,0 0-1 0 0,1 0 1 0 0,-1 1 0 0 0,-1-1 0 0 0,1 1 0 0 0,0-1 0 0 0,0 1 0 0 0,0-1 0 0 0,-1 1 0 0 0,1-1 0 0 0,0 4 0 0 0,0-1 31 0 0,-1-3-26 0 0,0-1 0 0 0,0 1 0 0 0,0-1 0 0 0,1 1 0 0 0,-1 0 0 0 0,0-1 0 0 0,0 1 0 0 0,-1-1 0 0 0,1 1 0 0 0,0 0 0 0 0,0-1 0 0 0,0 1-1 0 0,0-1 1 0 0,0 1 0 0 0,-1 0 0 0 0,1-1 0 0 0,0 1 0 0 0,-1 0 0 0 0,0 2 21 0 0,-1 3 17 0 0,-1 1-1 0 0,1 0 0 0 0,-1-1 0 0 0,-1 1 1 0 0,1-1-1 0 0,-1 0 0 0 0,-5 7 0 0 0,-6 9 73 0 0,13-19-97 0 0,-1 1 0 0 0,0-1-1 0 0,0 0 1 0 0,0 0-1 0 0,0-1 1 0 0,-1 1-1 0 0,1-1 1 0 0,-1 1-1 0 0,1-1 1 0 0,-6 2-1 0 0,-2 1 5 0 0,0 0-1 0 0,-14 3 0 0 0,24-8-92 0 0,0 0 1 0 0,0 1-1 0 0,0-1 0 0 0,0 0 0 0 0,-1 0 1 0 0,1 0-1 0 0,0 0 0 0 0,0 0 1 0 0,0-1-1 0 0,0 1 0 0 0,0 0 0 0 0,0-1 1 0 0,0 1-1 0 0,-2-1 0 0 0,-5-2-1150 0 0</inkml:trace>
  <inkml:trace contextRef="#ctx0" brushRef="#br0" timeOffset="1">215 189 2760 0 0,'-8'6'12256'0'0,"21"-6"-12008"0"0,0 0-24 0 0,0-3-392 0 0,-1 0-88 0 0,1-10-8 0 0,2 6-3720 0 0,1 3-744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2:59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4608 0 0,'0'1'3728'0'0,"-1"44"1182"0"0,2 45-2596 0 0,-1-75-1962 0 0,0 1 1 0 0,-4 24-1 0 0,2-25-124 0 0,1 0 0 0 0,1 28 0 0 0,1-13 185 0 0,-3 48 0 0 0,0-56-283 0 0,1 1 1 0 0,1-1 0 0 0,1 1 0 0 0,5 28 0 0 0,-3-38-169 0 0,-3-9-110 0 0,1 0 0 0 0,0 0 0 0 0,0 0 0 0 0,0 0-1 0 0,1 0 1 0 0,2 5 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0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 8696 0 0,'0'0'786'0'0,"1"-1"-644"0"0,5-5 271 0 0,-1-1 1 0 0,8-13 0 0 0,-12 19-366 0 0,1-1 0 0 0,-1 1 1 0 0,1 0-1 0 0,0-1 0 0 0,-1 1 0 0 0,1 0 0 0 0,0 0 0 0 0,4-2 1 0 0,-1 1 44 0 0,3-3 25 0 0,1 1 1 0 0,0 0 0 0 0,0 0-1 0 0,0 1 1 0 0,10-3 0 0 0,-8 4-66 0 0,11 1-10 0 0,0 3 1 0 0,-17-2-6 0 0,0 1 1 0 0,0-1 0 0 0,-1 1-1 0 0,1 0 1 0 0,0 1 0 0 0,0-1-1 0 0,-1 1 1 0 0,7 4 0 0 0,-8-5 66 0 0,-3-1-91 0 0,1 0 0 0 0,0 0 0 0 0,0 1 0 0 0,-1-1 0 0 0,1 0 0 0 0,0 0 0 0 0,0 1 0 0 0,-1-1 0 0 0,1 0 0 0 0,0 1 0 0 0,-1-1 0 0 0,1 1 0 0 0,-1-1 0 0 0,1 1 0 0 0,-1-1 0 0 0,1 1 0 0 0,-1 0 0 0 0,1-1 0 0 0,-1 1 0 0 0,1-1 0 0 0,-1 1 0 0 0,0 0 0 0 0,1-1 0 0 0,0 3 0 0 0,5 18 188 0 0,-5-17-131 0 0,-1 0-27 0 0,0-1 0 0 0,0 1 0 0 0,-1 0 0 0 0,1 0 0 0 0,-1 0 0 0 0,0-1 0 0 0,0 1 0 0 0,0 0 0 0 0,0-1 0 0 0,-1 1 0 0 0,-3 6 0 0 0,0 1 33 0 0,-2-1-1 0 0,1 1 1 0 0,-1-1 0 0 0,0-1 0 0 0,-1 1 0 0 0,-13 11 0 0 0,5-5-26 0 0,12-12-39 0 0,0 0 1 0 0,-1 0 0 0 0,1 0 0 0 0,-1-1 0 0 0,-5 4 0 0 0,-26 17-105 0 0,19-12-1313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1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2760 0 0,'0'0'11901'0'0,"1"2"-11524"0"0,1 12-61 0 0,0 0 0 0 0,-1-1 0 0 0,-1 1 0 0 0,-1 21 0 0 0,-1-15 51 0 0,4 32-1 0 0,2 42 228 0 0,0-48-559 0 0,-3-36-23 0 0,0 0 1 0 0,0 0 0 0 0,-1 0-1 0 0,0 0 1 0 0,-2 11-1 0 0,1-16-73 0 0,1-1-1 0 0,-1 1 0 0 0,1-1 1 0 0,0 1-1 0 0,0-1 0 0 0,1 8 0 0 0,-3-1 59 0 0,0-3-3311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2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249 122 9728 0 0,'-1'-1'446'0'0,"-1"-2"-361"0"0,-1-1 0 0 0,0 1 0 0 0,0 0 0 0 0,0 0 0 0 0,-1 0 0 0 0,-6-4 0 0 0,-13-12 596 0 0,15 10 47 0 0,0 0-1 0 0,-1 1 1 0 0,0 0-1 0 0,-15-10 1 0 0,9 7-196 0 0,-3-1 32 0 0,17 12-165 0 0,-12 0 167 0 0,11 1-538 0 0,1 0 0 0 0,-1-1 0 0 0,1 1 0 0 0,-1 0 0 0 0,1 0 0 0 0,0 0 0 0 0,0 0 0 0 0,-1 0 0 0 0,1 1 0 0 0,0-1 0 0 0,0 0 0 0 0,0 0 0 0 0,0 1 0 0 0,-1 2 0 0 0,-8 8 2 0 0,7-9-30 0 0,1 0 0 0 0,-1 1 0 0 0,1-1 0 0 0,0 1 0 0 0,0-1 0 0 0,0 1 0 0 0,-2 7 0 0 0,-3 5 0 0 0,1-4-4 0 0,0 1 0 0 0,1-1-1 0 0,1 1 1 0 0,0 0-1 0 0,-2 16 1 0 0,4-19 43 0 0,1-1 0 0 0,1 0 1 0 0,-1 1-1 0 0,2-1 0 0 0,-1 0 1 0 0,1 1-1 0 0,4 13 0 0 0,-4-19-41 0 0,0-1-1 0 0,0 0 1 0 0,0 0-1 0 0,0 0 1 0 0,1 0-1 0 0,-1 0 0 0 0,1 0 1 0 0,0 0-1 0 0,0 0 1 0 0,0-1-1 0 0,0 1 0 0 0,0-1 1 0 0,1 1-1 0 0,-1-1 1 0 0,5 3-1 0 0,8 4 84 0 0,-11-9-86 0 0,1-1-70 0 0,0 1 74 0 0,0-1-1 0 0,-1 0 0 0 0,1 0 1 0 0,-1 0-1 0 0,1 0 0 0 0,-1-1 0 0 0,0 0 1 0 0,7-3-1 0 0,9-4 1 0 0,-18 8-7 0 0,0 0 0 0 0,0 0 0 0 0,0-1 1 0 0,0 1-1 0 0,0-1 0 0 0,0 0 0 0 0,0 1 0 0 0,-1-1 0 0 0,1 0 0 0 0,-1 0 0 0 0,2-2 0 0 0,5-6-38 0 0,-6 7 39 0 0,0 0 0 0 0,0 0 0 0 0,0 0 0 0 0,-1 0 0 0 0,1 0 0 0 0,-1 0 0 0 0,0 0-1 0 0,0 0 1 0 0,1-7 0 0 0,-1 6 6 0 0,0 0 1 0 0,1-1-1 0 0,-1 1 0 0 0,5-8 0 0 0,-5 9 1 0 0,0 0 0 0 0,1 0 0 0 0,-1 0 0 0 0,0 0 0 0 0,1-6 0 0 0,-2 6 0 0 0,1 0 0 0 0,0 0 0 0 0,0-1 0 0 0,0 1 0 0 0,0 0 0 0 0,0 0 0 0 0,2-2 0 0 0,0 1 1 0 0,-1 0-2 0 0,-2-13 12 0 0,0 17-11 0 0,0-2 261 0 0,0 14-135 0 0,1 2-124 0 0,1 1 0 0 0,0 0 0 0 0,1-1 0 0 0,7 22 0 0 0,-8-31-14 0 0,-1-1 0 0 0,1 1-1 0 0,1-1 1 0 0,-1 0-1 0 0,1 0 1 0 0,0 0 0 0 0,0 0-1 0 0,0 0 1 0 0,0-1-1 0 0,0 1 1 0 0,1-1-1 0 0,0 0 1 0 0,0 0 0 0 0,0 0-1 0 0,7 4 1 0 0,-8-6-95 0 0,0-1 0 0 0,0 1 0 0 0,0-1 0 0 0,-1 0 0 0 0,1 0 0 0 0,0 0 0 0 0,0 0 1 0 0,3-1-1 0 0,6 1-1736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11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23 164 2760 0 0,'-22'3'7014'0'0,"28"-12"-5844"0"0,-4 7-1064 0 0,0 1-74 0 0,-1 1 0 0 0,0-1 1 0 0,0 0-1 0 0,1 0 0 0 0,-1 0 1 0 0,0 0-1 0 0,0 0 0 0 0,0 0 1 0 0,0 0-1 0 0,0 0 1 0 0,0 0-1 0 0,-1-1 0 0 0,1 1 1 0 0,0 0-1 0 0,-1-1 0 0 0,2-1 1 0 0,7-1 279 0 0,-6 2-203 0 0,0-1 0 0 0,0 1 0 0 0,0-1 0 0 0,0 0 0 0 0,-1 0 1 0 0,1 0-1 0 0,-1 0 0 0 0,4-7 0 0 0,13-30 309 0 0,-17 35-362 0 0,0 2-32 0 0,-1 0-1 0 0,1 0 1 0 0,0 0 0 0 0,1 1 0 0 0,-1-1 0 0 0,1 1 0 0 0,-1 0 0 0 0,5-4 0 0 0,3-2 11 0 0,8-5 19 0 0,-10 7-54 0 0,0 5 16 0 0,-5 1 64 0 0,0 0 16 0 0,-2 0 0 0 0,16 5 53 0 0,-14 0-128 0 0,3 1 105 0 0,10 6 47 0 0,-15-12-171 0 0,-1 1 1 0 0,1-1-1 0 0,0 0 1 0 0,-1 1-1 0 0,1-1 1 0 0,-1 1-1 0 0,1-1 1 0 0,-1 1-1 0 0,1-1 0 0 0,-1 1 1 0 0,0-1-1 0 0,1 1 1 0 0,-1-1-1 0 0,0 1 1 0 0,1 0-1 0 0,-1-1 1 0 0,0 1-1 0 0,0-1 1 0 0,1 1-1 0 0,-1 1 0 0 0,0 0 11 0 0,22 23 78 0 0,-21-25-85 0 0,-1 0 1 0 0,1 1 0 0 0,-1-1 0 0 0,1 0-1 0 0,-1 1 1 0 0,1-1 0 0 0,-1 1 0 0 0,1-1-1 0 0,-1 1 1 0 0,1-1 0 0 0,-1 1 0 0 0,0-1-1 0 0,1 1 1 0 0,-1-1 0 0 0,0 1 0 0 0,1-1-1 0 0,-1 1 1 0 0,0 0 0 0 0,0 0-1 0 0,2 4 108 0 0,23 33 102 0 0,-23-36-216 0 0,6 13 16 0 0,-7-10 20 0 0,-1-3-28 0 0,1-1 0 0 0,-1 0 1 0 0,1 1-1 0 0,-1-1 1 0 0,1 0-1 0 0,0 0 0 0 0,-1 1 1 0 0,1-1-1 0 0,0 0 1 0 0,0 0-1 0 0,0 0 1 0 0,0 0-1 0 0,0 0 0 0 0,0 0 1 0 0,2 1-1 0 0,4 8 93 0 0,11 20 0 0 0,-16-26-97 0 0,5 12 40 0 0,-6-14-41 0 0,-1 0 0 0 0,1 0 1 0 0,0-1-1 0 0,0 1 1 0 0,-1 0-1 0 0,1 0 0 0 0,1-1 1 0 0,1 3-1 0 0,-2-3 7 0 0,0 0-1 0 0,0 0 1 0 0,0 0-1 0 0,0 1 1 0 0,-1-1-1 0 0,1 0 1 0 0,0 0-1 0 0,0 1 0 0 0,-1-1 1 0 0,1 0-1 0 0,-1 1 1 0 0,2 2-1 0 0,-2-2-8 0 0,1 1-1 0 0,0-1 1 0 0,0 1 0 0 0,0-1-1 0 0,0 0 1 0 0,1 1-1 0 0,-1-1 1 0 0,3 3-1 0 0,0-1 54 0 0,10 17 20 0 0,-4-8 309 0 0,-10-13-383 0 0,9 7-16 0 0,-8-3-3 0 0,0 9-9 0 0,-1-12 38 0 0,0-1-1 0 0,1 1 1 0 0,-1-1-1 0 0,0 1 1 0 0,1-1 0 0 0,-1 1-1 0 0,0-1 1 0 0,1 1-1 0 0,-1-1 1 0 0,1 1-1 0 0,-1-1 1 0 0,1 1-1 0 0,-1-1 1 0 0,1 0 0 0 0,0 1-1 0 0,6 6 150 0 0,2 8-10 0 0,6 15-149 0 0,-10-22 0 0 0,-3 0 0 0 0,2-1 0 0 0,1 1 0 0 0,0 0 0 0 0,-3-4 0 0 0,-1 11 0 0 0,1-6 0 0 0,4-1 0 0 0,-4-1 0 0 0,-1 4 0 0 0,2-4 0 0 0,6 10 0 0 0,-9-14 0 0 0,0-2 0 0 0,0-1 0 0 0,1 1 0 0 0,-1 0 0 0 0,0 0 0 0 0,0-1 0 0 0,1 1 0 0 0,-1 0 0 0 0,0-1 0 0 0,1 1 0 0 0,-1 0 0 0 0,1-1 0 0 0,-1 1 0 0 0,1 0 0 0 0,-1-1 0 0 0,1 1 0 0 0,-1-1 0 0 0,2 1 1 0 0,3 4-2 0 0,2 3 1 0 0,-6-2 11 0 0,-2-1-8 0 0,2-3 114 0 0,18 15-865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2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5984 0 0,'0'0'7033'0'0,"1"3"-6700"0"0,6 69 495 0 0,0-36-371 0 0,5 66 1 0 0,-9-66-87 0 0,-1 36 466 0 0,-2-48-501 0 0,3 33 1 0 0,6-17-116 0 0,-9-38-293 0 0,1-1 0 0 0,-1 1 0 0 0,0 0-1 0 0,0-1 1 0 0,1 1 0 0 0,-1 0-1 0 0,1-1 1 0 0,-1 1 0 0 0,1 0-1 0 0,0-1 1 0 0,0 1 0 0 0,0-1-1 0 0,0 1 1 0 0,1 1 0 0 0,0-1-85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3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5064 0 0,'4'5'8511'0'0,"11"-2"-7118"0"0,20-4-2327 0 0,-32 1 833 0 0,0 0 0 0 0,-1 0 0 0 0,1 0 0 0 0,0 0 0 0 0,-1 1 0 0 0,6 1 0 0 0,-3-1-548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3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7832 0 0,'1'-1'5574'0'0,"4"-3"-5537"0"0,0 0-1 0 0,0 0 1 0 0,0 1 0 0 0,1-1-1 0 0,0 1 1 0 0,-1 1-1 0 0,1-1 1 0 0,7-2 0 0 0,-9 5-41 0 0,0-1 1 0 0,0-1 0 0 0,0 1-1 0 0,0 0 1 0 0,5-4 0 0 0,-1 4-105 0 0,-5 2 94 0 0,-3-2 14 0 0,1 1 0 0 0,-1 0-1 0 0,1 0 1 0 0,0 0-1 0 0,-1 0 1 0 0,1 0 0 0 0,0 0-1 0 0,-1 0 1 0 0,1 0 0 0 0,0 0-1 0 0,-1 0 1 0 0,1 1-1 0 0,-1-1 1 0 0,1 0 0 0 0,0 0-1 0 0,-1 0 1 0 0,1 1 0 0 0,-1-1-1 0 0,1 0 1 0 0,-1 1-1 0 0,1-1 1 0 0,-1 1 0 0 0,1-1-1 0 0,-1 0 1 0 0,1 1 0 0 0,0 0-1 0 0,0 1 1 0 0,0-2-10 0 0,0 1 0 0 0,0 0 1 0 0,0-1-1 0 0,-1 1 0 0 0,1-1 1 0 0,0 1-1 0 0,-1 0 1 0 0,1 0-1 0 0,0-1 0 0 0,-1 1 1 0 0,1 0-1 0 0,-1 0 0 0 0,1 0 1 0 0,-1 0-1 0 0,0 0 1 0 0,1-1-1 0 0,-1 1 0 0 0,0 0 1 0 0,1 2-1 0 0,-3 17-690 0 0,0-9 826 0 0,0-2-172 0 0,0-1 1 0 0,0 0-1 0 0,-7 15 1 0 0,-1 3-28 0 0,7-19 51 0 0,0 0-1 0 0,-9 13 1 0 0,2-1 23 0 0,-2 27 411 0 0,12-45-346 0 0,-1 0 1 0 0,1 1-1 0 0,0-1 1 0 0,0 0 0 0 0,0 1-1 0 0,0-1 1 0 0,0 0 0 0 0,0 0-1 0 0,0 1 1 0 0,1-1-1 0 0,-1 0 1 0 0,0 0 0 0 0,1 1-1 0 0,-1-1 1 0 0,0 0 0 0 0,1 0-1 0 0,0 0 1 0 0,-1 0-1 0 0,1 0 1 0 0,0 0 0 0 0,-1 0-1 0 0,1 0 1 0 0,0 0-1 0 0,0 0 1 0 0,0 0 0 0 0,0 0-1 0 0,0 0 1 0 0,2 0 0 0 0,11 9 275 0 0,-12-9-282 0 0,-1 1 1 0 0,1-1-1 0 0,0 0 1 0 0,0 1-1 0 0,1-1 0 0 0,-1 0 1 0 0,0 0-1 0 0,0 0 1 0 0,0 0-1 0 0,1-1 0 0 0,-1 1 1 0 0,1-1-1 0 0,2 1 1 0 0,10-2 45 0 0,-10 1-91 0 0,-1 0 1 0 0,0 0 0 0 0,1 0-1 0 0,-1 0 1 0 0,0 1-1 0 0,1-1 1 0 0,4 3-1 0 0,-5-3-17 0 0,-1 1-1 0 0,1-1 1 0 0,-1 1-1 0 0,1-1 0 0 0,-1 0 1 0 0,1-1-1 0 0,-1 1 1 0 0,1 0-1 0 0,-1-1 1 0 0,1 0-1 0 0,3-1 1 0 0,17-3-436 0 0,-3 2-3826 0 0,-5 0-694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3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10656 0 0,'0'0'1040'0'0,"5"6"-928"0"0,0 2-112 0 0,-2 4 0 0 0,7-12 192 0 0,-2 5 8 0 0,5-5 8 0 0,0 3 0 0 0,0-3-112 0 0,-3 5-16 0 0,2-5-8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4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3224 0 0,'0'2'3376'0'0,"0"1"-2895"0"0,0-1 0 0 0,0 1 0 0 0,-1-1 0 0 0,1 1 0 0 0,-1-1 0 0 0,1 1 0 0 0,-2 3 0 0 0,1-4-203 0 0,2 5-47 0 0,0 1-1 0 0,0 0 1 0 0,0 10-1 0 0,-2-13-89 0 0,1 1 1 0 0,1 0-1 0 0,-1-1 0 0 0,1 1 0 0 0,0 0 1 0 0,0-1-1 0 0,1 1 0 0 0,2 6 1 0 0,-2-6 24 0 0,0-1 1 0 0,0 1 0 0 0,-1 0 0 0 0,0 0-1 0 0,0 0 1 0 0,0 8 0 0 0,-1-6 107 0 0,1 0 0 0 0,1-1 0 0 0,2 14 1 0 0,-2-15-85 0 0,0 0 0 0 0,-1 1 0 0 0,1 9 0 0 0,-1-10-102 0 0,-1 1 0 0 0,2 0 0 0 0,2 8 0 0 0,-1-1 172 0 0,-1 0 0 0 0,0 0 0 0 0,0 0-1 0 0,-2 0 1 0 0,-1 25 0 0 0,1-12-261 0 0,0-20-27 0 0,1 1-1 0 0,0-1 1 0 0,4 14-1 0 0,-4-15 84 0 0,1 0 0 0 0,-1 0 0 0 0,1 10-1 0 0,-2-14 42 0 0,1 0 0 0 0,6 16-62 0 0,-3-10-66 0 0,0 1-1 0 0,3 15 0 0 0,-5-15 112 0 0,-9-1 9 0 0,6-6-79 0 0,-1-1-1 0 0,1 1 0 0 0,0 0 1 0 0,0 0-1 0 0,0 0 1 0 0,1 0-1 0 0,-1-1 0 0 0,0 1 1 0 0,1 0-1 0 0,-1 0 1 0 0,1 1-1 0 0,0-1 0 0 0,0 0 1 0 0,0 0-1 0 0,0 2 1 0 0,-3 14 1 0 0,2-15-10 0 0,2-1 0 0 0,7 12 0 0 0,-5-6 16 0 0,1-1 0 0 0,-1 1 0 0 0,4 15 0 0 0,-6-14-16 0 0,-1-9 0 0 0,0 1 0 0 0,0 0 0 0 0,0-1 0 0 0,0 1 0 0 0,0-1 0 0 0,-1 1 0 0 0,1-1 0 0 0,0 1 0 0 0,0 0 0 0 0,0-1 0 0 0,0 1 0 0 0,-1-1 0 0 0,1 1 0 0 0,0-1 0 0 0,0 1 0 0 0,-1-1 0 0 0,1 1-1 0 0,0-1 1 0 0,-1 1 0 0 0,1-1 0 0 0,-1 0 0 0 0,1 1 0 0 0,-1-1 0 0 0,0 1 0 0 0,1-1 1 0 0,0 0 0 0 0,0 0 0 0 0,0 0 0 0 0,0 0 0 0 0,0 0 0 0 0,0 0 0 0 0,0 0 0 0 0,0 0 0 0 0,0 0 0 0 0,0 0 0 0 0,0 0 0 0 0,0 0 0 0 0,0 0 0 0 0,0 0 0 0 0,0 0 0 0 0,-1 0 0 0 0,1 0 0 0 0,0 0 0 0 0,0 1 0 0 0,0-1 0 0 0,0 0 0 0 0,0 0 0 0 0,0 0 0 0 0,0 0 0 0 0,0 0-1 0 0,0 0 1 0 0,0 0 0 0 0,0 0 0 0 0,0 0 0 0 0,0 0 0 0 0,0 0 0 0 0,0 0 0 0 0,0 0 0 0 0,0 0 0 0 0,0 1 0 0 0,0-1 0 0 0,0 0 0 0 0,0 0 0 0 0,0 0 0 0 0,0 0 0 0 0,0 0 0 0 0,0 0 0 0 0,0 0 0 0 0,0 0 0 0 0,0 0 0 0 0,0 0 0 0 0,0 0 0 0 0,0 0 0 0 0,0 0 0 0 0,0 0 0 0 0,0 1 0 0 0,1-1 0 0 0,-1 0 0 0 0,0 0 0 0 0,0 0 0 0 0,16 15-1388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5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8496 0 0,'1'2'190'0'0,"12"51"123"0"0,9 25 64 0 0,40 125 481 0 0,-37-118-770 0 0,-13-41-207 0 0,19 44 0 0 0,-21-65-192 0 0,10 41 0 0 0,-10-22-15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6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1 217 7488 0 0,'1'-2'340'0'0,"10"-10"-90"0"0,18-17 1 0 0,-24 25-211 0 0,1 0 0 0 0,-1 0 0 0 0,1 0 0 0 0,0 1 0 0 0,0 0 0 0 0,11-5 0 0 0,22-6 330 0 0,-28 9-219 0 0,1 0 0 0 0,0 1 0 0 0,23-4 1 0 0,155 0 280 0 0,72 0 386 0 0,-234 7-723 0 0,114-7 336 0 0,79-3 289 0 0,210-12-473 0 0,-270 11-190 0 0,-120 9-55 0 0,397-17 124 0 0,185 20-62 0 0,-508-8 55 0 0,-93 5-110 0 0,6 1 245 0 0,0 1 0 0 0,1 1 0 0 0,34 5 0 0 0,-57-4-189 0 0,0 0-50 0 0,1 0 1 0 0,0 0 0 0 0,-1 0 0 0 0,1 1 0 0 0,11 5 0 0 0,-7-3-9 0 0,-8-5-25 0 0,-2 0 44 0 0,8 6 103 0 0,-7-3 24 0 0,0-2-431 0 0,10-1 2762 0 0,-11 3-2403 0 0,0 1-81 0 0,0 1 1 0 0,0-1 0 0 0,-1 1 0 0 0,1 0 0 0 0,-1-1 0 0 0,0 1 0 0 0,0-1 0 0 0,0 1 0 0 0,-1 0 0 0 0,1-1 0 0 0,-1 1-1 0 0,0-1 1 0 0,0 1 0 0 0,0-1 0 0 0,-2 5 0 0 0,1-1 0 0 0,-4 10-1 0 0,-28 72 0 0 0,7-27-710 0 0,-24 85-1 0 0,41-120-4699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7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0 8376 0 0,'0'0'3288'0'0,"-1"2"-2896"0"0,1 1-309 0 0,-1-1 0 0 0,1 0 0 0 0,-1 1 0 0 0,1-1 1 0 0,0 1-1 0 0,0 0 0 0 0,0-1 0 0 0,0 1 0 0 0,1-1 1 0 0,-1 0-1 0 0,2 5 0 0 0,1 20 567 0 0,2-3-344 0 0,-4-20-278 0 0,0 0 0 0 0,0 0 0 0 0,0 0 0 0 0,0 7 0 0 0,2 47 235 0 0,-1-32-95 0 0,-2 26 0 0 0,0 5-4 0 0,1-35-57 0 0,-4 36-1 0 0,-5 22 273 0 0,-4 33-4 0 0,-3 2-375 0 0,-1 2 0 0 0,-19 105 277 0 0,25-141-265 0 0,-6 37-28 0 0,11-77-44 0 0,3-24 26 0 0,-4 24 1 0 0,3-29 30 0 0,2 0 0 0 0,-1 0 0 0 0,2 15 0 0 0,-3 20 15 0 0,0-21 43 0 0,0 42-1 0 0,3-40-50 0 0,-4 29 1 0 0,-4 49-6 0 0,7-72 5 0 0,-1-1-1 0 0,-12 57 1 0 0,1 2 206 0 0,12-81-274 0 0,1-11 103 0 0,0 0-1 0 0,0 0 0 0 0,0 1 0 0 0,0-1 0 0 0,0 0 0 0 0,0 0 0 0 0,0 0 0 0 0,0 0 0 0 0,0 1 0 0 0,0-1 0 0 0,0 0 0 0 0,0 0 1 0 0,0 0-1 0 0,0 0 0 0 0,0 1 0 0 0,0-1 0 0 0,0 0 0 0 0,0 0 0 0 0,0 0 0 0 0,0 0 0 0 0,0 1 0 0 0,0-1 0 0 0,0 0 1 0 0,0 0-1 0 0,0 0 0 0 0,0 0 0 0 0,0 1 0 0 0,1-1 0 0 0,-1 0 0 0 0,0 0 0 0 0,0 0 0 0 0,0 0 0 0 0,0 0 0 0 0,0 0 0 0 0,1 0 1 0 0,-1 1-1 0 0,0-1 0 0 0,0 0 0 0 0,0 0 0 0 0,0 0 0 0 0,0 0 0 0 0,1 0 0 0 0,-1 0 0 0 0,0 0 0 0 0,0 0 0 0 0,0 0 1 0 0,1 0-1 0 0,-1 0 0 0 0,0 0 0 0 0,1 0-94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08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5064 0 0,'-13'9'6005'0'0,"15"-8"-5792"0"0,0 1 1 0 0,-1-1-1 0 0,0 1 0 0 0,1 0 1 0 0,-1-1-1 0 0,0 1 0 0 0,0 0 1 0 0,0 0-1 0 0,0 0 0 0 0,0 0 1 0 0,0 0-1 0 0,-1 0 0 0 0,1 0 1 0 0,-1 0-1 0 0,1 3 0 0 0,4 12 46 0 0,-4-14-147 0 0,0 1-1 0 0,0-1 1 0 0,0 1 0 0 0,-1 0 0 0 0,1 5 0 0 0,2 14 316 0 0,6 7-2 0 0,10 61 1 0 0,-11-48-277 0 0,-6-30-118 0 0,-1 0 0 0 0,0 15 0 0 0,-1-16-4 0 0,0 1-1 0 0,4 17 0 0 0,6 50 49 0 0,-2-6 6 0 0,10 69 128 0 0,-13-106-205 0 0,20 70 0 0 0,-3-29 62 0 0,15 113-1 0 0,-17-80-57 0 0,-7-11 120 0 0,-8-47-74 0 0,-2-35-38 0 0,7 24 0 0 0,3 14 23 0 0,8 64 24 0 0,-19-106-68 0 0,1 6 27 0 0,0 1 0 0 0,7 21-1 0 0,-7-33-108 0 0,-1 0 0 0 0,-1 0 0 0 0,1 0 0 0 0,-1 16 0 0 0,-2-22-788 0 0,-3 4-277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10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3 2760 0 0,'0'0'7134'0'0,"-9"-2"-5196"0"0,5 3-1782 0 0,0 1 0 0 0,1 0 0 0 0,-1 1 1 0 0,1-1-1 0 0,0 1 0 0 0,-1-1 0 0 0,1 1 0 0 0,-3 4 1 0 0,-22 30 387 0 0,-1 0-286 0 0,4-8-29 0 0,-25 38 1 0 0,32-41-15 0 0,-1-1 0 0 0,-32 32 0 0 0,-6 5 409 0 0,27-29-273 0 0,22-24-222 0 0,1 0-1 0 0,-14 11 1 0 0,16-14-85 0 0,0 0 0 0 0,0 0 1 0 0,0 1-1 0 0,1 0 0 0 0,0 0 1 0 0,0 0-1 0 0,-4 11 0 0 0,0 0 22 0 0,5-10-45 0 0,-1 2 32 0 0,2 3 11 0 0,5 4 43 0 0,3-12-91 0 0,-6-5-15 0 0,0 0 1 0 0,1 0 0 0 0,-1 0 0 0 0,0 0 0 0 0,0 0 0 0 0,1 0-1 0 0,-1 1 1 0 0,0-1 0 0 0,0 0 0 0 0,1 0 0 0 0,-1 0 0 0 0,0 0 0 0 0,0 1-1 0 0,0-1 1 0 0,0 0 0 0 0,1 0 0 0 0,-1 1 0 0 0,0-1 0 0 0,0 0 0 0 0,0 0-1 0 0,0 1 1 0 0,0-1 0 0 0,0 0 0 0 0,0 0 0 0 0,0 1 0 0 0,0-1 0 0 0,1 0-1 0 0,-1 0 1 0 0,0 1 0 0 0,0-1 0 0 0,-1 1 0 0 0,2 1 3 0 0,-1-1 1 0 0,1 1-1 0 0,-1 0 0 0 0,1 0 1 0 0,0-1-1 0 0,0 1 1 0 0,-1 0-1 0 0,1-1 0 0 0,0 1 1 0 0,1-1-1 0 0,-1 1 0 0 0,0-1 1 0 0,3 3-1 0 0,8 12-6 0 0,41 77 1 0 0,-52-90 0 0 0,1 0 0 0 0,0 0 0 0 0,0 0 0 0 0,0-1 0 0 0,0 1 0 0 0,0-1 0 0 0,5 4-1 0 0,4 5 13 0 0,-10-9 3 0 0,6 6 19 0 0,15 3-8 0 0,4-5 488 0 0,1 6-874 0 0,-15-8 360 0 0,2 3-2 0 0,0-4 58 0 0,-11-3-48 0 0,-1-1-4 0 0,13 3 48 0 0,-12-1-51 0 0,-1 0 0 0 0,1-1 0 0 0,-1 0 0 0 0,0 0 0 0 0,1 1 0 0 0,-1-2 0 0 0,1 1 0 0 0,-1 0 0 0 0,0 0-1 0 0,4-2 1 0 0,0 2 13 0 0,-4-1 50 0 0,4-1-23 0 0,0-1-1 0 0,0 0 1 0 0,0-1 0 0 0,-1 1 0 0 0,0-1-1 0 0,1 0 1 0 0,-1 0 0 0 0,0-1 0 0 0,-1 1-1 0 0,8-10 1 0 0,-3 1 0 0 0,-1-1-1 0 0,13-26 1 0 0,0-1 127 0 0,-12 21-114 0 0,0 1 0 0 0,-2-2-1 0 0,0 1 1 0 0,6-32 0 0 0,-9 39-8 0 0,0-10 57 0 0,-1-1-1 0 0,0 0 1 0 0,-2-29-1 0 0,1-10 132 0 0,0 29 71 0 0,-4-56-1 0 0,0 57-217 0 0,2 17-65 0 0,-1 1-1 0 0,-5-22 1 0 0,4 32-194 0 0,-1 0 1 0 0,1 0-1 0 0,-1 1 0 0 0,0-1 0 0 0,0 1 0 0 0,-7-8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42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 3680 0 0,'0'0'7832'0'0,"-1"1"-7456"0"0,-5 16 351 0 0,1-1 1 0 0,-5 31 0 0 0,1-4-151 0 0,6-28-240 0 0,-1 24 0 0 0,-2 8 186 0 0,-33 145 2 0 0,27-81-405 0 0,7-51-122 0 0,0 9 1 0 0,0-2 1 0 0,-8 63 203 0 0,9-79-139 0 0,1-34-25 0 0,-1 31-1 0 0,3-33-15 0 0,0-1 1 0 0,-1 1-1 0 0,-4 19 1 0 0,3-22-21 0 0,1 0 1 0 0,-2 23-1 0 0,2-9-3 0 0,-22 143 75 0 0,15-87-11 0 0,5-60 101 0 0,3-10 105 0 0,2-11-246 0 0,1 0-1 0 0,-1 0 1 0 0,0 0 0 0 0,0 0-1 0 0,1 0 1 0 0,-1 0 0 0 0,0 1 0 0 0,0-1-1 0 0,0 0 1 0 0,0 1 0 0 0,-1-1-1 0 0,1 1 1 0 0,0-1 0 0 0,0 3 0 0 0,7 9 124 0 0,-7-10-143 0 0,5 4 30 0 0,11 12 111 0 0,-3-3-130 0 0,-6-9-28 0 0,17 8-54 0 0,-22-13 69 0 0,1 0-1 0 0,-1 0 0 0 0,0-1 1 0 0,1 1-1 0 0,-1-1 1 0 0,6 2-1 0 0,55 16 115 0 0,25 5-34 0 0,-78-21-28 0 0,-9-3 17 0 0,10 8 18 0 0,-5-5-63 0 0,1 0 0 0 0,-1 0 0 0 0,1 0-1 0 0,-1-1 1 0 0,1 0 0 0 0,0-1 0 0 0,8 1-1 0 0,56 0 126 0 0,-41-3-127 0 0,-30 1-21 0 0,0 0-1 0 0,1 0 0 0 0,-1 0 1 0 0,0 0-1 0 0,1 0 1 0 0,-1 0-1 0 0,0 0 0 0 0,1 1 1 0 0,-1-1-1 0 0,0 0 1 0 0,0 1-1 0 0,1-1 1 0 0,-1 1-1 0 0,0-1 0 0 0,1 2 1 0 0,8 2-6 0 0,33 7 77 0 0,-36-9-61 0 0,-1 0-1 0 0,1 0 1 0 0,8 5 0 0 0,-10-5-5 0 0,-3-1-2 0 0,-1 0-1 0 0,1 0 0 0 0,0 0 1 0 0,0-1-1 0 0,-1 1 1 0 0,1-1-1 0 0,0 1 1 0 0,0-1-1 0 0,0 0 1 0 0,0 0-1 0 0,2 0 1 0 0,3 1 28 0 0,-2-2-24 0 0,-4 1-2 0 0,0 0 0 0 0,0 0 0 0 0,0 0 0 0 0,0 0 0 0 0,0 0 0 0 0,0 0 0 0 0,0 0 0 0 0,0 0 0 0 0,0 1 0 0 0,0-1 0 0 0,0 0 0 0 0,0 1 0 0 0,0-1 0 0 0,0 1 0 0 0,0-1 0 0 0,0 1-1 0 0,1 0 1 0 0,1 0 14 0 0,-1 0 0 0 0,0 0 0 0 0,0-1 0 0 0,0 1 0 0 0,0-1 0 0 0,0 0 0 0 0,0 1 0 0 0,3-1 0 0 0,-3 0-4 0 0,-1 0 0 0 0,1 0 1 0 0,-1 0-1 0 0,1 0 1 0 0,-1 0-1 0 0,1 1 0 0 0,-1-1 1 0 0,1 1-1 0 0,2 0 0 0 0,-1 2 66 0 0,9-2-73 0 0,-8-1-2 0 0,30 3 134 0 0,-30-2-123 0 0,1 1 1 0 0,-1-1-1 0 0,1-1 0 0 0,0 1 1 0 0,-1-1-1 0 0,8 1 0 0 0,-3 1-108 0 0,-7-1 89 0 0,0-1 0 0 0,-1 1 0 0 0,1 0-1 0 0,0 0 1 0 0,0-1 0 0 0,0 1 0 0 0,0-1 0 0 0,0 1 0 0 0,3-1 0 0 0,35 7-15 0 0,0 0 122 0 0,-36-8-96 0 0,-2 1 26 0 0,13 2-985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20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0 6968 0 0,'18'4'1296'0'0,"0"-4"4638"0"0,-24 9-5508 0 0,-1 5-129 0 0,6-11-277 0 0,0 0 1 0 0,0 0-1 0 0,0 0 0 0 0,-1 0 1 0 0,0 0-1 0 0,1 0 1 0 0,-1-1-1 0 0,0 1 1 0 0,0-1-1 0 0,0 1 0 0 0,-1-1 1 0 0,-2 3-1 0 0,4-5 34 0 0,1 2-23 0 0,0-1-30 0 0,0-1 1 0 0,0 0-1 0 0,0 1 0 0 0,0-1 0 0 0,0 0 0 0 0,0 0 1 0 0,0 1-1 0 0,0-1 0 0 0,0 0 0 0 0,-1 1 0 0 0,1-1 0 0 0,0 0 1 0 0,0 1-1 0 0,0-1 0 0 0,0 0 0 0 0,0 0 0 0 0,-1 1 0 0 0,1-1 1 0 0,0 0-1 0 0,0 0 0 0 0,-1 0 0 0 0,1 1 0 0 0,0-1 1 0 0,0 0-1 0 0,-1 0 0 0 0,-9 11 1 0 0,3-2 25 0 0,0 0 1 0 0,0 0 0 0 0,1 1-1 0 0,-7 12 1 0 0,2-7 211 0 0,10-14-218 0 0,0 1 0 0 0,0-1 0 0 0,0 0 0 0 0,0 1 0 0 0,0-1 0 0 0,0 1 0 0 0,0 0 0 0 0,-1 2 0 0 0,0 0-18 0 0,1 0 1 0 0,-1 0-1 0 0,0 0 0 0 0,0-1 0 0 0,-1 1 0 0 0,1-1 0 0 0,-5 5 1 0 0,2 1-4 0 0,1 1 24 0 0,1-1 1 0 0,-1 1 0 0 0,0-1 0 0 0,-1 0 0 0 0,0 0 0 0 0,-11 15 0 0 0,4-7 25 0 0,8-11-6 0 0,2-3-14 0 0,0 0 1 0 0,1 0 0 0 0,-1 0 0 0 0,-1-1 0 0 0,1 1-1 0 0,0-1 1 0 0,-1 1 0 0 0,1-1 0 0 0,-5 3 0 0 0,4-3-9 0 0,1-1 0 0 0,0 1 0 0 0,0 0 0 0 0,0-1 0 0 0,0 1 0 0 0,1 0 0 0 0,-1 0 0 0 0,0 0 1 0 0,-2 4-1 0 0,3-3-6 0 0,-1-1 0 0 0,0 1 1 0 0,0-1-1 0 0,0 0 0 0 0,0 0 1 0 0,0 0-1 0 0,-3 2 0 0 0,1-1-9 0 0,0 1 0 0 0,1-1 0 0 0,-1 0 0 0 0,1 1 0 0 0,0 0 0 0 0,0 0 0 0 0,-5 7 0 0 0,-9 13 17 0 0,11-17-2 0 0,0 1-1 0 0,-8 15 0 0 0,-8 9-21 0 0,9-17 0 0 0,7-5 25 0 0,6-7-10 0 0,0-1-1 0 0,-3 2-1 0 0,-1 3 48 0 0,4-6 9 0 0,-1 1 15 0 0,-11 21 1168 0 0,13-24-1199 0 0,17-8 50 0 0,-18 8-98 0 0,1 1 1 0 0,-1 0-1 0 0,1-1 1 0 0,-1 1 0 0 0,1-1-1 0 0,-1 1 1 0 0,0-1-1 0 0,1 1 1 0 0,-1-1-1 0 0,1 1 1 0 0,-1-1-1 0 0,0 1 1 0 0,0-1 0 0 0,1 1-1 0 0,-1-1 1 0 0,0 1-1 0 0,0-1 1 0 0,0 1-1 0 0,1-2 1 0 0,-1-1 16 0 0,1 2-15 0 0,1-1 1 0 0,-1 1-1 0 0,0-1 0 0 0,0 1 0 0 0,1 0 0 0 0,-1 0 0 0 0,1-1 0 0 0,1 0 0 0 0,10-8-22 0 0,9-11-58 0 0,-17 17 73 0 0,0 0 0 0 0,0-1 0 0 0,0 0 0 0 0,-1 0-1 0 0,6-7 1 0 0,7-12-1 0 0,1 0 0 0 0,21-22 0 0 0,-8 5 0 0 0,-9 2 0 0 0,-12 28 0 0 0,-1-1 0 0 0,10-18 0 0 0,-5 9 0 0 0,-10 16 0 0 0,-1 0 0 0 0,2 1 0 0 0,6-8 0 0 0,-7 9 0 0 0,0 0 0 0 0,-1-1 0 0 0,0 1 0 0 0,0-1 0 0 0,6-8 0 0 0,-3 1 0 0 0,2-1 0 0 0,0 1 0 0 0,0 1 0 0 0,11-12 0 0 0,-14 16 0 0 0,12-11 0 0 0,-17 16 0 0 0,1 0 0 0 0,-1 1 0 0 0,1-1 0 0 0,-1 0 0 0 0,1 1 0 0 0,0-1 0 0 0,-1 1 0 0 0,1-1 0 0 0,0 1 0 0 0,-1 0 0 0 0,1-1 0 0 0,0 1 0 0 0,-1 0 0 0 0,1-1 0 0 0,0 1 0 0 0,0 0 0 0 0,-1 0 0 0 0,3-1 0 0 0,0 0 0 0 0,1-1 0 0 0,1-1 0 0 0,0 0 0 0 0,-1 0 0 0 0,1 0 0 0 0,-1-1 0 0 0,5-4 0 0 0,-2 1 0 0 0,2-4 210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22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186 114 2304 0 0,'-1'-1'481'0'0,"-4"-5"1744"0"0,1 0-1 0 0,-1 0 1 0 0,-11-9-1 0 0,-7-9 1077 0 0,-7-19-1278 0 0,27 37-2000 0 0,2 5 209 0 0,0 0-137 0 0,-2-3-89 0 0,2 4-71 0 0,2 2-87 0 0,3 8 131 0 0,-1-2-22 0 0,-3 2 22 0 0,2-6-22 0 0,4 3 37 0 0,-1 1 1 0 0,0 9 5 0 0,12 9 11 0 0,-12-6 120 0 0,-5-20-123 0 0,1 1-1 0 0,-1-1 1 0 0,0 1 0 0 0,0-1 0 0 0,1 1-1 0 0,-1-1 1 0 0,0 1 0 0 0,0-1 0 0 0,0 1 0 0 0,0-1-1 0 0,1 1 1 0 0,-1 0 0 0 0,0-1 0 0 0,0 1-1 0 0,0-1 1 0 0,0 1 0 0 0,-1-1 0 0 0,1 1 0 0 0,0 0-1 0 0,-1 19 134 0 0,-4 7 114 0 0,0 2-14 0 0,1-24 105 0 0,1 4-274 0 0,2-7 152 0 0,-4 1-133 0 0,2 2-38 0 0,-4 4 13 0 0,7-8-68 0 0,-10 7 62 0 0,-14 11-48 0 0,18-13-1 0 0,4 0 42 0 0,2-4 82 0 0,1-8-247 0 0,0 1 0 0 0,1 0-1 0 0,-1-1 1 0 0,1 1 0 0 0,0 0 0 0 0,0 0 0 0 0,5-6-1 0 0,-3 3-184 0 0,-2 3 87 0 0,1-1-1 0 0,-1 1 0 0 0,1-1 0 0 0,-2 0 0 0 0,1 0 0 0 0,-1 0 0 0 0,0 0 0 0 0,0 0 0 0 0,0-8 0 0 0,1 5 77 0 0,-1 7 115 0 0,-1 0 0 0 0,1 0 0 0 0,-1 0 0 0 0,1 0 0 0 0,-1 0 1 0 0,0 0-1 0 0,0 1 0 0 0,0-6 712 0 0,-2 9-623 0 0,-1 2 1 0 0,-1 0 1 0 0,0 1 0 0 0,1 0-1 0 0,0-1 1 0 0,-4 12 0 0 0,-6 7 221 0 0,-1 8 95 0 0,6-11-136 0 0,0 8 208 0 0,7-23-341 0 0,1-1 0 0 0,-1 0 0 0 0,-1 0 0 0 0,1 0 0 0 0,-4 7 0 0 0,5-10 83 0 0,-1 0-169 0 0,0-1 0 0 0,0 0 0 0 0,1 1-1 0 0,-1-1 1 0 0,0 1 0 0 0,1-1 0 0 0,-1 0-1 0 0,1 1 1 0 0,-1 0 0 0 0,0-1 0 0 0,1 1-1 0 0,-1-1 1 0 0,1 1 0 0 0,0 0 0 0 0,-1-1-1 0 0,1 1 1 0 0,-1 0 0 0 0,1 1 0 0 0,-9 18 303 0 0,7-15-261 0 0,0 0-21 0 0,0 0 0 0 0,1 1 0 0 0,-1-1 0 0 0,1 1 0 0 0,0 6 0 0 0,1-10 516 0 0,9 14-186 0 0,-6-9-304 0 0,-2-5-67 0 0,-1-1 1 0 0,1 1-1 0 0,0-1 0 0 0,0 1 0 0 0,0-1 0 0 0,0 1 0 0 0,0-1 1 0 0,0 0-1 0 0,0 1 0 0 0,1-1 0 0 0,1 2 0 0 0,13 12 91 0 0,-11-10-83 0 0,13 6 44 0 0,-14-9-4 0 0,-1-3-60 0 0,9 5 69 0 0,-4 1-70 0 0,1 2 11 0 0,0-2 32 0 0,-1 1-33 0 0,0-2 4 0 0,-5-4 50 0 0,-1 0-53 0 0,-1 0 0 0 0,0 0-1 0 0,1 0 1 0 0,-1 0 0 0 0,1-1 0 0 0,-1 1 0 0 0,0 0 0 0 0,1-1 0 0 0,-1 0 0 0 0,0 1 0 0 0,1-1 0 0 0,-1 0 0 0 0,0 1 0 0 0,0-1 0 0 0,0 0 0 0 0,1 0 0 0 0,-1 0-1 0 0,0 0 1 0 0,0 0 0 0 0,-1 0 0 0 0,2-2 0 0 0,0 1 0 0 0,-1-1 1 0 0,1 0-1 0 0,-1 0 0 0 0,1 0 0 0 0,-1 0 0 0 0,1-4 0 0 0,20-68 119 0 0,-19 63-127 0 0,0 0 1 0 0,10-23 0 0 0,1-2-5 0 0,-2 6 1 0 0,3-12 0 0 0,-12 33-14 0 0,-2 8-56 0 0,-1 4-92 0 0,-1 0 143 0 0,0 0 0 0 0,1 0 0 0 0,-1 0 0 0 0,0 0 0 0 0,0 0 1 0 0,0 0-1 0 0,-1-1 0 0 0,-2 4 0 0 0,-2 5 19 0 0,-37 59-64 0 0,42-68 64 0 0,0 0 0 0 0,0-1 0 0 0,1 1 0 0 0,-1 0 0 0 0,0 0 0 0 0,0 0 0 0 0,0-1 0 0 0,0 1 0 0 0,-1-1 0 0 0,1 1 0 0 0,0 0 0 0 0,0-1 0 0 0,-2 1 0 0 0,2-1 0 0 0,0 0 0 0 0,0 1 0 0 0,0-1 0 0 0,0 1 0 0 0,0-1 0 0 0,0 1 0 0 0,0 0 0 0 0,0-1 0 0 0,0 1 0 0 0,0 0 0 0 0,0 0 0 0 0,-1 1 0 0 0,-5 7 0 0 0,2 1-1 0 0,-10 20 1 0 0,2-3-52 0 0,-13 38 41 0 0,64-150 11 0 0,-34 73-18 0 0,-3 10 1 0 0,-1 0 0 0 0,0 0 0 0 0,1 0-1 0 0,0 0 1 0 0,-1 0 0 0 0,1 1 0 0 0,0-1 0 0 0,0 0 0 0 0,0 1 0 0 0,0-1-1 0 0,2-2 1 0 0,0 1-73 0 0,-1 0-1 0 0,0 0 0 0 0,1 0 0 0 0,-1 0 1 0 0,-1 0-1 0 0,3-6 0 0 0,-1 4-236 0 0,-1 0-1 0 0,1 1 1 0 0,6-9-1 0 0,-8 12-136 0 0,2-3 584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23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1 802 2760 0 0,'0'0'7608'0'0,"3"-8"-6578"0"0,-3 5-928 0 0,1 1 0 0 0,-1 0-1 0 0,1-1 1 0 0,0 1-1 0 0,-1-1 1 0 0,1 1 0 0 0,0 0-1 0 0,3-4 1 0 0,4-11 729 0 0,-5 9-253 0 0,0 1 0 0 0,0 0 0 0 0,7-11 1 0 0,-6 11-265 0 0,0 0 0 0 0,5-14 1 0 0,17-37 476 0 0,-9 13-234 0 0,23-46-1 0 0,-35 80-493 0 0,10-23 56 0 0,-11 22-67 0 0,0 2 1 0 0,1-1-1 0 0,11-17 0 0 0,7-11-52 0 0,-19 30 0 0 0,1 0 0 0 0,0 0 0 0 0,1 1 0 0 0,13-15 0 0 0,4-3 1 0 0,-15 17-4 0 0,0 0 0 0 0,1 1 0 0 0,11-9 1 0 0,-11 8-51 0 0,10-6 52 0 0,16-5 1 0 0,-13 9 0 0 0,-18 9 0 0 0,-1 1 0 0 0,1-1 0 0 0,0 0 0 0 0,-1 0 0 0 0,6-4 0 0 0,-4 2 56 0 0,0 0-1 0 0,0 0 0 0 0,10-4 1 0 0,12-8-22 0 0,-23 13 10 0 0,0-1-1 0 0,0 1 1 0 0,0-1-1 0 0,-1 0 1 0 0,1 0-1 0 0,3-6 0 0 0,19-21 37 0 0,-25 29-76 0 0,1 0-1 0 0,0 0 0 0 0,0 1 1 0 0,-1-1-1 0 0,1 1 0 0 0,0-1 1 0 0,1 1-1 0 0,2-2 0 0 0,11-7 31 0 0,-10 6-23 0 0,-4 2 32 0 0,9-6-42 0 0,-5 6-16 0 0,2 6 15 0 0,-4 5 52 0 0,3 16 64 0 0,13 26-116 0 0,16 27 140 0 0,-33-70-127 0 0,2 3 101 0 0,0 1 1 0 0,13 20-1 0 0,5-2-114 0 0,-8-7 86 0 0,-12-18-20 0 0,-2-5-60 0 0,0 1 0 0 0,1-1 0 0 0,-1 1 0 0 0,0-1 0 0 0,0 1 0 0 0,0 0 1 0 0,0-1-1 0 0,-1 1 0 0 0,1 0 0 0 0,0 0 0 0 0,0-1 0 0 0,1 3 0 0 0,5 2 22 0 0,-6-5 14 0 0,0 1 0 0 0,0 0 0 0 0,-1-1 0 0 0,1 1 0 0 0,0 0 0 0 0,0 0 1 0 0,0-1-1 0 0,-1 1 0 0 0,1 0 0 0 0,0 0 0 0 0,-1 0 0 0 0,1 0 0 0 0,-1 0 0 0 0,1 0 0 0 0,-1 0 0 0 0,1 0 0 0 0,-1 0 0 0 0,0 0 0 0 0,1 1 0 0 0,-1-1 0 0 0,0 1 0 0 0,1-1-39 0 0,-1 1-1 0 0,0-1 1 0 0,1 0-1 0 0,-1 1 1 0 0,0-1-1 0 0,0 0 1 0 0,1 1-1 0 0,-1-1 1 0 0,0 0-1 0 0,-1 1 1 0 0,1-1-1 0 0,0 0 1 0 0,0 1-1 0 0,0-1 1 0 0,-1 0-1 0 0,1 1 1 0 0,-1-1-1 0 0,1 0 1 0 0,-1 0-1 0 0,1 0 1 0 0,-1 1-1 0 0,0-1 1 0 0,0 0-1 0 0,1 0 1 0 0,-3 2-1 0 0,-2 4-3 0 0,1 2 2 0 0,2-4 8 0 0,0 1-1 0 0,-1-1 1 0 0,0 1 0 0 0,0-1 0 0 0,-4 6 0 0 0,-5 2 2 0 0,-7 13-12 0 0,17-23 1 0 0,0 0 0 0 0,0 0 0 0 0,-1-1 0 0 0,1 1 0 0 0,0 0 0 0 0,-5 2 0 0 0,4-2 0 0 0,0-1 0 0 0,1 1 0 0 0,-1 0 0 0 0,-4 7 0 0 0,-15 20 0 0 0,-49 56 0 0 0,66-79 0 0 0,0-1 0 0 0,1 1 0 0 0,-8 14 0 0 0,8-13 0 0 0,-1 1 0 0 0,-10 12 0 0 0,-2 1 0 0 0,-12 15 0 0 0,14-21-87 0 0,1 1 0 0 0,-15 26 0 0 0,-6 5 356 0 0,-14 21-253 0 0,47-65-14 0 0,-1-1 0 0 0,0 0 0 0 0,0 0 0 0 0,0 0 0 0 0,-4 3 0 0 0,4-3 16 0 0,-1-1 0 0 0,1 2-1 0 0,0-1 1 0 0,0 0-1 0 0,-3 4 1 0 0,-16 20-8 0 0,2-1-35 0 0,16-21-206 0 0,4-4 105 0 0,0-1-1 0 0,-1 0 1 0 0,1 1 0 0 0,0-1 0 0 0,0 0 0 0 0,0 1 0 0 0,-1-1 0 0 0,1 1 0 0 0,0-1 0 0 0,0 0 0 0 0,-1 0 0 0 0,1 1 0 0 0,0-1 0 0 0,-1 0 0 0 0,1 1 0 0 0,0-1 0 0 0,-1 0 0 0 0,1 0 0 0 0,0 0 0 0 0,-1 1 0 0 0,0-1 0 0 0,-3-3-1053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24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70 9072 0 0,'0'0'816'0'0,"-2"2"-672"0"0,-6 22-134 0 0,6-18 109 0 0,1 0-1 0 0,-2 0 0 0 0,-3 8 1 0 0,-44 59 1882 0 0,16-25-1318 0 0,-111 174 237 0 0,94-149-240 0 0,28-48 688 0 0,29-37-1208 0 0,15-23-67 0 0,44-55 1 0 0,-50 71-145 0 0,-6 7 50 0 0,19-16 1 0 0,-17 18 0 0 0,14-18 0 0 0,-14 16 6 0 0,18-18-1 0 0,-17 19 27 0 0,14-19 0 0 0,-7 0 22 0 0,-15 22-54 0 0,1 1 0 0 0,0 0 0 0 0,0 0 0 0 0,6-7 0 0 0,-11 17 3 0 0,0 2 33 0 0,-1-1 0 0 0,1 1 0 0 0,-1-1 0 0 0,-2 10 0 0 0,-4-4 55 0 0,-1 0-1 0 0,-16 18 1 0 0,3-5 21 0 0,-141 167 830 0 0,137-155-873 0 0,20-27-1 0 0,0 0 1 0 0,-1 0 0 0 0,0-1-1 0 0,-1 1 1 0 0,1-1-1 0 0,-14 10 468 0 0,21-18-520 0 0,-1 0-1 0 0,0 0 1 0 0,0 0 0 0 0,0 0 0 0 0,0 0-1 0 0,0 0 1 0 0,0 0 0 0 0,0 1 0 0 0,-1-1 0 0 0,1 0-1 0 0,0 0 1 0 0,0 0 0 0 0,-1-1 0 0 0,-1-5 29 0 0,3 0 10 0 0,1 0-1 0 0,-1 0 0 0 0,1 0 0 0 0,1 0 0 0 0,-1 1 1 0 0,6-10-1 0 0,-1 0 38 0 0,50-102-466 0 0,36-65 115 0 0,-37 76 220 0 0,-26 47 39 0 0,-30 60 0 0 0,0 0 0 0 0,0-1 0 0 0,1 1 0 0 0,-1 0 0 0 0,0-1 0 0 0,0 1 0 0 0,0-1 0 0 0,1 1 0 0 0,-1 0 0 0 0,0-1 0 0 0,0 1 0 0 0,0-1 0 0 0,0 1 0 0 0,0-1 0 0 0,0 1 0 0 0,0 0 0 0 0,0-1 0 0 0,0 1 0 0 0,0-1 0 0 0,0 1 0 0 0,-1-1 0 0 0,0 0 2 0 0,1 1 0 0 0,-1 0 0 0 0,0 0 0 0 0,0 0-1 0 0,0 0 1 0 0,0 0 0 0 0,0 0 0 0 0,0 0 0 0 0,0 0-1 0 0,1 0 1 0 0,-1 0 0 0 0,0 1 0 0 0,0-1 0 0 0,0 0 0 0 0,0 0-1 0 0,0 1 1 0 0,1-1 0 0 0,-1 1 0 0 0,0-1 0 0 0,0 1-1 0 0,1-1 1 0 0,-1 1 0 0 0,-1 0 0 0 0,-20 18-23 0 0,20-18 9 0 0,-17 19-14 0 0,0 2 0 0 0,1 0 0 0 0,-21 34 0 0 0,20-28 34 0 0,-12 18-515 0 0,2 2 1 0 0,-29 61-1 0 0,49-86-5807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25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1 8552 0 0,'0'0'992'0'0,"1"2"-562"0"0,4 16 1097 0 0,-5-15-1407 0 0,1 0 0 0 0,0 0 0 0 0,-1 0 1 0 0,1 0-1 0 0,1 0 0 0 0,-1 0 0 0 0,0 0 0 0 0,1-1 1 0 0,-1 1-1 0 0,1 0 0 0 0,0-1 0 0 0,2 4 1 0 0,-1-3 79 0 0,0 1 0 0 0,0-1 0 0 0,0 1 0 0 0,-1 0 0 0 0,1 0 0 0 0,-1 0 0 0 0,0 0 0 0 0,-1 1 1 0 0,1-1-1 0 0,-1 1 0 0 0,2 8 4174 0 0,-15 0-4118 0 0,-71 71 320 0 0,68-71-450 0 0,-2 2 28 0 0,9-7-83 0 0,-1 0-1 0 0,0-1 0 0 0,0 0 0 0 0,-12 7 1 0 0,10-7-38 0 0,1 0 0 0 0,-1 1 0 0 0,-11 12 0 0 0,-2-1 35 0 0,20-16-75 0 0,0 0 0 0 0,0 0 0 0 0,1 0 0 0 0,-1 0 0 0 0,1 1 1 0 0,0-1-1 0 0,0 1 0 0 0,0 0 0 0 0,-3 4 0 0 0,-6 9-1562 0 0,8-9 599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35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3621 2351 4144 0 0,'-3'1'319'0'0,"-2"2"-196"0"0,0-1 0 0 0,0 1 0 0 0,-7 6 0 0 0,6-5 542 0 0,1 0 0 0 0,-1-1 1 0 0,0 1-1 0 0,-7 2 0 0 0,-3 0 428 0 0,-26 9 1025 0 0,-75 39 0 0 0,107-50-2013 0 0,1 0 0 0 0,-1 0-1 0 0,-17 4 1 0 0,-9 2 96 0 0,-19 13 62 0 0,38-14-82 0 0,-1-2 1 0 0,0 0-1 0 0,0-1 0 0 0,-31 6 1 0 0,-123 26 1392 0 0,155-34-1438 0 0,-87 19 592 0 0,-7 1-601 0 0,50-10 218 0 0,-73 7 0 0 0,107-18-201 0 0,-32-3-1 0 0,-17 2 130 0 0,28-1 83 0 0,-84-7 0 0 0,85-1-356 0 0,32 4 0 0 0,0 0 0 0 0,-21 1 0 0 0,-68-7 0 0 0,41 2 0 0 0,12 1 0 0 0,-85-23 0 0 0,69 14 0 0 0,52 12-1 0 0,1 0 20 0 0,-1-1-1 0 0,-16-6 0 0 0,4 2-7 0 0,21 7-2 0 0,0-1 0 0 0,0 0-1 0 0,0 0 1 0 0,0 0 0 0 0,-7-5 0 0 0,-93-52 152 0 0,51 30-80 0 0,-143-74 47 0 0,149 78-128 0 0,16 8 0 0 0,-51-34 0 0 0,43 18 0 0 0,21 17 0 0 0,-1 1 0 0 0,-25-15 0 0 0,33 22 0 0 0,0-1 0 0 0,0-1 0 0 0,-17-17 0 0 0,-1 0 0 0 0,-58-51 0 0 0,74 64 0 0 0,-27-31 0 0 0,28 29 0 0 0,-21-30 0 0 0,23 29 0 0 0,-1 1 0 0 0,-18-18 0 0 0,12 15 0 0 0,-19-26 0 0 0,-11-11 0 0 0,30 29 0 0 0,15 22 0 0 0,1 0 0 0 0,0 0 0 0 0,-1 0 0 0 0,-7-7 0 0 0,-14-11 0 0 0,2-1 0 0 0,-24-31 0 0 0,37 41-11 0 0,1-1 0 0 0,1-1 0 0 0,0 0 0 0 0,1 0 0 0 0,-5-19 0 0 0,-13-29 13 0 0,3 3 58 0 0,11 32-73 0 0,6 16-5 0 0,0 0 0 0 0,-13-22-1 0 0,11 23 19 0 0,-10-24 0 0 0,14 29 0 0 0,-2-7 0 0 0,1 0 0 0 0,-5-26 0 0 0,6 25 0 0 0,0 0 0 0 0,-9-22 0 0 0,7 18 0 0 0,5 17 0 0 0,-1-1 0 0 0,0 0 0 0 0,0 0 0 0 0,0 1 0 0 0,0-1 0 0 0,-2-2 0 0 0,-1-6 0 0 0,1 0 0 0 0,0 1 0 0 0,-3-22 0 0 0,2 10 0 0 0,3 16 0 0 0,0-1 0 0 0,0 1 0 0 0,1-10 0 0 0,1 10 0 0 0,-1 0 0 0 0,-1 1 0 0 0,1-1 0 0 0,-2-6 0 0 0,1 4 12 0 0,0-1-1 0 0,0 1 0 0 0,1-1 1 0 0,1-14-1 0 0,0-1-4 0 0,4-165-7 0 0,-2 133 0 0 0,-1 32 0 0 0,-3-40 0 0 0,1 54 1 0 0,0 0 0 0 0,2-15-1 0 0,0-12-22 0 0,11-172-2885 0 0,-8 140 1257 0 0,0 5 244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35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1080 3680 0 0,'4'-16'360'0'0,"9"-34"657"0"0,-10 40 99 0 0,-1 0-1 0 0,9-17 1 0 0,3-12 181 0 0,-10 29-1048 0 0,-1 1 0 0 0,2-1 0 0 0,-1 0 1 0 0,1 1-1 0 0,0 0 0 0 0,9-10 0 0 0,7-14 290 0 0,60-107 1142 0 0,-57 98-1191 0 0,39-53 0 0 0,-1 10-230 0 0,3-5-235 0 0,-8 13 29 0 0,-13 18-44 0 0,-17 24-2 0 0,2 0-1 0 0,1 3 0 0 0,43-38 1 0 0,-34 39-136 0 0,0 3-56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37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1407 3 7344 0 0,'0'0'660'0'0,"2"0"-542"0"0,145-3 3945 0 0,25 9-2027 0 0,-140-2-1627 0 0,55 13 1 0 0,-69-12-308 0 0,0 2 1 0 0,17 8-1 0 0,-6-3 7 0 0,-21-8-63 0 0,0 1 1 0 0,-1-1 0 0 0,1 1 0 0 0,10 10 0 0 0,17 10 111 0 0,-2-2 23 0 0,-24-17-131 0 0,-1 0 1 0 0,1 0 0 0 0,10 4 0 0 0,-10-5-7 0 0,1 0 1 0 0,-2 1-1 0 0,1 0 1 0 0,11 11 0 0 0,16 11 78 0 0,11 7 26 0 0,-42-31-129 0 0,-1 0 0 0 0,0 0-1 0 0,0 0 1 0 0,4 7-1 0 0,13 13 49 0 0,3-2-28 0 0,-3-3 36 0 0,34 25 0 0 0,-44-37-74 0 0,-1 1 0 0 0,-1 0 0 0 0,1 0 0 0 0,12 15 0 0 0,-6-7 15 0 0,-12-12-8 0 0,-1 0 1 0 0,1-1-1 0 0,-1 1 1 0 0,6 8-1 0 0,11 17 35 0 0,-15-23-24 0 0,-1 0-1 0 0,1 1 1 0 0,-1-1-1 0 0,6 14 1 0 0,10 30 114 0 0,9 24-42 0 0,-8-18-80 0 0,7 22 40 0 0,-14-30 21 0 0,-3 1 0 0 0,8 69 0 0 0,-14-62-16 0 0,-3 0 0 0 0,-6 65 0 0 0,-5 12-47 0 0,9-120 0 0 0,0 0-1 0 0,-1 0 0 0 0,-1 0 0 0 0,0 0 0 0 0,-1 0 0 0 0,-6 15 0 0 0,-1 16-10 0 0,8-33 20 0 0,0 1-1 0 0,-6 13 0 0 0,-22 66 56 0 0,9-39-16 0 0,9-20-54 0 0,-2 0 1 0 0,-1-2-1 0 0,-25 41 0 0 0,-35 51 49 0 0,-3-22-53 0 0,70-90 0 0 0,0 1 0 0 0,1 0 0 0 0,0 0 0 0 0,-10 23 0 0 0,15-29 0 0 0,-4 6 13 0 0,-1-1 0 0 0,0 0 0 0 0,0 0 1 0 0,-17 16-1 0 0,-7 9-15 0 0,-79 93-64 0 0,19-32-136 0 0,59-65 207 0 0,-34 42 0 0 0,52-57-4 0 0,-2 0 0 0 0,-32 26 0 0 0,22-19-47 0 0,-30 21 34 0 0,36-29 13 0 0,1 0-1 0 0,-22 23 0 0 0,12-7-32 0 0,-48 41 0 0 0,-38 13 32 0 0,55-37 0 0 0,2-5 0 0 0,-101 61 0 0 0,94-62 0 0 0,38-27 0 0 0,2 2 0 0 0,-28 23 0 0 0,20-14-48 0 0,-36 23 0 0 0,14-10 59 0 0,4-2 56 0 0,-92 64-587 0 0,134-95 510 0 0,-80 48-2 0 0,3-8 12 0 0,3-2 80 0 0,58-29-102 0 0,0 1 0 0 0,1 1 0 0 0,-39 35 0 0 0,-50 54 214 0 0,97-94-152 0 0,14-10-19 0 0,0-1 0 0 0,-1 1 0 0 0,1 0 0 0 0,0-1-1 0 0,0 1 1 0 0,0 0 0 0 0,-3 5 0 0 0,1-2-11 0 0,0 0 0 0 0,0 0-1 0 0,0 0 1 0 0,-1-1 0 0 0,0 1 0 0 0,0-1 0 0 0,0 0-1 0 0,-12 6 1 0 0,12-6-1 0 0,1 0 0 0 0,0 0-1 0 0,-1 0 1 0 0,2 0 0 0 0,-7 9 0 0 0,-4 4-23 0 0,-1 3-425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38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0 577 7368 0 0,'1'2'4280'0'0,"3"1"-3870"0"0,-1 1 1 0 0,0-1-1 0 0,-1 1 0 0 0,1 0 1 0 0,2 7-1 0 0,6 5 38 0 0,-10-14-425 0 0,1 0 0 0 0,-1 0 0 0 0,0 0 0 0 0,0 0 1 0 0,0 1-1 0 0,0-1 0 0 0,0 0 0 0 0,1 4 0 0 0,0 1 159 0 0,1 1 1 0 0,6 12-1 0 0,4 15 474 0 0,1 12 220 0 0,-12-37-635 0 0,1 0 0 0 0,0 0 0 0 0,5 12 0 0 0,6 16 284 0 0,-8-19-373 0 0,1 0 1 0 0,1 0-1 0 0,19 32 0 0 0,-26-48-152 0 0,0-1 0 0 0,0 0 0 0 0,0 1 0 0 0,0-1 0 0 0,-1 1 0 0 0,1-1 0 0 0,-1 1 0 0 0,0-1 0 0 0,0 1 0 0 0,0-1 0 0 0,0 1 0 0 0,0-1-1 0 0,-1 5 1 0 0,0-4 2 0 0,1 0 0 0 0,-1 1-1 0 0,1-1 1 0 0,0 0 0 0 0,1 1-1 0 0,0 4 1 0 0,4 7 19 0 0,0 0 0 0 0,1-1 0 0 0,9 15 0 0 0,6 16 23 0 0,-20-42-32 0 0,-1-2-9 0 0,0 0 0 0 0,1 0 0 0 0,-1 0 1 0 0,0 0-1 0 0,1-1 0 0 0,-1 1 0 0 0,1 0 0 0 0,-1 0 0 0 0,1 0 0 0 0,0-1 1 0 0,-1 1-1 0 0,1 0 0 0 0,0 0 0 0 0,-1-1 0 0 0,1 1 0 0 0,2 0 0 0 0,-1 4 58 0 0,-3-2-60 0 0,6 7 61 0 0,-1-3 2 0 0,-3-1 0 0 0,-1-4 2 0 0,1 2 10 0 0,0-3-81 0 0,0-6 4 0 0,0 0-7 0 0,0 0-1 0 0,1 1 1 0 0,-1-1-1 0 0,1 1 0 0 0,0-1 1 0 0,0 1-1 0 0,6-8 0 0 0,0-3-52 0 0,2-9 19 0 0,15-38-234 0 0,-11 21 208 0 0,-8 26 67 0 0,0 0 1 0 0,-2 0-1 0 0,0-1 0 0 0,3-18 0 0 0,-6 26 1 0 0,1 0 0 0 0,0 0 0 0 0,5-14 0 0 0,-4 13 0 0 0,0 1 0 0 0,3-18 0 0 0,-2-9 0 0 0,-1 9 0 0 0,9-38 0 0 0,-3 37 0 0 0,3-16 0 0 0,-7 23 43 0 0,0 1 0 0 0,14-31 0 0 0,-10 29 48 0 0,10-38-1 0 0,-6 11 353 0 0,-6 26-495 0 0,4-31 1 0 0,0 8-73 0 0,-4 20 126 0 0,1 1-2 0 0,0-5 0 0 0,-2-3 31 0 0,18-56 0 0 0,-17 65 109 0 0,-4 12-26 0 0,2-9-60 0 0,-5 18-84 0 0,0 0 0 0 0,1 0 0 0 0,-1 0 1 0 0,1 1-1 0 0,-1-1 0 0 0,1 0 0 0 0,0 0 0 0 0,0 1 1 0 0,-1-1-1 0 0,3-2 0 0 0,1-4-26 0 0,-3 7-16 0 0,3-10-1710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0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2760 0 0,'0'0'5634'0'0,"-14"10"-1860"0"0,12-5-3583 0 0,0 0 1 0 0,0 0-1 0 0,0 0 1 0 0,1 0 0 0 0,0 0-1 0 0,0 1 1 0 0,0-1 0 0 0,0 1-1 0 0,1-1 1 0 0,0 0-1 0 0,0 1 1 0 0,1-1 0 0 0,1 8-1 0 0,1 3-32 0 0,1 1 0 0 0,-2 0 0 0 0,1 22-1 0 0,0 6 85 0 0,-2-37-185 0 0,-1-1 0 0 0,0 1 0 0 0,-3 13 1 0 0,1 11 100 0 0,1 15 72 0 0,1 41 193 0 0,0-46-257 0 0,-1-32-142 0 0,1 1-1 0 0,0 0 0 0 0,2 13 0 0 0,0-13 13 0 0,-1 0-1 0 0,0 1 0 0 0,-1-1 0 0 0,0 0 1 0 0,-3 16-1 0 0,3-24-28 0 0,0 1 0 0 0,0-1 0 0 0,0 0-1 0 0,0 0 1 0 0,1 1 0 0 0,0-1 0 0 0,1 5 0 0 0,3 19 77 0 0,-6-21-83 0 0,1-4-9 0 0,0 0 1 0 0,0 1 0 0 0,1-1 0 0 0,-1 1-1 0 0,0-1 1 0 0,1 0 0 0 0,0 1 0 0 0,-1-1-1 0 0,1 0 1 0 0,0 0 0 0 0,2 4-1 0 0,-2-4-419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44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 6248 0 0,'0'0'562'0'0,"1"-1"-463"0"0,3-17-100 0 0,-2 3 357 0 0,-1 13 22 0 0,5-11 1802 0 0,-6 12-2117 0 0,1-1 1 0 0,-1 1-1 0 0,1 0 0 0 0,0-1 0 0 0,0 1 0 0 0,0 0 0 0 0,0 0 0 0 0,0 0 0 0 0,0 0 0 0 0,0 0 0 0 0,0 0 0 0 0,0 0 0 0 0,0 0 1 0 0,0 0-1 0 0,3-1 0 0 0,2-3 21 0 0,-4 4-69 0 0,-1 0-1 0 0,0 0 1 0 0,0 1 0 0 0,1-1 0 0 0,-1 0 0 0 0,0 1 0 0 0,1-1-1 0 0,-1 1 1 0 0,0-1 0 0 0,3 1 0 0 0,3-2 67 0 0,31-13 557 0 0,-37 15-126 0 0,0-1-467 0 0,-1 0 1 0 0,1 1-1 0 0,0-1 1 0 0,-1 1-1 0 0,1-1 1 0 0,-1 1-1 0 0,1-1 1 0 0,0 1-1 0 0,-1-1 0 0 0,1 1 1 0 0,0 0-1 0 0,0-1 1 0 0,-1 1-1 0 0,1 0 1 0 0,0 0-1 0 0,0-1 0 0 0,1 1 1 0 0,1 0 7 0 0,1-1 1 0 0,-1 1-1 0 0,0 0 1 0 0,1-1 0 0 0,-1 2-1 0 0,0-1 1 0 0,0 0-1 0 0,7 2 1 0 0,-8 0-27 0 0,1-1 1 0 0,0 0 0 0 0,1 1 0 0 0,-1-1 0 0 0,0 0-1 0 0,0-1 1 0 0,0 1 0 0 0,1-1 0 0 0,5 1 0 0 0,22 7 163 0 0,0-8-118 0 0,-10 1-22 0 0,23 4 1 0 0,-24-2-42 0 0,23-1 1 0 0,-31 0 38 0 0,8 5-46 0 0,16-2-4 0 0,-11-2 0 0 0,-16 0 0 0 0,1 1 10 0 0,-7-3 16 0 0,1 0 1 0 0,17 0 43 0 0,-3 1 16 0 0,-13-2-51 0 0,0 0-1 0 0,0 1 1 0 0,0-1-1 0 0,6 3 1 0 0,22 2 162 0 0,-27-5-174 0 0,0 1 0 0 0,0 0 1 0 0,12 3-1 0 0,-12-3 5 0 0,24 10 51 0 0,-22-8-58 0 0,5 2 28 0 0,-10-5-44 0 0,-2 0-4 0 0,0 0 0 0 0,0 0-1 0 0,0-1 1 0 0,0 1 0 0 0,0 0-1 0 0,0 0 1 0 0,0 0 0 0 0,0 0-1 0 0,0 0 1 0 0,0 0 0 0 0,0 0-1 0 0,0 0 1 0 0,0 1 0 0 0,1-1-1 0 0,12 3 45 0 0,12 2-26 0 0,-22-6-5 0 0,13 2 26 0 0,13 6-40 0 0,-19-3 0 0 0,0 0 10 0 0,-3-1 44 0 0,-5-2-1 0 0,8 0-42 0 0,3 1-10 0 0,-12-1-4 0 0,2 3 58 0 0,6 0-44 0 0,0 3-11 0 0,1-1-4 0 0,-10-1 15 0 0,14 15 46 0 0,-7-11-56 0 0,-5-6 6 0 0,0 0 1 0 0,0 1 0 0 0,-1 0 0 0 0,1-1 0 0 0,-1 1 0 0 0,0 0 0 0 0,2 6 0 0 0,-3-6-8 0 0,0-1 0 0 0,11 21 0 0 0,-6-13 0 0 0,-4-2 0 0 0,16 61 64 0 0,-13-48-64 0 0,2 9 0 0 0,-7-11 0 0 0,-1-12-1 0 0,1-7 6 0 0,0 1-1 0 0,0-1 1 0 0,0 1-1 0 0,0-1 1 0 0,0 1-1 0 0,0-1 1 0 0,0 1-1 0 0,0 0 1 0 0,0-1-1 0 0,1 0 0 0 0,0 3 1 0 0,1-1 2 0 0,0 0-4 0 0,-2 22-2 0 0,0-16-1 0 0,0 0 0 0 0,0 1 0 0 0,0-1 0 0 0,-4 16 0 0 0,1-2 32 0 0,3-16-24 0 0,0 0 0 0 0,-1 0 0 0 0,-3 12 0 0 0,-2 20-8 0 0,6-36 0 0 0,0 1 0 0 0,0 0 0 0 0,0-1 0 0 0,-1 1 0 0 0,-1 4 0 0 0,0 5 0 0 0,2-3 9 0 0,-2 0 1 0 0,1 0 0 0 0,-5 16 0 0 0,3-17 15 0 0,-1 5-25 0 0,3-11 0 0 0,0 0 0 0 0,0 0 0 0 0,1 0 0 0 0,-1 0 0 0 0,1 0 0 0 0,-1 5 0 0 0,1-3 0 0 0,-1 0 0 0 0,0 0 0 0 0,0 0 0 0 0,-1 0 0 0 0,1 0 0 0 0,-1 0 0 0 0,-3 5 0 0 0,2-4 0 0 0,1 0 0 0 0,0 0 0 0 0,0 0 0 0 0,-1 6 0 0 0,-7 39 0 0 0,8-31 0 0 0,2-15 0 0 0,0-1 0 0 0,-1 0 0 0 0,0 1 0 0 0,0-1 0 0 0,0 0 0 0 0,-1 5 0 0 0,0-6 0 0 0,1-1 0 0 0,-2 17 0 0 0,-18 45 0 0 0,10-25 0 0 0,5-22 0 0 0,-5 30 0 0 0,9-29 0 0 0,-11 34 0 0 0,9-43 0 0 0,3-6 0 0 0,0 0 0 0 0,0 0 0 0 0,0 0 0 0 0,0 1 0 0 0,1-1 0 0 0,-1 0 0 0 0,1 6 0 0 0,0-6 0 0 0,-1 1 0 0 0,1 0 0 0 0,-1-1 0 0 0,0 1 0 0 0,-2 3 0 0 0,2-2 0 0 0,-1-1 0 0 0,1 0 0 0 0,0 1 0 0 0,0-1 0 0 0,0 7 0 0 0,-4 27 0 0 0,-2-14 0 0 0,-5 43 64 0 0,10-65-64 0 0,1-1 0 0 0,1 0 0 0 0,-1-1 0 0 0,1 1 0 0 0,-1-1 0 0 0,1 1 0 0 0,0 0 0 0 0,-1-1 0 0 0,1 1 0 0 0,0 0 0 0 0,-1-1 0 0 0,1 1 0 0 0,0 0 0 0 0,0 0 0 0 0,0-1 0 0 0,0 1 0 0 0,0 0 0 0 0,0 0 0 0 0,0-1 0 0 0,0 1 0 0 0,0 0 0 0 0,0 0 0 0 0,0 0 0 0 0,0 7 0 0 0,0 0 0 0 0,-1 0 0 0 0,-2 10 0 0 0,2-7 0 0 0,1-9 0 0 0,-7 29 0 0 0,1-3 0 0 0,-2 25 0 0 0,8-46 0 0 0,-1 5 0 0 0,-3 2 0 0 0,4-11 0 0 0,0-2 0 0 0,-1 0 0 0 0,1-1 0 0 0,0 1 0 0 0,0 0 0 0 0,0 0 0 0 0,-1 0 0 0 0,1 0 0 0 0,0 0 0 0 0,-1 0 0 0 0,1 0 0 0 0,-1-1 0 0 0,1 1 0 0 0,-1 0 0 0 0,0 0 0 0 0,1-1 0 0 0,-2 2 0 0 0,-2 2 10 0 0,3-2 33 0 0,-3 7-32 0 0,0-1-1 0 0,0 1 33 0 0,0 1-32 0 0,2 0-11 0 0,-1-1-119 0 0,2-8-497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1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21 5528 0 0,'-4'-2'286'0'0,"1"0"-1"0"0,-1 0 1 0 0,0 1 0 0 0,0-1-1 0 0,-5 0 1 0 0,-12-6 3058 0 0,20 8-3243 0 0,0 0-1 0 0,0-1 1 0 0,-1 1-1 0 0,1 0 0 0 0,0 0 1 0 0,0-1-1 0 0,-1 1 1 0 0,1 0-1 0 0,0 0 0 0 0,0 0 1 0 0,-1 1-1 0 0,1-1 1 0 0,0 0-1 0 0,-1 0 0 0 0,-1 2 1 0 0,-20 9 556 0 0,8-4-277 0 0,14-6-295 0 0,-1 0 0 0 0,0 0 1 0 0,0 1-1 0 0,1-1 0 0 0,-1 1 0 0 0,1 0 0 0 0,0-1 0 0 0,-2 3 0 0 0,0 0-9 0 0,1-1 23 0 0,0 0 0 0 0,0 0 0 0 0,0 0 0 0 0,0 0 0 0 0,0 0 0 0 0,1 0 0 0 0,0 0 0 0 0,-1 1 0 0 0,1-1 0 0 0,-1 6 0 0 0,-6 17 340 0 0,5-20-372 0 0,1-1 1 0 0,-1 0 0 0 0,1 0 0 0 0,0 1 0 0 0,1 0 0 0 0,-1-1 0 0 0,1 1 0 0 0,0 0-1 0 0,1-1 1 0 0,-1 7 0 0 0,2-1-3 0 0,0 0 0 0 0,0 0 0 0 0,4 13-1 0 0,1 2 44 0 0,-6-24-100 0 0,1 0 0 0 0,0 0 0 0 0,-1-1 0 0 0,1 1 0 0 0,0 0 0 0 0,0-1 0 0 0,0 1-1 0 0,1 1 1 0 0,-1-2 11 0 0,0 1 0 0 0,0-1 0 0 0,0 1 0 0 0,0-1 0 0 0,0 1 0 0 0,-1-1 0 0 0,1 1 0 0 0,-1 0 0 0 0,1 1 0 0 0,0 0 12 0 0,0 0 0 0 0,-1 0 0 0 0,1-1 1 0 0,0 1-1 0 0,0 0 0 0 0,1-1 0 0 0,-1 1 0 0 0,4 4 0 0 0,-4-5 34 0 0,1-1-1 0 0,0 2-36 0 0,2 0-14 0 0,0 0 0 0 0,-1 1 0 0 0,1 0-1 0 0,-1 0 1 0 0,0 0 0 0 0,4 6-1 0 0,19 18 63 0 0,-24-25-74 0 0,-2-2 1 0 0,1 0-1 0 0,-1 0 1 0 0,1 0 0 0 0,-1 0 0 0 0,1-1-1 0 0,0 1 1 0 0,-1 0 0 0 0,1-1 0 0 0,0 1-1 0 0,0 0 1 0 0,-1-1 0 0 0,1 1-1 0 0,0-1 1 0 0,0 1 0 0 0,0-1 0 0 0,0 1-1 0 0,-1-1 1 0 0,3 1 0 0 0,41 22 7 0 0,-7-6 146 0 0,-17-15-2943 0 0,-13-2-253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2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7368 0 0,'0'0'1614'0'0,"-4"8"253"0"0,1-2-1448 0 0,1 1 0 0 0,0-1 0 0 0,0 0 1 0 0,1 1-1 0 0,-1-1 0 0 0,0 13 0 0 0,2 44 21 0 0,1-30 25 0 0,3 146 1111 0 0,-4 190 271 0 0,2-345-1669 0 0,0 21 186 0 0,-2-73 343 0 0,0 20-718 0 0,0 1 0 0 0,1-1-1 0 0,0 0 1 0 0,2-9-1 0 0,31-73-324 0 0,-27 74 291 0 0,9-17-102 0 0,-9 20 111 0 0,-6 10 23 0 0,1 1 0 0 0,-1 0 0 0 0,1-1 0 0 0,-1 1 0 0 0,1 0-1 0 0,0 0 1 0 0,0 0 0 0 0,0 0 0 0 0,0 0 0 0 0,0 0 0 0 0,0 0 0 0 0,1 1 0 0 0,1-2-1 0 0,11-10-115 0 0,-4 7 119 0 0,-10 6 5 0 0,0-1 1 0 0,-1 1-1 0 0,1-1 0 0 0,0 1 1 0 0,0 0-1 0 0,0-1 0 0 0,-1 1 0 0 0,1 0 1 0 0,0 0-1 0 0,0 0 0 0 0,0 0 1 0 0,0 0-1 0 0,0 0 0 0 0,0 0 0 0 0,-1 0 1 0 0,1 0-1 0 0,0 0 0 0 0,0 0 0 0 0,0 0 1 0 0,0 0-1 0 0,0 1 0 0 0,-1-1 1 0 0,1 0-1 0 0,1 1 0 0 0,16 7-6 0 0,-16-8 11 0 0,0 1 0 0 0,0 0 0 0 0,0 0 0 0 0,0-1 0 0 0,0 1 0 0 0,0 1 0 0 0,0-1 0 0 0,-1 0 0 0 0,1 0 0 0 0,0 1 0 0 0,-1-1 0 0 0,1 1 0 0 0,-1-1 0 0 0,0 1 0 0 0,1 0 0 0 0,-1-1 0 0 0,0 1 0 0 0,0 0 0 0 0,0 0 0 0 0,0 0 0 0 0,-1 0 0 0 0,2 4 0 0 0,0 0-10 0 0,0 0 0 0 0,-1 0 0 0 0,0 1 0 0 0,-1-1 0 0 0,1 0 0 0 0,-2 13 0 0 0,1-2 16 0 0,3 3-6 0 0,-2-17 0 0 0,0 0 0 0 0,0 0 0 0 0,-1 1 0 0 0,0-1 0 0 0,1 0 0 0 0,-2 4 0 0 0,0-1 0 0 0,1 0 0 0 0,-1 0 0 0 0,1 1 0 0 0,0-1 0 0 0,0 0 0 0 0,1 0 0 0 0,1 9 0 0 0,5 14 1 0 0,-6-21 8 0 0,1-1 0 0 0,0 1 0 0 0,0-1-1 0 0,0 0 1 0 0,8 14 0 0 0,-9-18-6 0 0,1 0 1 0 0,-1 0-1 0 0,1 0 1 0 0,0 0 0 0 0,0-1-1 0 0,0 1 1 0 0,1 0-1 0 0,-1-1 1 0 0,0 1-1 0 0,1-1 1 0 0,0 0-1 0 0,0 0 1 0 0,-1 0 0 0 0,1 0-1 0 0,0-1 1 0 0,1 1-1 0 0,-1-1 1 0 0,0 0-1 0 0,0 0 1 0 0,6 2-1 0 0,-1-2-30 0 0,0 1-1 0 0,0-1 0 0 0,0 0 1 0 0,1-1-1 0 0,13-1 0 0 0,8-4-4847 0 0,-6-3-843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2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9584 0 0,'0'0'2362'0'0,"0"1"-2162"0"0,-1 10-97 0 0,0-1 0 0 0,1 0 0 0 0,1 0-1 0 0,-1 0 1 0 0,2 0 0 0 0,2 12 0 0 0,-3-18-65 0 0,5 26 575 0 0,-3-12-177 0 0,1 0-1 0 0,0 30 1 0 0,1 167 1477 0 0,3-79-1172 0 0,-2-52-452 0 0,1-4-163 0 0,-6-34 11 0 0,1-26-75 0 0,-2 0 0 0 0,-2 23-1 0 0,0-28 80 0 0,3 26 0 0 0,-1 3-2065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3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0 6536 0 0,'0'0'753'0'0,"-1"10"406"0"0,-34 69 505 0 0,15-45-913 0 0,14-24-548 0 0,0-1 0 0 0,0 1 0 0 0,-4 14 1 0 0,8-21-164 0 0,1 1 0 0 0,-1-1 0 0 0,0 0 0 0 0,0 0 0 0 0,-4 4 0 0 0,4-4-5 0 0,-1 0-1 0 0,1 0 1 0 0,0 0 0 0 0,0 1-1 0 0,0-1 1 0 0,-1 5-1 0 0,2-5-20 0 0,0-1 0 0 0,-1 1 0 0 0,1 0 0 0 0,-1 0 0 0 0,0-1 0 0 0,0 1 0 0 0,-4 3 0 0 0,4-4-1 0 0,0 0 1 0 0,0 1-1 0 0,1-1 0 0 0,-1 0 0 0 0,0 1 0 0 0,1 0 1 0 0,-1-1-1 0 0,1 1 0 0 0,-2 5 0 0 0,3-6-2 0 0,-1-1-8 0 0,1 0 0 0 0,0 1 0 0 0,0-1-1 0 0,-1 0 1 0 0,1 0 0 0 0,-1 0 0 0 0,1 0 0 0 0,-1 0-1 0 0,1 0 1 0 0,-1 0 0 0 0,0 0 0 0 0,1 0 0 0 0,-1 0-1 0 0,0 0 1 0 0,0 0 0 0 0,0-1 0 0 0,0 1-1 0 0,-1 1 1 0 0,1-2 51 0 0,1 2-1 0 0,3 8-26 0 0,6-3 54 0 0,-6-5 70 0 0,-2-1-139 0 0,-1 0-1 0 0,0 0 1 0 0,0 0-1 0 0,1 1 0 0 0,-1-1 1 0 0,0 0-1 0 0,1 0 0 0 0,-1 0 1 0 0,1 0-1 0 0,-1 0 0 0 0,1 0 1 0 0,0-1-1 0 0,0 2 1 0 0,17 28 284 0 0,-15-27-248 0 0,-1 1 1 0 0,0-1 0 0 0,-1 0-1 0 0,1 1 1 0 0,-1-1-1 0 0,1 1 1 0 0,-1 0 0 0 0,0-1-1 0 0,0 7 1 0 0,5 13 323 0 0,2-4 284 0 0,16 28 1 0 0,-8-15-220 0 0,-11-22-357 0 0,0 0 0 0 0,1-1 0 0 0,0 1 0 0 0,11 12 0 0 0,-7-8-33 0 0,-9-14-99 0 0,-1 0 1 0 0,0 1-1 0 0,0-1 1 0 0,0 0-1 0 0,1 1 0 0 0,-1-1 1 0 0,0 0-1 0 0,0 0 0 0 0,0 1 1 0 0,1-1-1 0 0,-1 0 1 0 0,0 0-1 0 0,1 1 0 0 0,-1-1 1 0 0,0 0-1 0 0,1 0 0 0 0,-1 0 1 0 0,0 1-1 0 0,1-1 1 0 0,-1 0-1 0 0,0 0 0 0 0,1 0 1 0 0,-1 0-1 0 0,0 0 1 0 0,1 0-1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3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207 239 8496 0 0,'0'0'190'0'0,"-2"-9"256"0"0,-3-14 237 0 0,0 0 0 0 0,-1 1 1 0 0,-15-35-1 0 0,17 44-225 0 0,-4-8 467 0 0,-3 1 81 0 0,9 16-802 0 0,1 1 0 0 0,-1-1 0 0 0,0 1 0 0 0,0-1 0 0 0,0 1 0 0 0,-1 0 0 0 0,1 0 0 0 0,-1 0 0 0 0,0 0 0 0 0,0 0 0 0 0,-5-3 0 0 0,3 3 38 0 0,5 2-196 0 0,-1 1-1 0 0,0-1 1 0 0,1 1 0 0 0,-1-1-1 0 0,0 1 1 0 0,0 0 0 0 0,0-1-1 0 0,1 1 1 0 0,-1 0 0 0 0,0-1-1 0 0,0 1 1 0 0,0 0 0 0 0,-1 0-1 0 0,1 0 87 0 0,0 0-102 0 0,0 0-1 0 0,0 0 0 0 0,0 0 1 0 0,0 0-1 0 0,0 1 0 0 0,0-1 1 0 0,0 0-1 0 0,0 1 0 0 0,1-1 1 0 0,-1 1-1 0 0,0-1 0 0 0,0 1 1 0 0,-1 0-1 0 0,-3 3 4 0 0,1 0-1 0 0,0 1 1 0 0,0-1 0 0 0,0 1-1 0 0,-4 8 1 0 0,2-2 20 0 0,1 5-30 0 0,-1 2 73 0 0,0 1-1 0 0,1 0 1 0 0,-4 30 0 0 0,6-24-53 0 0,-2 32 84 0 0,3-22-65 0 0,0-26-60 0 0,1-1 0 0 0,1 1 0 0 0,0 0 0 0 0,1 10 0 0 0,12 67 116 0 0,-11-80-91 0 0,0 0 1 0 0,0 0-1 0 0,1-1 1 0 0,5 10-1 0 0,5 12 65 0 0,-5-11-38 0 0,-2-7-43 0 0,16 18 145 0 0,-20-24-122 0 0,0-1-17 0 0,19 17 111 0 0,-16-16-75 0 0,-4-2-45 0 0,1 0-1 0 0,0 0 1 0 0,0-1-1 0 0,0 1 1 0 0,-1-1-1 0 0,1 1 0 0 0,0-1 1 0 0,0 0-1 0 0,0 0 1 0 0,0 0-1 0 0,0 0 1 0 0,0 0-1 0 0,0 0 0 0 0,0 0 1 0 0,-1-1-1 0 0,1 1 1 0 0,0-1-1 0 0,0 1 1 0 0,0-1-1 0 0,0 0 0 0 0,-1 1 1 0 0,1-1-1 0 0,0 0 1 0 0,-1 0-1 0 0,1 0 1 0 0,-1-1-1 0 0,3-1 0 0 0,1-4-21 0 0,-3 5-27 0 0,-1 0-1 0 0,0 1 1 0 0,1-1 0 0 0,-1 0 0 0 0,0 0 0 0 0,0 0 0 0 0,0 1 0 0 0,0-1 0 0 0,-1 0 0 0 0,2-4 0 0 0,-1-1-290 0 0,1-1 0 0 0,0 1 0 0 0,4-10 0 0 0,-3 9-1080 0 0,0-1 0 0 0,2-12 0 0 0,-4 5-3885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4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3680 0 0,'0'2'5034'0'0,"10"102"596"0"0,-9-81-4759 0 0,1 1 0 0 0,8 30 0 0 0,-5-31-414 0 0,-2 0-1 0 0,2 31 0 0 0,-5-45-396 0 0,1 0 1 0 0,3 13-1 0 0,-2-13-28 0 0,-1-1 0 0 0,1 14 0 0 0,-1 20 123 0 0,2-24-5601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5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6912 0 0,'1'2'6490'0'0,"0"1"-6163"0"0,1 0 0 0 0,-1 0 0 0 0,0 0 0 0 0,-1 1 0 0 0,1-1 0 0 0,0 0 0 0 0,-1 1-1 0 0,0-1 1 0 0,0 5 0 0 0,0-3-277 0 0,0-1 0 0 0,1 0-1 0 0,-1 1 1 0 0,1-1 0 0 0,0 0 0 0 0,2 6-1 0 0,-1-2 63 0 0,0 0 0 0 0,0 1 0 0 0,0 0 0 0 0,-1-1 0 0 0,-1 1 0 0 0,0 15-1 0 0,2 18 418 0 0,21 90 899 0 0,-22-112-1244 0 0,-1-15-146 0 0,0-1 1 0 0,0 0 0 0 0,1 1 0 0 0,0-1 0 0 0,-1 0 0 0 0,2 1 0 0 0,-1-1 0 0 0,3 7 0 0 0,-1-3 194 0 0,-4-15 249 0 0,-2-10-363 0 0,4-2-76 0 0,-1 13-38 0 0,1 0 0 0 0,-1 0 1 0 0,-1-11-1 0 0,0 14-8 0 0,1 1 0 0 0,0-1-1 0 0,0 1 1 0 0,0-1 0 0 0,1 1-1 0 0,-1 0 1 0 0,2-5-1 0 0,0-14-41 0 0,-2 15 3 0 0,0 0 1 0 0,0 1-1 0 0,1-1 0 0 0,0 0 0 0 0,2-8 0 0 0,1-3-83 0 0,-3 11 57 0 0,1 0 1 0 0,-1 1-1 0 0,6-11 0 0 0,3-10-133 0 0,-7 14 155 0 0,0 1-1 0 0,1-1 1 0 0,0 1-1 0 0,1 0 1 0 0,0 0-1 0 0,1 0 1 0 0,8-11-1 0 0,4-7-19 0 0,-15 23 57 0 0,0 0 0 0 0,0 0 0 0 0,1 1-1 0 0,0-1 1 0 0,0 1 0 0 0,1 0 0 0 0,9-8-1 0 0,-7 8 10 0 0,12-2-64 0 0,-17 5 61 0 0,10 0-58 0 0,-5 4 8 0 0,2 4 42 0 0,-7-4 11 0 0,1 1 0 0 0,-1-1 0 0 0,0 1 0 0 0,0-1 0 0 0,0 1 0 0 0,0 0 0 0 0,0 0 0 0 0,-1 0 0 0 0,1 0 0 0 0,-1 0 0 0 0,0 0 0 0 0,0 0 0 0 0,0 0 0 0 0,0 0 0 0 0,0 5 0 0 0,0 4 0 0 0,0 1 0 0 0,-2 22 0 0 0,0-8 0 0 0,6 100 0 0 0,22-2 171 0 0,-22-105-107 0 0,6 7 0 0 0,-5-16-21 0 0,7 6-33 0 0,-9-14-10 0 0,5 4 0 0 0,1-6-60 0 0,14-3-1960 0 0,-11-3-2395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5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7368 0 0,'0'0'910'0'0,"0"2"-124"0"0,0 23 1856 0 0,7 41 1 0 0,-5-54-2122 0 0,-1 23 0 0 0,1 1 193 0 0,1-1 79 0 0,-3-24-442 0 0,1-1 0 0 0,4 20 0 0 0,-3-24-195 0 0,-1 1 0 0 0,0 0 0 0 0,-1 11 0 0 0,0-11-43 0 0,1 0 1 0 0,-1 1-1 0 0,1-1 1 0 0,2 9-1 0 0,1 9 272 0 0,-4-23-193 0 0,0-1-32 0 0,2 16-45 0 0,-4-21 266 0 0,1 1-393 0 0,-1 0 0 0 0,1 0 0 0 0,-1 0 0 0 0,1 0 0 0 0,0-1 0 0 0,0 1 0 0 0,1 0-1 0 0,-1 0 1 0 0,0-1 0 0 0,1 1 0 0 0,0-1 0 0 0,0-2 0 0 0,6-46-195 0 0,-4 33 233 0 0,-1 13-93 0 0,1 0 1 0 0,-1 0-1 0 0,6-11 1 0 0,-5 12-12 0 0,0-1 1 0 0,0 1-1 0 0,1-10 1 0 0,-1 8 2 0 0,-1-1 0 0 0,1 1 0 0 0,4-9 0 0 0,2-13-23 0 0,-7 26 97 0 0,0 0-1 0 0,0 0 0 0 0,0 0 0 0 0,1 0 0 0 0,-1 0 1 0 0,1 0-1 0 0,2-3 0 0 0,4-10-44 0 0,-4 9 37 0 0,-1 0 0 0 0,1 0 0 0 0,1 1 0 0 0,-1-1 0 0 0,1 1 0 0 0,7-7 0 0 0,-5 4-4 0 0,3-7 1 0 0,-9 14 6 0 0,0 0-1 0 0,0-1 1 0 0,0 1-1 0 0,1 0 1 0 0,-1 0-1 0 0,1 0 1 0 0,1-2-1 0 0,2 0 6 0 0,-1 0 0 0 0,1 0 0 0 0,0 1 0 0 0,0-1 0 0 0,0 1 0 0 0,0 1 0 0 0,1-1 0 0 0,-1 1 0 0 0,11-4 0 0 0,-14 6-2 0 0,0-1 1 0 0,-1 1-1 0 0,1-1 0 0 0,0 1 1 0 0,0 0-1 0 0,0 0 0 0 0,0 0 1 0 0,0 0-1 0 0,0 0 1 0 0,0 0-1 0 0,-1 1 0 0 0,1-1 1 0 0,0 1-1 0 0,0-1 1 0 0,0 1-1 0 0,-1 0 0 0 0,1-1 1 0 0,2 2-1 0 0,2 1-1 0 0,-5-2 4 0 0,0-1 0 0 0,0 0 0 0 0,0 1 0 0 0,0-1 0 0 0,0 1 0 0 0,0-1 0 0 0,0 1 0 0 0,0 0 0 0 0,0-1 0 0 0,0 1 0 0 0,-1 0 0 0 0,1-1-1 0 0,0 1 1 0 0,0 0 0 0 0,-1 0 0 0 0,1 0 0 0 0,-1 0 0 0 0,1 0 0 0 0,0 0 0 0 0,0 1 0 0 0,1 2-9 0 0,2 3 9 0 0,0 1 1 0 0,-1-1 0 0 0,1 1 0 0 0,-2-1-1 0 0,5 16 1 0 0,-3-3 166 0 0,2 26 0 0 0,-2 49 72 0 0,0 1-112 0 0,-2-71-77 0 0,-2-13-65 0 0,1 0 1 0 0,5 19-1 0 0,-2-7-1302 0 0,-3-4-5209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6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1376 0 0,'0'0'8640'0'0,"2"2"-8219"0"0,1 1-215 0 0,0 0-1 0 0,0 1 1 0 0,0-1-1 0 0,0 1 1 0 0,-1 0-1 0 0,0-1 1 0 0,4 9-1 0 0,11 33 863 0 0,-12-33-761 0 0,20 76 885 0 0,-7-22-642 0 0,-9-30-500 0 0,29 120 550 0 0,-33-119-424 0 0,-4-31-135 0 0,-1 0 1 0 0,1 0 0 0 0,0 1-1 0 0,0-1 1 0 0,1 0 0 0 0,0 0-1 0 0,4 10 1 0 0,-5-15-35 0 0,-1 0-1 0 0,1 0 1 0 0,-1-1 0 0 0,1 1 0 0 0,-1 0-1 0 0,0 0 1 0 0,1 0 0 0 0,-1 0 0 0 0,0 0-1 0 0,0 0 1 0 0,0 0 0 0 0,1 0 0 0 0,-1 0-1 0 0,0 0 1 0 0,0 0 0 0 0,-1 2 0 0 0,1 7 110 0 0,0-9 261 0 0,5-12-303 0 0,-2 3-67 0 0,0 0-1 0 0,-1 0 1 0 0,0-1-1 0 0,-1 1 0 0 0,1 0 1 0 0,-1-11-1 0 0,2-11-20 0 0,0 8-66 0 0,-1 9 37 0 0,0 0 0 0 0,5-17-1 0 0,0-1-131 0 0,4-9-96 0 0,-7 15 87 0 0,-4 21 166 0 0,1 1 0 0 0,-1-1 0 0 0,1 0 1 0 0,0 0-1 0 0,0 0 0 0 0,0 1 0 0 0,0-1 0 0 0,1 0 0 0 0,3-5 1 0 0,-5 9-6 0 0,0-1 0 0 0,1 1 0 0 0,-1 0 1 0 0,0 0-1 0 0,1-1 0 0 0,-1 1 0 0 0,0 0 1 0 0,1 0-1 0 0,-1 0 0 0 0,1-1 0 0 0,-1 1 1 0 0,0 0-1 0 0,1 0 0 0 0,-1 0 0 0 0,1 0 1 0 0,-1 0-1 0 0,0 0 0 0 0,1 0 1 0 0,-1 0-1 0 0,1 0 0 0 0,-1 0 0 0 0,1 0 1 0 0,-1 0-1 0 0,0 0 0 0 0,1 0 0 0 0,-1 0 1 0 0,1 1-1 0 0,-1-1 0 0 0,0 0 0 0 0,1 0 1 0 0,-1 0-1 0 0,0 1 0 0 0,1-1 0 0 0,-1 0 1 0 0,0 0-1 0 0,1 1 0 0 0,-1-1 1 0 0,0 0-1 0 0,1 1 0 0 0,-1-1 0 0 0,0 1 1 0 0,14 14 75 0 0,-13-14-110 0 0,16 23 9 0 0,-2 0 1 0 0,-1 1-1 0 0,14 32 1 0 0,-27-55 37 0 0,34 91-12 0 0,-27-81-28 0 0,-7-11 57 0 0,0 0 0 0 0,0 0 0 0 0,0 0 0 0 0,0 0 0 0 0,0 0 0 0 0,-1 0 0 0 0,1 0 0 0 0,0 1 0 0 0,0 1 0 0 0,0 0 5 0 0,-1-1 0 0 0,1 1 0 0 0,0-1 0 0 0,1 1 1 0 0,-1-1-1 0 0,0 0 0 0 0,1 0 0 0 0,-1 1 0 0 0,4 2 1 0 0,2 2-4 0 0,-6-6 58 0 0,0-1-36 0 0,-1 0 0 0 0,1 0 0 0 0,-1 0-1 0 0,1 0 1 0 0,-1 0 0 0 0,1 0 0 0 0,-1-1-1 0 0,1 1 1 0 0,-1 0 0 0 0,1 0 0 0 0,-1-1-1 0 0,0 1 1 0 0,1 0 0 0 0,-1 0 0 0 0,0-1-1 0 0,1 1 1 0 0,-1-1 0 0 0,0 1 0 0 0,1 0 0 0 0,-1-1-1 0 0,0 1 1 0 0,1-1 0 0 0,-1 1 0 0 0,0-1-1 0 0,5-17 284 0 0,-3-25-115 0 0,-2 36-76 0 0,0-156 726 0 0,-4 70-356 0 0,2 54-492 0 0,1 31-21 0 0,0-1 1 0 0,1 1-1 0 0,0-1 1 0 0,0 0-1 0 0,1 1 1 0 0,2-12-1 0 0,-2 15 3 0 0,0-1 0 0 0,0 0-1 0 0,-1-9 1 0 0,1-11 84 0 0,0 24-42 0 0,0-6-397 0 0,0 1 0 0 0,5-15-1 0 0,-1 9-270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7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226 123 2760 0 0,'0'0'125'0'0,"-1"-1"233"0"0,-14-28 6013 0 0,-5-7-5196 0 0,11 25-293 0 0,1 1 0 0 0,-16-14-1 0 0,15 15-234 0 0,7 8-594 0 0,1 1 0 0 0,0-1 1 0 0,0 1-1 0 0,0 0 0 0 0,-1-1 1 0 0,1 1-1 0 0,0 0 0 0 0,0 0 0 0 0,-1 0 1 0 0,1 0-1 0 0,0 0 0 0 0,0 0 1 0 0,-1 0-1 0 0,0 1 0 0 0,-2-1 147 0 0,2 1-137 0 0,-1-1 1 0 0,1 1 0 0 0,0-1 0 0 0,0 1 0 0 0,0 0-1 0 0,0-1 1 0 0,0 1 0 0 0,0 0 0 0 0,0 0 0 0 0,0 1-1 0 0,0-1 1 0 0,0 0 0 0 0,0 1 0 0 0,1-1 0 0 0,-1 1 0 0 0,-2 2-1 0 0,-3 5 153 0 0,-12 19 0 0 0,15-21-173 0 0,-26 51 205 0 0,28-52-239 0 0,0 1-1 0 0,0-1 1 0 0,1 1-1 0 0,-1-1 1 0 0,1 1-1 0 0,1 0 1 0 0,-1 10-1 0 0,0 9 4 0 0,-6 51 16 0 0,6-68-14 0 0,2 0 0 0 0,-1 1 1 0 0,1-1-1 0 0,1 0 1 0 0,0 1-1 0 0,3 10 0 0 0,2 6-14 0 0,-6-21 0 0 0,0-1 0 0 0,-1 0 0 0 0,2 0 0 0 0,-1 0 0 0 0,1 0 0 0 0,-1 0 0 0 0,1 0 0 0 0,2 4 0 0 0,8 14 0 0 0,-9-17 0 0 0,0 0 0 0 0,-1 0 0 0 0,2 0 0 0 0,4 7 0 0 0,1-3 0 0 0,-6-8 0 0 0,-2-1 0 0 0,0 0 0 0 0,0 0 0 0 0,-1 0 0 0 0,1 0 0 0 0,0 1 0 0 0,0-1 0 0 0,-1 0 0 0 0,1 0 0 0 0,0 1 0 0 0,0-1 0 0 0,-1 0 0 0 0,1 1 0 0 0,0-1 0 0 0,-1 1 0 0 0,2 0 0 0 0,10 6-1 0 0,1-4 13 0 0,-12-2 41 0 0,0-2 1 0 0,14-8 14 0 0,-13 9-67 0 0,-1-1 0 0 0,0 0 0 0 0,1 1 0 0 0,-1-1 0 0 0,0 0 0 0 0,0 0 0 0 0,1 0 0 0 0,-1 0 0 0 0,0 0-1 0 0,0-1 1 0 0,0 1 0 0 0,0 0 0 0 0,0 0 0 0 0,-1-1 0 0 0,1 1 0 0 0,0-1 0 0 0,0-1 0 0 0,5-13 13 0 0,-1 0 0 0 0,-1-1-1 0 0,5-30 1 0 0,3-16-16 0 0,-10 54-20 0 0,0-1 0 0 0,0 1 0 0 0,0-15 0 0 0,-3 9 22 0 0,0 12 0 0 0,1 0 0 0 0,0 1 0 0 0,0-1 0 0 0,0 0 0 0 0,0 0 0 0 0,1-3 0 0 0,12-80 0 0 0,-12 79-10 0 0,4 31-44 0 0,-4-4 83 0 0,4 26 0 0 0,-2-25 33 0 0,1 27 0 0 0,-3-15 37 0 0,9 46-1 0 0,-4-43-21 0 0,-4-12 0 0 0,-1-16-73 0 0,0 1-1 0 0,0-1 1 0 0,3 9-1 0 0,7 17-206 0 0,-5-22-4622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46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0 6448 0 0,'0'0'585'0'0,"2"1"-421"0"0,6 3 1056 0 0,-7-2-777 0 0,5 5-51 0 0,-5-5 332 0 0,-2 0-374 0 0,-10 34 1040 0 0,11-35-1354 0 0,-1 1 1 0 0,1-1-1 0 0,-1 1 1 0 0,1-1 0 0 0,0 1-1 0 0,0 0 1 0 0,0-1-1 0 0,0 1 1 0 0,0-1 0 0 0,0 1-1 0 0,1 2 1 0 0,-1 4 97 0 0,-4 13 161 0 0,4-21-284 0 0,0 1 1 0 0,0-1-1 0 0,0 1 1 0 0,0 0-1 0 0,0-1 1 0 0,0 1-1 0 0,0 0 1 0 0,0-1-1 0 0,0 1 1 0 0,0-1-1 0 0,0 1 1 0 0,0 0-1 0 0,1-1 1 0 0,-1 1-1 0 0,0-1 1 0 0,0 1-1 0 0,1 0 1 0 0,-1-1 0 0 0,1 1-1 0 0,0 2 29 0 0,3 9 135 0 0,-1 1 0 0 0,-1 0 0 0 0,1 22 0 0 0,2 7 133 0 0,-5-41-302 0 0,1 1 1 0 0,-1-1-1 0 0,0 0 0 0 0,0 0 0 0 0,-1 0 0 0 0,1 0 1 0 0,0 0-1 0 0,0 0 0 0 0,0 0 0 0 0,-1 0 0 0 0,1 1 1 0 0,0-1-1 0 0,-1 0 0 0 0,1 0 0 0 0,-1 0 0 0 0,0 0 1 0 0,0 1-1 0 0,-5 12 65 0 0,5 4-32 0 0,1-15-31 0 0,0-1 0 0 0,1 1 0 0 0,-2 0 0 0 0,1-1 0 0 0,0 1 0 0 0,-1 0 0 0 0,1-1 1 0 0,-1 1-1 0 0,0-1 0 0 0,-2 6 0 0 0,2-5-7 0 0,-1-1 6 0 0,1 0-1 0 0,0 0 1 0 0,0 0-1 0 0,0 0 1 0 0,0 0-1 0 0,0 0 0 0 0,0 0 1 0 0,1 0-1 0 0,-1 1 1 0 0,1-1-1 0 0,0 0 1 0 0,-1 5-1 0 0,1 0 7 0 0,-1-1 0 0 0,0 1 0 0 0,-3 9 0 0 0,-2 14 42 0 0,5-26-52 0 0,-4 62 5 0 0,5-55 6 0 0,-1-1 0 0 0,-1 1 0 0 0,0-1 1 0 0,-5 13-1 0 0,5-15-6 0 0,-1 1 0 0 0,1-1 0 0 0,1 1 0 0 0,-1 0 0 0 0,2 0 0 0 0,-1 17 1 0 0,1-23-9 0 0,0 0 0 0 0,0 0 0 0 0,0 0 0 0 0,-1 0 0 0 0,0 0 0 0 0,1-1 0 0 0,-1 1 0 0 0,-2 4 0 0 0,-2 11 0 0 0,2-2 0 0 0,1 1 0 0 0,1 20 0 0 0,-2-29 0 0 0,-2 9 0 0 0,5-11 0 0 0,0 3 0 0 0,1 2 0 0 0,2-4 10 0 0,-2-6 44 0 0,-1 0-7 0 0,2 2-38 0 0,7 6 132 0 0,-7-7 206 0 0,-1-1-281 0 0,4 2 12 0 0,-3-2 66 0 0,2 2-57 0 0,0 1 1 0 0,0-1 0 0 0,0 0 0 0 0,1 0 0 0 0,4 2 0 0 0,0 0-39 0 0,0-1 104 0 0,-8-4-152 0 0,0 0 1 0 0,-1 0 0 0 0,1 0-1 0 0,0 0 1 0 0,-1 1 0 0 0,1-1-1 0 0,0 0 1 0 0,-1 0-1 0 0,1 1 1 0 0,-1-1 0 0 0,1 0-1 0 0,-1 1 1 0 0,1-1-1 0 0,0 1 1 0 0,-1-1 0 0 0,1 0-1 0 0,-1 1 1 0 0,0-1-1 0 0,1 1 1 0 0,-1 0 0 0 0,1-1-1 0 0,-1 1 1 0 0,1 0-1 0 0,-1 0-1 0 0,0-1 0 0 0,1 1 0 0 0,-1 0-1 0 0,0-1 1 0 0,1 1 0 0 0,-1-1 0 0 0,1 1-1 0 0,-1-1 1 0 0,1 1 0 0 0,-1-1 0 0 0,1 1-1 0 0,-1-1 1 0 0,1 0 0 0 0,0 1-1 0 0,-1-1 1 0 0,1 0 0 0 0,0 1 0 0 0,1-1-1 0 0,18 10 60 0 0,4 1 5 0 0,14-6 56 0 0,-29-5-116 0 0,1 2 0 0 0,-1-1-1 0 0,1 1 1 0 0,12 4 0 0 0,-5 0-4 0 0,-13-5 1 0 0,0 0 0 0 0,0 0 0 0 0,0 1 0 0 0,0 0 0 0 0,0 0 0 0 0,-1 0-1 0 0,1 0 1 0 0,-1 0 0 0 0,0 0 0 0 0,5 6 0 0 0,-1-2 37 0 0,-1-2-22 0 0,7 1-16 0 0,-8-1 3 0 0,-3-3 5 0 0,0 0 0 0 0,-1 0 0 0 0,1 0 0 0 0,0 0 0 0 0,0 0-1 0 0,0-1 1 0 0,0 1 0 0 0,4 0 0 0 0,-2 0 4 0 0,-1-1-1 0 0,1 1 1 0 0,0-1-1 0 0,0 0 0 0 0,-1 0 1 0 0,5 0-1 0 0,4-1 37 0 0,36 15 80 0 0,-45-13-85 0 0,0 3-22 0 0,0-3 22 0 0,6 1-22 0 0,-6-1 22 0 0,-2-1-41 0 0,1-1 0 0 0,-1 1-1 0 0,0 0 1 0 0,0 1 0 0 0,0-1 0 0 0,0 0 0 0 0,0 0 0 0 0,0 0 0 0 0,0 1 0 0 0,0-1-1 0 0,0 0 1 0 0,0 1 0 0 0,0-1 0 0 0,1 1 0 0 0,-1 0 1 0 0,1 0 1 0 0,-1-1-1 0 0,0 1 0 0 0,1-1 1 0 0,-1 1-1 0 0,0-1 0 0 0,1 0 1 0 0,-1 1-1 0 0,0-1 0 0 0,1 0 0 0 0,-1 0 1 0 0,1 0-1 0 0,2 0 0 0 0,34 0 72 0 0,-35-1-32 0 0,7-4-34 0 0,-4 3 16 0 0,3 1 15 0 0,2-2-24 0 0,-4-5 64 0 0,-3 2-34 0 0,-1 0 0 0 0,1 0 0 0 0,-1 0 0 0 0,0 0 0 0 0,-1-1 0 0 0,0 1 0 0 0,2-9 0 0 0,0-1-118 0 0,-3 11 72 0 0,0 1 0 0 0,0-1 0 0 0,0 1 0 0 0,-1-1 0 0 0,1 1 0 0 0,-2-6 0 0 0,1 8 0 0 0,-1-9 0 0 0,1 8 0 0 0,0 1 0 0 0,0 0 0 0 0,0-1 0 0 0,0 1 0 0 0,0-1 0 0 0,1-3 0 0 0,0 0 54 0 0,-1 0 0 0 0,1 0 0 0 0,-2-9-1 0 0,1 9-58 0 0,0 1 0 0 0,0-1 0 0 0,0 0 0 0 0,1 1 0 0 0,1-8-1 0 0,-2 6 6 0 0,0 6 3 0 0,0 0 1 0 0,0 0-1 0 0,0 0 1 0 0,0 0-1 0 0,0 0 1 0 0,0 0-1 0 0,0 0 1 0 0,1 0-1 0 0,-1 0 0 0 0,0 0 1 0 0,0 0-1 0 0,1 0 1 0 0,-1 0-1 0 0,1 0 1 0 0,-1 0-1 0 0,1 0 1 0 0,-1 0-1 0 0,2-1 1 0 0,-1-2-25 0 0,0 1-1 0 0,-1-1 1 0 0,1 0 0 0 0,-1 0 0 0 0,0 0 0 0 0,0 0-1 0 0,0 0 1 0 0,-2-7 0 0 0,1-9 178 0 0,4-1-45 0 0,-3 18-110 0 0,1 0 0 0 0,-1 0 0 0 0,1 0 0 0 0,-1 0 0 0 0,0 0 0 0 0,0 0 0 0 0,-1-4 0 0 0,1 5-2 0 0,0 0 0 0 0,0 1 0 0 0,-1-1 0 0 0,2 0 0 0 0,-1 1 0 0 0,0-1 0 0 0,0 0 0 0 0,0 1 0 0 0,1-1 0 0 0,0-1 0 0 0,1-10 0 0 0,3-49 0 0 0,3-12 192 0 0,-3 7-376 0 0,3 36 275 0 0,-7 13 20 0 0,0 14-131 0 0,-1 0 0 0 0,1 0 1 0 0,-1 1-1 0 0,0-1 1 0 0,-1 0-1 0 0,0-6 0 0 0,-1 1 13 0 0,1-1 0 0 0,1 1 0 0 0,-1-1 0 0 0,3-17-1 0 0,-1-5 186 0 0,-1-35-182 0 0,0 60-42 0 0,-3 0 85 0 0,-1 2-26 0 0,3 5-13 0 0,1-1 0 0 0,0 1 0 0 0,0-1 0 0 0,-1 1 0 0 0,1-1 0 0 0,0 1 0 0 0,0-1 0 0 0,-1 1 0 0 0,1-1 0 0 0,0 1 0 0 0,0-1 0 0 0,0 1 0 0 0,0-1 0 0 0,0 1 0 0 0,0-1 0 0 0,0 1 0 0 0,0-1 0 0 0,0 1 0 0 0,0-1 0 0 0,0 1 0 0 0,0-1 0 0 0,0 1 0 0 0,1-1 0 0 0,-1-2 0 0 0,-2-5 0 0 0,3 3 0 0 0,-3-1-10 0 0,1 5-22 0 0,-17-3 74 0 0,10 1-42 0 0,7 2 1 0 0,-1 1-1 0 0,1-1 1 0 0,-1 1-1 0 0,0-1 1 0 0,1 1-1 0 0,-1 0 1 0 0,1 0-1 0 0,-1 0 1 0 0,0 0-1 0 0,1 0 1 0 0,-1 0-1 0 0,-2 1 0 0 0,-4 0 120 0 0,6-1-92 0 0,-8 0 111 0 0,0 0 1 0 0,0 0 0 0 0,0-1 0 0 0,0-1 0 0 0,-12-3-1 0 0,-17-6 231 0 0,-32-12 188 0 0,56 18-466 0 0,0 0-1 0 0,-23-4 0 0 0,15 4-18 0 0,5 2-56 0 0,0 1 0 0 0,1 1 0 0 0,-1 1 0 0 0,-19 1 0 0 0,-4 0-25 0 0,30 0 8 0 0,8 0 0 0 0,0-1 0 0 0,0 0 0 0 0,0 0 0 0 0,-1 0 0 0 0,1 0 0 0 0,0-1 0 0 0,-5 0 0 0 0,1-1-26 0 0,6 1-149 0 0,-1 0 1 0 0,0 0 0 0 0,1 0 0 0 0,-1 0-1 0 0,0 0 1 0 0,1 0 0 0 0,-1 0-1 0 0,1 0 1 0 0,0 0 0 0 0,-2-3-1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48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229 150 4608 0 0,'0'0'353'0'0,"-1"-1"-30"0"0,-10-21 2995 0 0,-13-32 0 0 0,16 35-3050 0 0,-9-16 1864 0 0,16 33-1828 0 0,-4-4 596 0 0,5 6-868 0 0,0-1-1 0 0,-1 0 1 0 0,1 1 0 0 0,0-1 0 0 0,-1 1-1 0 0,1-1 1 0 0,0 1 0 0 0,-1-1 0 0 0,1 1-1 0 0,-1-1 1 0 0,1 1 0 0 0,-1 0 0 0 0,1-1-1 0 0,-1 1 1 0 0,1 0 0 0 0,-2-1 0 0 0,-4-1 116 0 0,3 1 1 0 0,-1 7-87 0 0,-4 3-34 0 0,7-9-25 0 0,1 1 0 0 0,-1-1 0 0 0,0 1 0 0 0,0 0 0 0 0,1-1 0 0 0,-1 1 0 0 0,0 0 0 0 0,1-1 0 0 0,-1 1 0 0 0,1 0 0 0 0,-1 0 0 0 0,1 0 0 0 0,-1-1 0 0 0,0 3 0 0 0,-13 30-4 0 0,11-28 1 0 0,0 1 0 0 0,0 0 0 0 0,0 0 0 0 0,1 0 0 0 0,0 0 0 0 0,1 0 0 0 0,-1 0 0 0 0,0 9 0 0 0,-3 33 0 0 0,6-34 0 0 0,0-11 0 0 0,1 0 0 0 0,1 7 0 0 0,7 8 95 0 0,-9-16-7 0 0,8 7 72 0 0,17 28 145 0 0,-26-36-294 0 0,1 0 0 0 0,0 0 0 0 0,0 0 0 0 0,-1 0 0 0 0,1 0 0 0 0,0 0 0 0 0,0 0 0 0 0,0-1-1 0 0,0 1 1 0 0,0 0 0 0 0,0 0 0 0 0,2 0 0 0 0,19 14 34 0 0,-10-7 9 0 0,12 4-1 0 0,-15-7-43 0 0,-6-4-9 0 0,0 0-1 0 0,0 0 0 0 0,0 1 0 0 0,0 0 1 0 0,0-1-1 0 0,-1 1 0 0 0,4 3 0 0 0,-1-1 9 0 0,-4-3-5 0 0,0 0 0 0 0,1 0 0 0 0,-1 0 0 0 0,0 0 0 0 0,1 0 0 0 0,-1 0 0 0 0,0 1-1 0 0,0-1 1 0 0,0 0 0 0 0,0 1 0 0 0,0-1 0 0 0,0 1 0 0 0,0 1 0 0 0,5 6-6 0 0,-2-6 3 0 0,6 15 5 0 0,-7-13-2 0 0,-1 0 5 0 0,0 0 0 0 0,0 0 1 0 0,0 0-1 0 0,-1 1 0 0 0,1 5 0 0 0,4 15 53 0 0,-6-23-55 0 0,1 0-1 0 0,-1-1 0 0 0,0 1 1 0 0,0 0-1 0 0,0 0 0 0 0,0 0 0 0 0,0 0 1 0 0,-1-1-1 0 0,0 5 0 0 0,-2 12 6 0 0,2-13 12 0 0,0 0 1 0 0,0 0-1 0 0,0 0 1 0 0,-3 8-1 0 0,-2 7 211 0 0,5-15-115 0 0,-1 0-1 0 0,0-1 0 0 0,0 1 0 0 0,0 0 0 0 0,-1-1 0 0 0,1 0 0 0 0,-1 1 0 0 0,-1-1 0 0 0,1 0 0 0 0,-1-1 0 0 0,0 1 0 0 0,0 0 0 0 0,0-1 0 0 0,0 0 0 0 0,-1 0 0 0 0,-8 5 0 0 0,-6 3 356 0 0,15-10-357 0 0,0 1 0 0 0,0 0 0 0 0,0-1 0 0 0,-1 0 0 0 0,1 0 0 0 0,0 0 0 0 0,-1-1 0 0 0,1 1 0 0 0,-1-1 0 0 0,0 0-1 0 0,1 0 1 0 0,-7 0 0 0 0,5-1-59 0 0,1 0 0 0 0,-1 0 0 0 0,0 0 0 0 0,0-1 0 0 0,1 0 0 0 0,-1 0 0 0 0,0-1 0 0 0,1 1 0 0 0,-1-1 0 0 0,1 0 0 0 0,0-1 0 0 0,0 1 0 0 0,0-1 0 0 0,0 0 0 0 0,-5-4 0 0 0,-7-6-118 0 0,14 11-189 0 0,0 0 0 0 0,0 0 0 0 0,0 0-1 0 0,0-1 1 0 0,0 1 0 0 0,1-1-1 0 0,-4-4 1 0 0,0-4-899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3:56.74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905 357 6912 0 0,'-1'-5'82'0'0,"0"1"-1"0"0,0-1 1 0 0,0 1 0 0 0,1-1 0 0 0,-1 1-1 0 0,1-1 1 0 0,0 1 0 0 0,1-1 0 0 0,0-7 0 0 0,2-1 909 0 0,14-46 4378 0 0,-35 56-4123 0 0,11 2-875 0 0,1 1 0 0 0,0-1 0 0 0,-1 0 0 0 0,-10-4 0 0 0,10 2-37 0 0,1 1 0 0 0,0-1 0 0 0,-11-7 0 0 0,9 6 37 0 0,1-1 0 0 0,-13-4-1 0 0,8 5 13 0 0,0-2 0 0 0,1 1 0 0 0,-19-14 0 0 0,3 6 57 0 0,11 7-269 0 0,7 2-106 0 0,0 1-1 0 0,0 0 1 0 0,0 0-1 0 0,-13-1 1 0 0,-23-7 25 0 0,31 7-70 0 0,-1 0 0 0 0,-26-2 0 0 0,6 1-20 0 0,13 3 38 0 0,-3 3-12 0 0,17 0-26 0 0,0-1 0 0 0,0 1 0 0 0,-1 0 0 0 0,1 1 0 0 0,0 0 0 0 0,0 0 0 0 0,1 0 0 0 0,-1 1 0 0 0,0 1 0 0 0,1-1 0 0 0,0 1 0 0 0,0 0 0 0 0,0 1 0 0 0,0 0 0 0 0,-6 6 0 0 0,5-4 0 0 0,0 0 0 0 0,1 0 0 0 0,0 1 0 0 0,1 0 0 0 0,-10 14 0 0 0,-4 2 0 0 0,0 0 0 0 0,-45 76 0 0 0,56-85 0 0 0,-5 9 0 0 0,-17 39 0 0 0,11-26 0 0 0,15-29 0 0 0,1 0 0 0 0,-1 0 0 0 0,-4 16 0 0 0,-5 15 0 0 0,4-6 0 0 0,8-28 0 0 0,0 1 0 0 0,0-1 0 0 0,1 1 0 0 0,0-1 0 0 0,0 1 0 0 0,0 6 0 0 0,0-8 0 0 0,1 1 0 0 0,-1-1 0 0 0,0 1 0 0 0,-1 5 0 0 0,-3 17 0 0 0,5-20 0 0 0,0 0 0 0 0,0 1 0 0 0,0 0 0 0 0,1-1 0 0 0,3 15 0 0 0,-1-10 0 0 0,-1 0 0 0 0,2 16 0 0 0,-4-18 0 0 0,2 0 0 0 0,0 1 0 0 0,0-1 0 0 0,5 13 0 0 0,-1-6 0 0 0,1 0 0 0 0,1-1 0 0 0,1 0 0 0 0,0 0 0 0 0,1-1 0 0 0,0 0 0 0 0,18 18 0 0 0,-13-18 0 0 0,-2-1 0 0 0,25 19 0 0 0,-32-29 0 0 0,5 6 0 0 0,1-1 0 0 0,1 0 0 0 0,0-1 0 0 0,0-1 0 0 0,0 0 0 0 0,28 9 0 0 0,-18-9 0 0 0,-15-4 0 0 0,-1-1 0 0 0,1 0 0 0 0,11 1 0 0 0,54 3 0 0 0,27-1 64 0 0,-45 0-64 0 0,-43-3 0 0 0,1-1 0 0 0,0 0 0 0 0,0 0 0 0 0,22-3 0 0 0,-19 0 23 0 0,-1-1 0 0 0,0-1-1 0 0,0 0 1 0 0,0 0 0 0 0,-1-1-1 0 0,1-1 1 0 0,20-12 0 0 0,4-4 11 0 0,-24 14-21 0 0,0-1 1 0 0,15-11-1 0 0,94-91 278 0 0,-117 102-242 0 0,0-1 1 0 0,0 0-1 0 0,-1 0 0 0 0,0-1 1 0 0,-1 1-1 0 0,0-1 1 0 0,5-17-1 0 0,3-6 91 0 0,9-24 168 0 0,-19 51-267 0 0,-1-1 1 0 0,1 1-1 0 0,-1 0 1 0 0,1-9 0 0 0,6-20 144 0 0,-8 33-169 0 0,-1 0 1 0 0,1 0-1 0 0,-1-1 0 0 0,1 1 0 0 0,-1-5 0 0 0,1-11 62 0 0,-1 13-60 0 0,1 1 0 0 0,-1-1 0 0 0,-1 1 0 0 0,1-1 0 0 0,-1 1 0 0 0,0-1 0 0 0,0 1 0 0 0,-5-11 0 0 0,-1-13 20 0 0,2 2-7 0 0,-1-52 0 0 0,3 42-42 0 0,-7 44-54 0 0,2-1 40 0 0,5-3 15 0 0,-1 0-1 0 0,1 0 1 0 0,0 0-1 0 0,0 1 1 0 0,0-1-1 0 0,0 1 1 0 0,0-1-1 0 0,1 1 1 0 0,0 0-1 0 0,-3 6 1 0 0,4-1-23 0 0,1-9 33 0 0,0 0 0 0 0,0 1 1 0 0,0-1-1 0 0,0 0 1 0 0,0 0-1 0 0,0 1 1 0 0,0-1-1 0 0,0 0 0 0 0,0 0 1 0 0,0 1-1 0 0,0-1 1 0 0,0 0-1 0 0,0 0 0 0 0,0 1 1 0 0,0-1-1 0 0,0 0 1 0 0,1 0-1 0 0,-1 0 1 0 0,0 0-1 0 0,0 1 0 0 0,0-1 1 0 0,0 0-1 0 0,1 0 1 0 0,-1 0-1 0 0,0 0 0 0 0,0 1 1 0 0,0-1-1 0 0,1 0 1 0 0,-1 0-1 0 0,0 0 1 0 0,0 0-1 0 0,1 0 0 0 0,-1 0 1 0 0,6 5-86 0 0,-6-4 78 0 0,1 0 1 0 0,-1 0 0 0 0,1 0-1 0 0,0-1 1 0 0,-1 1 0 0 0,1 0 0 0 0,0-1-1 0 0,-1 1 1 0 0,1 0 0 0 0,0-1 0 0 0,0 1-1 0 0,-1-1 1 0 0,1 1 0 0 0,0-1-1 0 0,0 1 1 0 0,0-1 0 0 0,0 0 0 0 0,0 1-1 0 0,0-1 1 0 0,0 0 0 0 0,0 0-1 0 0,0 0 1 0 0,1 0 0 0 0,28-1 94 0 0,-16 0-63 0 0,35 1-288 0 0,-40 0 262 0 0,-1 0 0 0 0,17-1 0 0 0,2-1 0 0 0,-9 1 0 0 0,-1-1 0 0 0,1-1 1 0 0,-1-1-1 0 0,0 0 0 0 0,21-9 0 0 0,9-2-11 0 0,-12 2-20 0 0,-28 10 25 0 0,1-1 1 0 0,0 2-1 0 0,12-4 0 0 0,89-24-31 0 0,-11 2 21 0 0,-4 0 19 0 0,-65 18-10 0 0,36-8 0 0 0,-38 11 7 0 0,0-1 0 0 0,29-13 0 0 0,32-9 0 0 0,-64 21 25 0 0,-18 7-16 0 0,1 0 1 0 0,0-1 0 0 0,7 0 0 0 0,12-2-21 0 0,26-10 0 0 0,11-2-20 0 0,-27 8 18 0 0,14-3 15 0 0,-32 8-2 0 0,0 0 0 0 0,18-6 0 0 0,12-4 0 0 0,275-60 64 0 0,-282 61-86 0 0,-35 10 16 0 0,1 1 0 0 0,0 0 0 0 0,0 0 0 0 0,0 0 0 0 0,0 1 0 0 0,11-1 0 0 0,-9 2 16 0 0,0-1 0 0 0,0 1 0 0 0,0-2 0 0 0,0 1 0 0 0,0-1 0 0 0,-1 0 0 0 0,12-5 0 0 0,-11 4-10 0 0,1 0 0 0 0,-1 0 0 0 0,13-1 0 0 0,6-1 0 0 0,4-4-12 0 0,-8 5-60 0 0,-22 3 37 0 0,-1 1-1 0 0,0-1 1 0 0,1 1-1 0 0,-1 0 1 0 0,1-1 0 0 0,-1 1-1 0 0,1 0 1 0 0,-1 0-1 0 0,1 0 1 0 0,-1 0-1 0 0,0 0 1 0 0,3 1-1 0 0,0 0-235 0 0,-3-1 139 0 0,11 4-136 0 0,-5 0 188 0 0,-4-2 47 0 0,-3-2 30 0 0,0 1 1 0 0,1-1-1 0 0,-1 0 1 0 0,0 1-1 0 0,1-1 0 0 0,-1 0 1 0 0,0 1-1 0 0,1-1 1 0 0,-1 0-1 0 0,1 0 0 0 0,-1 0 1 0 0,1 1-1 0 0,-1-1 1 0 0,1 0-1 0 0,-1 0 0 0 0,0 0 1 0 0,1 0-1 0 0,-1 0 1 0 0,1 0-1 0 0,-1 0 0 0 0,1 0 1 0 0,-1 0-1 0 0,1 0 1 0 0,11-1-52 0 0,-4 1 29 0 0,-6 0-51 0 0,1 26-554 0 0,-4-21 567 0 0,-1 0 0 0 0,1 0 0 0 0,-1 0 0 0 0,0 0 0 0 0,0-1-1 0 0,0 1 1 0 0,0 0 0 0 0,-1-1 0 0 0,-4 5 0 0 0,-5 7-80 0 0,-15 14 0 0 0,15-18 139 0 0,-9 12-20 0 0,0 0 0 0 0,-20 32 0 0 0,31-43 74 0 0,7-11-55 0 0,1 0 0 0 0,1 0 0 0 0,-1 1 0 0 0,0-1 1 0 0,0 0-1 0 0,1 1 0 0 0,0 0 0 0 0,-1-1 1 0 0,1 1-1 0 0,0 0 0 0 0,0-1 0 0 0,0 1 0 0 0,0 3 1 0 0,1-6 2 0 0,0 0 1 0 0,0 0 0 0 0,0 1 0 0 0,0-1-1 0 0,0 0 1 0 0,0 0 0 0 0,0 0-1 0 0,0 0 1 0 0,0 0 0 0 0,0 1 0 0 0,0-1-1 0 0,0 0 1 0 0,0 0 0 0 0,0 0-1 0 0,0 0 1 0 0,0 1 0 0 0,0-1 0 0 0,0 0-1 0 0,0 0 1 0 0,0 0 0 0 0,0 0-1 0 0,0 0 1 0 0,0 1 0 0 0,0-1 0 0 0,0 0-1 0 0,1 0 1 0 0,-1 0 0 0 0,0 0-1 0 0,0 0 1 0 0,0 0 0 0 0,0 1 0 0 0,0-1-1 0 0,0 0 1 0 0,1 0 0 0 0,-1 0-1 0 0,0 0 1 0 0,0 0 0 0 0,0 0-1 0 0,0 0 1 0 0,0 0 0 0 0,1 0 0 0 0,-1 0-1 0 0,0 0 1 0 0,0 0 0 0 0,0 0-1 0 0,0 0 1 0 0,1 0 0 0 0,-1 0 0 0 0,0 0-1 0 0,0 0 1 0 0,0 0 0 0 0,0 0-1 0 0,0 0 1 0 0,1 0 0 0 0,-1 0 0 0 0,0 0-1 0 0,0 0 1 0 0,0 0 0 0 0,13-5 18 0 0,-11 4-17 0 0,18-9-18 0 0,0-1 0 0 0,-1-1 0 0 0,24-20 0 0 0,-20 14-57 0 0,33-18-1 0 0,-40 26 64 0 0,-11 7 10 0 0,0 0 0 0 0,1 0 0 0 0,-1 0 0 0 0,6-1 0 0 0,-9 3-54 0 0,2 8-64 0 0,-4-6 9 0 0,0 1 0 0 0,1-1 0 0 0,-1 0 0 0 0,0 1 0 0 0,0-1 0 0 0,0 1 1 0 0,0-1-1 0 0,0 1 0 0 0,0-1 0 0 0,-1 1 0 0 0,1-1 0 0 0,0 0 0 0 0,-1 1 0 0 0,1-1 0 0 0,-1 1 1 0 0,1-1-1 0 0,-2 2 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43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84 5528 0 0,'0'0'4421'0'0,"1"1"-3994"0"0,2 3-293 0 0,0-1-1 0 0,0 0 1 0 0,1 0 0 0 0,-1 0 0 0 0,6 3 0 0 0,-5-4-73 0 0,-1 0 0 0 0,0 0 0 0 0,0 1 0 0 0,0-1 0 0 0,-1 0 0 0 0,1 1 0 0 0,-1 0 0 0 0,1 0 1 0 0,-1 0-1 0 0,0 0 0 0 0,2 4 0 0 0,-2-6-34 0 0,-1 1 0 0 0,0-1 0 0 0,0 1 0 0 0,0-1 0 0 0,1 0 0 0 0,-1 0 1 0 0,1 0-1 0 0,-1 0 0 0 0,1 0 0 0 0,-1 0 0 0 0,1 0 0 0 0,0 0 0 0 0,1 0 1 0 0,0 1 6 0 0,8 3 49 0 0,0 0-1 0 0,0-1 1 0 0,1 0-1 0 0,15 3 1 0 0,-22-7-58 0 0,0 1 1 0 0,0-1-1 0 0,0 1 1 0 0,0-1 0 0 0,1-1-1 0 0,-1 1 1 0 0,0-1 0 0 0,0 0-1 0 0,0 0 1 0 0,0 0-1 0 0,0-1 1 0 0,9-4 0 0 0,-9 4 7 0 0,1-1 37 0 0,0 0-1 0 0,1-1 1 0 0,-1 1 0 0 0,0-1 0 0 0,-1-1 0 0 0,1 1 0 0 0,5-7 0 0 0,1-1 78 0 0,-8 8-79 0 0,1 0-1 0 0,-1-1 0 0 0,0 1 0 0 0,-1-1 0 0 0,1 0 0 0 0,-1 0 1 0 0,0 0-1 0 0,0-1 0 0 0,-1 1 0 0 0,5-12 0 0 0,-5 8 150 0 0,-1-1-1 0 0,0 0 0 0 0,0-14 1 0 0,-1 23-82 0 0,-4-1 344 0 0,4 2-477 0 0,-1 0 1 0 0,1 0-1 0 0,0-1 1 0 0,0 1-1 0 0,0 0 1 0 0,0 0-1 0 0,0 0 1 0 0,0 0-1 0 0,0 0 1 0 0,0 0-1 0 0,-1 0 1 0 0,1 0-1 0 0,0 0 0 0 0,0 0 1 0 0,0 0-1 0 0,0 0 1 0 0,0 0-1 0 0,0 0 1 0 0,-1 0-1 0 0,1 0 1 0 0,0 0-1 0 0,0 0 1 0 0,0 0-1 0 0,0 0 1 0 0,0 0-1 0 0,0 0 0 0 0,-1 0 1 0 0,1 0-1 0 0,0 0 1 0 0,0 0-1 0 0,0 0 1 0 0,0 0-1 0 0,0 1 1 0 0,0-1-1 0 0,0 0 1 0 0,0 0-1 0 0,-1 0 1 0 0,1 0-1 0 0,0 0 1 0 0,0 0-1 0 0,0 0 0 0 0,0 0 1 0 0,0 0-1 0 0,0 1 1 0 0,0-1-1 0 0,0 0 1 0 0,0 0-1 0 0,0 0 1 0 0,0 0-1 0 0,0 0 1 0 0,0 0-1 0 0,0 1 1 0 0,-3 2-4 0 0,0 0 0 0 0,0 1 0 0 0,1 0 0 0 0,0 0 1 0 0,0-1-1 0 0,0 1 0 0 0,0 0 0 0 0,0 1 1 0 0,1-1-1 0 0,-2 7 0 0 0,0 7-13 0 0,-2 24 0 0 0,3-20-35 0 0,2-4 35 0 0,0 0 0 0 0,2-1 0 0 0,0 1 0 0 0,7 27 1 0 0,-7-34 20 0 0,30 129-80 0 0,-28-123 72 0 0,2 30 0 0 0,-2-12 0 0 0,-1-5 11 0 0,-1 1 1 0 0,-1-1 0 0 0,-2 0 0 0 0,-1 0 0 0 0,-1 0-1 0 0,-15 58 1 0 0,-5-21 43 0 0,15-44-46 0 0,6-18 7 0 0,-1 0 0 0 0,0 0-1 0 0,1 0 1 0 0,-2 0 0 0 0,1-1-1 0 0,0 1 1 0 0,-1-1 0 0 0,0 0-1 0 0,0 0 1 0 0,0-1 0 0 0,-8 6 0 0 0,5-4 95 0 0,0-1 0 0 0,0 0 0 0 0,0 0 1 0 0,0-1-1 0 0,-1 0 0 0 0,0 0 1 0 0,-9 1-1 0 0,8-2 85 0 0,0 0 1 0 0,0-1 0 0 0,0 0-1 0 0,0 0 1 0 0,-10-2-1 0 0,13 0-94 0 0,1 0 0 0 0,-1 0 0 0 0,1 0 0 0 0,-1-1 0 0 0,1 0 0 0 0,0 0 0 0 0,-1-1 0 0 0,1 1 0 0 0,-5-4-1 0 0,-2-2 87 0 0,-1-1 0 0 0,1 0 0 0 0,-15-15 0 0 0,23 20-173 0 0,0 0 0 0 0,0-1-1 0 0,0 0 1 0 0,1 0 0 0 0,0 0-1 0 0,0 0 1 0 0,0 0 0 0 0,1 0-1 0 0,0-1 1 0 0,0 1 0 0 0,-2-12-1 0 0,-1-6-180 0 0,3 15 214 0 0,0 1-1 0 0,1-1 1 0 0,-1-10 0 0 0,2 14-308 0 0,0 1-1 0 0,1 0 0 0 0,-1 0 1 0 0,1 0-1 0 0,-1 0 1 0 0,1 0-1 0 0,0 0 0 0 0,0 0 1 0 0,1 0-1 0 0,-1 0 0 0 0,4-5 1 0 0,3-1-1237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43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83 4144 0 0,'1'-1'1313'0'0,"4"-4"-668"0"0,0 1 1 0 0,0-1-1 0 0,0 1 0 0 0,1 0 1 0 0,-1 1-1 0 0,11-6 0 0 0,-13 8-544 0 0,15-8 467 0 0,1 1-1 0 0,0 1 1 0 0,35-8 0 0 0,-40 12-474 0 0,-9 2-67 0 0,1-1 1 0 0,0 1-1 0 0,0 1 0 0 0,0-1 1 0 0,-1 1-1 0 0,10 1 1 0 0,-10 0-4 0 0,1-1 0 0 0,-1 2 0 0 0,1-1 0 0 0,-1 0 0 0 0,0 1 0 0 0,7 3 0 0 0,-2 1 10 0 0,0 1 0 0 0,0 0 0 0 0,10 8 0 0 0,-18-12-21 0 0,1 0 1 0 0,-1 0-1 0 0,0 1 1 0 0,0-1-1 0 0,0 0 1 0 0,0 1-1 0 0,-1-1 1 0 0,1 1-1 0 0,-1 0 1 0 0,0-1-1 0 0,0 1 1 0 0,-1 0-1 0 0,1 0 1 0 0,-1 0-1 0 0,1 5 1 0 0,2 12 94 0 0,-3-15-54 0 0,0 0 1 0 0,-1 1 0 0 0,0-1 0 0 0,0 0 0 0 0,0 0 0 0 0,0-1 0 0 0,-1 1 0 0 0,-4 9 0 0 0,1-2 37 0 0,1 3-11 0 0,0-2-10 0 0,-1 0-1 0 0,0 0 1 0 0,0-1 0 0 0,-2 0 0 0 0,-7 14 0 0 0,7-16 73 0 0,0 0 0 0 0,-9 21 0 0 0,13-22 13 0 0,-1-2 1 0 0,-1 1 0 0 0,0 0-1 0 0,0-1 1 0 0,0 0 0 0 0,-10 11 0 0 0,5-11 92 0 0,0-1 0 0 0,0 0 0 0 0,-1 0 0 0 0,0-1 1 0 0,0-1-1 0 0,0 0 0 0 0,-1 0 0 0 0,-14 4 0 0 0,20-8-128 0 0,0 1 0 0 0,0-1 0 0 0,-1 0 0 0 0,1 0 0 0 0,0-1 0 0 0,0 0 0 0 0,0 0 0 0 0,-1-1 0 0 0,-10-1 0 0 0,12 1-80 0 0,1 0 0 0 0,0-1 0 0 0,0 1 0 0 0,0-1 0 0 0,1 1 0 0 0,-1-1 0 0 0,0 0 0 0 0,1-1 0 0 0,-1 1 0 0 0,1-1 0 0 0,-1 1 0 0 0,1-1 0 0 0,0 0 0 0 0,0 0 0 0 0,-3-5 0 0 0,5 6-42 0 0,0-1 0 0 0,0 1 0 0 0,0 0 0 0 0,0 0 0 0 0,1 0 0 0 0,-1-1 0 0 0,1 1 0 0 0,-1-4 0 0 0,-2-10 0 0 0,1 6 2 0 0,0 1 0 0 0,0-1 0 0 0,2 1 0 0 0,-1-1 0 0 0,1 1 0 0 0,0-1 0 0 0,1 1 0 0 0,0-1 0 0 0,1 1 0 0 0,0 0 0 0 0,3-12-1 0 0,7-11-406 0 0,26-54-1 0 0,-32 74 186 0 0,12-20-2383 0 0,24-35-1 0 0,-32 52 1665 0 0,17-22-4026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44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3224 0 0,'0'0'47'0'0,"0"0"1"0"0,-1 0-1 0 0,1 1 0 0 0,0-1 1 0 0,-1 0-1 0 0,1 0 1 0 0,0 1-1 0 0,-1-1 0 0 0,1 0 1 0 0,0 1-1 0 0,-1-1 1 0 0,1 1-1 0 0,0-1 0 0 0,0 0 1 0 0,0 1-1 0 0,-1-1 1 0 0,1 1-1 0 0,0-1 0 0 0,0 0 1 0 0,0 1-1 0 0,0-1 1 0 0,0 1-1 0 0,0-1 0 0 0,0 1 1 0 0,0-1-1 0 0,0 1 1 0 0,0-1-1 0 0,0 0 0 0 0,0 1 1 0 0,0-1-1 0 0,0 2 1 0 0,0-1 194 0 0,0 7 1212 0 0,1-1 1 0 0,-1 1 0 0 0,4 11 0 0 0,-4-16-1309 0 0,0 0 0 0 0,0 0-1 0 0,0 0 1 0 0,0 0 0 0 0,-1 0-1 0 0,0 3 1 0 0,-1 21 616 0 0,15 331 3067 0 0,-13-306-3283 0 0,-3-4-161 0 0,1-30-241 0 0,1 0 0 0 0,3 26 1 0 0,-1-34-97 0 0,0 0-1 0 0,-1 1 1 0 0,0-1 0 0 0,-2 14-1 0 0,1-18-26 0 0,1 1-1 0 0,0 0 0 0 0,1 0 0 0 0,0 7 0 0 0,1-8 4 0 0,-2 1-1 0 0,1-1 1 0 0,-1 1-1 0 0,-1 12 1 0 0,-1-6 15 0 0,2-10-16 0 0,0 0 0 0 0,0 1 1 0 0,-1-1-1 0 0,1 0 0 0 0,-1 0 0 0 0,-3 6 735 0 0,4-12-699 0 0,-2 1-53 0 0,0-1-2 0 0,1-14-4 0 0,1 11 0 0 0,0 0 0 0 0,0 0 0 0 0,1 0 0 0 0,0 1 0 0 0,0-1 0 0 0,0 0 0 0 0,0 0 0 0 0,1 0 0 0 0,5-10 0 0 0,-5 13 0 0 0,-1-4 0 0 0,1-5 0 0 0,-1 11 0 0 0,-1-1 0 0 0,0 1 0 0 0,1 0 0 0 0,0 0 0 0 0,-1-1 0 0 0,1 1 0 0 0,0 0 0 0 0,-1 0 0 0 0,1 0 0 0 0,0-1 0 0 0,1 0 0 0 0,7-11 0 0 0,-7 7-10 0 0,1 0 0 0 0,0 0-1 0 0,1 0 1 0 0,-1 1 0 0 0,1-1-1 0 0,7-6 1 0 0,6-11 10 0 0,-10 15-12 0 0,1 0 0 0 0,-1 1-1 0 0,1 0 1 0 0,0 0 0 0 0,1 1-1 0 0,15-9 1 0 0,-21 13 18 0 0,-2 1-6 0 0,0 0 0 0 0,1 1 0 0 0,-1-1 0 0 0,1 0 0 0 0,-1 1 0 0 0,1 0 0 0 0,-1-1 0 0 0,1 1 0 0 0,2-1 0 0 0,0 1 0 0 0,8-3 0 0 0,-10 0 0 0 0,-1 2 0 0 0,28-7 64 0 0,-27 8-69 0 0,0 0-1 0 0,0-1 0 0 0,0 1 1 0 0,0 0-1 0 0,0 0 1 0 0,0 0-1 0 0,0 0 0 0 0,0 1 1 0 0,0-1-1 0 0,-1 0 0 0 0,5 2 1 0 0,4 1 8 0 0,-9-4-3 0 0,0 1 0 0 0,-1 0 0 0 0,1 0 0 0 0,0 0 0 0 0,0 1 0 0 0,0-1 0 0 0,0 0 0 0 0,0 0 0 0 0,-1 0 0 0 0,1 1 0 0 0,0-1 0 0 0,0 0 0 0 0,0 1 0 0 0,-1-1 0 0 0,1 0 0 0 0,0 1 0 0 0,0-1 0 0 0,0 2 0 0 0,2 0 0 0 0,0-1 1 0 0,8 10 9 0 0,-9-9-4 0 0,0 0-1 0 0,-1 0 1 0 0,1 0-1 0 0,0 0 1 0 0,-1 0-1 0 0,0 0 1 0 0,1 1-1 0 0,1 3 1 0 0,-2-1-3 0 0,1-2-3 0 0,-1 0 0 0 0,0 1 0 0 0,0-1 0 0 0,0 0 0 0 0,-1 1 0 0 0,1-1 0 0 0,-1 6 0 0 0,2 2 0 0 0,-1-7 0 0 0,-1 1 0 0 0,1 0 0 0 0,-1-1 0 0 0,0 1 0 0 0,0 0 0 0 0,-1 6 0 0 0,0 11 0 0 0,0-13 0 0 0,0 1-1 0 0,0 0 0 0 0,-1 0 0 0 0,0-1 0 0 0,-4 11 0 0 0,-20 47 54 0 0,19-51-1 0 0,5-11 0 0 0,-1 0 0 0 0,0 0 0 0 0,0-1-1 0 0,-1 1 1 0 0,1-1 0 0 0,-1 0 0 0 0,0 0 0 0 0,0 0-1 0 0,-1-1 1 0 0,1 1 0 0 0,-1-1 0 0 0,1 0-1 0 0,-1 0 1 0 0,0-1 0 0 0,0 1 0 0 0,0-1 0 0 0,-1 0-1 0 0,1-1 1 0 0,-1 1 0 0 0,1-1 0 0 0,-1 0-1 0 0,1 0 1 0 0,-1-1 0 0 0,1 0 0 0 0,-1 0-1 0 0,0 0 1 0 0,1 0 0 0 0,-1-1 0 0 0,1 0 0 0 0,-1 0-1 0 0,1-1 1 0 0,0 1 0 0 0,-1-1 0 0 0,-7-5-1 0 0,9 5-53 0 0,0-1-1 0 0,0 0 1 0 0,1 0 0 0 0,-5-5-1 0 0,6 7-27 0 0,1 0 1 0 0,1-1-1 0 0,-1 1 0 0 0,0 0 0 0 0,0 0 0 0 0,0-1 1 0 0,1 1-1 0 0,-1 0 0 0 0,0-1 0 0 0,1 1 0 0 0,-1 0 1 0 0,1-1-1 0 0,0 1 0 0 0,-1-1 0 0 0,1 1 1 0 0,0-1-1 0 0,0 1 0 0 0,0-1 0 0 0,0-2 0 0 0,5-19-2127 0 0,-2 11 882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45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12440 0 0,'45'15'2656'0'0,"-44"-15"-2598"0"0,0 1 1 0 0,0 0 0 0 0,0-1 0 0 0,0 1 0 0 0,0-1 0 0 0,0 1 0 0 0,1-1 0 0 0,-1 0 0 0 0,0 1 0 0 0,0-1 0 0 0,1 0 0 0 0,-1 0 0 0 0,0 0 0 0 0,0 0-1 0 0,1 0 1 0 0,1 0 0 0 0,1 0 89 0 0,0 2-133 0 0,-3-2-17 0 0,0 0-1 0 0,0 1 1 0 0,0-1-1 0 0,0 0 1 0 0,0 0 0 0 0,0 0-1 0 0,0 1 1 0 0,0-1 0 0 0,-1 0-1 0 0,1 0 1 0 0,0 0-1 0 0,0-1 1 0 0,0 1 0 0 0,0 0-1 0 0,0 0 1 0 0,0 0-1 0 0,0-1 1 0 0,0 1 0 0 0,0 0-1 0 0,-1-1 1 0 0,2 0 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45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268 140 5528 0 0,'0'0'422'0'0,"0"-8"-260"0"0,0 3 299 0 0,-1 1 0 0 0,0-1 1 0 0,0 1-1 0 0,0-1 0 0 0,-1 1 1 0 0,-3-7-1 0 0,-3-10 1348 0 0,-10-16 379 0 0,8 22-1074 0 0,4 8-478 0 0,5 6-544 0 0,0 0 0 0 0,0 0 0 0 0,0 0 1 0 0,1 0-1 0 0,-1 1 0 0 0,0-1 0 0 0,0 0 1 0 0,0 0-1 0 0,0 1 0 0 0,0-1 1 0 0,-1 1-1 0 0,1-1 0 0 0,0 1 0 0 0,0-1 1 0 0,0 1-1 0 0,-2-1 0 0 0,-18 0 530 0 0,21 1-614 0 0,-5 0 33 0 0,1 1-1 0 0,-1 0 0 0 0,1 0 1 0 0,0 0-1 0 0,-1 1 1 0 0,1-1-1 0 0,0 1 1 0 0,0 0-1 0 0,0 0 0 0 0,0 1 1 0 0,1-1-1 0 0,-1 1 1 0 0,1 0-1 0 0,-1 0 0 0 0,1 0 1 0 0,0 0-1 0 0,0 0 1 0 0,0 1-1 0 0,1-1 1 0 0,-1 1-1 0 0,-2 5 0 0 0,-13 14-40 0 0,15-20 0 0 0,1 0 0 0 0,-1 1 0 0 0,0-1 0 0 0,1 0 0 0 0,0 1 0 0 0,0-1 0 0 0,-2 6 0 0 0,-17 63 132 0 0,11-32-16 0 0,3-12 2 0 0,-5 53 1 0 0,11-74-100 0 0,0 6 23 0 0,1 0-1 0 0,0 0 0 0 0,1 14 1 0 0,4 24 71 0 0,-4-26-7 0 0,8 36 0 0 0,-8-56-99 0 0,18 73 189 0 0,-15-66-84 0 0,0-1 1 0 0,0 0-1 0 0,1-1 1 0 0,12 19-1 0 0,-9-15-86 0 0,6 8-28 0 0,-8-16 11 0 0,0 2-21 0 0,2 0 0 0 0,-1-1 0 0 0,1 0 0 0 0,0 0 0 0 0,0 0-1 0 0,1-1 1 0 0,17 9 0 0 0,-12-7 21 0 0,-10-6-359 0 0,-1 0 0 0 0,0 0 0 0 0,1-1 1 0 0,-1 1-1 0 0,6 0 0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46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339 128 1840 0 0,'-2'-1'52'0'0,"-1"1"-1"0"0,1-1 1 0 0,-1 0 0 0 0,1 0-1 0 0,0 0 1 0 0,-1 0 0 0 0,1 0-1 0 0,0 0 1 0 0,0-1 0 0 0,-3-1-1 0 0,-11-11 5639 0 0,15 13-5413 0 0,0 0 0 0 0,1-1 0 0 0,-1 1 0 0 0,1 0 0 0 0,-1 0 0 0 0,1 0 0 0 0,-1 0 0 0 0,1-1 0 0 0,0 1 0 0 0,0 0 0 0 0,-1-1 0 0 0,1 0 0 0 0,-2-10 974 0 0,1 9-1092 0 0,0 1 0 0 0,-1-1 0 0 0,1 1 0 0 0,-1-1 0 0 0,1 1 0 0 0,-1-1 0 0 0,0 1 0 0 0,0 0-1 0 0,0 0 1 0 0,0 0 0 0 0,0 0 0 0 0,-1 0 0 0 0,1 1 0 0 0,-1-1 0 0 0,-2-1 0 0 0,-3-2 112 0 0,1 1-1 0 0,-1 0 1 0 0,1 1-1 0 0,-1 0 1 0 0,0 0 0 0 0,0 1-1 0 0,-1 0 1 0 0,1 0 0 0 0,0 1-1 0 0,-15-1 1 0 0,7 0-60 0 0,15 1-202 0 0,-1 1-1 0 0,1-1 1 0 0,-1 1-1 0 0,1 0 1 0 0,-1 0-1 0 0,1-1 1 0 0,-1 1-1 0 0,1 0 1 0 0,-1 1-1 0 0,1-1 1 0 0,-1 0-1 0 0,1 0 1 0 0,0 0-1 0 0,-1 1 1 0 0,1-1-1 0 0,-1 1 1 0 0,-1 1-1 0 0,-14 7 117 0 0,12-6-79 0 0,-1 0 0 0 0,2 0 0 0 0,-10 7 0 0 0,11-7-53 0 0,0 1-1 0 0,1-1 1 0 0,-1 0-1 0 0,1 1 0 0 0,-1 0 1 0 0,1 0-1 0 0,1 0 1 0 0,-1 0-1 0 0,0 0 0 0 0,-1 6 1 0 0,1-4 6 0 0,0 0 0 0 0,0 0 0 0 0,-1-1 0 0 0,-4 9 0 0 0,5-10 6 0 0,0 0 0 0 0,0 1 0 0 0,1-1-1 0 0,0 1 1 0 0,-1 0 0 0 0,1-1 0 0 0,1 1-1 0 0,-1 0 1 0 0,1 6 0 0 0,-5 20 30 0 0,4-25-25 0 0,1 0 1 0 0,-1 0-1 0 0,1 0 1 0 0,1 12-1 0 0,0 0-9 0 0,-1-12-1 0 0,1 0 0 0 0,0-1 0 0 0,0 1 0 0 0,4 10 0 0 0,2 13 0 0 0,-3-12 29 0 0,0 0 0 0 0,1 0 0 0 0,1-1 0 0 0,14 31-1 0 0,-16-40-17 0 0,1 6 42 0 0,1-5-53 0 0,5-3 0 0 0,3 1 6 0 0,-9-4 1 0 0,1 0-1 0 0,-1-1 1 0 0,1 1 0 0 0,-1-1 0 0 0,1 0 0 0 0,-1-1 0 0 0,1 1 0 0 0,0-1 0 0 0,7 0 0 0 0,27-4 110 0 0,-38 4-117 0 0,0 1 0 0 0,0-1 0 0 0,0-1 0 0 0,-1 1 0 0 0,1 0 0 0 0,0 0 0 0 0,0-1 0 0 0,0 1 0 0 0,-1-1 0 0 0,1 1 0 0 0,0-1 0 0 0,-1 0 0 0 0,1 1 0 0 0,0-1 0 0 0,-1 0 0 0 0,1 0 0 0 0,2-3 0 0 0,2-1 0 0 0,2 1 0 0 0,-9-2 0 0 0,2 4 2 0 0,-1-1-1 0 0,1 1 0 0 0,0 0 0 0 0,-1-1 0 0 0,1 1 0 0 0,0 0 0 0 0,1-1 0 0 0,-1 1 0 0 0,3-4 1 0 0,6-12 50 0 0,-10 16-48 0 0,1 0-1 0 0,0 0 1 0 0,0 0-1 0 0,0 0 0 0 0,1 0 1 0 0,-1 0-1 0 0,0 1 0 0 0,1-1 1 0 0,-1 0-1 0 0,1 1 0 0 0,2-3 1 0 0,0 1-2 0 0,-1 0 1 0 0,0 0 0 0 0,-1 0-1 0 0,1 0 1 0 0,0 0 0 0 0,-1-1-1 0 0,0 1 1 0 0,3-5-1 0 0,3-8 18 0 0,-6 9 32 0 0,-2-6-49 0 0,-1 11 5 0 0,1-1 0 0 0,0 1 0 0 0,-1-1 0 0 0,1 1 0 0 0,-1-1 0 0 0,-1-3 0 0 0,1 4-7 0 0,0-1 0 0 0,0 1 0 0 0,0-1 0 0 0,1 0 1 0 0,-1 1-1 0 0,1-6 0 0 0,1-21 51 0 0,-1 19-42 0 0,1 0-1 0 0,-1-1 0 0 0,-1 1 0 0 0,1 0 1 0 0,-2 0-1 0 0,-2-11 0 0 0,-1 2-5 0 0,4 14-23 0 0,-1 0 1 0 0,1 0-1 0 0,-1 0 0 0 0,0 0 1 0 0,0 1-1 0 0,-4-7 1 0 0,5 10-253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47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88 4608 0 0,'-13'-5'488'0'0,"12"4"-233"0"0,0 1 0 0 0,-1-1 0 0 0,1 0-1 0 0,0 1 1 0 0,0-1 0 0 0,0 0 0 0 0,1 0 0 0 0,-1 1 0 0 0,0-1 0 0 0,0 0 0 0 0,-1-2-1 0 0,1 2 96 0 0,0-1-1 0 0,0 1 0 0 0,0 0 0 0 0,-1 0 0 0 0,1-1 0 0 0,0 1 1 0 0,-1 0-1 0 0,-1-1 0 0 0,0 0-112 0 0,1 1-1 0 0,-1-1 1 0 0,1 0-1 0 0,-1 0 1 0 0,1 0 0 0 0,0 0-1 0 0,0-1 1 0 0,-2-2 0 0 0,2 2-75 0 0,0 1 1 0 0,1 0 0 0 0,-1 0 0 0 0,0 0-1 0 0,0 0 1 0 0,0 1 0 0 0,0-1 0 0 0,0 0-1 0 0,-1 1 1 0 0,1 0 0 0 0,-3-2 0 0 0,-3-1 395 0 0,7 4-489 0 0,0-1 0 0 0,0 1-1 0 0,0-1 1 0 0,0 1-1 0 0,-1 0 1 0 0,1-1-1 0 0,0 1 1 0 0,0 0 0 0 0,0 0-1 0 0,-3 0 1 0 0,-17-5 667 0 0,18 5-676 0 0,1-1 0 0 0,-1 0 0 0 0,1 1-1 0 0,-1-1 1 0 0,0 1 0 0 0,1 0 0 0 0,-1 0 0 0 0,-4 0-1 0 0,2 1-5 0 0,0 0 0 0 0,0 0 0 0 0,0 0 0 0 0,1 1 0 0 0,-1-1 0 0 0,0 1 0 0 0,1 1-1 0 0,-1-1 1 0 0,-7 6 0 0 0,1 0 5 0 0,9-7-51 0 0,1 0 1 0 0,-1 0 0 0 0,1-1 0 0 0,0 1 0 0 0,-1 1-1 0 0,1-1 1 0 0,0 0 0 0 0,0 0 0 0 0,-2 2 0 0 0,-20 29 119 0 0,18-27-104 0 0,0 1-1 0 0,0 1 0 0 0,1-1 1 0 0,-7 14-1 0 0,2-6 29 0 0,8-13-49 0 0,0 0 1 0 0,0 0 0 0 0,0 1-1 0 0,0-1 1 0 0,1 0-1 0 0,-1 0 1 0 0,1 0 0 0 0,-1 1-1 0 0,1-1 1 0 0,-1 0 0 0 0,1 0-1 0 0,-1 1 1 0 0,1-1 0 0 0,0 0-1 0 0,0 1 1 0 0,0 2-1 0 0,-5 37 73 0 0,3-11-52 0 0,1-23-20 0 0,0 0 0 0 0,1 0 0 0 0,0 0 0 0 0,0 0 0 0 0,1 0 0 0 0,0 0 0 0 0,0-1 0 0 0,0 1 0 0 0,4 7 0 0 0,-1 2-4 0 0,-3-10 0 0 0,1 0 0 0 0,-1-1 0 0 0,1 1 0 0 0,1-1 0 0 0,-1 1 0 0 0,1-1 0 0 0,0 0 0 0 0,0 0 0 0 0,0 0 0 0 0,1 0 0 0 0,6 6 0 0 0,-3-5 0 0 0,-4-5 0 0 0,-1 0 0 0 0,0 1 0 0 0,0-1 0 0 0,0 1 0 0 0,0 0 0 0 0,-1-1 0 0 0,1 1 0 0 0,0 0 0 0 0,-1 0 0 0 0,3 3 0 0 0,2 1 0 0 0,9-1 0 0 0,-11-6 0 0 0,-2 0 0 0 0,4 0 10 0 0,0-1 1 0 0,0 1-1 0 0,0-1 0 0 0,0 0 0 0 0,0-1 0 0 0,5-3 0 0 0,-8 5-6 0 0,0-1 0 0 0,0 0 0 0 0,-1 0 0 0 0,1 0 0 0 0,-1-1 0 0 0,1 1 1 0 0,-1 0-1 0 0,0-1 0 0 0,0 0 0 0 0,0 1 0 0 0,0-1 0 0 0,-1 0 0 0 0,3-5 0 0 0,11-27-3 0 0,-9 23-36 0 0,0-2 0 0 0,-1 1-1 0 0,-1-1 1 0 0,4-14-1 0 0,-7 21 31 0 0,4-20 2 0 0,-1 0-1 0 0,0-31 0 0 0,1 6 4 0 0,-15 164-64 0 0,14 13 64 0 0,-1-100 0 0 0,1 0 0 0 0,13 47 0 0 0,-13-56-57 0 0,-3-11-86 0 0,0 0 1 0 0,1 0-1 0 0,-1-1 0 0 0,1 1 1 0 0,1 0-1 0 0,-1-1 0 0 0,4 7 1 0 0,3 0-1020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47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22 9728 0 0,'0'0'446'0'0,"-1"0"-10"0"0,-12-1 306 0 0,0 0 0 0 0,0-2 0 0 0,-21-5 0 0 0,10 2 717 0 0,21 5-1299 0 0,1 1 0 0 0,-1-1 0 0 0,0 1 0 0 0,1 0 0 0 0,-1-1 0 0 0,0 1 0 0 0,0 0 0 0 0,1 1 0 0 0,-1-1 0 0 0,0 0 0 0 0,1 1 0 0 0,-1 0 0 0 0,-2 1 0 0 0,0 0-66 0 0,1 0 1 0 0,0 1 0 0 0,0 0 0 0 0,0 0-1 0 0,-5 5 1 0 0,1-1-5 0 0,7-6-77 0 0,-1 0 0 0 0,1 0-1 0 0,-1 0 1 0 0,1 1 0 0 0,0-1-1 0 0,-1 0 1 0 0,1 1-1 0 0,0-1 1 0 0,0 0 0 0 0,0 1-1 0 0,0 0 1 0 0,0-1 0 0 0,1 1-1 0 0,-1-1 1 0 0,0 1-1 0 0,1 0 1 0 0,-1 0 0 0 0,1-1-1 0 0,-1 1 1 0 0,1 0-1 0 0,0 0 1 0 0,0-1 0 0 0,0 1-1 0 0,0 0 1 0 0,0 0 0 0 0,0 0-1 0 0,1-1 1 0 0,-1 1-1 0 0,1 2 1 0 0,-1 1 27 0 0,0-1 0 0 0,0 1 0 0 0,-1 0 0 0 0,1 0 0 0 0,-1 0 0 0 0,0 0 0 0 0,-2 5 0 0 0,-3 13 111 0 0,2-1 49 0 0,3-16-150 0 0,0 0-1 0 0,0 0 1 0 0,0-1 0 0 0,1 1-1 0 0,-1 0 1 0 0,2 0 0 0 0,-1 0 0 0 0,1 0-1 0 0,2 11 1 0 0,-3-14-42 0 0,1 0 1 0 0,-1 0-1 0 0,0 0 0 0 0,1 0 0 0 0,-1 0 1 0 0,-1 0-1 0 0,1 4 0 0 0,-1-5-3 0 0,1 0 1 0 0,0 0-1 0 0,0 0 1 0 0,0 1-1 0 0,0-1 0 0 0,0 0 1 0 0,0 0-1 0 0,0 0 1 0 0,1 0-1 0 0,-1 0 0 0 0,1 0 1 0 0,-1 0-1 0 0,2 3 0 0 0,1-1-5 0 0,0 1 0 0 0,0-1 0 0 0,0 0 0 0 0,0-1 0 0 0,1 1 0 0 0,0-1 0 0 0,-1 1 0 0 0,1-1 0 0 0,0 0 0 0 0,1 0 0 0 0,-1-1 0 0 0,0 1 0 0 0,1-1 0 0 0,-1 0 0 0 0,1 0 0 0 0,0-1 0 0 0,0 1 0 0 0,9 1 0 0 0,-1 0-3 0 0,-11-2-3 0 0,1-1 0 0 0,-1 1 0 0 0,0-1 0 0 0,0 1 0 0 0,1-1 0 0 0,-1 0 0 0 0,0 0 0 0 0,1 0 0 0 0,-1 0 0 0 0,0 0 0 0 0,1 0 0 0 0,-1-1 0 0 0,0 1 0 0 0,3-2 0 0 0,-2 2-87 0 0,0-1 1 0 0,0 0-1 0 0,0 1 0 0 0,0 0 1 0 0,0-1-1 0 0,0 1 0 0 0,0 0 1 0 0,0 1-1 0 0,0-1 0 0 0,1 0 1 0 0,2 2-1 0 0,7-2-987 0 0,0-4-50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4344 0 0,'0'0'2608'0'0,"14"5"1948"0"0,-12-3-4474 0 0,0-1 0 0 0,0 1 0 0 0,0 0 1 0 0,0 0-1 0 0,0 0 0 0 0,0 0 0 0 0,0 0 0 0 0,2 5 1 0 0,2-1 200 0 0,6 1 332 0 0,5 12 123 0 0,10-5-214 0 0,-23-10-444 0 0,1-1-54 0 0,-2 0 51 0 0,0 1-48 0 0,1 3 49 0 0,-3-7 0 0 0,0 2 24 0 0,1-1 1 0 0,-1 1 0 0 0,1-1 0 0 0,-1 1 0 0 0,0 0 0 0 0,0-1 0 0 0,1 1 0 0 0,-1 0 0 0 0,0 2 0 0 0,10 16-590 0 0,-11-19-182 0 0,0 1-220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47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78 3680 0 0,'0'0'8776'0'0,"-10"-9"-7874"0"0,10 8-854 0 0,-1 0 0 0 0,0 0 0 0 0,1 0-1 0 0,-1-1 1 0 0,1 1 0 0 0,-1 0 0 0 0,1 0 0 0 0,-1 0-1 0 0,1-1 1 0 0,0 1 0 0 0,0 0 0 0 0,0-1 0 0 0,0 1-1 0 0,-1 0 1 0 0,2 0 0 0 0,-1-1 0 0 0,0 1 0 0 0,0 0 0 0 0,0-1-1 0 0,1 1 1 0 0,-1 0 0 0 0,0 0 0 0 0,1 0 0 0 0,-1-1-1 0 0,1 1 1 0 0,0 0 0 0 0,-1 0 0 0 0,1 0 0 0 0,0 0-1 0 0,0 0 1 0 0,0 0 0 0 0,-1 0 0 0 0,3-2 0 0 0,3-4 48 0 0,-5 6-83 0 0,-1 0 1 0 0,0 1 0 0 0,1-1 0 0 0,-1 0 0 0 0,1 1 0 0 0,0-1 0 0 0,-1 0-1 0 0,1 1 1 0 0,-1-1 0 0 0,1 1 0 0 0,0-1 0 0 0,0 1 0 0 0,-1-1 0 0 0,1 1-1 0 0,0-1 1 0 0,0 1 0 0 0,-1 0 0 0 0,1-1 0 0 0,0 1 0 0 0,0 0-1 0 0,0 0 1 0 0,1 0 0 0 0,20-8 105 0 0,-14 8-108 0 0,-5 2-6 0 0,0-1 1 0 0,-1 1-1 0 0,1-1 1 0 0,0 1-1 0 0,0 0 1 0 0,-1 0-1 0 0,0 0 1 0 0,1 1-1 0 0,-1-1 1 0 0,0 1-1 0 0,0-1 1 0 0,3 6-1 0 0,-3-5 13 0 0,-1 1 0 0 0,1 0-1 0 0,-1 0 1 0 0,0-1 0 0 0,0 1 0 0 0,0 0-1 0 0,-1 0 1 0 0,1 0 0 0 0,-1 0 0 0 0,0 0-1 0 0,0 0 1 0 0,-1 0 0 0 0,0 6 0 0 0,-1-3 11 0 0,1-1 1 0 0,-1 1-1 0 0,0-1 1 0 0,0 0 0 0 0,-1 1-1 0 0,0-1 1 0 0,0-1 0 0 0,-1 1-1 0 0,1 0 1 0 0,-1-1 0 0 0,0 0-1 0 0,-8 9 1 0 0,11-14-23 0 0,1 0 0 0 0,-1 1 0 0 0,1-1-1 0 0,-1 1 1 0 0,1-1 0 0 0,-1 1 0 0 0,1-1 0 0 0,-1 0 0 0 0,0 1 0 0 0,1-1 0 0 0,-1 0 0 0 0,1 0 0 0 0,-1 0-1 0 0,0 1 1 0 0,1-1 0 0 0,-1 0 0 0 0,0 0 0 0 0,1 0 0 0 0,-1 0 0 0 0,1 0 0 0 0,-1 0 0 0 0,0 0-1 0 0,1 0 1 0 0,-2-1 0 0 0,-11 1 111 0 0,7 0-95 0 0,1-1 0 0 0,-1 0-1 0 0,0 0 1 0 0,1 0-1 0 0,-1-1 1 0 0,1 0-1 0 0,-1 0 1 0 0,1 0 0 0 0,0-1-1 0 0,0 0 1 0 0,0 0-1 0 0,0 0 1 0 0,-7-7-1 0 0,8 2-22 0 0,4-2 0 0 0,1 8 0 0 0,-1-1 0 0 0,0 0 0 0 0,0 1 0 0 0,-1-1 0 0 0,1 1 0 0 0,-1-5 0 0 0,0-47 0 0 0,1 52 0 0 0,0 1-1 0 0,-1 1 1 0 0,1-1-1 0 0,0 1 1 0 0,0-1-1 0 0,0 1 1 0 0,0-1-1 0 0,1 0 1 0 0,-1 1-1 0 0,0-1 1 0 0,0 1-1 0 0,0-1 1 0 0,0 1-1 0 0,0-1 1 0 0,1 1-1 0 0,-1-1 1 0 0,0 1-1 0 0,1-1 1 0 0,-1 1-1 0 0,0-1 1 0 0,1 1-1 0 0,-1-1 1 0 0,1 0 0 0 0,2 0-11 0 0,0 0 1 0 0,0 0 0 0 0,0 1-1 0 0,0-1 1 0 0,0 0-1 0 0,0 1 1 0 0,0 0 0 0 0,1 0-1 0 0,-1 0 1 0 0,0 0 0 0 0,3 1-1 0 0,-3-1 11 0 0,2 3 0 0 0,5 1 0 0 0,7 7 0 0 0,-15-10 0 0 0,-1 0 0 0 0,0-1 0 0 0,1 1 0 0 0,-1 0 0 0 0,0 0 0 0 0,0 0 0 0 0,0 0 0 0 0,0 0 0 0 0,0 1 0 0 0,0-1 0 0 0,0 0 0 0 0,0 0 0 0 0,0 1 0 0 0,0 0 0 0 0,3 5 0 0 0,6 8 71 0 0,-10-13-59 0 0,1 0-1 0 0,-1 0 0 0 0,1 0 1 0 0,-1 1-1 0 0,0-1 0 0 0,1 0 1 0 0,-1 1-1 0 0,0-1 0 0 0,-1 0 1 0 0,1 0-1 0 0,-1 3 0 0 0,0 6-428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0:48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1840 0 0,'-8'14'8729'0'0,"11"171"-4246"0"0,2-56-2896 0 0,0-6-467 0 0,-2-24-440 0 0,6-42-345 0 0,-9-46-274 0 0,0 1 0 0 0,1 0 0 0 0,3 16 0 0 0,-3-10 30 0 0,-1-16 343 0 0,-4-14-294 0 0,2-2-127 0 0,3 10-14 0 0,0 1 1 0 0,0-2 0 0 0,0 1 0 0 0,-1-1 0 0 0,0 1 0 0 0,0-1 0 0 0,0 1 0 0 0,0-1 0 0 0,-2-6 0 0 0,2 5 1 0 0,0 1-1 0 0,0-1 0 0 0,0 1 0 0 0,1 0 0 0 0,2-11 1 0 0,1-12-16 0 0,-4 20-45 0 0,2 0-1 0 0,-1 0 1 0 0,1-1 0 0 0,1 2-1 0 0,-1-1 1 0 0,1 0 0 0 0,7-13-1 0 0,4 3-100 0 0,-11 16 134 0 0,-1 0 0 0 0,0-1 0 0 0,0 1-1 0 0,0-1 1 0 0,0 1 0 0 0,2-6-1 0 0,-3 6 18 0 0,0 1-1 0 0,-1-1 0 0 0,1 1 0 0 0,0 0 0 0 0,0-1 0 0 0,0 1 0 0 0,1 0 1 0 0,1-2-1 0 0,8-9-46 0 0,-7 8 3 0 0,-1 3 1 0 0,6 1 32 0 0,-6 0 13 0 0,-1 0 0 0 0,1 0-1 0 0,0 1 1 0 0,0-1 0 0 0,-1 1 0 0 0,1 0 0 0 0,-1-1 0 0 0,1 1 0 0 0,0 1-1 0 0,-1-1 1 0 0,0 0 0 0 0,1 1 0 0 0,-1-1 0 0 0,3 3 0 0 0,9 5 2 0 0,-12-7 2 0 0,0 0 0 0 0,0 0-1 0 0,0 0 1 0 0,0 0 0 0 0,0 0 0 0 0,0 1 0 0 0,-1-1 0 0 0,1 1 0 0 0,-1-1 0 0 0,0 1 0 0 0,2 4 0 0 0,-2-4-1 0 0,2 6-2 0 0,-1-1 1 0 0,0 0-1 0 0,0 0 0 0 0,-1 1 0 0 0,0-1 0 0 0,0 1 0 0 0,-1 0 0 0 0,-1 12 0 0 0,0-9 6 0 0,1 1 1 0 0,3 17-1 0 0,-3-24 1 0 0,0 0 0 0 0,0 0 0 0 0,0 0 0 0 0,-2 11 0 0 0,0 10 0 0 0,1-6-118 0 0,1-11-234 0 0,0 1 1 0 0,0 0-1 0 0,1-1 1 0 0,3 16 0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05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13 3680 0 0,'0'0'3673'0'0,"-7"10"-1157"0"0,6-8-2385 0 0,0-1 14 0 0,0 0 0 0 0,0 1 1 0 0,0-1-1 0 0,0 0 0 0 0,0 0 0 0 0,1 0 1 0 0,-1 1-1 0 0,0-1 0 0 0,1 0 0 0 0,-1 1 1 0 0,1-1-1 0 0,0 0 0 0 0,-1 1 0 0 0,1-1 1 0 0,0 1-1 0 0,0-1 0 0 0,0 1 1 0 0,0-1-1 0 0,0 0 0 0 0,0 3 0 0 0,4 17 333 0 0,-4-19-270 0 0,2-2-134 0 0,-1 1 1 0 0,1-1 0 0 0,0 1 0 0 0,-1 0-1 0 0,0 0 1 0 0,1-1 0 0 0,-1 1 0 0 0,0 0 0 0 0,1 0-1 0 0,-1 0 1 0 0,2 2 0 0 0,10-14 216 0 0,-10 2-95 0 0,1-8 26 0 0,-2 12-85 0 0,-1 1-1 0 0,0 0 0 0 0,0-1 0 0 0,0-7 1 0 0,-1 11-72 0 0,0 0 0 0 0,0 0 0 0 0,-1 0 0 0 0,1 0 1 0 0,0 0-1 0 0,-1 0 0 0 0,1 0 0 0 0,0 0 0 0 0,-1 0 0 0 0,1 0 1 0 0,-1 1-1 0 0,0-1 0 0 0,1 0 0 0 0,-1 0 0 0 0,0 0 1 0 0,1 1-1 0 0,-1-1 0 0 0,0 0 0 0 0,0 1 0 0 0,0-1 1 0 0,1 1-1 0 0,-1-1 0 0 0,0 1 0 0 0,0-1 0 0 0,0 1 1 0 0,0 0-1 0 0,0-1 0 0 0,0 1 0 0 0,0 0 0 0 0,0 0 1 0 0,0-1-1 0 0,0 1 0 0 0,0 0 0 0 0,0 0 0 0 0,0 0 1 0 0,0 1-1 0 0,0-1 0 0 0,0 0 0 0 0,-2 1 0 0 0,-5 3-3 0 0,0 0-1 0 0,0 1 0 0 0,-10 8 0 0 0,15-11-71 0 0,1 0 1 0 0,0 0-1 0 0,-1 1 1 0 0,1-1 0 0 0,0 0-1 0 0,1 1 1 0 0,-1 0-1 0 0,0-1 1 0 0,1 1-1 0 0,-1 0 1 0 0,1 0-1 0 0,0 0 1 0 0,0 0 0 0 0,-1 3-1 0 0,-10 26-2081 0 0,11-17-3920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33.5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192 0 6448 0 0,'0'2'8280'0'0,"2"10"-7747"0"0,-1-10-452 0 0,0 1-1 0 0,-1-1 0 0 0,0 0 0 0 0,1 1 0 0 0,-1-1 0 0 0,0 5 0 0 0,-7 27 429 0 0,-12 35-1 0 0,11-41-443 0 0,0 1-1 0 0,-3 32 1 0 0,6-29 8 0 0,-2 1 0 0 0,-11 33 0 0 0,13-48-38 0 0,-3 7 55 0 0,-19 36 0 0 0,-3 13 45 0 0,-14 31 168 0 0,61-156-70 0 0,13-42-525 0 0,-19 61 73 0 0,-6 16 1 0 0,15-29 0 0 0,-15 34 187 0 0,3-4-91 0 0,8-20 0 0 0,-15 31 107 0 0,1 0-1 0 0,-1-1 0 0 0,0 1 1 0 0,0-1-1 0 0,0 0 0 0 0,-1 1 0 0 0,0-1 1 0 0,0 0-1 0 0,0-6 0 0 0,0 4 10 0 0,0 1 0 0 0,1 0-1 0 0,-1-1 1 0 0,2 1-1 0 0,-1 0 1 0 0,1 0 0 0 0,0 0-1 0 0,0 0 1 0 0,4-7-1 0 0,0-4-1 0 0,-2 9 4 0 0,0 0 0 0 0,0 0 0 0 0,1 0 0 0 0,0 0 0 0 0,0 0 0 0 0,12-11 0 0 0,40-36-41 0 0,-54 53 44 0 0,3-2-42 0 0,5 0 43 0 0,-1 4 43 0 0,46 14 471 0 0,-54-13-491 0 0,-1-1 0 0 0,1 0 0 0 0,0 0 0 0 0,0 0 0 0 0,-1 0-1 0 0,1-1 1 0 0,0 1 0 0 0,0 0 0 0 0,1-2 0 0 0,9 0 156 0 0,-4 2-89 0 0,0 0-32 0 0,0 0 1 0 0,0 0 0 0 0,0 1 0 0 0,0-1 0 0 0,0 2 0 0 0,0-1-1 0 0,0 1 1 0 0,13 6 0 0 0,15 8 58 0 0,41 17 131 0 0,-7-9-50 0 0,-34-13 5 0 0,0 3 1 0 0,55 27-1 0 0,-59-25-101 0 0,55 20 0 0 0,19 9 38 0 0,-23-9 15 0 0,-58-25-99 0 0,0-1 1 0 0,1-1-1 0 0,0-1 0 0 0,0-1 1 0 0,1-1-1 0 0,0-2 0 0 0,28 2 1 0 0,-26-4-4 0 0,-5-1 102 0 0,46 9-1 0 0,8 1-82 0 0,0 6-32 0 0,25 5 38 0 0,-29-2-57 0 0,-56-16 17 0 0,27 11 0 0 0,-26-8-97 0 0,21 5-1 0 0,-34-11-254 0 0,0 0-1 0 0,0 0 0 0 0,1-1 1 0 0,-1 0-1 0 0,0 0 0 0 0,1 0 1 0 0,9-2-1 0 0,-2-1-840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34.38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27 36 10592 0 0,'0'0'964'0'0,"-4"8"-776"0"0,-5-3 221 0 0,9-5-349 0 0,-1 1 0 0 0,1-1 0 0 0,0 1 0 0 0,-1-1 0 0 0,1 1 0 0 0,0-1 0 0 0,0 1 0 0 0,0-1 1 0 0,-1 1-1 0 0,1-1 0 0 0,0 1 0 0 0,0 0 0 0 0,-1 2 176 0 0,-3 2 178 0 0,3-4-359 0 0,1-1 1 0 0,-1 1-1 0 0,1-1 0 0 0,0 1 0 0 0,-1-1 0 0 0,1 1 0 0 0,-1-1 0 0 0,1 1 0 0 0,0 0 1 0 0,-1-1-1 0 0,1 1 0 0 0,0 0 0 0 0,0-1 0 0 0,-1 1 0 0 0,1 0 0 0 0,0-1 1 0 0,0 1-1 0 0,0 0 0 0 0,0-1 0 0 0,0 1 0 0 0,0 0 0 0 0,0 0 0 0 0,0-1 0 0 0,0 1 1 0 0,1 0-1 0 0,-1 0 0 0 0,4 11 452 0 0,-3-10-465 0 0,-1 0 1 0 0,1 0-1 0 0,0 0 1 0 0,-1 0 0 0 0,1 0-1 0 0,0 0 1 0 0,0-1-1 0 0,0 1 1 0 0,1 0-1 0 0,-1-1 1 0 0,0 1 0 0 0,1-1-1 0 0,-1 1 1 0 0,1-1-1 0 0,-1 1 1 0 0,4 1 0 0 0,-3-2 24 0 0,1 1 0 0 0,-1-1 0 0 0,1 0 0 0 0,-1 0 0 0 0,1 0 0 0 0,0 0 0 0 0,-1-1 0 0 0,1 1 0 0 0,0-1 0 0 0,-1 0 1 0 0,1 0-1 0 0,0 0 0 0 0,0 0 0 0 0,-1 0 0 0 0,1 0 0 0 0,0-1 0 0 0,0 1 0 0 0,-1-1 0 0 0,1 0 0 0 0,-1 0 0 0 0,1 0 1 0 0,0 0-1 0 0,-1 0 0 0 0,0 0 0 0 0,1-1 0 0 0,-1 1 0 0 0,4-4 0 0 0,-3 2-21 0 0,0-1-1 0 0,-1 1 0 0 0,1 0 1 0 0,-1-1-1 0 0,0 0 1 0 0,1 1-1 0 0,-2-1 1 0 0,1 0-1 0 0,0 0 1 0 0,-1 0-1 0 0,2-7 0 0 0,-3-4 3 0 0,0 11-37 0 0,1 0 0 0 0,-1 0 0 0 0,0 0 0 0 0,-1 0 0 0 0,1 1 0 0 0,-1-1 0 0 0,1 0 0 0 0,-3-6 0 0 0,1 7 32 0 0,-5-4 2 0 0,9 6-24 0 0,8 6-13 0 0,80 35-56 0 0,-48-22 32 0 0,32 10 16 0 0,-49-19 0 0 0,1-2 0 0 0,-1-1 0 0 0,28 4 0 0 0,3 0 0 0 0,-6-2 36 0 0,78 4 0 0 0,52-7 95 0 0,-120 2-69 0 0,-38-3-54 0 0,28 0-1 0 0,-12-3 38 0 0,41 8-1 0 0,-7-1-5 0 0,-22 1-42 0 0,-38-6 22 0 0,1-1 0 0 0,22 1 0 0 0,30 0 86 0 0,-58-2-12 0 0,0 0 1 0 0,1 0-1 0 0,9 3 0 0 0,13 1-91 0 0,-27-5-104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2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2760 0 0,'9'3'293'0'0,"0"1"0"0"0,-1 1 1 0 0,0 0-1 0 0,13 9 0 0 0,11 8 3195 0 0,-3-7-1689 0 0,26 15 570 0 0,77 31-1 0 0,-108-51-2213 0 0,1-2 0 0 0,0 0 0 0 0,0-2 0 0 0,0-1 0 0 0,1-1 0 0 0,35 1 1 0 0,58 4-316 0 0,-46-10-1372 0 0,-51-2 120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3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 4144 0 0,'1'0'319'0'0,"6"-3"-116"0"0,0 1 0 0 0,0 0 1 0 0,0 0-1 0 0,0 1 0 0 0,8-1 1 0 0,26-5 2458 0 0,-29 4-2231 0 0,1 0-1 0 0,23-1 1 0 0,-22 3-321 0 0,0-1 0 0 0,16-4 1 0 0,39-11-6 0 0,-44 12-100 0 0,-1 0 0 0 0,0-2 0 0 0,0-1 0 0 0,38-18 0 0 0,-41 11-111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39:13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2760 0 0,'3'2'207'0'0,"1"0"-144"0"0,-1 0 1 0 0,1 0 0 0 0,0-1 0 0 0,0 1-1 0 0,1-1 1 0 0,-1 0 0 0 0,0 0 0 0 0,0 0-1 0 0,6 0 1 0 0,1 0 605 0 0,19 2 1597 0 0,-18-1-1422 0 0,0-1 0 0 0,13 5-1 0 0,-17-4-726 0 0,0-1 0 0 0,0 0 1 0 0,1 0-1 0 0,-1-1 0 0 0,0 0 0 0 0,1 0 0 0 0,-1-1 0 0 0,9-2 0 0 0,-3 2-43 0 0,23-1 215 0 0,6-1-40 0 0,123-31 596 0 0,-122 24-818 0 0,-22 3-27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1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8032 0 0,'0'0'2245'0'0,"2"-1"-1482"0"0,2 0-548 0 0,0 0 0 0 0,0 0 1 0 0,0 1-1 0 0,0 0 0 0 0,0-1 0 0 0,0 1 1 0 0,0 0-1 0 0,-1 1 0 0 0,1-1 1 0 0,0 1-1 0 0,0 0 0 0 0,7 2 0 0 0,6 3 218 0 0,25 14 0 0 0,-33-15-315 0 0,0 1 1 0 0,15 13 0 0 0,-5-4-6 0 0,1 1-44 0 0,48 32 217 0 0,-54-40-206 0 0,1-1 0 0 0,1 0 0 0 0,-1-1 0 0 0,1-1 0 0 0,19 4 1 0 0,3 2 68 0 0,251 72 586 0 0,-3-2-607 0 0,-175-56-118 0 0,-57-14-10 0 0,110 16 49 0 0,-82-16-34 0 0,-30-5 9 0 0,65-1-1 0 0,18 1 69 0 0,-102-4-35 0 0,0-1-1 0 0,54-5 1 0 0,66-20-2012 0 0,-127 18-3614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2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0 3224 0 0,'8'0'7326'0'0,"1"12"-6554"0"0,-7-10-723 0 0,-1-1 0 0 0,0 1-1 0 0,0 0 1 0 0,0 0-1 0 0,0 0 1 0 0,0 0 0 0 0,0 1-1 0 0,0-1 1 0 0,-1 0 0 0 0,1 0-1 0 0,-1 0 1 0 0,0 5 0 0 0,-3 26 257 0 0,2-27-268 0 0,0 0 1 0 0,0 0-1 0 0,1 1 0 0 0,0 10 0 0 0,1-10-15 0 0,-1 1 1 0 0,1-1 0 0 0,-1 1 0 0 0,0-1-1 0 0,-1 1 1 0 0,0-1 0 0 0,0 1 0 0 0,0-1-1 0 0,-1 0 1 0 0,-4 10 0 0 0,-60 119 287 0 0,-8 18-207 0 0,45-95-64 0 0,19-42-28 0 0,-12 30 0 0 0,12-22 100 0 0,-1 0 0 0 0,-15 23 0 0 0,10-13 120 0 0,10-19-337 0 0,-1-1 0 0 0,-13 20 0 0 0,19-34 580 0 0,3 1-379 0 0,3 3-32 0 0,14 14-128 0 0,-10-13 64 0 0,18 13 0 0 0,-24-17 0 0 0,-1 0 0 0 0,1-1 0 0 0,0 1 0 0 0,-1 0 0 0 0,1 0 0 0 0,-1 1 0 0 0,3 2 0 0 0,3 4 0 0 0,15 10 0 0 0,27 19 0 0 0,-38-30 0 0 0,1-1 0 0 0,0 0 0 0 0,19 6 0 0 0,-22-8 26 0 0,0 0 0 0 0,0 0 0 0 0,17 13 1 0 0,-4-2-4 0 0,189 111 41 0 0,-125-84-64 0 0,-40-25 3 0 0,-26-10 37 0 0,24 13-1 0 0,82 41 15 0 0,-67-36 1 0 0,-18-10 7 0 0,221 79-51 0 0,-218-83 110 0 0,58 7-1 0 0,-29-6-20 0 0,-35-7-49 0 0,-24-4-11 0 0,0 1 0 0 0,27 8 0 0 0,-20-4-21 0 0,1-1 0 0 0,23 3 0 0 0,-1-1-12 0 0,35 8 57 0 0,-39-7-27 0 0,57 5 0 0 0,-72-12-34 0 0,42 4 320 0 0,93-6-1 0 0,-119-3-123 0 0,66-13 0 0 0,-68 5-61 0 0,-1-1 1 0 0,66-31-1 0 0,-97 39-386 0 0,-1 0-1 0 0,1-1 1 0 0,12-10-1 0 0,-11 4-852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3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0 6912 0 0,'0'0'878'0'0,"-1"3"-8"0"0,-43 106 4639 0 0,20-55-5066 0 0,-35 55 1 0 0,31-57-246 0 0,3 1 0 0 0,-29 84 1 0 0,21-49-120 0 0,14-30-29 0 0,14-38-43 0 0,-15 35 0 0 0,14-40-394 0 0,-7 27 1 0 0,2-6-1253 0 0,9-24 737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48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7368 0 0,'-1'2'4818'0'0,"1"-1"-4711"0"0,0 0 0 0 0,-1 1 0 0 0,1-1 0 0 0,0 0-1 0 0,0 0 1 0 0,-1 0 0 0 0,1 1 0 0 0,0-1 0 0 0,0 0-1 0 0,1 0 1 0 0,-1 1 0 0 0,0-1 0 0 0,0 0 0 0 0,0 0-1 0 0,1 1 1 0 0,-1-1 0 0 0,1 0 0 0 0,0 2 0 0 0,19 26 368 0 0,-6-12-481 0 0,-9-8 36 0 0,1 0 0 0 0,-1 0 0 0 0,-1 1 0 0 0,0-1 1 0 0,0 1-1 0 0,-1 0 0 0 0,0 0 0 0 0,0 0 0 0 0,-1 0 0 0 0,1 19 1 0 0,-2 0-280 0 0,-1-1 0 0 0,-7 48 0 0 0,5-41-3968 0 0,-2-23-116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4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15 508 5984 0 0,'0'0'464'0'0,"-1"-8"997"0"0,-1 1 302 0 0,-8-33 1796 0 0,10 37-3520 0 0,-1 0 0 0 0,1 0 1 0 0,0 0-1 0 0,0 0 0 0 0,0 0 0 0 0,0 0 1 0 0,1 0-1 0 0,-1 0 0 0 0,1 1 1 0 0,0-1-1 0 0,1-5 0 0 0,3-5 81 0 0,0 0-1 0 0,-2 0 1 0 0,0-1-1 0 0,0 0 1 0 0,1-26-1 0 0,-1 8 62 0 0,-2 21-112 0 0,-1 0 0 0 0,0 0 0 0 0,-1-1 1 0 0,-3-12-1 0 0,-1-28 145 0 0,3 20-29 0 0,1-10 150 0 0,2 35-314 0 0,-1 0 1 0 0,0 0 0 0 0,0 1-1 0 0,0-1 1 0 0,-1 0 0 0 0,-3-11 0 0 0,4 17-21 0 0,-1 1 0 0 0,1-1 0 0 0,0 1 0 0 0,0-1 0 0 0,0 0 0 0 0,0 1 0 0 0,0-1 0 0 0,0 1 0 0 0,0-1 0 0 0,0 1 0 0 0,0-1 0 0 0,0 1 0 0 0,0-1 0 0 0,1 0 0 0 0,-1 1 0 0 0,0-1 0 0 0,0 1 1 0 0,0-1-1 0 0,1 1 0 0 0,-1-1 0 0 0,0 1 0 0 0,1-1 0 0 0,-1 1 0 0 0,0-1 0 0 0,1 1 0 0 0,0-1 0 0 0,2-3 37 0 0,-3 3 209 0 0,1 1-262 0 0,5 0-6 0 0,0 0-1 0 0,0 1 0 0 0,0-1 0 0 0,0 1 0 0 0,7 2 1 0 0,5 1 20 0 0,-14-3-12 0 0,0 0 0 0 0,0 0 0 0 0,0 0 0 0 0,0 0 1 0 0,0 1-1 0 0,7 3 0 0 0,-1 1-6 0 0,0 0 0 0 0,21 8 0 0 0,14 6 23 0 0,-27-11-18 0 0,-1-1 0 0 0,1-2 0 0 0,27 8 0 0 0,19 7 78 0 0,-37-12-64 0 0,42 10 0 0 0,13 4 0 0 0,97 23 0 0 0,-92-27-16 0 0,-27-7-98 0 0,78 5 1 0 0,-94-13 113 0 0,14-1-25 0 0,102-7 0 0 0,-88 0 22 0 0,52-12 112 0 0,-3 1 107 0 0,-97 13-333 0 0,36-9-1 0 0,-8 1 92 0 0,-7 0 26 0 0,15-1 198 0 0,-53 10-182 0 0,0-1 0 0 0,0 0 0 0 0,0 0 0 0 0,10-5 0 0 0,-6 3-14 0 0,2-4-51 0 0,-11 7 18 0 0,-1 1 1 0 0,0-1 0 0 0,0 0 0 0 0,0 0 0 0 0,0 1 0 0 0,1-1-1 0 0,-1 1 1 0 0,0-1 0 0 0,1 1 0 0 0,-1 0 0 0 0,0-1-1 0 0,3 1 1 0 0,5-6-148 0 0,-9 6 177 0 0,0 0 0 0 0,0 0 0 0 0,0 0 1 0 0,0 0-1 0 0,0 0 0 0 0,0 0 1 0 0,0 0-1 0 0,0 0 0 0 0,0 0 0 0 0,0 0 1 0 0,0 0-1 0 0,0 0 0 0 0,1 0 0 0 0,-1 0 1 0 0,0 0-1 0 0,0 0 0 0 0,0 0 1 0 0,0 0-1 0 0,0 0 0 0 0,0 0 0 0 0,0 0 1 0 0,0 0-1 0 0,0 0 0 0 0,0 0 1 0 0,0 0-1 0 0,0 0 0 0 0,0 0 0 0 0,0 0 1 0 0,0 0-1 0 0,0 0 0 0 0,1 0 1 0 0,-1 0-1 0 0,0 0 0 0 0,0 0 0 0 0,0 0 1 0 0,0 0-1 0 0,0 0 0 0 0,0 0 1 0 0,0 0-1 0 0,0 0 0 0 0,0 0 0 0 0,0 0 1 0 0,0 0-1 0 0,0 0 0 0 0,0 0 0 0 0,0 0 1 0 0,0 1-1 0 0,0-1 0 0 0,0 0 1 0 0,0 0-1 0 0,0 0 0 0 0,0 0 0 0 0,0 0 1 0 0,0 0-1 0 0,0 0 0 0 0,0 0 1 0 0,0 0-1 0 0,0 0 0 0 0,0 0 0 0 0,0 0 1 0 0,0 0-1 0 0,0 0 0 0 0,0 0 1 0 0,0 0-1 0 0,0 1 0 0 0,0-1 0 0 0,0 0 1 0 0,-3 8-38 0 0,-9 12 0 0 0,8-13 39 0 0,-2 16-1 0 0,-3-2-44 0 0,2 1 1 0 0,-7 28 0 0 0,-8 25 29 0 0,11-42 14 0 0,2 1 0 0 0,-8 57 0 0 0,6-26 0 0 0,-20 201 168 0 0,31-260-158 0 0,-1 90 43 0 0,1-55-52 0 0,6 44 63 0 0,3-31 0 0 0,-5-33-64 0 0,0 6 0 0 0,-1-8-19 0 0,-2-14 99 0 0,0 0 1 0 0,0 0-1 0 0,0 0 1 0 0,0 11 0 0 0,-5-12 31 0 0,1-1-91 0 0,2-2-11 0 0,0 1 0 0 0,0-1 0 0 0,0 0 0 0 0,0 0 0 0 0,0 0 0 0 0,0 0-1 0 0,-1 0 1 0 0,1 0 0 0 0,0 0 0 0 0,-1 0 0 0 0,1 0 0 0 0,-1 0 0 0 0,-1 0 0 0 0,-21 7 229 0 0,22-7-188 0 0,-1 1-1 0 0,0-1 0 0 0,0 0 0 0 0,0 0 1 0 0,1-1-1 0 0,-1 1 0 0 0,0 0 0 0 0,0-1 1 0 0,0 0-1 0 0,0 0 0 0 0,0 0 1 0 0,-5 0-1 0 0,-85-7 1142 0 0,15 3-886 0 0,-24-8 30 0 0,56 8-254 0 0,-1 1 0 0 0,-87 7 0 0 0,103-2-80 0 0,-93 9-1064 0 0,112-10 432 0 0,-9 0-5589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5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565 20 12840 0 0,'0'0'289'0'0,"-9"-1"392"0"0,-9-4-312 0 0,8 2-232 0 0,-1 0 1 0 0,1 0-1 0 0,-1 1 0 0 0,1 1 0 0 0,-13-1 0 0 0,-3 4 0 0 0,1 0-1 0 0,0 2 1 0 0,0 1 0 0 0,1 0-1 0 0,-1 2 1 0 0,1 1-1 0 0,1 1 1 0 0,-43 23 0 0 0,42-21-138 0 0,14-7 12 0 0,1 1-1 0 0,1 0 1 0 0,-1 0 0 0 0,-14 11 0 0 0,0 7 19 0 0,1 0 0 0 0,-33 45 1 0 0,53-65-14 0 0,0 1 1 0 0,0-1 0 0 0,0 1 0 0 0,0 0 0 0 0,1 0 0 0 0,0 0-1 0 0,-1 0 1 0 0,1 0 0 0 0,1 0 0 0 0,-1 0 0 0 0,0 1 0 0 0,1-1-1 0 0,0 0 1 0 0,0 0 0 0 0,1 0 0 0 0,-1 1 0 0 0,1-1 0 0 0,-1 0 0 0 0,1 0-1 0 0,1 0 1 0 0,-1 0 0 0 0,1 0 0 0 0,-1 0 0 0 0,1-1 0 0 0,4 7-1 0 0,0 1-23 0 0,-4-6 12 0 0,0-2 0 0 0,0 1-1 0 0,1 0 1 0 0,-1 0 0 0 0,1-1 0 0 0,0 1 0 0 0,0-1 0 0 0,0 0 0 0 0,0 0 0 0 0,0 0 0 0 0,6 4-1 0 0,21 9-5 0 0,53 20 0 0 0,-57-28 51 0 0,1-1-1 0 0,48 6 0 0 0,-54-10-19 0 0,4 0-70 0 0,-1-1 0 0 0,1-2 0 0 0,24-2 0 0 0,-39 1-86 0 0,-1-1 0 0 0,13-3 0 0 0,4-1-156 0 0,-17 4-36 0 0,0 0-1 0 0,0-1 1 0 0,11-4 0 0 0,-3-3-3855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5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3224 0 0,'-41'17'10419'0'0,"52"-11"-8768"0"0,21 2-2329 0 0,338-2 1778 0 0,-242-7-1032 0 0,34-4-2016 0 0,-143 5-3064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5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2760 0 0,'0'0'125'0'0,"2"1"366"0"0,1 1 179 0 0,0-1-1 0 0,0 1 1 0 0,1-1 0 0 0,-1 0 0 0 0,0 1-1 0 0,1-2 1 0 0,-1 1 0 0 0,0 0 0 0 0,1-1 0 0 0,-1 1-1 0 0,1-1 1 0 0,5 0 0 0 0,47-5 1494 0 0,-52 4-2299 0 0,134-22 395 0 0,-76 11-891 0 0,-17 3-2676 0 0,3-5-1167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6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12 8288 0 0,'0'0'638'0'0,"-2"0"-414"0"0,-1-1-439 0 0,-3-2 933 0 0,0 1 1 0 0,0 1-1 0 0,0-1 1 0 0,0 1 0 0 0,0 1-1 0 0,-11-1 1 0 0,11 1-549 0 0,0 1 1 0 0,0 0 0 0 0,0 1-1 0 0,0 0 1 0 0,0-1-1 0 0,0 2 1 0 0,1-1-1 0 0,-1 1 1 0 0,1 0 0 0 0,-1 0-1 0 0,1 0 1 0 0,0 1-1 0 0,0 0 1 0 0,1 0-1 0 0,-6 5 1 0 0,-6 8 16 0 0,0 1-1 0 0,-21 31 1 0 0,31-39-131 0 0,0 1-1 0 0,0 0 0 0 0,1 0 1 0 0,0 0-1 0 0,1 1 1 0 0,0 0-1 0 0,1 0 1 0 0,1 0-1 0 0,-1 0 1 0 0,2 0-1 0 0,-1 17 0 0 0,3-24-42 0 0,0 0-1 0 0,0 1 0 0 0,0-1 0 0 0,0-1 0 0 0,1 1 0 0 0,-1 0 0 0 0,1 0 0 0 0,1 0 1 0 0,-1-1-1 0 0,5 7 0 0 0,1 1 14 0 0,0-1 1 0 0,15 16 0 0 0,-13-18-8 0 0,0 0 0 0 0,1 0 1 0 0,0-1-1 0 0,0 0 0 0 0,1-1 1 0 0,0 0-1 0 0,22 9 0 0 0,-7-6 44 0 0,0-2 0 0 0,48 10-1 0 0,-57-16-116 0 0,1 0 0 0 0,-1-1-1 0 0,0-1 1 0 0,0-1-1 0 0,36-5 1 0 0,-48 5-132 0 0,0-1 1 0 0,0 0-1 0 0,0 0 1 0 0,9-4-1 0 0,10-7-4118 0 0,-23 12 3776 0 0,15-10-4813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6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13 9216 0 0,'-16'8'943'0'0,"14"-7"-660"0"0,0 0 0 0 0,0-1-1 0 0,0 1 1 0 0,0 0 0 0 0,0 0 0 0 0,1 0-1 0 0,-1 1 1 0 0,-3 2 1386 0 0,8-4-1503 0 0,36 5 60 0 0,1-2 0 0 0,-1-2 0 0 0,42-4 0 0 0,71-19-82 0 0,-58 7-1524 0 0,-64 13-3624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6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12464 0 0,'0'0'944'0'0,"17"-3"-592"0"0,0-2-280 0 0,6 2-72 0 0,-2 3 0 0 0,2-3 0 0 0,-2-2 128 0 0,7-3 0 0 0,-3 4 8 0 0,1-4 0 0 0,0 0-136 0 0,2 2 0 0 0,3-2 0 0 0,-5 0-3808 0 0,4-1-800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7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5 11112 0 0,'0'0'1008'0'0,"-15"-4"-47"0"0,12 4-818 0 0,0 0-1 0 0,0 0 1 0 0,1 0 0 0 0,-1 0 0 0 0,0 1-1 0 0,0-1 1 0 0,0 1 0 0 0,0 0 0 0 0,1 0-1 0 0,-1 0 1 0 0,-4 2 0 0 0,0 0-19 0 0,5-2-100 0 0,1 1-1 0 0,-1-1 1 0 0,1 1-1 0 0,-1-1 1 0 0,1 1-1 0 0,0-1 1 0 0,-1 1-1 0 0,1 0 1 0 0,0-1-1 0 0,-1 5 1 0 0,-5 4 40 0 0,5-8-27 0 0,0 1 1 0 0,-1 0 0 0 0,1-1-1 0 0,1 1 1 0 0,-1 0 0 0 0,0 0-1 0 0,1 0 1 0 0,-1 0-1 0 0,1 0 1 0 0,0 0 0 0 0,0 1-1 0 0,0-1 1 0 0,0 5 0 0 0,1-6 106 0 0,1-2-75 0 0,1 0-40 0 0,0 0-1 0 0,0 0 1 0 0,1-1-1 0 0,-1 1 1 0 0,0 0 0 0 0,0 0-1 0 0,0-1 1 0 0,0 0 0 0 0,0 1-1 0 0,0-1 1 0 0,0 0 0 0 0,2-1-1 0 0,0-1 74 0 0,-2 2-45 0 0,0-1 0 0 0,-1 0-1 0 0,1 0 1 0 0,-1 0-1 0 0,1 0 1 0 0,-1-1-1 0 0,0 1 1 0 0,0 0-1 0 0,0 0 1 0 0,0-1-1 0 0,0 1 1 0 0,-1-1-1 0 0,1 1 1 0 0,0-4-1 0 0,-1 5 456 0 0,-12 13-1058 0 0,6-4-910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7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12840 0 0,'0'0'1286'0'0,"18"5"-348"0"0,-15-4-841 0 0,0 1 0 0 0,0-1 1 0 0,0 0-1 0 0,-1 0 0 0 0,1-1 1 0 0,0 1-1 0 0,0 0 1 0 0,0-1-1 0 0,0 0 0 0 0,1 0 1 0 0,-1 0-1 0 0,0 0 0 0 0,3-1 1 0 0,7 1-118 0 0,-11 0-482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7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2304 0 0,'-1'3'4330'0'0,"-2"4"-2492"0"0,2-5-1550 0 0,-1 0 0 0 0,1 0 1 0 0,0 0-1 0 0,0 0 1 0 0,0 1-1 0 0,1-1 1 0 0,-1 0-1 0 0,1 0 1 0 0,-1 1-1 0 0,1-1 0 0 0,0 1 1 0 0,0-1-1 0 0,0 0 1 0 0,0 4-1 0 0,5 5 427 0 0,-3-6-505 0 0,1 0 1 0 0,-1-1-1 0 0,1 1 1 0 0,0-1-1 0 0,4 6 1 0 0,32 32 277 0 0,-38-42-500 0 0,-1 1 1 0 0,1-1-1 0 0,-1 1 1 0 0,1-1 0 0 0,-1 1-1 0 0,1-1 1 0 0,-1 0-1 0 0,1 1 1 0 0,-1-1 0 0 0,1 0-1 0 0,0 1 1 0 0,-1-1-1 0 0,1 0 1 0 0,0 0 0 0 0,-1 0-1 0 0,1 1 1 0 0,0-1-1 0 0,-1 0 1 0 0,1 0-1 0 0,0 0 1 0 0,-1 0 0 0 0,1 0-1 0 0,0 0 1 0 0,-1-1-1 0 0,1 1 1 0 0,0 0 0 0 0,-1 0-1 0 0,2-1 1 0 0,2-3-226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48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5528 0 0,'0'0'5257'0'0,"11"6"-3916"0"0,-8-5-1274 0 0,0 0 0 0 0,0 0 0 0 0,0 1 0 0 0,0 0-1 0 0,0-1 1 0 0,0 1 0 0 0,0 0 0 0 0,-1 1 0 0 0,1-1 0 0 0,-1 0-1 0 0,0 1 1 0 0,1-1 0 0 0,-1 1 0 0 0,0 0 0 0 0,0 0 0 0 0,-1 0-1 0 0,1 0 1 0 0,-1 0 0 0 0,1 0 0 0 0,-1 0 0 0 0,1 5 0 0 0,1 3 5 0 0,0 0 1 0 0,0 1-1 0 0,-2-1 1 0 0,1 1-1 0 0,-1 14 1 0 0,-2-3-120 0 0,-9 45 1 0 0,4-27-479 0 0,4-14-3421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8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35 8752 0 0,'-2'1'2340'0'0,"-65"25"3387"0"0,66-25-5229 0 0,-7-37-357 0 0,8 27-98 0 0,-2 0-33 0 0,-4 5 1 0 0,-4-1 42 0 0,1 6-53 0 0,7 0-3 0 0,-1 1-1 0 0,1 0 0 0 0,-1 0 0 0 0,1 0 0 0 0,0 0 0 0 0,0 0 0 0 0,0 0 0 0 0,0 0 0 0 0,0 1 1 0 0,0-1-1 0 0,0 1 0 0 0,-1 4 0 0 0,-12 22-1971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8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9216 0 0,'0'0'706'0'0,"-1"1"-463"0"0,-2 1-63 0 0,1 0 233 0 0,0 1 0 0 0,1-1 1 0 0,-1 1-1 0 0,1 0 0 0 0,0-1 0 0 0,0 1 1 0 0,0 0-1 0 0,-2 7 1220 0 0,7 4-533 0 0,-3-13-1074 0 0,0 1 0 0 0,0-1 0 0 0,0 0 1 0 0,0 0-1 0 0,0 0 0 0 0,0 0 1 0 0,1 0-1 0 0,-1 0 0 0 0,0 0 1 0 0,1-1-1 0 0,-1 1 0 0 0,1 0 0 0 0,-1-1 1 0 0,0 1-1 0 0,1-1 0 0 0,2 1 1 0 0,1 0-604 0 0,0-1 1 0 0,-1 0 0 0 0,1-1-1 0 0,6 0 1 0 0,-4 0-1325 0 0,6-2-3267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9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95 6448 0 0,'0'0'498'0'0,"-2"1"-327"0"0,-22 6 1815 0 0,20-6-1240 0 0,0 0 0 0 0,0 0 0 0 0,0 0 0 0 0,0 1 0 0 0,0-1 0 0 0,-5 4 2161 0 0,4-4-1044 0 0,-1 5-1834 0 0,17-3 98 0 0,-6-3-117 0 0,0-1 0 0 0,0 0 0 0 0,0 0 0 0 0,-1 0 1 0 0,1 0-1 0 0,0-1 0 0 0,0 0 0 0 0,-1 0 0 0 0,1 0 0 0 0,-1-1 1 0 0,0 1-1 0 0,0-1 0 0 0,0 0 0 0 0,6-5 0 0 0,-3 1-26 0 0,0 0-1 0 0,0-1 1 0 0,-1 1-1 0 0,0-1 1 0 0,10-18-1 0 0,-12 16-63 0 0,-4 0 20 0 0,0 10 62 0 0,0-1-1 0 0,0 1 1 0 0,0-1 0 0 0,0 1-1 0 0,0-1 1 0 0,0 1-1 0 0,0-1 1 0 0,0 1 0 0 0,-1-1-1 0 0,1 1 1 0 0,0 0 0 0 0,0-1-1 0 0,-1 1 1 0 0,1-1-1 0 0,0 1 1 0 0,0 0 0 0 0,-1-1-1 0 0,1 1 1 0 0,-1 0 0 0 0,1 0-1 0 0,0-1 1 0 0,-1 1-1 0 0,1 0 1 0 0,-1-1 0 0 0,-3 2 49 0 0,0 0-4 0 0,-1-1-1 0 0,1 1 1 0 0,-1 0 0 0 0,1 0-1 0 0,-1 0 1 0 0,1 1-1 0 0,0 0 1 0 0,0 0 0 0 0,0 0-1 0 0,0 0 1 0 0,0 0-1 0 0,0 1 1 0 0,-5 4 0 0 0,4-3-37 0 0,0 1 0 0 0,0 0 1 0 0,0 0-1 0 0,1 1 0 0 0,-1-1 1 0 0,1 1-1 0 0,1 0 0 0 0,-5 8 0 0 0,-31 54-27 0 0,39-67-118 0 0,0 0 1 0 0,0 0-1 0 0,-1 1 0 0 0,1-1 1 0 0,0 0-1 0 0,0 0 0 0 0,0 1 0 0 0,1-1 1 0 0,-1 0-1 0 0,0 0 0 0 0,0 1 1 0 0,1-1-1 0 0,-1 0 0 0 0,0 0 0 0 0,2 2 1 0 0,7 13-2408 0 0,-9-16 2622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29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13560 0 0,'0'0'3259'0'0,"2"0"-3048"0"0,38 0 113 0 0,-28-4-267 0 0,-4 0-61 0 0,4 4 4 0 0,-10 0 4 0 0,-1-1 0 0 0,1 1-1 0 0,0 0 1 0 0,-1-1-1 0 0,1 1 1 0 0,0-1-1 0 0,-1 0 1 0 0,1 1-1 0 0,-1-1 1 0 0,1 0 0 0 0,-1 0-1 0 0,0 0 1 0 0,1 0-1 0 0,-1 0 1 0 0,0 0-1 0 0,0-1 1 0 0,1 1-1 0 0,-1 0 1 0 0,0-1 0 0 0,1-1-1 0 0,1-3 52 0 0,-2 5-52 0 0,-1 1 1 0 0,0 0-1 0 0,0 0 1 0 0,0 0-1 0 0,0 0 1 0 0,1-1-1 0 0,-1 1 0 0 0,0 0 1 0 0,0 0-1 0 0,0 0 1 0 0,0-1-1 0 0,0 1 1 0 0,0 0-1 0 0,0 0 1 0 0,0 0-1 0 0,0-1 0 0 0,0 1 1 0 0,1 0-1 0 0,-1 0 1 0 0,0-1-1 0 0,0 1 1 0 0,0 0-1 0 0,0 0 1 0 0,-1-1-1 0 0,1 1 1 0 0,0 0-1 0 0,0 0 0 0 0,0 0 1 0 0,0-1-1 0 0,0 1 1 0 0,0 0-1 0 0,0 0 1 0 0,0 0-1 0 0,0-1 1 0 0,-1 1-1 0 0,1 0 0 0 0,-8 4 6 0 0,3-1-36 0 0,4-2-53 0 0,0 0-1 0 0,-1 0 1 0 0,1 0-1 0 0,0 0 1 0 0,0 1-1 0 0,0-1 1 0 0,0 0-1 0 0,0 1 1 0 0,0 0-1 0 0,-11 13-1768 0 0,-3 0 423 0 0,4 0-12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0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226 279 1840 0 0,'10'-5'5554'0'0,"-6"-4"-4395"0"0,0 0 0 0 0,0 1-1 0 0,8-10 1 0 0,-12 17-1126 0 0,1 0 1 0 0,-1 0-1 0 0,0 0 0 0 0,0 0 0 0 0,1 1 1 0 0,-1-1-1 0 0,0 0 0 0 0,0 0 0 0 0,0 0 1 0 0,0 0-1 0 0,0 0 0 0 0,0 0 0 0 0,0 1 1 0 0,-1-1-1 0 0,1 0 0 0 0,0 0 1 0 0,0 0-1 0 0,-1 0 0 0 0,1 1 0 0 0,0-1 1 0 0,-1 0-1 0 0,1 0 0 0 0,-1 0 0 0 0,1 1 1 0 0,-2-2-1 0 0,1 1 20 0 0,0-1 0 0 0,1 1 1 0 0,-1 0-1 0 0,0 0 0 0 0,1-1 0 0 0,-1 1 1 0 0,1-1-1 0 0,-1 1 0 0 0,1-1 0 0 0,-1-1 1 0 0,2-8 287 0 0,-1 9-255 0 0,0 0 1 0 0,0-1-1 0 0,0 1 0 0 0,0 0 1 0 0,0-1-1 0 0,0 1 0 0 0,-1 0 1 0 0,1 0-1 0 0,-1-1 0 0 0,0 1 1 0 0,0 0-1 0 0,-1-4 1 0 0,-4-7 426 0 0,-2-4 115 0 0,-4-1-92 0 0,9 13-313 0 0,-1-1 0 0 0,0 1 1 0 0,-8-8-1 0 0,-3-2 47 0 0,12 11-196 0 0,0 1 0 0 0,0-1 0 0 0,-1 1 0 0 0,1 0 0 0 0,-1 1 0 0 0,0-1 0 0 0,-6-3-1 0 0,-32-17 122 0 0,41 22-187 0 0,0 1-1 0 0,0 0 1 0 0,0-1-1 0 0,-1 1 1 0 0,1 0-1 0 0,0-1 1 0 0,0 1-1 0 0,0 0 1 0 0,0 0-1 0 0,-1 0 1 0 0,1 0-1 0 0,0 0 0 0 0,0 0 1 0 0,0 1-1 0 0,-2-1 1 0 0,-4 1-11 0 0,7-1 3 0 0,-1 0 1 0 0,1 0-1 0 0,-1 0 0 0 0,0 0 0 0 0,1 0 0 0 0,-1 0 0 0 0,1 0 0 0 0,-1 1 0 0 0,1-1 0 0 0,-1 0 0 0 0,1 0 0 0 0,-1 0 0 0 0,1 1 0 0 0,-1-1 0 0 0,1 0 1 0 0,-1 1-1 0 0,1-1 0 0 0,0 0 0 0 0,-1 1 0 0 0,1-1 0 0 0,-1 0 0 0 0,1 1 0 0 0,0-1 0 0 0,-1 1 0 0 0,-1 1 10 0 0,2-1-2 0 0,-1-1-1 0 0,0 1 0 0 0,0 0 0 0 0,0-1 0 0 0,1 1 0 0 0,-1 0 0 0 0,0-1 1 0 0,0 1-1 0 0,1 0 0 0 0,-1 0 0 0 0,1 0 0 0 0,-1 0 0 0 0,1 0 1 0 0,-1-1-1 0 0,1 1 0 0 0,-1 2 0 0 0,-1 2 6 0 0,-1 1 5 0 0,0 1 1 0 0,0 0-1 0 0,-2 9 1 0 0,-3 6 24 0 0,2-10-12 0 0,4-9-9 0 0,1 0-1 0 0,0 0 0 0 0,-1 1 1 0 0,1-1-1 0 0,0 0 1 0 0,0 0-1 0 0,1 1 1 0 0,-1 6-1 0 0,-4 59 310 0 0,0 69-83 0 0,4-95-88 0 0,1-6 8 0 0,6 73 0 0 0,0-34-76 0 0,-6-56-46 0 0,2 1 0 0 0,0-1 0 0 0,5 24 0 0 0,-5-33 10 0 0,0 1-1 0 0,-1 0 1 0 0,0 0 0 0 0,-1 1-1 0 0,-2 11 1 0 0,1-8 34 0 0,1 0 0 0 0,2 23 0 0 0,0-9-17 0 0,0 35-1 0 0,-2-56-46 0 0,2 8 585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0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11664 0 0,'0'0'1328'0'0,"5"0"329"0"0,11-8-727 0 0,-14 6-745 0 0,1 1-1 0 0,-1-1 1 0 0,1 1 0 0 0,0 0-1 0 0,-1 0 1 0 0,6-2-1 0 0,26-6 975 0 0,-8 4-612 0 0,-15 3-400 0 0,0 1-1 0 0,0-1 1 0 0,16 1-1 0 0,105 5-684 0 0,-128-4 104 0 0,0-1 0 0 0,-1 1 1 0 0,1-1-1 0 0,0 1 0 0 0,0-1 1 0 0,-1 0-1 0 0,7-3 0 0 0,1 0-236 0 0,14-4-887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0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12064 0 0,'0'0'1210'0'0,"0"2"-1036"0"0,-4 86 4017 0 0,4-83-4046 0 0,0 0-1 0 0,-1 0 1 0 0,0 1-1 0 0,0-1 1 0 0,-3 6-1 0 0,2-6-19 0 0,1 0 0 0 0,0 0 0 0 0,0 0 0 0 0,0 0 0 0 0,0 7-1 0 0,0 5 287 0 0,-5 26 0 0 0,4-26-128 0 0,-2 27 0 0 0,1 39-55 0 0,-2-32-518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1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8752 0 0,'0'0'4992'0'0,"5"-8"-4128"0"0,3 0-648 0 0,1 1-408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1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40 11888 0 0,'0'0'546'0'0,"0"2"-10"0"0,-5 44-245 0 0,4-9 894 0 0,1 33 689 0 0,2-41-1377 0 0,-2-19-327 0 0,0-1 1 0 0,1 1 0 0 0,0-1-1 0 0,1 0 1 0 0,3 10 0 0 0,7 38 1067 0 0,-11-39-855 0 0,-1-16-199 0 0,5 2 513 0 0,-6-12-666 0 0,0 0 1 0 0,-4-15-1 0 0,3 15-70 0 0,0-1 1 0 0,0-16 0 0 0,0 0-236 0 0,1 20 197 0 0,1 0 1 0 0,-1-1-1 0 0,1 1 0 0 0,1 0 1 0 0,-1 0-1 0 0,2-7 0 0 0,-1 5 29 0 0,1 0-1 0 0,-1 0 0 0 0,0-10 1 0 0,10-10-39 0 0,-10 23 78 0 0,0 1 0 0 0,0-1 0 0 0,0 1 0 0 0,0 0 0 0 0,1-1 0 0 0,-1 1 0 0 0,4-6 0 0 0,6-12-51 0 0,-10 18 59 0 0,1 1-1 0 0,-1 0 1 0 0,0 0-1 0 0,1 0 1 0 0,-1 0-1 0 0,3-3 1 0 0,2-1 0 0 0,-5 4 1 0 0,0 0 0 0 0,1 0 0 0 0,-1 0 0 0 0,1 1 0 0 0,-1-1 0 0 0,1 1 0 0 0,0-1 0 0 0,0 1 0 0 0,3-2 0 0 0,1-2 0 0 0,-1 1 0 0 0,0 0 0 0 0,0 0 0 0 0,0 1 0 0 0,1 0 0 0 0,-1 0 0 0 0,1 0 0 0 0,6-2 0 0 0,11-5 0 0 0,19 0 0 0 0,-7 5 54 0 0,-29 4-5 0 0,-1 1 0 0 0,0-1 0 0 0,0 1 0 0 0,0 1 0 0 0,0-1 0 0 0,1 1 0 0 0,-1 0 0 0 0,0 0 0 0 0,8 3 0 0 0,-11-3-17 0 0,-1 0-1 0 0,1 0 0 0 0,-1-1 0 0 0,0 1 0 0 0,0 0 0 0 0,1 0 1 0 0,-1 0-1 0 0,0 1 0 0 0,2 1 0 0 0,2 2-23 0 0,-3-4-4 0 0,-1 1-1 0 0,1-1 0 0 0,0 1 0 0 0,0 0 0 0 0,0 0 0 0 0,-1 0 0 0 0,1 0 0 0 0,-1 0 1 0 0,0 0-1 0 0,1 0 0 0 0,-1 0 0 0 0,0 0 0 0 0,0 1 0 0 0,-1-1 0 0 0,1 0 1 0 0,0 1-1 0 0,0 4 0 0 0,0-2-6 0 0,4 46-40 0 0,-5-47 57 0 0,0 0 1 0 0,0 1-1 0 0,0-1 0 0 0,0 0 1 0 0,-2 6-1 0 0,0 14 113 0 0,2-13-89 0 0,0 9-25 0 0,-4 38 0 0 0,3-49-92 0 0,0 0 0 0 0,1 18-1 0 0,1-11-578 0 0,-1-15 121 0 0,0 16-4160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2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333 174 0 0 0,'11'-11'150'0'0,"-11"10"135"0"0,0-2 934 0 0,1 0 0 0 0,-1-1 0 0 0,0 1 0 0 0,0 0 0 0 0,0 0 0 0 0,0 0 0 0 0,-1-3 0 0 0,0-8 39 0 0,1 13-1118 0 0,0 0-1 0 0,-1 0 1 0 0,1 0 0 0 0,0 0 0 0 0,-1-1-1 0 0,1 1 1 0 0,-1 0 0 0 0,1 0 0 0 0,-1 0-1 0 0,0 1 1 0 0,-1-3 0 0 0,-3-7 570 0 0,3 5-445 0 0,0 1 1 0 0,0-1 0 0 0,0 1-1 0 0,0 0 1 0 0,-1 0 0 0 0,0 0-1 0 0,0 0 1 0 0,0 0-1 0 0,0 1 1 0 0,0-1 0 0 0,-1 1-1 0 0,1 0 1 0 0,-6-4 0 0 0,2 1 125 0 0,3 3-230 0 0,0-1 1 0 0,-1 1-1 0 0,0-1 0 0 0,1 1 1 0 0,-1 0-1 0 0,0 1 0 0 0,-10-4 0 0 0,13 5-133 0 0,-1 0 0 0 0,0 1 0 0 0,-1-1-1 0 0,1 1 1 0 0,0 0 0 0 0,0 0-1 0 0,0 0 1 0 0,0 0 0 0 0,0 1-1 0 0,0-1 1 0 0,0 1 0 0 0,0-1 0 0 0,0 1-1 0 0,0 0 1 0 0,0 1 0 0 0,-2 0-1 0 0,-5 4 4 0 0,1-1-1 0 0,0 2 0 0 0,0-1 1 0 0,0 1-1 0 0,1 0 0 0 0,0 1 1 0 0,1 0-1 0 0,0 0 0 0 0,0 1 0 0 0,-6 10 1 0 0,-2 2 38 0 0,9-15-48 0 0,2 1 1 0 0,-1 0-1 0 0,-5 11 0 0 0,-29 85 181 0 0,38-101-204 0 0,0 4 9 0 0,0 1 1 0 0,1-1-1 0 0,-1 1 0 0 0,1-1 0 0 0,0 0 0 0 0,0 1 0 0 0,1-1 0 0 0,2 10 0 0 0,-1-10-7 0 0,1 0 0 0 0,-1 0 0 0 0,1-1 0 0 0,1 1 0 0 0,-1-1 0 0 0,1 1 0 0 0,0-1 0 0 0,0 0 0 0 0,0-1 0 0 0,8 7 0 0 0,14 17 0 0 0,-21-23 0 0 0,-1 0 0 0 0,1-1 0 0 0,8 6 0 0 0,2 1 0 0 0,-14-10 0 0 0,0 0 0 0 0,0 0 0 0 0,0-1 0 0 0,0 1 0 0 0,0 0 0 0 0,0-1 0 0 0,0 1 0 0 0,0-1 0 0 0,0 1 0 0 0,0-1 0 0 0,0 0 0 0 0,0 1 0 0 0,1-1 0 0 0,-1 0 0 0 0,0 0 0 0 0,0 0 0 0 0,0 0 0 0 0,0 0 0 0 0,2 0 0 0 0,3 0 0 0 0,-1 0 0 0 0,1 1 0 0 0,-1-1 0 0 0,7 3 0 0 0,-8-3 7 0 0,0 0-1 0 0,-1 0 0 0 0,1 0 0 0 0,0 0 1 0 0,-1-1-1 0 0,1 0 0 0 0,0 1 0 0 0,3-3 1 0 0,10 0 0 0 0,-15 2-7 0 0,-1 1 0 0 0,1 0 0 0 0,0-1 0 0 0,0 1 0 0 0,-1-1 0 0 0,1 0 0 0 0,0 0 0 0 0,-1 1 0 0 0,3-3 0 0 0,21-19 0 0 0,-16 14 2 0 0,-8 7-9 0 0,1 0 0 0 0,-1 0 0 0 0,1 0 1 0 0,-1-1-1 0 0,1 1 0 0 0,-1-1 0 0 0,0 1 0 0 0,0-1 1 0 0,1 1-1 0 0,-1-1 0 0 0,1-3 0 0 0,8-20-70 0 0,-6 16 35 0 0,0 0 1 0 0,-1-1 0 0 0,3-12 0 0 0,-6 20 36 0 0,1 0 1 0 0,0 0-1 0 0,-1 0 1 0 0,1 1 0 0 0,0-1-1 0 0,0 0 1 0 0,0 0-1 0 0,0 1 1 0 0,2-3-1 0 0,-2 2 1 0 0,1 0-1 0 0,-1 0 0 0 0,1 0 0 0 0,-1-1 1 0 0,0 1-1 0 0,2-4 0 0 0,24-71-67 0 0,-22 58 72 0 0,5-16 11 0 0,-9 34 149 0 0,0 3-192 0 0,1 5 76 0 0,-1 0-1 0 0,0 1 0 0 0,0-1 1 0 0,0 9-1 0 0,1 12 81 0 0,3 76 68 0 0,-4-98-192 0 0,0 1 0 0 0,0-1 0 0 0,1 1 0 0 0,0-1 0 0 0,4 9 0 0 0,1 1-1 0 0,-6-12-3 0 0,1 0 0 0 0,0 0 1 0 0,0 0-1 0 0,0 0 0 0 0,0 0 0 0 0,1-1 0 0 0,2 4 0 0 0,-2-3-281 0 0,1-1 0 0 0,-1 1-1 0 0,1-1 1 0 0,-1 0 0 0 0,1 0-1 0 0,0-1 1 0 0,0 1 0 0 0,0-1-1 0 0,1 0 1 0 0,-1 0 0 0 0,0 0-1 0 0,1-1 1 0 0,-1 1 0 0 0,1-1-1 0 0,0 0 1 0 0,-1 0 0 0 0,1-1 0 0 0,0 1-1 0 0,0-1 1 0 0,6-1 0 0 0,13-2-1539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3:48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5064 0 0,'0'0'389'0'0,"6"9"3087"0"0,18 9-307 0 0,-17-14-2953 0 0,-1 0-1 0 0,0 0 0 0 0,0 1 0 0 0,10 9 0 0 0,-5-5-61 0 0,-8-4-119 0 0,0-1 1 0 0,0 1-1 0 0,0 0 1 0 0,0 0-1 0 0,-1 0 1 0 0,0 0-1 0 0,0 1 1 0 0,0-1-1 0 0,1 11 0 0 0,2 0 8 0 0,-1 5-47 0 0,-3 5-69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3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 9528 0 0,'0'0'3214'0'0,"-2"1"-2686"0"0,-4 6 289 0 0,-19 19 821 0 0,23-24-1507 0 0,0 0-1 0 0,0 1 0 0 0,0-1 1 0 0,1 1-1 0 0,-1-1 0 0 0,1 1 1 0 0,0 0-1 0 0,0 0 0 0 0,-1 3 1 0 0,-10 38 1125 0 0,9-34-947 0 0,0 0 1 0 0,1 0-1 0 0,0 0 0 0 0,-2 20 0 0 0,4-23-209 0 0,0 0 0 0 0,0 0 0 0 0,-4 14 0 0 0,4-20-95 0 0,0 0-1 0 0,0 1 0 0 0,0-1 0 0 0,0 0 0 0 0,0 0 0 0 0,0 0 0 0 0,0 0 0 0 0,0 0 1 0 0,1 1-1 0 0,-1-1 0 0 0,0 0 0 0 0,1 0 0 0 0,-1 0 0 0 0,1 0 0 0 0,0 2 0 0 0,0-2-4 0 0,0 0 0 0 0,0 1 0 0 0,-1-1 0 0 0,1 0 0 0 0,-1 1 0 0 0,1-1-1 0 0,-1 1 1 0 0,0-1 0 0 0,1 1 0 0 0,-1-1 0 0 0,0 1 0 0 0,0-1 0 0 0,0 1 0 0 0,0 1-1 0 0,2 23 1 0 0,-4-8 11 0 0,1-16 116 0 0,-4-6-49 0 0,2 2-72 0 0,1-1 0 0 0,0 1 0 0 0,-1 0-1 0 0,1-1 1 0 0,0 1 0 0 0,1-1 0 0 0,-1 1-1 0 0,0-1 1 0 0,1 0 0 0 0,-1 0 0 0 0,1 0-1 0 0,-1-4 1 0 0,-5-12 50 0 0,6 17-56 0 0,0 0 0 0 0,0-1-1 0 0,0 1 1 0 0,1 0 0 0 0,-1 0-1 0 0,0-1 1 0 0,1 1 0 0 0,-1-5-1 0 0,2 0-42 0 0,0-1-1 0 0,0 1 1 0 0,0 0-1 0 0,3-9 0 0 0,-1 9 21 0 0,-2 0-1 0 0,1 0 1 0 0,-1 0-1 0 0,1-9 0 0 0,-2 14 29 0 0,0 0 1 0 0,1 0-1 0 0,-1-1 0 0 0,1 1 0 0 0,-1 0 0 0 0,1 0 0 0 0,0 0 0 0 0,0 0 0 0 0,0 0 0 0 0,0 0 0 0 0,1 0 1 0 0,-1 0-1 0 0,2-1 0 0 0,23-24-29 0 0,-15 17-13 0 0,-3 4 13 0 0,0 0-1 0 0,0 1 1 0 0,19-9-1 0 0,-14 7-26 0 0,-2 1 71 0 0,23-8 0 0 0,-22 11-10 0 0,-2 3-10 0 0,2 2 0 0 0,-2 0-16 0 0,6 2-25 0 0,-12-1 67 0 0,-2 0-11 0 0,3 1-7 0 0,6 4 1 0 0,2 8-10 0 0,-11-13 1 0 0,0 0 1 0 0,0 0-1 0 0,0 0 0 0 0,-1 0 0 0 0,1 1 0 0 0,-1-1 0 0 0,0 0 0 0 0,0 0 0 0 0,0 1 0 0 0,0-1 0 0 0,-1 1 0 0 0,0-1 0 0 0,1 1 0 0 0,-1-1 0 0 0,0 1 0 0 0,-1 5 0 0 0,1-3-2 0 0,0 1-1 0 0,0 0 1 0 0,0 0-1 0 0,3 6 0 0 0,-2-6 5 0 0,0 0 0 0 0,-1 0 0 0 0,0-1-1 0 0,0 1 1 0 0,-1 9 0 0 0,-7 38 94 0 0,7-49-111 0 0,-4 44 15 0 0,4-48-22 0 0,1 1-1 0 0,0-1 1 0 0,0 0-1 0 0,0 0 1 0 0,0 1-1 0 0,0-1 1 0 0,0 0-1 0 0,1 0 1 0 0,-1 0-1 0 0,0 1 1 0 0,1-1-1 0 0,0 1 1 0 0,1 8-570 0 0,-2-9 84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4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12552 0 0,'0'0'1433'0'0,"14"-3"399"0"0,9-4-411 0 0,-21 6-1397 0 0,0 0 0 0 0,0 1 0 0 0,0 0-1 0 0,0-1 1 0 0,1 1 0 0 0,-1 0 0 0 0,0 0 0 0 0,0 0 0 0 0,0 0-1 0 0,2 1 1 0 0,4 0-13 0 0,38-1 0 0 0,-45 0 21 0 0,1 0 0 0 0,-1 1 0 0 0,1-1-1 0 0,-1 1 1 0 0,0-1 0 0 0,1 1 0 0 0,-1-1 0 0 0,0 1 0 0 0,2 1-1 0 0,1 0 151 0 0,29 18 306 0 0,-12-5-967 0 0,-20-14 479 0 0,0-1 0 0 0,-1 1 0 0 0,1-1 0 0 0,0 1 0 0 0,-1-1 0 0 0,1 1 0 0 0,0-1 0 0 0,-1 1 0 0 0,1-1 0 0 0,-1 1 0 0 0,1 0 0 0 0,-1 0 0 0 0,1-1 0 0 0,-1 1 0 0 0,1 0 0 0 0,-1 0 0 0 0,0-1 0 0 0,1 1-1 0 0,-1 0 1 0 0,0 0 0 0 0,0 0 0 0 0,1 0 0 0 0,-1 1 0 0 0,1 2-12 0 0,-1-4 9 0 0,0 0-1 0 0,0 1 1 0 0,0-1 0 0 0,0 0-1 0 0,0 0 1 0 0,0 0 0 0 0,0 1-1 0 0,0-1 1 0 0,1 0 0 0 0,-1 0-1 0 0,0 0 1 0 0,0 1 0 0 0,0-1 0 0 0,0 0-1 0 0,0 0 1 0 0,0 1 0 0 0,-1-1-1 0 0,1 0 1 0 0,0 0 0 0 0,0 1-1 0 0,0-1 1 0 0,0 0 0 0 0,0 0-1 0 0,0 0 1 0 0,0 1 0 0 0,0-1-1 0 0,0 0 1 0 0,-1 0 0 0 0,1 0-1 0 0,0 0 1 0 0,0 1 0 0 0,-3 7-118 0 0,1 2 73 0 0,-7 4 147 0 0,7-13-85 0 0,1 1 0 0 0,0-1 0 0 0,-1 1 0 0 0,1 0 0 0 0,0-1 0 0 0,0 1 0 0 0,0 0 0 0 0,0 2-1 0 0,0-1-36 0 0,0-1 1 0 0,0 1-1 0 0,-1-1 0 0 0,1 1 0 0 0,0-1 0 0 0,-1 1 0 0 0,0-1 0 0 0,-1 2 0 0 0,2-2 13 0 0,-1-1 0 0 0,1 0 0 0 0,0 0 0 0 0,0 1 0 0 0,0-1 0 0 0,0 1 1 0 0,0-1-1 0 0,1 1 0 0 0,-1-1 0 0 0,0 1 0 0 0,1-1 0 0 0,-1 1 0 0 0,1 0 0 0 0,0-1 1 0 0,-1 1-1 0 0,1 0 0 0 0,0 0 0 0 0,0-1 0 0 0,0 1 0 0 0,0 0 0 0 0,1 2 0 0 0,-1-1 5 0 0,1-1 0 0 0,-1 1 0 0 0,0-1 0 0 0,1 1 0 0 0,-1-1 0 0 0,0 1 0 0 0,-1-1 0 0 0,1 1 0 0 0,0-1 0 0 0,-1 0-1 0 0,1 1 1 0 0,-1-1 0 0 0,0 1 0 0 0,0-1 0 0 0,0 0 0 0 0,0 0 0 0 0,0 0 0 0 0,0 1 0 0 0,-1-1 0 0 0,1 0 0 0 0,-2 1-1 0 0,-19 38 6 0 0,18-23 107 0 0,4-17-81 0 0,0 1 0 0 0,-1 0 0 0 0,1-1 0 0 0,0 1 0 0 0,-1-1 0 0 0,1 1 0 0 0,-1-1 0 0 0,1 1 0 0 0,-1-1 0 0 0,-1 2-1 0 0,2-1-3 0 0,-1-1 0 0 0,1 1 0 0 0,0 0 0 0 0,0-1-1 0 0,-1 1 1 0 0,1-1 0 0 0,0 1 0 0 0,1-1 0 0 0,-1 1-1 0 0,0-1 1 0 0,0 1 0 0 0,1 0 0 0 0,-1-1 0 0 0,0 1-1 0 0,1-1 1 0 0,0 2 0 0 0,1 0 25 0 0,-1 1-1 0 0,1-1 1 0 0,-1 0 0 0 0,1 0-1 0 0,0 0 1 0 0,3 4 0 0 0,-2-4 23 0 0,0 0 1 0 0,0 0-1 0 0,-1 0 0 0 0,0 0 1 0 0,1 0-1 0 0,-1 1 1 0 0,0-1-1 0 0,0 1 1 0 0,-1-1-1 0 0,3 8 0 0 0,-3-10-58 0 0,0 0 0 0 0,0 0 0 0 0,0 1 0 0 0,0-1 0 0 0,0 0-1 0 0,1 0 1 0 0,-1 0 0 0 0,0 0 0 0 0,1 0 0 0 0,-1-1 0 0 0,0 1 0 0 0,1 0-1 0 0,-1-1 1 0 0,1 1 0 0 0,1 0 0 0 0,-2-1-4 0 0,8 3 24 0 0,0 0 0 0 0,0-1 1 0 0,0 0-1 0 0,0 0 0 0 0,1-1 1 0 0,-1 0-1 0 0,17-1 0 0 0,1-3-50 0 0,35-7 0 0 0,-45 6-156 0 0,-13 3 68 0 0,0 0 0 0 0,0 0 0 0 0,0-1 0 0 0,6-3 1 0 0,8-3-1321 0 0,-1 4-168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4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16096 0 0,'0'0'1619'0'0,"2"1"-1485"0"0,-2-1-126 0 0,2 0 40 0 0,-1 0 1 0 0,0 0-1 0 0,0 1 1 0 0,0-1-1 0 0,1 1 0 0 0,-1-1 1 0 0,0 1-1 0 0,0-1 1 0 0,0 1-1 0 0,0 0 0 0 0,0-1 1 0 0,0 1-1 0 0,0 0 1 0 0,0 0-1 0 0,1 1 0 0 0,65-13 1528 0 0,-13-1-1597 0 0,-31 6-802 0 0,36-4-1 0 0,-43 7-556 0 0,2-2-67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4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57 167 14280 0 0,'0'0'1297'0'0,"-1"2"-1068"0"0,0 1-52 0 0,-1 1 0 0 0,0 0 0 0 0,1 1 1 0 0,0-1-1 0 0,0 0 0 0 0,0 0 0 0 0,0 8 0 0 0,-1 33 1935 0 0,2-39-2129 0 0,4 119 1338 0 0,-4-115-1244 0 0,1-1 0 0 0,4 18 0 0 0,-3-18-45 0 0,0 0-1 0 0,1 17 1 0 0,2 4 523 0 0,-2-16-1544 0 0,-2-1-4390 0 0</inkml:trace>
  <inkml:trace contextRef="#ctx0" brushRef="#br0" timeOffset="1">1 8 14280 0 0,'0'0'2999'0'0,"0"-8"-3303"0"0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5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88 157 8752 0 0,'2'1'4097'0'0,"6"6"-1960"0"0,-7-5-1715 0 0,-1 1-281 0 0,1 4 82 0 0,14 9-83 0 0,-12-13-140 0 0,1 0 0 0 0,0 1 0 0 0,0-1 0 0 0,0 0 0 0 0,7 5 0 0 0,-10-8 0 0 0,0 1 0 0 0,0 0 0 0 0,0-1 0 0 0,0 1 0 0 0,0-1 0 0 0,1 0 0 0 0,-1 1 0 0 0,0-1 0 0 0,0 0 0 0 0,0 1 0 0 0,0-1 0 0 0,0 0 0 0 0,1 0 0 0 0,-1 0 0 0 0,0 0 0 0 0,0 0 0 0 0,0 0 0 0 0,2-1 0 0 0,1 0 0 0 0,26 1 0 0 0,-25 0 0 0 0,9-4 0 0 0,-6 0 0 0 0,-5 2 15 0 0,1 0 0 0 0,-1 0 0 0 0,0 0 0 0 0,0-1 0 0 0,-1 1 0 0 0,1-1 0 0 0,0 0 0 0 0,-1 0 0 0 0,0 0 0 0 0,0 0 0 0 0,0 0 0 0 0,0-1 0 0 0,0 1 0 0 0,0-1 1 0 0,-1 1-1 0 0,0-1 0 0 0,0 1 0 0 0,0-1 0 0 0,1-7 0 0 0,-2-4 153 0 0,-4-30 1 0 0,3 40-87 0 0,0 0 0 0 0,0 0 1 0 0,-1 1-1 0 0,1-1 0 0 0,-1 0 1 0 0,0 1-1 0 0,0-1 0 0 0,0 1 1 0 0,-1 0-1 0 0,-3-5 0 0 0,-7-1 357 0 0,11 9-394 0 0,1-1-1 0 0,-1 0 1 0 0,0 1 0 0 0,0 0-1 0 0,1-1 1 0 0,-1 1 0 0 0,0 0-1 0 0,0 0 1 0 0,0 0-1 0 0,-1 0 1 0 0,1 0 0 0 0,0 1-1 0 0,0-1 1 0 0,0 1 0 0 0,-3-1-1 0 0,0 0-13 0 0,0 0 0 0 0,0 1-1 0 0,1 0 1 0 0,-1 0 0 0 0,0 0 0 0 0,-6 1-1 0 0,2 3-19 0 0,-13 14 11 0 0,1 1-1 0 0,1 1 0 0 0,1 1 1 0 0,-26 35-1 0 0,40-50-4 0 0,3-2 21 0 0,0 0 0 0 0,0 1-1 0 0,0-1 1 0 0,1 1 0 0 0,-1 0 0 0 0,1-1-1 0 0,0 1 1 0 0,0 0 0 0 0,1 0 0 0 0,0 5-1 0 0,-2 8 111 0 0,1-12-115 0 0,1 1 1 0 0,0-1 0 0 0,1 0-1 0 0,-1 0 1 0 0,1 0-1 0 0,0 0 1 0 0,1 1 0 0 0,-1-2-1 0 0,1 1 1 0 0,1 0 0 0 0,-1 0-1 0 0,1-1 1 0 0,6 11-1 0 0,76 88-49 0 0,-79-99 24 0 0,0-1-1 0 0,0-1 0 0 0,0 1 0 0 0,1-1 0 0 0,0 0 0 0 0,0-1 0 0 0,-1 1 0 0 0,13 1 0 0 0,-13-3-65 0 0,0-1 0 0 0,0 0-1 0 0,0 0 1 0 0,0 0-1 0 0,1-1 1 0 0,-1 0 0 0 0,0 0-1 0 0,0 0 1 0 0,0-1 0 0 0,10-4-1 0 0,8-2-1585 0 0,-2 1 370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5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6912 0 0,'0'0'8808'0'0,"2"1"-8190"0"0,1 2-419 0 0,0 0 0 0 0,-1 0-1 0 0,1 0 1 0 0,-1 1 0 0 0,0-1-1 0 0,0 0 1 0 0,0 1 0 0 0,0 0-1 0 0,0-1 1 0 0,-1 1 0 0 0,0 0 0 0 0,2 6-1 0 0,0 7 356 0 0,2 30 0 0 0,-3-25-368 0 0,-2-12-51 0 0,0 1-1 0 0,-2 15 1 0 0,0 8 141 0 0,-2 71 499 0 0,4-92-693 0 0,0 0 1 0 0,1 0-1 0 0,3 17 0 0 0,0 10-30 0 0,-1-22-7 0 0,0 0 1 0 0,1 0-1 0 0,6 19 0 0 0,4 16-6 0 0,-8-32-38 0 0,-4-16-3 0 0,0 1 0 0 0,-1-1 0 0 0,0 0 0 0 0,0 0 0 0 0,0 7 1 0 0,3 14-317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6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6912 0 0,'0'0'10509'0'0,"4"10"-9295"0"0,2 1-846 0 0,-5-8-300 0 0,1-1-1 0 0,-1 1 0 0 0,1-1 1 0 0,-1 1-1 0 0,0 0 1 0 0,0-1-1 0 0,-1 1 1 0 0,2 3-1 0 0,-1 11 206 0 0,11 149 1337 0 0,-6-72-1213 0 0,7-5-344 0 0,-9-68-53 0 0,1 13 0 0 0,-5-24-268 0 0,2 1 0 0 0,-1-1 1 0 0,1 0-1 0 0,5 15 0 0 0,-4-15-1095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6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0 160 6912 0 0,'0'2'4900'0'0,"0"-1"-4803"0"0,0 0-25 0 0,0 1 0 0 0,0-1 0 0 0,0 1 0 0 0,0-1 0 0 0,0 1 0 0 0,0-1 0 0 0,1 0 1 0 0,-1 1-1 0 0,0-1 0 0 0,1 1 0 0 0,-1-1 0 0 0,1 0 0 0 0,-1 1 0 0 0,1-1 0 0 0,0 0 0 0 0,0 0 0 0 0,-1 0 0 0 0,1 1 0 0 0,1 0 0 0 0,17 25 722 0 0,-4-12-520 0 0,-2-3 275 0 0,24 18 0 0 0,-34-27-517 0 0,1-1-1 0 0,0 0 1 0 0,0 1 0 0 0,0-1-1 0 0,0-1 1 0 0,0 1-1 0 0,0-1 1 0 0,1 1 0 0 0,-1-1-1 0 0,0 0 1 0 0,9 0 0 0 0,6 1 40 0 0,-16-2-51 0 0,0 1 0 0 0,0-1 0 0 0,1 0 0 0 0,-1 0 0 0 0,0 0 0 0 0,0 0 0 0 0,0 0 0 0 0,6-2 0 0 0,6-1-9 0 0,-12 2-19 0 0,-1 1 0 0 0,0-1 1 0 0,1 1-1 0 0,-1-1 0 0 0,1 0 0 0 0,-1 1 0 0 0,0-1 1 0 0,0-1-1 0 0,1 1 0 0 0,1-2 0 0 0,5-3 54 0 0,-1-1 1 0 0,0 0-1 0 0,0-1 0 0 0,0 0 0 0 0,-1-1 0 0 0,0 1 0 0 0,6-12 0 0 0,-2 1 139 0 0,-8 15-145 0 0,0 0-1 0 0,-1 0 0 0 0,0 0 1 0 0,0 0-1 0 0,0 0 0 0 0,0-1 0 0 0,-1 1 1 0 0,1 0-1 0 0,-1-1 0 0 0,0 0 1 0 0,0-7-1 0 0,-1-2 2 0 0,1 8 51 0 0,-1-1 0 0 0,0 1 0 0 0,0-1 0 0 0,-1 1 0 0 0,0-1 0 0 0,0 1 0 0 0,0-1-1 0 0,-4-7 1 0 0,-12-29 263 0 0,17 42-341 0 0,-1 0 0 0 0,0 1-1 0 0,1-1 1 0 0,-1 0 0 0 0,0 1-1 0 0,0-1 1 0 0,0 1-1 0 0,1-1 1 0 0,-1 1 0 0 0,0-1-1 0 0,0 1 1 0 0,0 0-1 0 0,0-1 1 0 0,0 1 0 0 0,0 0-1 0 0,0 0 1 0 0,1-1-1 0 0,-1 1 1 0 0,0 0 0 0 0,-2 0-1 0 0,1 0 7 0 0,0 1 1 0 0,0-1-1 0 0,0 0 0 0 0,-1 0 0 0 0,1 1 0 0 0,0-1 0 0 0,0 1 1 0 0,-2 1-1 0 0,-13 8 75 0 0,1 0 0 0 0,0 2 0 0 0,1 0 1 0 0,0 0-1 0 0,-24 28 0 0 0,32-30 51 0 0,0 0 0 0 0,-8 16 0 0 0,1-2 0 0 0,10-15-77 0 0,0 0 1 0 0,0 0-1 0 0,1 0 0 0 0,0 1 1 0 0,1 0-1 0 0,0 0 0 0 0,1-1 0 0 0,-1 19 1 0 0,0-5 145 0 0,2-16-167 0 0,0 1 0 0 0,1-1-1 0 0,0 1 1 0 0,0-1 0 0 0,1 1 0 0 0,4 10-1 0 0,0 4 35 0 0,-2-10-29 0 0,1-1 1 0 0,0 1-1 0 0,1-1 0 0 0,0 0 0 0 0,1 0 0 0 0,15 18 0 0 0,-11-13-41 0 0,-2-6-30 0 0,0 0 0 0 0,0-1-1 0 0,22 16 1 0 0,-25-21-208 0 0,0-1 0 0 0,0 1 1 0 0,1-1-1 0 0,0-1 0 0 0,-1 1 0 0 0,1-1 1 0 0,0 0-1 0 0,0-1 0 0 0,0 1 0 0 0,0-2 1 0 0,11 1-1 0 0,3-4-1105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7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 9904 0 0,'0'0'1588'0'0,"-1"14"177"0"0,-4 0-804 0 0,4-11-696 0 0,-1 1 1 0 0,1 0 0 0 0,0 0 0 0 0,0 0 0 0 0,1 0-1 0 0,-1 6 1 0 0,-1 17 798 0 0,-6 39-1 0 0,4-36-597 0 0,-2-3-106 0 0,4-19-264 0 0,0-1 0 0 0,0 1 0 0 0,0 15 0 0 0,-1 159 278 0 0,10-32-274 0 0,-4-123-86 0 0,1 0-1 0 0,2 0 1 0 0,12 38-1 0 0,-10-43-37 0 0,1 0 0 0 0,13 21 0 0 0,-19-38 24 0 0,0 0 0 0 0,0 0 0 0 0,0 0 0 0 0,1 0 0 0 0,-1-1 0 0 0,1 0 0 0 0,0 1 0 0 0,0-1 0 0 0,1-1 0 0 0,-1 1 0 0 0,1-1 0 0 0,0 1 0 0 0,8 3 0 0 0,-11-6-1 0 0,1 0-1 0 0,-1-1 0 0 0,1 1 0 0 0,0 0 1 0 0,0-1-1 0 0,-1 0 0 0 0,1 1 0 0 0,0-1 0 0 0,0 0 1 0 0,-1-1-1 0 0,1 1 0 0 0,0 0 0 0 0,0-1 1 0 0,-1 1-1 0 0,1-1 0 0 0,0 0 0 0 0,-1 0 0 0 0,1 0 1 0 0,-1 0-1 0 0,5-3 0 0 0,3-3-3 0 0,0 0 0 0 0,-1 0 0 0 0,13-14 0 0 0,-3 3 90 0 0,-16 15-75 0 0,-1 1 0 0 0,1-1 0 0 0,-1 0 0 0 0,0 0-1 0 0,0 0 1 0 0,0 0 0 0 0,1-4 0 0 0,10-14-13 0 0,-5 9 7 0 0,-1-1 0 0 0,1 0 0 0 0,-2 0 1 0 0,0 0-1 0 0,-1-1 0 0 0,0 0 0 0 0,4-23 0 0 0,-2 13-69 0 0,-1-4 197 0 0,0 0 0 0 0,2-48 0 0 0,-5-58 393 0 0,-3 109-430 0 0,-10-127 137 0 0,10 50-1089 0 0,0 101 812 0 0,0 0-39 0 0,0 1 0 0 0,0-1-1 0 0,0 0 1 0 0,0 1 0 0 0,0-1 0 0 0,0 1 0 0 0,0-1 0 0 0,0 0 0 0 0,0 1 0 0 0,0-1-1 0 0,0 0 1 0 0,1 1 0 0 0,-1-1 0 0 0,0 1 0 0 0,0-1 0 0 0,1 1 0 0 0,-1-1-1 0 0,0 1 1 0 0,1-1 0 0 0,0 0 0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8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 11544 0 0,'0'0'1046'0'0,"-1"2"-858"0"0,-2 11 579 0 0,0 1-1 0 0,1 0 0 0 0,0-1 1 0 0,0 18-1 0 0,-1 35 303 0 0,1-36-654 0 0,2 37 1 0 0,1-36-184 0 0,0-12-32 0 0,0 0-1 0 0,6 24 1 0 0,-1-18-57 0 0,6 33 170 0 0,-12-54-304 0 0,8 15 72 0 0,-4-12-51 0 0,-3-6 187 0 0,-1-45-73 0 0,2-13-341 0 0,-1 55 188 0 0,5-57-142 0 0,19-72 0 0 0,-11 93 140 0 0,-6 17 11 0 0,-4 13-60 0 0,-1 1 0 0 0,1-1-1 0 0,0 1 1 0 0,0 0 0 0 0,1 0 0 0 0,0 0-1 0 0,0 1 1 0 0,1 0 0 0 0,0 0-1 0 0,0 0 1 0 0,0 1 0 0 0,11-8-1 0 0,-3 2-145 0 0,-11 8 139 0 0,1 0 0 0 0,-1 0 0 0 0,1 1 0 0 0,0-1 0 0 0,0 1-1 0 0,5-3 1 0 0,-1 3 55 0 0,1 1 9 0 0,1 0 5 0 0,-5 3-54 0 0,-4-2 51 0 0,0 0 0 0 0,0 0 0 0 0,0 0 1 0 0,0 1-1 0 0,0-1 0 0 0,0 0 0 0 0,0 0 0 0 0,0 1 0 0 0,0-1 0 0 0,0 1 0 0 0,0-1 0 0 0,0 1 0 0 0,0-1 1 0 0,0 1-1 0 0,1 0 0 0 0,0 2-6 0 0,1-1-2 0 0,0 1 0 0 0,0 0 0 0 0,0 0 0 0 0,0 0 0 0 0,3 6 0 0 0,0-2 9 0 0,-4-4 0 0 0,1 0 0 0 0,-1 0 0 0 0,0 1 0 0 0,0-1 0 0 0,0 1 0 0 0,-1-1 0 0 0,1 1 0 0 0,1 7 0 0 0,5 34 0 0 0,-4-19 0 0 0,4 40 11 0 0,-7-60 1 0 0,0 0-1 0 0,-1 0 1 0 0,1 0-1 0 0,-2 1 1 0 0,1-1 0 0 0,-1 0-1 0 0,-1 8 1 0 0,-2 22 34 0 0,4-10 10 0 0,-1-11-24 0 0,1 0 0 0 0,1-1 0 0 0,4 26 0 0 0,-2-5-16 0 0,-3-30-41 0 0,0 1 0 0 0,0 0 0 0 0,0-1 0 0 0,1 1 0 0 0,0 0 1 0 0,0-1-1 0 0,1 1 0 0 0,2 6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17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941 125 2760 0 0,'13'-3'3305'0'0,"-22"-11"-634"0"0,4 8-2180 0 0,-1 0 1 0 0,1 0-1 0 0,-1 1 0 0 0,0-1 1 0 0,0 2-1 0 0,-13-8 1 0 0,2-3 733 0 0,15 13-1029 0 0,-1 0 1 0 0,1-1 0 0 0,-1 1 0 0 0,0 0-1 0 0,1 0 1 0 0,-1 1 0 0 0,0-1-1 0 0,0 0 1 0 0,-4 0 0 0 0,-10-3 217 0 0,-1 0 0 0 0,0 2 1 0 0,0 0-1 0 0,-1 1 1 0 0,-18 0-1 0 0,-99-6 515 0 0,103 10-829 0 0,1 1-1 0 0,-58 14 0 0 0,77-15-69 0 0,-47 9 165 0 0,45-7-148 0 0,-1 1 0 0 0,1 0 0 0 0,1 1 1 0 0,-1 0-1 0 0,1 2 0 0 0,1-1 0 0 0,-1 2 0 0 0,-23 18 0 0 0,-4 6 60 0 0,17-12-95 0 0,16-15 4 0 0,1 0-1 0 0,0 1 1 0 0,-7 8-1 0 0,-8 10-15 0 0,17-20 0 0 0,0 0 0 0 0,0 1 0 0 0,0-1 0 0 0,1 1 0 0 0,0 0 0 0 0,0 0 0 0 0,0 1 0 0 0,1-1 0 0 0,0 1 0 0 0,0-1 0 0 0,-1 10 0 0 0,-4 14 0 0 0,6-24 0 0 0,0 0 0 0 0,0 0 0 0 0,1 1 0 0 0,0-1 0 0 0,-1 10 0 0 0,-6 50-72 0 0,7-53 72 0 0,1-11 0 0 0,-1 0 0 0 0,1 0 0 0 0,0-1 0 0 0,0 1 0 0 0,0 0 0 0 0,0 0 0 0 0,1 0 0 0 0,-1 2 0 0 0,2 13 46 0 0,-3-15-42 0 0,1 0 0 0 0,0 0-1 0 0,0 0 1 0 0,1 0 0 0 0,-1 0 0 0 0,0 0 0 0 0,1 0 0 0 0,-1 0 0 0 0,1-1 0 0 0,1 5-1 0 0,0-2-31 0 0,0 1-1 0 0,-1-1 0 0 0,1 1 0 0 0,1 7 0 0 0,-2-7 24 0 0,0 0 1 0 0,0 0-1 0 0,1 0 0 0 0,4 8 0 0 0,7 22 5 0 0,10 16-53 0 0,-15-37 34 0 0,1-1 1 0 0,0 0-1 0 0,17 20 0 0 0,-4-17 19 0 0,-14-8 0 0 0,16 11 0 0 0,-19-15 0 0 0,5 3 0 0 0,-1 0 0 0 0,0 0 0 0 0,14 15 0 0 0,-12-13 0 0 0,13 10 0 0 0,-14-10 0 0 0,-1-1 0 0 0,1 0 0 0 0,1 0 0 0 0,-1-1 0 0 0,23 11 0 0 0,-20-14 0 0 0,5 3-53 0 0,-14-5 45 0 0,-3-1 8 0 0,1 0 0 0 0,-1 0 0 0 0,1-1-1 0 0,0 1 1 0 0,-1 0 0 0 0,1-1 0 0 0,0 1-1 0 0,-1-1 1 0 0,1 1 0 0 0,0-1 0 0 0,3 0-1 0 0,6 3 1 0 0,0 0 0 0 0,0 0 0 0 0,-1 1 0 0 0,11 6 0 0 0,-15-7 0 0 0,8 1 0 0 0,-11-3 0 0 0,-1 0 0 0 0,0-1 0 0 0,0 1 0 0 0,1 0 0 0 0,-1 0 0 0 0,0 0 0 0 0,3 2 0 0 0,-3-2 0 0 0,0 0 0 0 0,0 0 0 0 0,0 0 0 0 0,0 0 0 0 0,0 0 0 0 0,1-1 0 0 0,-1 1 0 0 0,3 0 0 0 0,-3-1 0 0 0,1 1 0 0 0,0-1 0 0 0,-1 1 0 0 0,0 0 0 0 0,1 0 0 0 0,3 1 0 0 0,-5-1 0 0 0,0 0 0 0 0,1-1 0 0 0,-1 1 0 0 0,1-1 0 0 0,-1 1 0 0 0,1-1 0 0 0,-1 0 0 0 0,1 1 0 0 0,1-1 0 0 0,12 3 0 0 0,-8 0 45 0 0,0-1 0 0 0,0-1 0 0 0,-1 0 0 0 0,1 0-1 0 0,0 0 1 0 0,1 0 0 0 0,-1-1 0 0 0,9-1 0 0 0,5 0-91 0 0,-9 0-77 0 0,-10 1 112 0 0,0 0 0 0 0,0-1 0 0 0,0 1 0 0 0,0 0 0 0 0,0 0 0 0 0,0 0 0 0 0,0 1 1 0 0,0-1-1 0 0,0 0 0 0 0,3 2 0 0 0,-3-2 35 0 0,0 1-1 0 0,0-1 0 0 0,-1 0 1 0 0,1 1-1 0 0,0-1 1 0 0,0 0-1 0 0,0 0 1 0 0,0 0-1 0 0,3-1 1 0 0,-3 1-30 0 0,0 0 1 0 0,0 0 0 0 0,0 0 0 0 0,0 0 0 0 0,-1 0-1 0 0,1 0 1 0 0,0 0 0 0 0,0 0 0 0 0,0 1 0 0 0,2 0-1 0 0,-2 0-5 0 0,-1-1 0 0 0,1 1 0 0 0,0-1 0 0 0,0 1 0 0 0,-1-1 0 0 0,1 0-1 0 0,0 0 1 0 0,0 0 0 0 0,-1 0 0 0 0,1 0 0 0 0,2-1 0 0 0,8 1 12 0 0,-8 0 1 0 0,-1 1-1 0 0,1-1 1 0 0,-1 0-1 0 0,1 0 1 0 0,-1 0 0 0 0,5-1-1 0 0,-6 0 52 0 0,1 1 1 0 0,31-8 95 0 0,-23 8-122 0 0,-10 0-20 0 0,0 0-1 0 0,0 0 1 0 0,0 0 0 0 0,-1 0 0 0 0,1 0 0 0 0,0 0 0 0 0,0 0 0 0 0,0 0 0 0 0,0 0-1 0 0,-1 0 1 0 0,1 0 0 0 0,0-1 0 0 0,0 1 0 0 0,-1 0 0 0 0,1-1 0 0 0,0 1 0 0 0,0 0 0 0 0,-1-1-1 0 0,1 1 1 0 0,1-2 0 0 0,2-1 9 0 0,10 2 52 0 0,-12 1-59 0 0,0 0-1 0 0,0 0 1 0 0,0 0 0 0 0,1 0 0 0 0,-1-1-1 0 0,0 1 1 0 0,0-1 0 0 0,3-1-1 0 0,21-9 46 0 0,-9 8-43 0 0,-15 3-10 0 0,-1-1 0 0 0,1 1 0 0 0,0 0 0 0 0,-1 0 0 0 0,1-1 0 0 0,0 1 0 0 0,-1-1 0 0 0,1 1 0 0 0,2-2 0 0 0,-3 1 1 0 0,-1 1 1 0 0,1-1-1 0 0,-1 1 1 0 0,1-1-1 0 0,0 1 1 0 0,-1-1-1 0 0,1 1 0 0 0,0 0 1 0 0,-1-1-1 0 0,1 1 1 0 0,0 0-1 0 0,0 0 1 0 0,-1 0-1 0 0,1-1 0 0 0,0 1 1 0 0,0 0-1 0 0,-1 0 1 0 0,1 0-1 0 0,0 0 0 0 0,0 0 1 0 0,0 0-1 0 0,0 1 1 0 0,0-1-1 0 0,0 0 1 0 0,0 0-1 0 0,0 0 1 0 0,-1 0 0 0 0,1 0-1 0 0,0-1 1 0 0,0 1-1 0 0,0 0 1 0 0,0 0-1 0 0,-1 0 1 0 0,1-1-1 0 0,0 1 1 0 0,0 0-1 0 0,-1-1 1 0 0,1 1 0 0 0,0-1-1 0 0,0 1 1 0 0,-1-1-1 0 0,2-1 1 0 0,8-3 10 0 0,-8 3-5 0 0,0 1-1 0 0,0 0 1 0 0,0-1 0 0 0,0 1-1 0 0,0-1 1 0 0,0 0-1 0 0,-1 0 1 0 0,1 0 0 0 0,0 0-1 0 0,-1 0 1 0 0,0 0 0 0 0,1 0-1 0 0,-1 0 1 0 0,1-3 0 0 0,-2 4-7 0 0,1 0 0 0 0,-1 0 1 0 0,0 1-1 0 0,1-1 0 0 0,-1 0 1 0 0,1 0-1 0 0,-1 1 0 0 0,1-1 1 0 0,0 0-1 0 0,-1 1 0 0 0,1-1 1 0 0,0 0-1 0 0,-1 1 0 0 0,1-1 1 0 0,0 1-1 0 0,0-1 0 0 0,-1 1 1 0 0,2-1-1 0 0,-1 1 2 0 0,0-1 0 0 0,0 1-1 0 0,0-1 1 0 0,0 1 0 0 0,-1-1-1 0 0,1 1 1 0 0,0-1 0 0 0,0 1 0 0 0,-1-1-1 0 0,1 0 1 0 0,0 1 0 0 0,-1-1 0 0 0,1 0-1 0 0,-1 0 1 0 0,1 0 0 0 0,-1 1 0 0 0,1-3-1 0 0,4-3-2 0 0,0 0 0 0 0,26-29 0 0 0,-25 28-7 0 0,-4 4 13 0 0,0 1 0 0 0,0-1 0 0 0,0 0 0 0 0,0 0 0 0 0,0 0 0 0 0,0-1 0 0 0,-1 1 0 0 0,0 0 0 0 0,0-1-1 0 0,0 1 1 0 0,1-6 0 0 0,1 1 16 0 0,-2 6-17 0 0,0 0 0 0 0,-1 0 1 0 0,1 0-1 0 0,0 0 0 0 0,-1 0 1 0 0,0 0-1 0 0,1 0 0 0 0,-1 0 1 0 0,0-4-1 0 0,5-10 48 0 0,-1-8 1 0 0,-2-2-44 0 0,-2 25-10 0 0,0 1 0 0 0,0 0 0 0 0,0 0 0 0 0,0 0 0 0 0,0 0 0 0 0,0-1 0 0 0,0 1 0 0 0,-1 0 0 0 0,1 0 0 0 0,0 0 0 0 0,0-1 0 0 0,0 1 0 0 0,0 0 0 0 0,1 0 0 0 0,-1 0 0 0 0,0 0 0 0 0,0-1 0 0 0,0 1 0 0 0,0 0 0 0 0,0 0 0 0 0,0 0 0 0 0,0 0 0 0 0,0-1 0 0 0,0 1 0 0 0,0 0 0 0 0,0 0 0 0 0,1 0 0 0 0,-1 0 0 0 0,0-1 0 0 0,0 1 0 0 0,0 0 0 0 0,0 0 0 0 0,0 0 0 0 0,0 0 0 0 0,1 0 0 0 0,2-5 0 0 0,-2-20 0 0 0,-1 21 3 0 0,1-15 28 0 0,-4-24-1 0 0,-2 16-30 0 0,4 20 11 0 0,1-28 106 0 0,0 26-117 0 0,0 1 0 0 0,0 0 0 0 0,0 0 0 0 0,0 1 0 0 0,-2-10 0 0 0,1 16 0 0 0,1-1 0 0 0,-1 1 0 0 0,1-1 0 0 0,0 1 0 0 0,0-1 0 0 0,-1 1 0 0 0,1-1 0 0 0,0 1 0 0 0,0-1 0 0 0,1-1 0 0 0,-1-13 0 0 0,-1 9 0 0 0,-3-1 0 0 0,3 0-14 0 0,-1-8-69 0 0,-3 1 152 0 0,5 7-57 0 0,0 0-12 0 0,0 0 0 0 0,0 5 0 0 0,0 1 0 0 0,-1-1 0 0 0,1 1 0 0 0,0 0 0 0 0,-1-1 0 0 0,1 1 0 0 0,-1-1 0 0 0,1 1 0 0 0,-3-4 0 0 0,1-3 0 0 0,2 7 0 0 0,-5-7 0 0 0,5 7 0 0 0,1 0 0 0 0,-3-8 0 0 0,-6-17 0 0 0,5 17 16 0 0,0 0 0 0 0,-1 0 0 0 0,-8-16 0 0 0,-11-15-201 0 0,21 36 238 0 0,-12-10 97 0 0,14 15-152 0 0,-4-5 2 0 0,-4-5-92 0 0,-2-8-32 0 0,2-20-1576 0 0,7 23-926 0 0,1 10 1121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9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11544 0 0,'0'0'1046'0'0,"0"2"-858"0"0,0 1-120 0 0,1 1-1 0 0,-1-1 1 0 0,1 0-1 0 0,0 1 0 0 0,2 5 1 0 0,-1-6 74 0 0,-1 0 0 0 0,0-1 1 0 0,-1 1-1 0 0,1 0 0 0 0,0 0 1 0 0,-1 0-1 0 0,1-1 0 0 0,-1 1 1 0 0,0 0-1 0 0,0 0 0 0 0,0 0 1 0 0,-1 5-1 0 0,-4 6 293 0 0,4-10-319 0 0,0-1 0 0 0,0 1 0 0 0,0 0 0 0 0,0 0 0 0 0,0 0 0 0 0,1 0 0 0 0,0-1 0 0 0,0 8-1 0 0,11 70 1044 0 0,-9-59-809 0 0,8 33 0 0 0,-6-33-79 0 0,3 28-1 0 0,-6-30-121 0 0,-1-7-7 0 0,1 1 0 0 0,4 17 0 0 0,29 144 591 0 0,-26-129-664 0 0,1 10-486 0 0,3-23-5152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49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10136 0 0,'0'0'6170'0'0,"2"0"-6004"0"0,6 0-130 0 0,0-1 0 0 0,0-1 0 0 0,0 0 0 0 0,13-4 0 0 0,-11 3-316 0 0,0 0 0 0 0,-1 1 0 0 0,13-2 0 0 0,0 2-388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0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15 222 5064 0 0,'-15'16'7864'0'0,"21"-3"-6720"0"0,5 2-378 0 0,-8-12-695 0 0,-1 0 1 0 0,0 0-1 0 0,0 0 1 0 0,4 7 0 0 0,-6-9-62 0 0,0 1 0 0 0,1-1 1 0 0,0 0-1 0 0,-1 0 1 0 0,1 0-1 0 0,0 1 1 0 0,-1-1-1 0 0,1 0 0 0 0,2 1 1 0 0,22 15 59 0 0,-24-16-65 0 0,1-1-1 0 0,-1 1 1 0 0,1-1-1 0 0,-1 0 0 0 0,1 0 1 0 0,0 1-1 0 0,-1-1 1 0 0,1 0-1 0 0,-1 0 1 0 0,1 0-1 0 0,-1-1 1 0 0,1 1-1 0 0,0 0 0 0 0,-1-1 1 0 0,1 1-1 0 0,-1-1 1 0 0,1 1-1 0 0,-1-1 1 0 0,0 0-1 0 0,1 1 1 0 0,-1-1-1 0 0,0 0 0 0 0,2-1 1 0 0,1-1 5 0 0,0 0-1 0 0,0 0 1 0 0,-1 0 0 0 0,1-1-1 0 0,-1 1 1 0 0,0-1 0 0 0,0 1 0 0 0,0-1-1 0 0,-1 0 1 0 0,1 0 0 0 0,-1-1-1 0 0,0 1 1 0 0,2-7 0 0 0,2-8 31 0 0,-3 11 11 0 0,-1 0-1 0 0,0 0 1 0 0,0 0 0 0 0,-1 0 0 0 0,1-15 0 0 0,-2 2 106 0 0,1 11 26 0 0,-1 0-1 0 0,0-1 1 0 0,-1 1 0 0 0,0 0-1 0 0,-1 0 1 0 0,-5-17 0 0 0,7 25-159 0 0,-2-5 216 0 0,-1 0 0 0 0,0 0-1 0 0,-6-10 1 0 0,8 15-181 0 0,0 0-1 0 0,-1 0 1 0 0,1 1-1 0 0,-1-1 1 0 0,0 0-1 0 0,0 1 1 0 0,1-1-1 0 0,-1 1 1 0 0,0 0-1 0 0,0-1 1 0 0,-1 1-1 0 0,1 0 1 0 0,0 0 0 0 0,-3 0-1 0 0,4 0 70 0 0,-16 12 147 0 0,12-7-273 0 0,0 1-1 0 0,1-1 0 0 0,-1 1 0 0 0,1 0 0 0 0,0 1 0 0 0,0-1 1 0 0,1 1-1 0 0,-1-1 0 0 0,-3 10 0 0 0,0 3-22 0 0,0 1 1 0 0,-4 18-1 0 0,8-15 30 0 0,0-1 0 0 0,1 1 0 0 0,1 34 0 0 0,1-41 35 0 0,1 0-27 0 0,0 0 0 0 0,1 0-1 0 0,0 0 1 0 0,7 19-1 0 0,22 56-250 0 0,-29-85 242 0 0,3 6-9 0 0,1 1 0 0 0,1-2 0 0 0,-1 1 0 0 0,2-1 0 0 0,11 13 0 0 0,-4-4 0 0 0,-13-17 1 0 0,0 0 0 0 0,1 0 0 0 0,-1 0 0 0 0,0 0 1 0 0,1 0-1 0 0,0 0 0 0 0,-1-1 0 0 0,1 1 0 0 0,0-1 0 0 0,0 0 0 0 0,0 0 0 0 0,6 2 0 0 0,4-1 25 0 0,23 2 0 0 0,-17-2-28 0 0,-15-1 2 0 0,1 0 0 0 0,-1 0-1 0 0,0 0 1 0 0,8 3 0 0 0,-7-1 6 0 0,0-2 0 0 0,0 1 0 0 0,0 0 0 0 0,1-1 0 0 0,-1 0 0 0 0,1 0 1 0 0,-1-1-1 0 0,10 0 0 0 0,-8-1 18 0 0,-3-5 40 0 0,-3 2-22 0 0,0 1 1 0 0,0-1 0 0 0,0 0 0 0 0,0-1-1 0 0,-1 1 1 0 0,1 0 0 0 0,-1 0 0 0 0,0 0-1 0 0,-1 0 1 0 0,0-5 0 0 0,-2-6 96 0 0,-8-22 1 0 0,0-7 329 0 0,6 24-248 0 0,4 16-156 0 0,0 0 1 0 0,0 0-1 0 0,1 0 1 0 0,-1-1-1 0 0,1 1 0 0 0,0 0 1 0 0,1-9-1 0 0,13-62-291 0 0,-12 66 222 0 0,0-1 0 0 0,1 1 0 0 0,0 0 0 0 0,0 0 0 0 0,1 0 0 0 0,6-9 0 0 0,1-5-50 0 0,6-7 12 0 0,-14 24-12 0 0,1 1 0 0 0,-1-2 0 0 0,0 1 1 0 0,0 0-1 0 0,2-8 0 0 0,-5 10-96 0 0,1 0 0 0 0,0 1 1 0 0,0-1-1 0 0,1 1 0 0 0,-1 0 0 0 0,1-1 0 0 0,-1 1 0 0 0,1 0 1 0 0,0 0-1 0 0,0 0 0 0 0,0 0 0 0 0,1 0 0 0 0,-1 0 0 0 0,1 1 1 0 0,4-4-1 0 0,6-3-1500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1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91 2304 0 0,'-1'-8'5866'0'0,"-5"-8"-2669"0"0,5 12-2637 0 0,0 0 0 0 0,-1 0 0 0 0,1 0-1 0 0,-1 0 1 0 0,0 1 0 0 0,-5-7 0 0 0,2-1 718 0 0,5 10-1219 0 0,0 0-1 0 0,0 1 1 0 0,-1-1 0 0 0,1 0-1 0 0,0 0 1 0 0,-1 0 0 0 0,1 1 0 0 0,0-1-1 0 0,-1 0 1 0 0,1 1 0 0 0,-1-1-1 0 0,1 0 1 0 0,-1 1 0 0 0,1-1 0 0 0,-1 1-1 0 0,0-1 1 0 0,0 0 0 0 0,-3-1 25 0 0,1 1 0 0 0,-1-1 0 0 0,1 1 0 0 0,-1 0 0 0 0,1 0-1 0 0,-1 1 1 0 0,0-1 0 0 0,1 1 0 0 0,-1-1 0 0 0,0 1 0 0 0,1 1 0 0 0,-1-1 0 0 0,0 0 0 0 0,0 1 0 0 0,1-1 0 0 0,-1 1 0 0 0,1 0 0 0 0,-1 1 0 0 0,1-1 0 0 0,-1 0 0 0 0,1 1 0 0 0,0 0-1 0 0,-6 4 1 0 0,7-5-78 0 0,1 0-1 0 0,-1 0 0 0 0,1 0 0 0 0,0 0 1 0 0,-1 0-1 0 0,1 1 0 0 0,0-1 0 0 0,0 0 0 0 0,0 1 1 0 0,-1 1-1 0 0,-1 1-3 0 0,1 0 23 0 0,0-1 0 0 0,0 0 0 0 0,0 0 0 0 0,0 1 0 0 0,1-1-1 0 0,-1 1 1 0 0,1 0 0 0 0,0-1 0 0 0,0 1 0 0 0,1 0 0 0 0,-1 0-1 0 0,0 7 1 0 0,-2 14-84 0 0,3-14 43 0 0,1-4 17 0 0,2-1-1 0 0,-1 1 1 0 0,1-1-1 0 0,0 0 1 0 0,0 1-1 0 0,5 6 0 0 0,7 13 79 0 0,-12-22-103 0 0,0 0 1 0 0,0 0 0 0 0,1 0 0 0 0,0 0-1 0 0,0 0 1 0 0,6 4 0 0 0,-6-5 68 0 0,30 27 3 0 0,-33-30-54 0 0,-1 0 1 0 0,1 1-1 0 0,-1-1 0 0 0,0 1 0 0 0,1-1 0 0 0,-1 0 0 0 0,0 1 0 0 0,0-1 0 0 0,1 1 0 0 0,-1-1 0 0 0,0 1 0 0 0,0-1 0 0 0,1 0 0 0 0,-1 1 0 0 0,0-1 0 0 0,0 1 1 0 0,0 0-1 0 0,1 3-9 0 0,24 42 17 0 0,-15-25 64 0 0,-9-17-62 0 0,0-1-1 0 0,0 0 1 0 0,0 0 0 0 0,-1 0-1 0 0,1 0 1 0 0,-1 1-1 0 0,1-1 1 0 0,-1 0 0 0 0,0 0-1 0 0,-1 1 1 0 0,1-1 0 0 0,0 0-1 0 0,-2 5 1 0 0,-2 5 86 0 0,-10 25 0 0 0,11-30-8 0 0,1-3-15 0 0,0 1-1 0 0,-1-1 0 0 0,0 0 0 0 0,0 0 1 0 0,0 0-1 0 0,0 0 0 0 0,-1-1 0 0 0,0 1 1 0 0,0-1-1 0 0,0 0 0 0 0,0 0 0 0 0,-1 0 1 0 0,0-1-1 0 0,1 1 0 0 0,-1-1 0 0 0,-1 0 1 0 0,1-1-1 0 0,0 1 0 0 0,-1-1 0 0 0,1 0 1 0 0,-1-1-1 0 0,1 1 0 0 0,-1-1 0 0 0,0 0 1 0 0,0 0-1 0 0,0-1 0 0 0,0 0 0 0 0,1 0 1 0 0,-1 0-1 0 0,0-1 0 0 0,-8-1 0 0 0,8 0-63 0 0,0 0 0 0 0,0 0 1 0 0,1 0-1 0 0,-1-1 0 0 0,1 0 0 0 0,0 0 0 0 0,0 0 0 0 0,0-1 0 0 0,0 0 0 0 0,0 0 0 0 0,1 0 0 0 0,0 0 0 0 0,-6-7 1 0 0,6 4-567 0 0,-1 1 0 0 0,1-1 0 0 0,0 0 0 0 0,0 0 0 0 0,-4-14 0 0 0,4 10-823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1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13792 0 0,'0'0'674'0'0,"1"3"-292"0"0,10 28 75 0 0,-5-15-178 0 0,7 32-1 0 0,6 76 2714 0 0,-16-93-2433 0 0,3 68 305 0 0,1 36-328 0 0,-7-134-534 0 0,5 87 250 0 0,-2-41-165 0 0,-3-37-109 0 0,0 0 1 0 0,1 0 0 0 0,4 19 0 0 0,-4-24-293 0 0,0 1 1 0 0,0-1 0 0 0,0 1-1 0 0,0 7 1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2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0 178 6912 0 0,'0'0'528'0'0,"5"-6"1033"0"0,0-3-428 0 0,-3 7-743 0 0,-1 0-1 0 0,1 0 0 0 0,-1 0 1 0 0,1-1-1 0 0,0 1 1 0 0,0 1-1 0 0,0-1 1 0 0,0 0-1 0 0,4-2 1 0 0,45-32-629 0 0,-43 31-91 0 0,1 0-1 0 0,17-7 0 0 0,-15 7-320 0 0,-1 0 0 0 0,19-13-1 0 0,-17 10 58 0 0,-3 2-199 0 0,1 0 0 0 0,0 1 0 0 0,0 0 0 0 0,1 0 0 0 0,0 1 0 0 0,0 0 1 0 0,18-3-1 0 0,10 3-375 0 0,-37 5 1709 0 0,-1 0 0 0 0,1 1 0 0 0,0-1 0 0 0,0 1 0 0 0,-1-1 0 0 0,1 1 1 0 0,1 2-1 0 0,-3-4-505 0 0,5 10 1905 0 0,0 0 1 0 0,6 22 0 0 0,-11-32-1913 0 0,3 8 290 0 0,-1 0 0 0 0,-1 0 0 0 0,1 0 0 0 0,-1 0 0 0 0,-1 0 0 0 0,0 0 0 0 0,-1 14 0 0 0,-6 45 934 0 0,2 103 0 0 0,5-169-1238 0 0,0 9 52 0 0,1 0-1 0 0,0-1 1 0 0,1 1-1 0 0,-1-1 1 0 0,2 1-1 0 0,0-1 1 0 0,0 0-1 0 0,0 0 1 0 0,1 0-1 0 0,0-1 1 0 0,1 1-1 0 0,0-1 1 0 0,7 10-1 0 0,7 9-13 0 0,-9-17-51 0 0,-7-10-5 0 0,2 3 58 0 0,-4-2-52 0 0,0-1 0 0 0,0 1 1 0 0,0 0-1 0 0,-1-1 0 0 0,1 1 0 0 0,0-1 1 0 0,0 1-1 0 0,0-1 0 0 0,0 1 0 0 0,0-1 1 0 0,0 0-1 0 0,0 1 0 0 0,0-1 0 0 0,0 0 1 0 0,1 0-1 0 0,-1 0 0 0 0,0 0 0 0 0,0 0 1 0 0,1 0-1 0 0,1 0 6 0 0,-1-1 0 0 0,1 0-1 0 0,-1 1 1 0 0,1-1 0 0 0,-1 0 0 0 0,1 0 0 0 0,3-3 0 0 0,1-1 15 0 0,0 0 0 0 0,0 0 0 0 0,-1 0 0 0 0,9-10 0 0 0,-11 9-2 0 0,0-1 1 0 0,0 0-1 0 0,0 0 1 0 0,-1 0-1 0 0,5-15 0 0 0,-1 4 62 0 0,-2 5-15 0 0,-1-1 0 0 0,-1 0 0 0 0,0 0 0 0 0,1-19 0 0 0,4-23 145 0 0,-6 40-130 0 0,0 1 1 0 0,0-31-1 0 0,0-9-48 0 0,-2 45-19 0 0,0 0 0 0 0,-2-13-1 0 0,1-3 9 0 0,-1 21 31 0 0,2 5-56 0 0,-1 0-1 0 0,1 0 0 0 0,0-1 1 0 0,-1 1-1 0 0,1 0 1 0 0,0-1-1 0 0,0 1 0 0 0,0 0 1 0 0,-1-1-1 0 0,1 1 0 0 0,0-1 1 0 0,0 1-1 0 0,0 0 1 0 0,0-1-1 0 0,-1 1 0 0 0,1-1 1 0 0,0 1-1 0 0,0 0 0 0 0,0-1 1 0 0,0 1-1 0 0,0-1 0 0 0,0 1 1 0 0,0-1-1 0 0,0 1 1 0 0,0 0-1 0 0,1-1 0 0 0,-1 0 1 0 0,0 0-72 0 0,-4-2-605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2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13824 0 0,'-8'12'4931'0'0,"22"-8"-4767"0"0,-13-4-182 0 0,0 1 0 0 0,1 0-1 0 0,-1-1 1 0 0,0 1 0 0 0,0-1-1 0 0,0 1 1 0 0,0-1 0 0 0,1 0-1 0 0,-1 0 1 0 0,0 1 0 0 0,1-1-1 0 0,-1 0 1 0 0,0 0-1 0 0,0 0 1 0 0,1 0 0 0 0,-1 0-1 0 0,0-1 1 0 0,0 1 0 0 0,1 0-1 0 0,-1 0 1 0 0,0-1 0 0 0,0 1-1 0 0,2-1 1 0 0,7-2-1813 0 0,-8 3 1327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2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2304 0 0,'0'0'101'0'0,"0"8"22"0"0,-4 39 2605 0 0,0 1 3936 0 0,5 62-3593 0 0,-2 104-535 0 0,6 30-1192 0 0,1-204-1332 0 0,-4-31-87 0 0,0 1 1 0 0,0 17-1 0 0,-2-24-96 0 0,1-1 0 0 0,-1 1 0 0 0,0 0 0 0 0,1-1-1 0 0,-1 1 1 0 0,1-1 0 0 0,0 1 0 0 0,0-1 0 0 0,2 5-1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3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14336 0 0,'0'0'1576'0'0,"8"0"-1712"0"0,0 0 32 0 0,7 0 8 0 0,-2 0-528 0 0,0 0-104 0 0,0 0-16 0 0,4 0-8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3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6912 0 0,'1'0'53'0'0,"-1"0"0"0"0,1 1 0 0 0,0-1 0 0 0,-1 0 1 0 0,1 1-1 0 0,0-1 0 0 0,0 0 0 0 0,0 0 0 0 0,-1 0 0 0 0,1 0 0 0 0,0 0 1 0 0,0 0-1 0 0,0 0 0 0 0,-1 0 0 0 0,1 0 0 0 0,0 0 0 0 0,0 0 0 0 0,0 0 1 0 0,1-1-1 0 0,8 0 1440 0 0,55-6 1361 0 0,-51 6-2611 0 0,4 1 45 0 0,20 1 1311 0 0,-37-1-1591 0 0,0 1 0 0 0,-1-1 0 0 0,1 1 0 0 0,0-1 0 0 0,0 1 0 0 0,-1-1 0 0 0,1 1 0 0 0,0-1 0 0 0,-1 1 0 0 0,1 0 0 0 0,0-1 1 0 0,-1 1-1 0 0,1 0 0 0 0,-1-1 0 0 0,1 1 0 0 0,-1 0 0 0 0,1 0 0 0 0,-1 0 0 0 0,0-1 0 0 0,1 1 0 0 0,-1 0 0 0 0,0 1 0 0 0,5 20 83 0 0,-5-18-83 0 0,-1 1 0 0 0,0-1 0 0 0,1 0 1 0 0,-1 0-1 0 0,-1 0 0 0 0,-2 7 1 0 0,-4 17 13 0 0,-3 13-359 0 0,7-30 157 0 0,1 1 1 0 0,-2 13 0 0 0,0 8-240 0 0,2-20 231 0 0,1 0 1 0 0,0 17 0 0 0,2-23 257 0 0,0 1 0 0 0,0-1 1 0 0,0 0-1 0 0,1 0 0 0 0,1 0 1 0 0,-1 0-1 0 0,1 0 1 0 0,4 10-1 0 0,-4-11 82 0 0,1 0-1 0 0,0 0 1 0 0,0 0-1 0 0,1-1 1 0 0,-1 1 0 0 0,1-1-1 0 0,1 0 1 0 0,-1 0 0 0 0,1 0-1 0 0,6 5 1 0 0,-7-7-146 0 0,1 0 0 0 0,-1 0 0 0 0,1 0 1 0 0,0-1-1 0 0,0 1 0 0 0,0-1 0 0 0,0 0 0 0 0,1-1 0 0 0,-1 1 0 0 0,0-1 1 0 0,1 0-1 0 0,-1 0 0 0 0,1-1 0 0 0,-1 0 0 0 0,1 0 0 0 0,-1 0 1 0 0,1 0-1 0 0,-1-1 0 0 0,1 0 0 0 0,-1 0 0 0 0,0-1 0 0 0,1 1 1 0 0,-1-1-1 0 0,0 0 0 0 0,0-1 0 0 0,0 1 0 0 0,0-1 0 0 0,6-5 1 0 0,1 1-999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18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0 796 3224 0 0,'0'0'4854'0'0,"2"-2"-4602"0"0,-1 1-212 0 0,1-1 50 0 0,-1 0-1 0 0,1-1 0 0 0,0 1 1 0 0,-1 0-1 0 0,1-1 0 0 0,-1 1 1 0 0,0-1-1 0 0,0 1 0 0 0,2-6 1 0 0,-1 1 271 0 0,2 0-1 0 0,-1-1 1 0 0,1 1 0 0 0,0 0 0 0 0,7-10 0 0 0,5-7 584 0 0,9-15 263 0 0,10-25-38 0 0,7-5-161 0 0,-40 65-960 0 0,8-8 89 0 0,18-20 1 0 0,-26 30-133 0 0,45-57 69 0 0,-7 13-75 0 0,-30 34 0 0 0,13-19 0 0 0,2-5 0 0 0,-8 15 355 0 0,17-32 1 0 0,-33 50-293 0 0,1 0-1 0 0,-2 0 0 0 0,1 0 0 0 0,0-1 0 0 0,-1 1 0 0 0,1 0 0 0 0,-1-1 0 0 0,0 1 0 0 0,0-5 0 0 0,0 4 179 0 0,0 2-101 0 0,1 0-1 0 0,-1 0 1 0 0,1 0 0 0 0,-1 1 0 0 0,1-1 0 0 0,0 0 0 0 0,0 0 0 0 0,0 1-1 0 0,0-1 1 0 0,2-1 0 0 0,0-1-288 0 0,14-27-1305 0 0,-13 25 1451 0 0,0-1 1 0 0,-1 0-1 0 0,6-13 0 0 0,-8 18 5 0 0,-1-1 40 0 0,0-1-22 0 0,1 1 22 0 0,3-2-22 0 0,13-22 348 0 0,-16 25-434 0 0,-1 1-16 0 0,0-5 77 0 0,2 4 57 0 0,6-6-38 0 0,-4 8-17 0 0,2 0 69 0 0,-3 0-55 0 0,-2 0-7 0 0,0 0 1 0 0,0 0 0 0 0,0 0-1 0 0,0-1 1 0 0,0 1-1 0 0,0 0 1 0 0,0-1 0 0 0,0 1-1 0 0,0-1 1 0 0,-1 1 0 0 0,1-1-1 0 0,0 1 1 0 0,0-1-1 0 0,1 0 1 0 0,-2 1-1 0 0,1-1 1 0 0,-1 1-1 0 0,1 0 0 0 0,-1 0 1 0 0,1 0-1 0 0,-1 0 0 0 0,1 1 1 0 0,-1-1-1 0 0,1 0 0 0 0,-1 0 0 0 0,1 0 1 0 0,-1 0-1 0 0,1 0 0 0 0,-1 1 1 0 0,1-1-1 0 0,-1 0 0 0 0,1 1 1 0 0,1 0 7 0 0,7 0 48 0 0,-7-1-36 0 0,-1 0-1 0 0,0 0 0 0 0,1 0 0 0 0,-1 1 0 0 0,0-1 0 0 0,1 0 1 0 0,-1 1-1 0 0,0-1 0 0 0,0 1 0 0 0,1-1 0 0 0,-1 1 1 0 0,0-1-1 0 0,0 1 0 0 0,0 0 0 0 0,2 1 0 0 0,0 0 80 0 0,-1-2-92 0 0,9 8 28 0 0,7 2 84 0 0,5 8-124 0 0,-15-13 11 0 0,1 1 32 0 0,-2-2-22 0 0,-1-1 339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3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13760 0 0,'0'0'3391'0'0,"8"0"-3255"0"0,0 3-72 0 0,2 2-64 0 0,-2-5 96 0 0,1 0-272 0 0,4 0-48 0 0,-4-5-16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4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 6912 0 0,'-1'1'3938'0'0,"-1"2"-3387"0"0,0-2-251 0 0,0 1 1 0 0,0-1 0 0 0,1 1-1 0 0,-1 0 1 0 0,1 0-1 0 0,-1 0 1 0 0,1 0-1 0 0,0 0 1 0 0,-1 0 0 0 0,1 0-1 0 0,1 1 1 0 0,-1-1-1 0 0,-1 4 1 0 0,-6 22 667 0 0,7-23-894 0 0,-1 0 0 0 0,1 0 1 0 0,0 0-1 0 0,0 0 0 0 0,-1 9 0 0 0,-7 117 671 0 0,7-96-616 0 0,1-25-70 0 0,0 0 0 0 0,1 0 0 0 0,1 0 0 0 0,2 17 0 0 0,0-12 36 0 0,0 1 46 0 0,10 28 0 0 0,-11-39-123 0 0,0 0 0 0 0,1 0 1 0 0,0 0-1 0 0,0 0 0 0 0,0 0 1 0 0,0-1-1 0 0,1 1 0 0 0,7 6 1 0 0,6 2 5 0 0,-8-12 6 0 0,-4-1-14 0 0,-2 1-5 0 0,1-2 0 0 0,-1 1 0 0 0,1 0-1 0 0,-1-1 1 0 0,0 1 0 0 0,1-1 0 0 0,-1 0-1 0 0,0 0 1 0 0,1 0 0 0 0,-1-1-1 0 0,0 1 1 0 0,0-1 0 0 0,0 0 0 0 0,0 1-1 0 0,3-4 1 0 0,0 0 22 0 0,-1 1 0 0 0,0-1 1 0 0,0 0-1 0 0,0-1 0 0 0,-1 1 0 0 0,7-11 0 0 0,-5 5 25 0 0,-1 0 0 0 0,0-1-1 0 0,-1 1 1 0 0,0-1-1 0 0,-1 0 1 0 0,0 0 0 0 0,-1 0-1 0 0,-1 0 1 0 0,1-15-1 0 0,0-18 157 0 0,-1 32-136 0 0,0-1 0 0 0,-1 1 0 0 0,0-1 0 0 0,-2 1 0 0 0,1 0 0 0 0,-5-15 0 0 0,-1-18-279 0 0,6 45-39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4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31 8752 0 0,'1'3'100'0'0,"1"0"1"0"0,-1 0-1 0 0,0 1 1 0 0,0-1-1 0 0,0 0 1 0 0,-1 0 0 0 0,1 1-1 0 0,-1 3 1 0 0,5 20 1279 0 0,-2-15-220 0 0,-1 0 0 0 0,0 1 0 0 0,-1-1 0 0 0,0 24 0 0 0,-1-18-346 0 0,3 26 0 0 0,-2-25-412 0 0,-1-17-344 0 0,-1 1 0 0 0,1-1 0 0 0,0 0 1 0 0,1 1-1 0 0,-1-1 0 0 0,0 0 0 0 0,1 0 1 0 0,-1 1-1 0 0,1-1 0 0 0,1 2 0 0 0,-1-2 89 0 0,-1-2-113 0 0,0 1-1 0 0,0-1 1 0 0,0 1-1 0 0,0-1 1 0 0,0 1 0 0 0,0-1-1 0 0,0 1 1 0 0,0-1-1 0 0,0 1 1 0 0,0-1-1 0 0,0 1 1 0 0,0-1 0 0 0,0 0-1 0 0,0 1 1 0 0,-1-1-1 0 0,1 1 1 0 0,0-1-1 0 0,0 1 1 0 0,-1-1 0 0 0,1 1-1 0 0,-1 0 1 0 0,1-1-24 0 0,0 0 0 0 0,-1 0 0 0 0,1 0 1 0 0,0 0-1 0 0,-1 0 0 0 0,1 0 0 0 0,0 0 0 0 0,-1 0 1 0 0,1 0-1 0 0,0 0 0 0 0,-1 0 0 0 0,1 0 0 0 0,0 0 1 0 0,-1 0-1 0 0,1 0 0 0 0,0 0 0 0 0,-1 0 0 0 0,1 0 1 0 0,0 0-1 0 0,-1-1 0 0 0,1 1 0 0 0,-1 0 0 0 0,0-1 7 0 0,-1 0-1 0 0,1 0 1 0 0,-1 0-1 0 0,1 0 0 0 0,-1-1 1 0 0,1 1-1 0 0,0 0 0 0 0,0-1 1 0 0,0 1-1 0 0,-2-2 0 0 0,2 0 6 0 0,-1 1-1 0 0,0-1 1 0 0,0 1-1 0 0,0-1 0 0 0,0 1 1 0 0,-3-3-1 0 0,4 4-19 0 0,-1-1-1 0 0,0 1 1 0 0,1-1 0 0 0,-1 0-1 0 0,1 1 1 0 0,-1-1-1 0 0,1 0 1 0 0,0 0 0 0 0,0 0-1 0 0,0 0 1 0 0,0 0-1 0 0,-1-4 1 0 0,1 2-5 0 0,0 1 1 0 0,0-1-1 0 0,0 1 0 0 0,0-1 0 0 0,1 1 1 0 0,0-1-1 0 0,0 0 0 0 0,0 1 0 0 0,0-1 1 0 0,0 0-1 0 0,1 1 0 0 0,0-1 0 0 0,-1 1 1 0 0,1-1-1 0 0,1 1 0 0 0,1-5 0 0 0,5-7-71 0 0,-7 12 70 0 0,1-1 0 0 0,-1 1 0 0 0,1 0 0 0 0,0 0 0 0 0,0 0-1 0 0,0 1 1 0 0,1-1 0 0 0,-1 0 0 0 0,1 1 0 0 0,0-1 0 0 0,-1 1 0 0 0,1 0 0 0 0,5-3-1 0 0,84-61-59 0 0,-84 61 64 0 0,3-3 0 0 0,-1 0 0 0 0,16-7 0 0 0,-22 13 0 0 0,0 0 0 0 0,-1 1 0 0 0,1-1 0 0 0,0 1 0 0 0,0 0 0 0 0,0 1 0 0 0,0-1 0 0 0,-1 1 0 0 0,1-1 0 0 0,0 1 0 0 0,8 1 0 0 0,-3 3 0 0 0,-7-1-3 0 0,0 1-1 0 0,0-1 0 0 0,0 1 0 0 0,-1-1 0 0 0,1 1 1 0 0,-1 0-1 0 0,0-1 0 0 0,0 1 0 0 0,0 0 1 0 0,0 4-1 0 0,1 44-505 0 0,-2-45 338 0 0,-1 7-907 0 0,-2 25 0 0 0,-2-25-556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5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460 380 5064 0 0,'3'0'7884'0'0,"0"-1"-7758"0"0,0-1 1 0 0,0 1 0 0 0,0-1 0 0 0,0 1-1 0 0,0-1 1 0 0,0 0 0 0 0,0 0 0 0 0,0 0-1 0 0,-1-1 1 0 0,1 1 0 0 0,-1 0 0 0 0,1-1-1 0 0,-1 0 1 0 0,2-3 0 0 0,5-8 438 0 0,13-27 0 0 0,-15 24 241 0 0,0 4-393 0 0,-2-1 0 0 0,0 0 1 0 0,0 0-1 0 0,-1 0 0 0 0,-1-1 1 0 0,-1 1-1 0 0,2-19 0 0 0,-4 22-192 0 0,0-2 137 0 0,0 0 0 0 0,0-1 0 0 0,-1 1 0 0 0,-1 0 0 0 0,0 0 0 0 0,-6-17 0 0 0,8 29-331 0 0,-1 0 0 0 0,1 0-1 0 0,0-1 1 0 0,-1 1 0 0 0,1 0 0 0 0,-1 0 0 0 0,0 0 0 0 0,1 0-1 0 0,-1 0 1 0 0,0 0 0 0 0,0 0 0 0 0,1 0 0 0 0,-1 0-1 0 0,0 0 1 0 0,0 0 0 0 0,0 1 0 0 0,0-1 0 0 0,0 0 0 0 0,0 1-1 0 0,-1-1 1 0 0,1 0 0 0 0,0 1 0 0 0,0 0 0 0 0,0-1-1 0 0,-1 1 1 0 0,1 0 0 0 0,0-1 0 0 0,0 1 0 0 0,0 0-1 0 0,-1 0 1 0 0,-1 0 0 0 0,1 1-24 0 0,-1-1 0 0 0,1 1 0 0 0,0 0 0 0 0,-1 0-1 0 0,1 0 1 0 0,0 0 0 0 0,0 0 0 0 0,0 0 0 0 0,0 1 0 0 0,0-1 0 0 0,0 0-1 0 0,0 1 1 0 0,1 0 0 0 0,-1 0 0 0 0,-2 2 0 0 0,-5 9-149 0 0,0 1 0 0 0,1-1-1 0 0,0 1 1 0 0,1 1 0 0 0,1-1 0 0 0,0 1-1 0 0,1 0 1 0 0,1 1 0 0 0,0-1 0 0 0,1 1 0 0 0,-2 30-1 0 0,2 4-124 0 0,1-38 226 0 0,1 0-1 0 0,0-1 1 0 0,1 1-1 0 0,0 0 1 0 0,3 12-1 0 0,0-1 20 0 0,-2-14 8 0 0,0 0 1 0 0,1-1 0 0 0,3 13-1 0 0,40 134-52 0 0,-41-139 76 0 0,0-2 6 0 0,8 34 90 0 0,10 82 0 0 0,-7-14-38 0 0,-13-90-80 0 0,1-6 91 0 0,-2 0 1 0 0,0 0-1 0 0,-1 1 0 0 0,-3 19 0 0 0,-20 69 51 0 0,19-96-142 0 0,0 0 1 0 0,-1 0 0 0 0,-1 0 0 0 0,0-1 0 0 0,-15 23 0 0 0,17-29 7 0 0,-9 12 119 0 0,-2 1 0 0 0,-30 30 1 0 0,40-44-32 0 0,-1-1 0 0 0,0 1 0 0 0,0-1 1 0 0,0 0-1 0 0,0-1 0 0 0,-1 0 0 0 0,1 0 1 0 0,-1 0-1 0 0,0-1 0 0 0,0 0 0 0 0,0 0 1 0 0,0 0-1 0 0,-11 0 0 0 0,2-1 303 0 0,-33-2-1 0 0,42 0-287 0 0,1 0-1 0 0,-1 0 1 0 0,0-1-1 0 0,0 0 1 0 0,1 0-1 0 0,-1 0 1 0 0,-8-6 0 0 0,4 2 44 0 0,-11-6 176 0 0,1-1-1 0 0,-32-24 1 0 0,48 32-324 0 0,-1 1-1 0 0,2-1 1 0 0,-1 0 0 0 0,0 0 0 0 0,1-1 0 0 0,0 1-1 0 0,0-1 1 0 0,1 0 0 0 0,-1 0 0 0 0,1 0 0 0 0,1 0-1 0 0,-1-1 1 0 0,1 1 0 0 0,-2-12 0 0 0,4 12-259 0 0,0-1-1 0 0,0 1 1 0 0,0-1 0 0 0,1 1-1 0 0,0-1 1 0 0,1 1 0 0 0,0-1 0 0 0,4-11-1 0 0,4-6-1419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8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7832 0 0,'0'0'2256'0'0,"7"-4"-464"0"0,34-18-472 0 0,-30 15-1005 0 0,-10 6-283 0 0,-1 0-1 0 0,1 1 0 0 0,0-1 0 0 0,0 0 1 0 0,0 1-1 0 0,0-1 0 0 0,0 0 1 0 0,0 1-1 0 0,0-1 0 0 0,0 1 1 0 0,0 0-1 0 0,0-1 0 0 0,0 1 1 0 0,0 0-1 0 0,0 0 0 0 0,2-1 1 0 0,22-2 204 0 0,-19 1-227 0 0,-1 1-1 0 0,1 0 0 0 0,0 0 1 0 0,-1 1-1 0 0,1 0 1 0 0,0 0-1 0 0,6 1 1 0 0,8 4 24 0 0,-16-4-7 0 0,0 0 1 0 0,-1 0-1 0 0,1 0 1 0 0,-1 0-1 0 0,8 0 1 0 0,-8 11 129 0 0,0 3 25 0 0,-3-15-176 0 0,-1 1 1 0 0,1-1 0 0 0,0 1-1 0 0,0-1 1 0 0,-1 1-1 0 0,1-1 1 0 0,0 1 0 0 0,-1-1-1 0 0,1 1 1 0 0,0-1-1 0 0,-1 0 1 0 0,1 1-1 0 0,-1-1 1 0 0,1 0 0 0 0,0 1-1 0 0,-1-1 1 0 0,1 0-1 0 0,-1 1 1 0 0,1-1-1 0 0,-1 0 1 0 0,1 0 0 0 0,-1 0-1 0 0,1 0 1 0 0,-1 1-1 0 0,0-1 1 0 0,0 0 0 0 0,-29 15 127 0 0,6-11-69 0 0,16-2-53 0 0,-3-4-11 0 0,2-1-16 0 0,8 2-219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8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 5984 0 0,'0'0'541'0'0,"0"-7"-434"0"0,1 5 49 0 0,-1 0 0 0 0,1 0 0 0 0,-1 0 0 0 0,1 0 0 0 0,0 0 0 0 0,-1 0 0 0 0,1 0 0 0 0,0 0 0 0 0,0 1 0 0 0,0-1 0 0 0,1 0 1 0 0,-1 1-1 0 0,0-1 0 0 0,1 1 0 0 0,-1-1 0 0 0,1 1 0 0 0,1-2 0 0 0,12-14 1249 0 0,3 13-227 0 0,1-6-512 0 0,-15 7-465 0 0,0 1 0 0 0,0 0 0 0 0,0 0 1 0 0,8-3-1 0 0,-1 3 195 0 0,-10 1-343 0 0,0 1 0 0 0,1-1 0 0 0,-1 1 0 0 0,1-1 0 0 0,-1 1 0 0 0,1 0 0 0 0,-1 0 0 0 0,1-1 0 0 0,0 1 0 0 0,-1 1 0 0 0,1-1 0 0 0,-1 0 0 0 0,1 0 0 0 0,-1 0 0 0 0,1 1 0 0 0,-1-1 0 0 0,1 1 0 0 0,-1-1 0 0 0,1 1 0 0 0,1 1 0 0 0,7 3 84 0 0,-5-1 576 0 0,-9 6-423 0 0,2-7-256 0 0,0 0 1 0 0,0-1-1 0 0,-1 1 0 0 0,1-1 1 0 0,-1 1-1 0 0,1-1 0 0 0,-1 0 1 0 0,0 0-1 0 0,0 0 0 0 0,0-1 1 0 0,-6 4-1 0 0,4-3 13 0 0,0 1 0 0 0,0 0 0 0 0,0 0 0 0 0,-4 4-1 0 0,0 3 34 0 0,-1-7-64 0 0,-1-1-30 0 0,9-2-241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4:59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8608 0 0,'0'0'2953'0'0,"1"-1"-2494"0"0,11-11 163 0 0,-10 9-461 0 0,1 0 1 0 0,0 0-1 0 0,-1 1 0 0 0,1-1 1 0 0,6-3-1 0 0,5-4 288 0 0,-12 9-373 0 0,0-1 0 0 0,1 0 0 0 0,-1 1 0 0 0,0 0 0 0 0,1-1-1 0 0,-1 1 1 0 0,5-1 0 0 0,14-5 347 0 0,-17 5-326 0 0,-1 1 0 0 0,0 0-1 0 0,0 0 1 0 0,1 0 0 0 0,-1 0-1 0 0,1 0 1 0 0,-1 1 0 0 0,1 0 0 0 0,-1 0-1 0 0,0 0 1 0 0,1 0 0 0 0,-1 0 0 0 0,1 0-1 0 0,-1 1 1 0 0,1 0 0 0 0,-1 0-1 0 0,6 2 1 0 0,-7-2 410 0 0,0 1-237 0 0,0-1-227 0 0,0 1-1 0 0,0-1 0 0 0,0 1 0 0 0,0 0 1 0 0,0 0-1 0 0,0 0 0 0 0,-1 0 0 0 0,1 0 0 0 0,-1 0 1 0 0,0 0-1 0 0,1 0 0 0 0,-1 1 0 0 0,0-1 1 0 0,0 0-1 0 0,-1 1 0 0 0,1-1 0 0 0,0 1 0 0 0,-1-1 1 0 0,0 1-1 0 0,1 0 0 0 0,-1-1 0 0 0,0 1 1 0 0,0-1-1 0 0,0 1 0 0 0,-1-1 0 0 0,0 4 0 0 0,-2 2 75 0 0,0-1 0 0 0,0 1-1 0 0,-1-1 1 0 0,0 0 0 0 0,-5 7-1 0 0,8-12-106 0 0,-6 8 392 0 0,7-10-430 0 0,0 0 0 0 0,0 0-1 0 0,-1 1 1 0 0,1-1 0 0 0,0 0 0 0 0,0 0 0 0 0,0 1-1 0 0,-1-1 1 0 0,1 0 0 0 0,0 0 0 0 0,0 1-1 0 0,-1-1 1 0 0,1 0 0 0 0,0 0 0 0 0,0 0-1 0 0,-1 0 1 0 0,1 0 0 0 0,0 1 0 0 0,-1-1 0 0 0,1 0-1 0 0,0 0 1 0 0,0 0 0 0 0,-1 0 0 0 0,1 0-1 0 0,0 0 1 0 0,-1 0 0 0 0,0 0 0 0 0,-5-4-466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33.8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95.68652"/>
      <inkml:brushProperty name="anchorY" value="-1345.43433"/>
      <inkml:brushProperty name="scaleFactor" value="0.5"/>
    </inkml:brush>
  </inkml:definitions>
  <inkml:trace contextRef="#ctx0" brushRef="#br0">26 1 8752 0 0,'0'0'776'0'0,"-1"2"-719"0"0,1 3 19 0 0,-2 3-49 0 0,-2 2 1615 0 0,1 3-179 0 0,-1 3 208 0 0,1 4 43 0 0,0 3-1135 0 0,0 3 103 0 0,1 4-144 0 0,1 3-20 0 0,2 4-314 0 0,0 4 23 0 0,2 1-26 0 0,0 1-18 0 0,1 1-26 0 0,-1 8 175 0 0,0-1-229 0 0,-1-2-103 0 0,0-5 25 0 0,-1-4 50 0 0,-1 2-479 0 0,1 1-493 0 0,-1-3 610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34.66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59.89355"/>
      <inkml:brushProperty name="anchorY" value="-1496.48694"/>
      <inkml:brushProperty name="scaleFactor" value="0.5"/>
    </inkml:brush>
  </inkml:definitions>
  <inkml:trace contextRef="#ctx0" brushRef="#br0">44 593 5984 0 0,'0'0'0'0'0,"0"-3"536"0"0,-2-3-504 0 0,-1-4 22 0 0,-4-8 822 0 0,1-5-113 0 0,-1-2 117 0 0,0-2 11 0 0,0-1-378 0 0,3-4 604 0 0,3 0-783 0 0,3 0 154 0 0,2 2-88 0 0,2 2-4 0 0,3 2-4 0 0,3 1-10 0 0,0 2-6 0 0,3 1 2 0 0,1 1-2 0 0,0 2-66 0 0,5-2 384 0 0,5 0-292 0 0,0 1-289 0 0,1 2 78 0 0,-2 2-54 0 0,-1 3-57 0 0,2 0 82 0 0,1 3-112 0 0,0 1 118 0 0,-2 2-17 0 0,2 1 6 0 0,0 2 3 0 0,1 1-186 0 0,0 2 52 0 0,-2 2-26 0 0,-1 1 0 0 0,1 3 0 0 0,-1 1 0 0 0,0 2-112 0 0,-2 2 60 0 0,0 0 135 0 0,-1 1-4 0 0,-2 2 21 0 0,1 4 2 0 0,-3 0-44 0 0,-1 2-62 0 0,-5-1 14 0 0,-3 1 102 0 0,-4 6 15 0 0,-4 5-82 0 0,-7 7 41 0 0,-4 0-100 0 0,-3 0 26 0 0,-3-2 63 0 0,-3-3-96 0 0,-6 4 31 0 0,-8 5 65 0 0,-3-2-96 0 0,1-3 31 0 0,-3-1-10 0 0,3-4 0 0 0,4-5 0 0 0,0-4 0 0 0,5-5 75 0 0,3-3-96 0 0,4-3 31 0 0,6-4-84 0 0,3-2 95 0 0,5-2-32 0 0,2-2 11 0 0,2-1 0 0 0,1-1 0 0 0,1 1-74 0 0,1-3 95 0 0,5-3-106 0 0,2-1 13 0 0,1-3 88 0 0,2 0-123 0 0,2 0 134 0 0,5-4-115 0 0,1 0 34 0 0,0 0 65 0 0,2 0-22 0 0,0 0 11 0 0,-1 2 0 0 0,-3 0-74 0 0,4 0 20 0 0,1 2 65 0 0,1 2-22 0 0,4-1 11 0 0,1 2 75 0 0,0 1-96 0 0,-1 1 31 0 0,-1 2-84 0 0,-3 2 95 0 0,0 1-32 0 0,-3 1 11 0 0,0 2 0 0 0,0 0 0 0 0,-2 1 0 0 0,0 2 0 0 0,-3 1 0 0 0,2 5 0 0 0,3 3 0 0 0,-2 2 0 0 0,0 1 0 0 0,-1 0-74 0 0,-3-1 95 0 0,0 5-32 0 0,-1 0 11 0 0,0 1 84 0 0,-2-1-108 0 0,-3-1 36 0 0,-1 0-12 0 0,-2 0-140 0 0,-1 2 87 0 0,-5 6 60 0 0,-1 0 54 0 0,-1-1-82 0 0,-2-2 134 0 0,-2 0-142 0 0,-1-2 155 0 0,-1-2 1 0 0,-5 5 198 0 0,-3-1-226 0 0,-1-1 256 0 0,-2 0-39 0 0,-1-3 24 0 0,-1-2 2 0 0,-2-1-128 0 0,-1 0 18 0 0,-3-1-23 0 0,-1-1 0 0 0,-3-1 130 0 0,-3-2-19 0 0,1-1 23 0 0,-9-2 223 0 0,-9-4-323 0 0,-9-5-80 0 0,0-3-162 0 0,4-5 24 0 0,-1-3 125 0 0,8-3-81 0 0,6 0 23 0 0,3-3-133 0 0,6-1-114 0 0,5 1 15 0 0,6-4-607 0 0,1-4-411 0 0,-8-25-19282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35.4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12.00879"/>
      <inkml:brushProperty name="anchorY" value="-2635.52344"/>
      <inkml:brushProperty name="scaleFactor" value="0.5"/>
    </inkml:brush>
  </inkml:definitions>
  <inkml:trace contextRef="#ctx0" brushRef="#br0">0 364 3680 0 0,'0'0'0'0'0,"1"2"328"0"0,1 2-308 0 0,0 2 13 0 0,1 2-22 0 0,2 1 1417 0 0,4 3 1617 0 0,2 2-2073 0 0,1 0-243 0 0,1-1-166 0 0,1-1-122 0 0,0-1-19 0 0,0 0 96 0 0,0-2-10 0 0,2-1 19 0 0,0-2 0 0 0,2-1-317 0 0,2-3 260 0 0,5-1-178 0 0,0-4-186 0 0,-1-1 46 0 0,-2-1-30 0 0,-2-2-142 0 0,-2-1 142 0 0,-1 0-151 0 0,-1-2 137 0 0,-2 1 33 0 0,2-4 198 0 0,-2 0-235 0 0,-1 0-104 0 0,0-3-132 0 0,-2 0 103 0 0,-1-1 139 0 0,-2-3 174 0 0,-2 2-193 0 0,-3-1 57 0 0,-2-2 113 0 0,-1-1-180 0 0,-4-1 218 0 0,-3-3 298 0 0,-4-4-71 0 0,-3-1-288 0 0,0 1 98 0 0,-4 1 195 0 0,0 3-424 0 0,2 4 135 0 0,-3 3 100 0 0,0 4-277 0 0,0 4 79 0 0,-2 6-31 0 0,1 3-131 0 0,-1 4 36 0 0,2 3-18 0 0,1 3 112 0 0,1 1-69 0 0,-1 3-48 0 0,-2 3 267 0 0,-4 5-54 0 0,2 2-112 0 0,2 0 44 0 0,2 6 120 0 0,3 0-180 0 0,3 1-5 0 0,1 4 26 0 0,3-1-119 0 0,2-1 163 0 0,3 0-89 0 0,1-2 20 0 0,2 5 91 0 0,0 0-113 0 0,1-1 38 0 0,1-2-12 0 0,3-1-9 0 0,3-3 2 0 0,2-1-1 0 0,1-2 0 0 0,3 0-84 0 0,2-2 136 0 0,2-1-156 0 0,4 1 244 0 0,4-2-184 0 0,0-2 60 0 0,4-1 59 0 0,7-1-31 0 0,0-5-61 0 0,0-4-55 0 0,-1-4 10 0 0,-2-4-10 0 0,4-3-373 0 0,2-5-267 0 0,4-5-395 0 0,2-4-569 0 0,-3-3-7337 0 0,-10 3-2365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20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49 3680 0 0,'0'0'6902'0'0,"-2"-1"-6566"0"0,-2-1-64 0 0,0 0 0 0 0,0-1 0 0 0,0 1 0 0 0,-7-6 0 0 0,10 6 154 0 0,-29-13-50 0 0,13 4-46 0 0,15 10-196 0 0,4 1-70 0 0,-1-1-47 0 0,0 1-14 0 0,0 0 0 0 0,-1 0 0 0 0,1 0 0 0 0,0 0 0 0 0,-1 0 0 0 0,1 0 0 0 0,0 0 0 0 0,0 0 0 0 0,-1 0 0 0 0,1 0 0 0 0,0 1 0 0 0,-1-1 0 0 0,1 0 0 0 0,-1 0 0 0 0,1 1 0 0 0,0-1 0 0 0,-1 0 0 0 0,2 1 0 0 0,5 0 53 0 0,-7-1-56 0 0,1 0 0 0 0,0-1 0 0 0,-1 1 0 0 0,1 0-1 0 0,-1 0 1 0 0,1 0 0 0 0,0 0 0 0 0,-1 0 0 0 0,1 0 0 0 0,0 0 0 0 0,-1 0 0 0 0,1 0-1 0 0,-1 0 1 0 0,1 0 0 0 0,0 0 0 0 0,-1 0 0 0 0,1 1 0 0 0,-1-1 0 0 0,2 1 0 0 0,3 1 2 0 0,-4-1 2 0 0,0-1 0 0 0,1 1 1 0 0,-1 0-1 0 0,1-1 1 0 0,-1 1-1 0 0,1-1 1 0 0,-1 1-1 0 0,1-1 0 0 0,-1 0 1 0 0,1 0-1 0 0,-1 0 1 0 0,1 0-1 0 0,2 0 1 0 0,34 8 69 0 0,-37-8-71 0 0,0 0 0 0 0,-1 0 0 0 0,1 0 0 0 0,-1 0 1 0 0,1 0-1 0 0,0 0 0 0 0,-1 0 0 0 0,1 0 0 0 0,0 0 0 0 0,-1 1 0 0 0,1-1 0 0 0,-1 0 0 0 0,1 0 0 0 0,0 1 0 0 0,-1-1 0 0 0,1 0 0 0 0,0 1 0 0 0,0 0 0 0 0,1 0 1 0 0,-1-1-1 0 0,0 1 0 0 0,1 0 0 0 0,-1-1 1 0 0,1 1-1 0 0,-1-1 0 0 0,1 0 0 0 0,-1 1 1 0 0,1-1-1 0 0,-1 0 0 0 0,1 0 0 0 0,0 0 0 0 0,-1 0 1 0 0,3-1-1 0 0,17 1 61 0 0,-16 0-32 0 0,16-3 174 0 0,-16 1-113 0 0,-4 2-48 0 0,-1 0-43 0 0,0 0 0 0 0,1 0-1 0 0,-1 0 1 0 0,0 0 0 0 0,0 0-1 0 0,1 0 1 0 0,-1 0 0 0 0,0 0-1 0 0,0 0 1 0 0,0 0 0 0 0,1 0 0 0 0,-1 0-1 0 0,0 0 1 0 0,0 0 0 0 0,0 1-1 0 0,1-1 1 0 0,-1 0 0 0 0,0 0-1 0 0,0 0 1 0 0,0 0 0 0 0,1 0-1 0 0,-1 0 1 0 0,0 1 0 0 0,0-1-1 0 0,0 0 1 0 0,0 0 0 0 0,0 0 0 0 0,0 1-1 0 0,1-1 1 0 0,-1 0 0 0 0,0 0-1 0 0,0 0 1 0 0,0 1 0 0 0,0-1-1 0 0,0 0 1 0 0,0 0 0 0 0,0 0-1 0 0,0 1 1 0 0,0-1 0 0 0,7 11 210 0 0,-4-9-183 0 0,0 1-4 0 0,4 11 86 0 0,6 13-197 0 0,-13-25-645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35.7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467.05225"/>
      <inkml:brushProperty name="anchorY" value="-3597.54492"/>
      <inkml:brushProperty name="scaleFactor" value="0.5"/>
    </inkml:brush>
  </inkml:definitions>
  <inkml:trace contextRef="#ctx0" brushRef="#br0">0 0 8752 0 0,'0'0'0'0'0,"2"0"384"0"0,1 1 102 0 0,0 0-467 0 0,0-1 28 0 0,11 1 5721 0 0,-10 3-5576 0 0,2 2 564 0 0,1 5 225 0 0,2 3-760 0 0,-2 3 235 0 0,0 9 212 0 0,-1 1-553 0 0,-1 3 175 0 0,-1 6 56 0 0,0-1-325 0 0,-1 0 91 0 0,1-2-39 0 0,-2-2-85 0 0,1-2 24 0 0,0-2-12 0 0,-1-2 0 0 0,2-1-112 0 0,0-1-33 0 0,0-1-7 0 0,6 26-18561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35.8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225.05322"/>
      <inkml:brushProperty name="anchorY" value="-4738.20703"/>
      <inkml:brushProperty name="scaleFactor" value="0.5"/>
    </inkml:brush>
  </inkml:definitions>
  <inkml:trace contextRef="#ctx0" brushRef="#br0">31 31 14280 0 0,'0'0'1272'0'0,"-2"0"-1186"0"0,-2-1 41 0 0,-3-1 401 0 0,1 0 378 0 0,0 1-603 0 0,2 0 245 0 0,2-2-79 0 0,4 0 3 0 0,6-5-1717 0 0,3-1-508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36.4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861.81592"/>
      <inkml:brushProperty name="anchorY" value="-5334.71729"/>
      <inkml:brushProperty name="scaleFactor" value="0.5"/>
    </inkml:brush>
  </inkml:definitions>
  <inkml:trace contextRef="#ctx0" brushRef="#br0">472 164 11776 0 0,'0'0'1152'0'0,"-2"-2"-1195"0"0,0-2 192 0 0,-2-2-127 0 0,1-1-22 0 0,-1-2 672 0 0,-1 0-80 0 0,0-2 92 0 0,-2 0 8 0 0,-1-1-90 0 0,0-1 18 0 0,-2 1-20 0 0,1-1 1 0 0,-2 1-187 0 0,0 1 15 0 0,0 2-25 0 0,-4 0 333 0 0,-1 3-601 0 0,0 1 192 0 0,1 3-72 0 0,-2 3-56 0 0,-3 4 222 0 0,-1 4-292 0 0,1 2-130 0 0,0 4 32 0 0,3 1-32 0 0,1 3 0 0 0,2 1 0 0 0,1 2 0 0 0,3 0 0 0 0,1 1 0 0 0,2-1-149 0 0,2 5-98 0 0,2-1 169 0 0,2 0 76 0 0,4 3-18 0 0,2-2-64 0 0,2-3 108 0 0,2-2 76 0 0,2-3-38 0 0,5-2 11 0 0,5-1-177 0 0,6-1-25 0 0,2-1-126 0 0,1-3 174 0 0,-3-2 79 0 0,-4-2-120 0 0,-1-1 151 0 0,-4-1-137 0 0,0 0 135 0 0,-2 0-41 0 0,0 0 14 0 0,-2 0-74 0 0,-1-1 95 0 0,1 2-32 0 0,-2-1 11 0 0,-2 0 0 0 0,2 1 0 0 0,-1 2 0 0 0,-1-2 0 0 0,-1 4 0 0 0,0 1 0 0 0,-1-1 0 0 0,-2 2 0 0 0,-1-1 0 0 0,-2 2 0 0 0,-1 0 0 0 0,-1 0 0 0 0,-3-1 0 0 0,-1 0 0 0 0,-4 3 206 0 0,-2 1-181 0 0,-2-1 176 0 0,-2 0-21 0 0,-3-1 8 0 0,-5 1 350 0 0,-3-2-296 0 0,-1 0 116 0 0,-6-2 388 0 0,-2-2-491 0 0,-1-3 166 0 0,0-2-53 0 0,0-2-233 0 0,1-1 20 0 0,2-1-21 0 0,-3-4 60 0 0,1-2-160 0 0,4-2-24 0 0,3 0 112 0 0,5-1-154 0 0,2-3 48 0 0,2-3-837 0 0,3-2-680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36.8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740.57373"/>
      <inkml:brushProperty name="anchorY" value="-5230.1123"/>
      <inkml:brushProperty name="scaleFactor" value="0.5"/>
    </inkml:brush>
  </inkml:definitions>
  <inkml:trace contextRef="#ctx0" brushRef="#br0">3 1 5984 0 0,'0'0'536'0'0,"0"2"-504"0"0,0 3 22 0 0,-1 2 1681 0 0,0 2-182 0 0,0 3 209 0 0,1 1 48 0 0,1 2-1340 0 0,2 1 115 0 0,1 3-170 0 0,3 8 406 0 0,2 3-578 0 0,-1 2 188 0 0,-1 2-63 0 0,0 3 103 0 0,0 9 558 0 0,-3 12-255 0 0,-1 12-18 0 0,-1 7-239 0 0,-3-3-438 0 0,2-6 94 0 0,-1-1-68 0 0,0-8-47 0 0,2-6-62 0 0,1 0 14 0 0,1-5-206 0 0,-1-4 84 0 0,6-1-13886 0 0,-2-10 8133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37.3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462.8335"/>
      <inkml:brushProperty name="anchorY" value="-6917.00146"/>
      <inkml:brushProperty name="scaleFactor" value="0.5"/>
    </inkml:brush>
  </inkml:definitions>
  <inkml:trace contextRef="#ctx0" brushRef="#br0">0 318 12840 0 0,'0'0'0'0'0,"2"-5"1408"0"0,3-6-1643 0 0,1-2 470 0 0,1-1 213 0 0,0 0-54 0 0,2-1 62 0 0,-1 0 6 0 0,2 1-204 0 0,1 0 22 0 0,3-1-19 0 0,4-4 219 0 0,10-2-138 0 0,4 0-172 0 0,0 0-58 0 0,1 1-18 0 0,-1 4-21 0 0,5 0 75 0 0,0 2-181 0 0,0 2 167 0 0,-2 3-91 0 0,-2 0-48 0 0,-2 3 90 0 0,-3 3-106 0 0,-3 3 106 0 0,-1 0-106 0 0,3 4 31 0 0,2 3 65 0 0,-2 2-96 0 0,-1 2 115 0 0,-4 1-118 0 0,-3 0 111 0 0,-4-1-108 0 0,-1 2 125 0 0,0 2-56 0 0,-2 1-56 0 0,0 0 18 0 0,-1 0-10 0 0,-2 0 159 0 0,-2 0-64 0 0,-2-1 18 0 0,0 2 0 0 0,0-1-19 0 0,-4 5 98 0 0,-2 1-132 0 0,-4 1 98 0 0,-5 3 166 0 0,-5 0-225 0 0,-2 0 88 0 0,-1-2-19 0 0,-2-1-2 0 0,0-1 2 0 0,-5-2 66 0 0,0 0-20 0 0,-1-1 20 0 0,1-1-4 0 0,-1-2-26 0 0,1-1-1 0 0,0-3-2 0 0,-3 0 74 0 0,1-3-330 0 0,0-2 99 0 0,3-3 31 0 0,5-2-96 0 0,4-3-118 0 0,1-3 70 0 0,2-1-23 0 0,2-7-1482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37.6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427.31494"/>
      <inkml:brushProperty name="anchorY" value="-7769.65674"/>
      <inkml:brushProperty name="scaleFactor" value="0.5"/>
    </inkml:brush>
  </inkml:definitions>
  <inkml:trace contextRef="#ctx0" brushRef="#br0">3 1 9672 0 0,'0'2'6241'0'0,"-1"3"-5576"0"0,0 3 55 0 0,1 3-77 0 0,-1 2-26 0 0,2 3-140 0 0,2 2 11 0 0,-2 1-21 0 0,2 6 334 0 0,1 0-675 0 0,-3 2 212 0 0,0-2-91 0 0,0-1-147 0 0,1-1 13 0 0,-1-1-22 0 0,-1 2-2 0 0,0 0-103 0 0,2-4 28 0 0,-2 0-424 0 0,3-3-369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37.8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086.50391"/>
      <inkml:brushProperty name="anchorY" value="-8794.05664"/>
      <inkml:brushProperty name="scaleFactor" value="0.5"/>
    </inkml:brush>
  </inkml:definitions>
  <inkml:trace contextRef="#ctx0" brushRef="#br0">51 14 15488 0 0,'0'0'0'0'0,"-5"0"1519"0"0,-3 0-1585 0 0,2 0 266 0 0,-3-1-174 0 0,2 0-26 0 0,1 0 224 0 0,1 0-54 0 0,3 1 28 0 0,0-1 2 0 0,2 1-233 0 0,5-2 66 0 0,3-1-1330 0 0,2 0 184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38.77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434.31445"/>
      <inkml:brushProperty name="anchorY" value="-8141.82617"/>
      <inkml:brushProperty name="scaleFactor" value="0.5"/>
    </inkml:brush>
  </inkml:definitions>
  <inkml:trace contextRef="#ctx0" brushRef="#br0">0 477 2760 0 0,'0'0'0'0'0,"1"3"272"0"0,2 6-317 0 0,1 5 2265 0 0,2 1-266 0 0,0 1 281 0 0,4 2 1115 0 0,0 0-2620 0 0,1-1 71 0 0,1-1-240 0 0,1-2-99 0 0,-2-4-10 0 0,2 0 350 0 0,1 0-661 0 0,1-2 202 0 0,1 0-78 0 0,-1-2-113 0 0,-2-1 14 0 0,1-1-21 0 0,0-1 0 0 0,-3-1-169 0 0,-1-1 48 0 0,1-1-24 0 0,1-1 0 0 0,1 0 0 0 0,3-4 0 0 0,4-3 84 0 0,1-2-108 0 0,-2-2 36 0 0,-2 0 72 0 0,-2-1-108 0 0,1-4 36 0 0,-2-1-12 0 0,-2-1 0 0 0,-3 1-84 0 0,-1 0 108 0 0,-3-3-129 0 0,-2-3 132 0 0,-2-1-41 0 0,-3 1 108 0 0,-2 1-46 0 0,-3 3-56 0 0,-1-3 317 0 0,-4-2-12 0 0,-2 1-18 0 0,1 2-192 0 0,1 4 55 0 0,1 4-30 0 0,2 5-130 0 0,-2 4 36 0 0,0 2-18 0 0,-2 4 112 0 0,-5 5 15 0 0,-4 4-7 0 0,-1 4-140 0 0,0 3 153 0 0,-1 4-90 0 0,1 1-48 0 0,2 1 15 0 0,3-2-10 0 0,4 0 122 0 0,3-1-26 0 0,1 0 14 0 0,1 0 2 0 0,4 1 10 0 0,2 0-4 0 0,1-1 2 0 0,0-1 0 0 0,1 1-65 0 0,1-1-56 0 0,2 0 114 0 0,0-1-142 0 0,0 1 174 0 0,1-1-89 0 0,1 1 20 0 0,2-1-3 0 0,0 0-85 0 0,0-1 99 0 0,3 0-108 0 0,2 0 106 0 0,2-1 24 0 0,3-1 5 0 0,0 1 4 0 0,4 1 180 0 0,3 0-182 0 0,-1-1 62 0 0,0-3-18 0 0,1-2-84 0 0,1-3 6 0 0,-2-2-8 0 0,5-2-2 0 0,-1-2-84 0 0,-1-2 108 0 0,2-2-120 0 0,-1-2 36 0 0,-2-1-12 0 0,-2-3 0 0 0,-1 0 0 0 0,-2 0 75 0 0,-1-1-96 0 0,3-2 106 0 0,2-4-106 0 0,1-1 31 0 0,0-2-10 0 0,-2-1 0 0 0,-2 0 0 0 0,-2 0-74 0 0,-2 0 95 0 0,0-1-32 0 0,-2 0 11 0 0,-2 0 0 0 0,-1-2 0 0 0,1-7-93 0 0,-2-2 120 0 0,-2-2-115 0 0,-3-1 109 0 0,-2-2-32 0 0,-2 2 11 0 0,-2-1 0 0 0,-1 2 0 0 0,-2 1 0 0 0,0 1 0 0 0,-1 1 0 0 0,0 2 0 0 0,-1 1 0 0 0,0-3 0 0 0,-2 2 0 0 0,0 2 75 0 0,1 2-96 0 0,0 3 31 0 0,0 3-10 0 0,2 2 0 0 0,0 1 0 0 0,0 1 75 0 0,1 3-96 0 0,1 1 31 0 0,0 2-10 0 0,0 2 0 0 0,1 3 0 0 0,1 0-93 0 0,0 2 120 0 0,1 1-41 0 0,0 0 14 0 0,0 1 0 0 0,0-1-93 0 0,0 0 120 0 0,0 1-41 0 0,0-1 14 0 0,2 3 0 0 0,1 2 0 0 0,-1 4 0 0 0,3 2 0 0 0,-1 6 0 0 0,0 4 0 0 0,0 1 0 0 0,0 2 150 0 0,0 1-81 0 0,-1 2 32 0 0,0 2 23 0 0,1 2-8 0 0,0 1 4 0 0,-1 8 178 0 0,2 10 4 0 0,1 1-176 0 0,-1-1-14 0 0,-1-4-6 0 0,0-3-19 0 0,2 3 77 0 0,0 2-51 0 0,2-3-55 0 0,-1-4-58 0 0,2-7 104 0 0,0-3-131 0 0,0-6 134 0 0,1-3-237 0 0,1-2 33 0 0,1-2-27 0 0,4-1-1645 0 0,-1-1 309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41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4684 7832 0 0,'0'3'119'0'0,"0"0"1"0"0,-1 0 0 0 0,1 0 0 0 0,0 0-1 0 0,-1 0 1 0 0,-1 5 0 0 0,1-7-72 0 0,1 0 0 0 0,-1 0 0 0 0,1 0 1 0 0,-1 0-1 0 0,0 0 0 0 0,1 0 0 0 0,-1-1 1 0 0,0 1-1 0 0,0 0 0 0 0,0 0 0 0 0,1 0 1 0 0,-1-1-1 0 0,0 1 0 0 0,0 0 0 0 0,0-1 1 0 0,0 1-1 0 0,0-1 0 0 0,-2 1 0 0 0,-6 3 1186 0 0,1-1-463 0 0,8-4-739 0 0,0 1 1 0 0,-1 0-1 0 0,1-1 1 0 0,-1 1-1 0 0,1-1 0 0 0,-1 1 1 0 0,1-1-1 0 0,0 1 1 0 0,-1-1-1 0 0,1 1 1 0 0,0-1-1 0 0,0 1 1 0 0,-1-1-1 0 0,1 1 0 0 0,0-1 1 0 0,0-1-1 0 0,-16-50 1228 0 0,1-1-814 0 0,-12-50 266 0 0,-9-24 0 0 0,-47-149 328 0 0,61 197-834 0 0,-22-94 323 0 0,7-2-1 0 0,-22-280 0 0 0,29-148-296 0 0,22 415-209 0 0,1 7 37 0 0,7 117-41 0 0,4-244 102 0 0,2 215-58 0 0,22-118-1 0 0,93-278 14 0 0,-16 187 44 0 0,-69 215-84 0 0,67-113 0 0 0,-74 156-36 0 0,2 1 0 0 0,2 2 0 0 0,1 1 0 0 0,48-41 0 0 0,-43 45 25 0 0,3 3 0 0 0,70-46 0 0 0,-82 60 7 0 0,1 2 0 0 0,43-19 0 0 0,-57 29-29 0 0,1 1 0 0 0,0 1 0 0 0,1 0 0 0 0,-1 1 0 0 0,1 2 0 0 0,20-2 0 0 0,0 4-3 0 0,0 2 0 0 0,0 2 0 0 0,-1 1 0 0 0,1 2 0 0 0,52 17 0 0 0,-75-18 0 0 0,1 0 0 0 0,-1 1 0 0 0,29 19 0 0 0,40 35 0 0 0,-48-29 19 0 0,-2 1 0 0 0,-1 2-1 0 0,49 67 1 0 0,-66-76 4 0 0,-2 0 1 0 0,-1 1-1 0 0,14 37 0 0 0,9 19 1 0 0,-28-68-25 0 0,2 5 15 0 0,-1 1-1 0 0,-1 0 1 0 0,10 35 0 0 0,-6 14-3 0 0,3 11-12 0 0,6-5 12 0 0,26 104 42 0 0,-26-33-53 0 0,2 4 0 0 0,24 158 64 0 0,-23-136-64 0 0,5 62 0 0 0,4 86 54 0 0,-14-147-44 0 0,4 0-10 0 0,3 48 0 0 0,-17-84 25 0 0,13 143 14 0 0,-4-56-9 0 0,-8-63 4 0 0,1-25 7 0 0,15 150 110 0 0,-3 16-671 0 0,-22-267-30 0 0,-2 7-4031 0 0,-5-7-1551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42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451 504 6336 0 0,'0'0'289'0'0,"-2"1"-8"0"0,-38 19 77 0 0,30-17 362 0 0,0 2-1 0 0,1-1 0 0 0,0 1 1 0 0,-17 13-1 0 0,15-9-177 0 0,6-5-292 0 0,-1 1 0 0 0,1 0-1 0 0,0 0 1 0 0,0 0 0 0 0,0 1 0 0 0,1-1-1 0 0,-6 10 1 0 0,-28 51 848 0 0,11-21-615 0 0,3 1 0 0 0,1 1 0 0 0,-19 56 1 0 0,26-44-150 0 0,2 1 1 0 0,-7 69-1 0 0,7 124 190 0 0,15-212-488 0 0,3 0 0 0 0,0 0 0 0 0,3-1 0 0 0,2 1 0 0 0,1-2 0 0 0,2 0 0 0 0,30 68 0 0 0,75 127 13 0 0,-89-189-44 0 0,1 0 0 0 0,68 76 0 0 0,-73-97-5 0 0,1-1 0 0 0,1-1 0 0 0,1-1 0 0 0,1-1 0 0 0,51 27 0 0 0,-33-24 0 0 0,2-2 0 0 0,1-2 0 0 0,50 12 0 0 0,-48-17 0 0 0,0-2 0 0 0,59 6 0 0 0,-53-12 30 0 0,-1-3-1 0 0,1-2 0 0 0,64-8 1 0 0,-72 0-18 0 0,-1-3 1 0 0,1-1-1 0 0,-2-2 1 0 0,0-3-1 0 0,62-29 0 0 0,-75 29-13 0 0,-7 4 37 0 0,0-2-1 0 0,-1 0 0 0 0,0-2 0 0 0,39-31 0 0 0,11-33 71 0 0,-45 45-41 0 0,-3 5 110 0 0,-2-2 1 0 0,-1-1 0 0 0,35-62-1 0 0,25-71 320 0 0,-73 136-410 0 0,0-1 0 0 0,-2 0 1 0 0,10-55-1 0 0,3-73 335 0 0,-17 119-264 0 0,-3 0-1 0 0,-1 0 1 0 0,-3-41-1 0 0,-23-121 647 0 0,7 117-218 0 0,-56-164 0 0 0,52 188-378 0 0,10 25-72 0 0,-1 2-1 0 0,-30-59 1 0 0,-56-58 172 0 0,57 90-221 0 0,20 31-44 0 0,-1 1 0 0 0,-2 1 0 0 0,0 2 0 0 0,-2 0 0 0 0,-46-36 0 0 0,47 44-10 0 0,-1 0 0 0 0,-1 2 0 0 0,0 1 0 0 0,-1 1 0 0 0,-1 2 0 0 0,-57-18 1 0 0,43 20-30 0 0,-1 1 0 0 0,0 3 0 0 0,0 1 1 0 0,-1 3-1 0 0,-73 4 0 0 0,65 3-80 0 0,1 3 1 0 0,-1 2-1 0 0,2 2 1 0 0,-71 27-1 0 0,62-15-176 0 0,1 3-1 0 0,1 2 1 0 0,1 3-1 0 0,2 2 1 0 0,2 3 0 0 0,1 1-1 0 0,2 4 1 0 0,-70 74 0 0 0,78-69-259 0 0,2 3 1 0 0,-39 63-1 0 0,-48 119-1985 0 0,68-107 633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22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282 325 4632 0 0,'0'0'209'0'0,"-1"-2"70"0"0,0-2-38 0 0,0-1 0 0 0,1 1 1 0 0,-1 0-1 0 0,1 0 0 0 0,0 0 0 0 0,1-5 1 0 0,-1 6-59 0 0,0 0 0 0 0,1 0-1 0 0,-1 0 1 0 0,-1 0 0 0 0,1 0 0 0 0,0 0 0 0 0,-1 0 0 0 0,1 0 0 0 0,-1 0 0 0 0,0 0 0 0 0,-2-5 0 0 0,2 6 3 0 0,1 0 0 0 0,0 0 0 0 0,-1 0 0 0 0,1 1 0 0 0,0-1 0 0 0,0 0 1 0 0,0 0-1 0 0,1-4 0 0 0,-1 2-105 0 0,-8-124 887 0 0,3 100 216 0 0,-2 9-348 0 0,-3-10-808 0 0,7 18 36 0 0,2 5-50 0 0,1 5 188 0 0,-2 1-149 0 0,-5 2-42 0 0,-1 0-11 0 0,-9 6 0 0 0,3 3 0 0 0,4-4 0 0 0,1 2 0 0 0,6-6 0 0 0,4-4 0 0 0,-29 19 0 0 0,20-12 0 0 0,3-3 0 0 0,-1 2 0 0 0,1-1 0 0 0,-1 0 0 0 0,1 1 0 0 0,-6 7 0 0 0,5-5 0 0 0,2-1 0 0 0,0-1 0 0 0,0 0 0 0 0,-4 10 0 0 0,-7 10 0 0 0,5-7 0 0 0,6-8 0 0 0,0-1 0 0 0,-9 15 0 0 0,8-16 0 0 0,2-1 10 0 0,1-3 37 0 0,1-2-41 0 0,-6 6 5 0 0,6-4 32 0 0,-2 8-14 0 0,2-11-8 0 0,2 11 4 0 0,0-4-25 0 0,2 1 0 0 0,1 1 10 0 0,-3-3 44 0 0,-1-4 10 0 0,4 4-11 0 0,1 0-32 0 0,3 0 22 0 0,-4-3-22 0 0,-1-1 22 0 0,2 5-22 0 0,-3-6 35 0 0,1 0 22 0 0,-1 1-12 0 0,1 7-52 0 0,2-3-14 0 0,5-1 926 0 0,-7-3-910 0 0,0 0 0 0 0,-1-1-1 0 0,1 1 1 0 0,-1 0 0 0 0,3 6 0 0 0,3 1-13 0 0,-1-2-3 0 0,3 3 4 0 0,-7-10 614 0 0,-1-1-555 0 0,25 12 190 0 0,-20-11-125 0 0,-1-1-1726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44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36 140 2304 0 0,'-11'4'203'0'0,"11"-4"-191"0"0,-1 0 0 0 0,1 0 1 0 0,-1 1-1 0 0,1-1 0 0 0,-1 0 0 0 0,1 1 1 0 0,0-1-1 0 0,-1 1 0 0 0,1-1 1 0 0,-1 0-1 0 0,1 1 0 0 0,0-1 1 0 0,0 1-1 0 0,-1-1 0 0 0,1 1 1 0 0,0-1-1 0 0,0 1 0 0 0,-1-1 1 0 0,1 1-1 0 0,0 0 0 0 0,0 0 1 0 0,0-1 84 0 0,-2 4 1173 0 0,0 0 0 0 0,1 0 1 0 0,0-1-1 0 0,0 1 1 0 0,0 0-1 0 0,0 0 1 0 0,0 6-1 0 0,2 6-943 0 0,2-1 112 0 0,7 23 1 0 0,-9-32-384 0 0,0 0 0 0 0,0-1 0 0 0,0 1 0 0 0,0 7 0 0 0,3 19 150 0 0,-1-20-145 0 0,2 5 46 0 0,-1 1 0 0 0,2 23 0 0 0,4 22 166 0 0,-6-40-106 0 0,2 29 1 0 0,-6-44-133 0 0,9 108 186 0 0,-8-110-208 0 0,1 5 7 0 0,0 0 0 0 0,-1 0 0 0 0,0 1 0 0 0,-1-1 0 0 0,-2 21 0 0 0,1-24-18 0 0,1 0 0 0 0,0 0 0 0 0,0 0 1 0 0,2 13-1 0 0,1 15-2 0 0,-3-24 0 0 0,-2-9 0 0 0,0-7 0 0 0,2-7 0 0 0,-3-32-96 0 0,-1-1 0 0 0,-18-78 0 0 0,18 97 96 0 0,-2-27 0 0 0,1 7 0 0 0,-3-64-72 0 0,2 39 68 0 0,6 49 29 0 0,-2 0-1 0 0,-4-24 1 0 0,2 24-2 0 0,2-1-1 0 0,0-23 1 0 0,-3-22-25 0 0,4 55 2 0 0,-1 0 0 0 0,2 0 0 0 0,0 0 0 0 0,0 0 0 0 0,3-17 0 0 0,-2 10-15 0 0,16 42-58 0 0,-14-18 78 0 0,0 1 0 0 0,0-1 0 0 0,3 12 1 0 0,-5-12 1 0 0,1 1 0 0 0,0-1 0 0 0,1 0 0 0 0,-1 0 0 0 0,5 6 1 0 0,-2-4-8 0 0,-1-2 0 0 0,-1-1 0 0 0,1 1 0 0 0,-1 0 0 0 0,4 10 0 0 0,-3-4-3 0 0,0-1 1 0 0,0 1 0 0 0,0-1 0 0 0,2-1-1 0 0,6 11 1 0 0,14 22-81 0 0,-15-25 63 0 0,0 0 0 0 0,0 0 0 0 0,22 22 1 0 0,19 24 19 0 0,-35-44 1 0 0,-17-19-3 0 0,0 1 1 0 0,1 0-1 0 0,-1-1 1 0 0,0 1 0 0 0,1-1-1 0 0,-1 1 1 0 0,1-1 0 0 0,-1 1-1 0 0,1-1 1 0 0,-1 1-1 0 0,0-1 1 0 0,1 0 0 0 0,0 1-1 0 0,-1-1 1 0 0,1 0 0 0 0,-1 1-1 0 0,1-1 1 0 0,-1 0 0 0 0,1 0-1 0 0,0 1 1 0 0,-1-1-1 0 0,1 0 1 0 0,-1 0 0 0 0,1 0-1 0 0,0 0 1 0 0,-1 0 0 0 0,1 0-1 0 0,0 0 1 0 0,0 0-1 0 0,5 0-11 0 0,8 0-8 0 0,0-2-61 0 0,-11-2 70 0 0,-1 1-1 0 0,4-2 4 0 0,-5 4 9 0 0,1-1-1 0 0,0 1 0 0 0,-1 0 0 0 0,1-1 1 0 0,-1 1-1 0 0,0-1 0 0 0,1 0 0 0 0,-1 1 0 0 0,0-1 1 0 0,0 0-1 0 0,0 0 0 0 0,0 0 0 0 0,0 0 0 0 0,-1 0 1 0 0,2-3-1 0 0,-1-1-13 0 0,1 1 1 0 0,-1 0-1 0 0,5-9 1 0 0,-4 11 9 0 0,0 0 0 0 0,-1 0-1 0 0,0 0 1 0 0,0 0 0 0 0,0-1 0 0 0,0 1 0 0 0,0 0 0 0 0,-1-1 0 0 0,1 1 0 0 0,-1 0 0 0 0,0-1 0 0 0,0-4 0 0 0,-1 5 3 0 0,1 0 0 0 0,0 0 0 0 0,0 0 0 0 0,0 0 0 0 0,0 1-1 0 0,1-1 1 0 0,-1 0 0 0 0,1 0 0 0 0,0 1 0 0 0,0-4 0 0 0,3-8 3 0 0,-3 11-2 0 0,-1 0 0 0 0,0 0 0 0 0,0-1 0 0 0,0 1 0 0 0,0 0 0 0 0,-1 0 0 0 0,1 0 0 0 0,-1 0 0 0 0,-1-4 0 0 0,1 4 0 0 0,0 0 0 0 0,0 0 0 0 0,1 0 0 0 0,-1 0 0 0 0,1 0 0 0 0,-1 0 0 0 0,1 0 0 0 0,0 0 0 0 0,1 1 0 0 0,0-6 0 0 0,0 2 0 0 0,-1 1 0 0 0,1-1 0 0 0,-1 1 0 0 0,0-1 0 0 0,0 0 0 0 0,-1-5 0 0 0,0 6 0 0 0,1 0 0 0 0,0 0 0 0 0,0 0 0 0 0,0 0 0 0 0,0 0 0 0 0,1 0 0 0 0,2-10 0 0 0,-3 14 0 0 0,1 0 0 0 0,-1 0 0 0 0,0 0 0 0 0,0 0 0 0 0,0 0 0 0 0,0 0 0 0 0,0 0 0 0 0,0 0 0 0 0,0 0 0 0 0,-1 0 0 0 0,1 0 0 0 0,-1-1 0 0 0,1 1 0 0 0,0 1 0 0 0,0-1 0 0 0,-1 0 0 0 0,1 1 0 0 0,0-1 0 0 0,0 1 0 0 0,0-1 0 0 0,0 1 0 0 0,0-1 0 0 0,0 0 0 0 0,0 1 0 0 0,0-1 0 0 0,0 1 0 0 0,0-1 0 0 0,0 0 0 0 0,0 1 0 0 0,0-1 0 0 0,0 1 0 0 0,1-1 0 0 0,-1 0 0 0 0,0 1 0 0 0,0-1 0 0 0,1 1 0 0 0,-1-1 0 0 0,0 1 0 0 0,1-1 0 0 0,0 0 0 0 0,3-2 4 0 0,4-4 30 0 0,-8 7-33 0 0,0 0 0 0 0,0-1 0 0 0,0 1 0 0 0,0 0 0 0 0,0 0 0 0 0,0-1 0 0 0,0 1 0 0 0,0 0 0 0 0,0 0 0 0 0,0-1 0 0 0,0 1 0 0 0,0 0 0 0 0,0-1 0 0 0,0 1 0 0 0,0 0 0 0 0,0 0 0 0 0,-1-1 0 0 0,1 1 0 0 0,0 0 0 0 0,0 0 0 0 0,0-1 0 0 0,0 1 0 0 0,0 0 0 0 0,-1 0 0 0 0,1-1 0 0 0,0 1 0 0 0,0 0 0 0 0,0 0 0 0 0,-1 0 0 0 0,1-1 0 0 0,0 1 0 0 0,0 0 0 0 0,-1 0 0 0 0,1 0 0 0 0,-1 0 0 0 0,1-1 53 0 0,-2 1-24 0 0,1 0 0 0 0,0 0 1 0 0,0 1-1 0 0,0-1 0 0 0,0 0 1 0 0,0 0-1 0 0,0 1 0 0 0,0-1 1 0 0,0 1-1 0 0,0-1 0 0 0,0 1 1 0 0,-1 0-1 0 0,1 0-25 0 0,0 1 1 0 0,1-1-1 0 0,-1 0 0 0 0,0 1 0 0 0,1-1 1 0 0,-1 0-1 0 0,1 1 0 0 0,-1-1 0 0 0,1 1 0 0 0,0-1 1 0 0,0 1-1 0 0,-1-1 0 0 0,1 1 0 0 0,0-1 1 0 0,0 1-1 0 0,1-1 0 0 0,-1 1 0 0 0,0-1 0 0 0,0 1 1 0 0,1-1-1 0 0,-1 0 0 0 0,1 3 0 0 0,3 18 65 0 0,-5-2-54 0 0,1-10-14 0 0,0-1 1 0 0,0 0 0 0 0,3 13-1 0 0,4 15 47 0 0,8 55-34 0 0,-12-75 11 0 0,8 26-1 0 0,-5-25-24 0 0,3 26 0 0 0,13 110 64 0 0,-16-119-49 0 0,-1 0 0 0 0,-2 1 0 0 0,-2 54 0 0 0,-1-78-16 0 0,0 0 1 0 0,1 1 0 0 0,3 13 0 0 0,-2-12 24 0 0,1 26 0 0 0,-3-21-16 0 0,0-11-9 0 0,-1 0 0 0 0,2 0 1 0 0,-1 0-1 0 0,1 0 0 0 0,0 0 0 0 0,3 9 1 0 0,-2-12-23 0 0,0 1 0 0 0,-1-1 0 0 0,1 1 0 0 0,-1 0 1 0 0,0 8-1 0 0,1-12-1151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45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400 137 3224 0 0,'-2'-1'240'0'0,"-2"-3"-23"0"0,8-6 552 0 0,-4 10-698 0 0,0-1 1 0 0,1 1-1 0 0,-1 0 1 0 0,0-1-1 0 0,1 1 1 0 0,-1-1-1 0 0,0 1 1 0 0,0-1-1 0 0,0 1 1 0 0,0-1-1 0 0,1 1 1 0 0,-1-1-1 0 0,0 1 1 0 0,0-1-1 0 0,0 1 1 0 0,0-1-1 0 0,0 1 1 0 0,0-1-1 0 0,0 1 1 0 0,0-1-1 0 0,0 1 1 0 0,-1-1 0 0 0,1 1-1 0 0,0-1 1 0 0,0 1-1 0 0,0-1 1 0 0,-1 1-1 0 0,1-1 1 0 0,0 1-1 0 0,0 0 1 0 0,-1-1-1 0 0,1 1 1 0 0,-1-1-1 0 0,-6-13 1470 0 0,7 13-1468 0 0,0 0 0 0 0,-1 0 0 0 0,1 0 0 0 0,-1-1 0 0 0,1 1 0 0 0,-1 0 0 0 0,0 0 0 0 0,1 0 0 0 0,-1 0 0 0 0,0 0 0 0 0,0 0 0 0 0,0 0 0 0 0,0 0 0 0 0,1 1 0 0 0,-3-2 0 0 0,-9-4 349 0 0,11 5-345 0 0,-1 1-1 0 0,1-1 0 0 0,-1 0 1 0 0,1 1-1 0 0,0-1 1 0 0,-1 0-1 0 0,1 0 0 0 0,0 0 1 0 0,-1 0-1 0 0,1 0 1 0 0,0 0-1 0 0,0 0 0 0 0,0 0 1 0 0,0-1-1 0 0,0 1 0 0 0,0 0 1 0 0,0-1-1 0 0,0-2 1 0 0,0 3-34 0 0,0 0 1 0 0,1 0 0 0 0,-1 0-1 0 0,1 0 1 0 0,-1 0-1 0 0,0 0 1 0 0,0 0 0 0 0,0 0-1 0 0,0 0 1 0 0,1 0 0 0 0,-1 0-1 0 0,0 1 1 0 0,0-1 0 0 0,-1 0-1 0 0,1 1 1 0 0,0-1-1 0 0,0 0 1 0 0,0 1 0 0 0,0 0-1 0 0,0-1 1 0 0,-2 1 0 0 0,1-1 32 0 0,1 1 0 0 0,-1-1 0 0 0,1 0 0 0 0,-1 1 0 0 0,1-1 0 0 0,-1 0 0 0 0,1 0 0 0 0,-1 0 0 0 0,1 0 0 0 0,0 0 0 0 0,0 0 0 0 0,-1 0 0 0 0,0-3 0 0 0,0 3 22 0 0,1 0 0 0 0,0 0 0 0 0,-1 0 0 0 0,1 0 0 0 0,-1 0 1 0 0,1 0-1 0 0,-1 0 0 0 0,0 0 0 0 0,1 1 0 0 0,-1-1 0 0 0,0 1 0 0 0,-3-2 1 0 0,2 2 60 0 0,0-1 1 0 0,-1 0 0 0 0,1 1 0 0 0,0 0 0 0 0,-1-1 0 0 0,1 1-1 0 0,-4 1 1 0 0,-10 3 173 0 0,12-2-220 0 0,0-1 1 0 0,-1 1-1 0 0,1-2 0 0 0,-9 2 0 0 0,12-2-88 0 0,0 0 0 0 0,-1 1 1 0 0,1 0-1 0 0,0-1 0 0 0,0 1 0 0 0,-1 0 0 0 0,1 0 1 0 0,0 0-1 0 0,0 0 0 0 0,0 0 0 0 0,0 1 1 0 0,0-1-1 0 0,-1 2 0 0 0,-25 24 298 0 0,23-21-229 0 0,-15 10 80 0 0,17-13-146 0 0,-1-1 1 0 0,1 1 0 0 0,0-1 0 0 0,0 1-1 0 0,0 0 1 0 0,0 0 0 0 0,1 1 0 0 0,-4 4-1 0 0,-13 16 130 0 0,16-21-138 0 0,0 0 0 0 0,0 0 1 0 0,1 1-1 0 0,-1-1 0 0 0,1 1 1 0 0,-1 0-1 0 0,-2 7 0 0 0,-17 69 63 0 0,20-71-70 0 0,1-1 0 0 0,0 0-1 0 0,0 9 1 0 0,1-8 8 0 0,-1 0 0 0 0,-2 14-1 0 0,2-20-18 0 0,1 0 0 0 0,0 1-1 0 0,-1-1 1 0 0,1 0-1 0 0,1 1 1 0 0,-1-1 0 0 0,2 6-1 0 0,-2-5-1 0 0,1-1 0 0 0,-1 1 0 0 0,1 0 0 0 0,-1-1 0 0 0,-1 5-1 0 0,-2 4 1 0 0,-1 7 0 0 0,5-7-20 0 0,0-1-1 0 0,2 13 0 0 0,2 7 19 0 0,-4-29 2 0 0,-1 0 0 0 0,1 0 0 0 0,-1 0 0 0 0,1 0 0 0 0,0 0 0 0 0,0 0 0 0 0,0 0 0 0 0,0-1 0 0 0,0 1 0 0 0,2 2 0 0 0,-2-2 0 0 0,1 0 0 0 0,-1 1 0 0 0,1-1 0 0 0,-1 1 0 0 0,0-1 0 0 0,2 5 0 0 0,-3-5-1 0 0,1 0 0 0 0,0 0 0 0 0,0-1 0 0 0,0 1 0 0 0,0 0-1 0 0,0-1 1 0 0,0 1 0 0 0,2 2 0 0 0,-1-3-53 0 0,2 0 1 0 0,62 17-22 0 0,-44-15 65 0 0,-17-3-3 0 0,1 0-1 0 0,-1 0 1 0 0,11-3 0 0 0,-13 3 12 0 0,0-1 0 0 0,0 0 0 0 0,0 1 0 0 0,0 0-1 0 0,0 0 1 0 0,0 0 0 0 0,0 0 0 0 0,0 0 0 0 0,6 2 0 0 0,-9-2-2 0 0,1 0 1 0 0,-1 0-1 0 0,1 0 1 0 0,0-1-1 0 0,-1 1 1 0 0,1 0-1 0 0,-1 0 1 0 0,1 0-1 0 0,-1 0 1 0 0,1-1-1 0 0,-1 1 1 0 0,1 0-1 0 0,-1 0 1 0 0,1-1-1 0 0,-1 1 1 0 0,1-1-1 0 0,-1 1 1 0 0,1 0-1 0 0,0-1 1 0 0,0-1-2 0 0,28-6 4 0 0,-17 3 0 0 0,-10 1 0 0 0,1 1 0 0 0,75-66-289 0 0,-76 68 280 0 0,0-1-8 0 0,-1 0 1 0 0,1 0-1 0 0,-1 0 1 0 0,1 0-1 0 0,-1 0 1 0 0,0 0-1 0 0,0 0 1 0 0,0 0-1 0 0,1-3 1 0 0,7-15-82 0 0,-6 16 94 0 0,0 1-4 0 0,-1 0 1 0 0,0 1 0 0 0,-1-1 0 0 0,1 0 0 0 0,0 0 0 0 0,-1 0 0 0 0,0 0 0 0 0,0 0 0 0 0,0-1 0 0 0,0 1 0 0 0,1-3 0 0 0,1-12-27 0 0,-1 9 32 0 0,0 0 0 0 0,-1 0 0 0 0,0 0 0 0 0,0-1 0 0 0,-1 1 0 0 0,0 0 0 0 0,0-1 0 0 0,-1 1 0 0 0,-4-15 0 0 0,4 18 2 0 0,0 0 0 0 0,0 0 0 0 0,1 0 0 0 0,0 0 0 0 0,0 1 0 0 0,2-11 0 0 0,-2 8 0 0 0,1 0 0 0 0,-1 0 0 0 0,-1-14 0 0 0,-1 12 0 0 0,0-1 0 0 0,-5-12 0 0 0,7 21 1 0 0,-1 0 0 0 0,1 0-1 0 0,0 0 1 0 0,0-1 0 0 0,0 1-1 0 0,0 0 1 0 0,0 0-1 0 0,1 0 1 0 0,-1-1 0 0 0,1 1-1 0 0,-1 0 1 0 0,1 0 0 0 0,0 0-1 0 0,0 0 1 0 0,0 0-1 0 0,1-2 1 0 0,4-6 47 0 0,-4 10-41 0 0,-1 0-7 0 0,-1-1 0 0 0,1 1 1 0 0,-1 0-1 0 0,0 0 0 0 0,1 0 1 0 0,-1 0-1 0 0,0 0 0 0 0,1 0 0 0 0,-1 0 1 0 0,0-1-1 0 0,1 1 0 0 0,-1 0 1 0 0,0 0-1 0 0,1 0 0 0 0,-1-1 0 0 0,0 1 1 0 0,1 0-1 0 0,-1-1 0 0 0,0 1 1 0 0,0 0-1 0 0,0 0 0 0 0,1-1 1 0 0,-1 1-1 0 0,0 0 0 0 0,0-1 0 0 0,0 1 1 0 0,0-1-1 0 0,1 1 0 0 0,-1 0 1 0 0,0-1-1 0 0,0 0 0 0 0,1 0 117 0 0,-1 2-63 0 0,-2 18 15 0 0,3-8-56 0 0,0 15 63 0 0,-1-22-60 0 0,0 1 0 0 0,0-1 0 0 0,1 0 0 0 0,-1 0 0 0 0,1 0-1 0 0,0 0 1 0 0,1 4 0 0 0,0-2-5 0 0,1 1 0 0 0,-2 0 0 0 0,1 0 0 0 0,0 9 0 0 0,-1-8-8 0 0,1 0 0 0 0,4 15 0 0 0,-4-15 12 0 0,2 0-10 0 0,-1 1 1 0 0,0 0-1 0 0,-1 0 1 0 0,0 0-1 0 0,-1 1 1 0 0,1 14-1 0 0,-1-6-5 0 0,6 28 0 0 0,-1 3 54 0 0,-5-12-43 0 0,-1-28-11 0 0,0 1 0 0 0,0 0 0 0 0,1-1 0 0 0,1 1 0 0 0,2 11-1 0 0,-3-16 8 0 0,0 1-1 0 0,0 0 0 0 0,0-1 1 0 0,-1 1-1 0 0,0 11 0 0 0,-1-13-149 0 0,1 1-1 0 0,0-1 0 0 0,0 0 0 0 0,0 0 0 0 0,0 1 0 0 0,1-1 1 0 0,0 0-1 0 0,0 0 0 0 0,0 0 0 0 0,0 0 0 0 0,4 8 0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45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79 10480 0 0,'0'0'949'0'0,"-1"1"-781"0"0,-2 4-73 0 0,2-3 297 0 0,1-1-272 0 0,-1 0 1 0 0,1 1-1 0 0,-1-1 1 0 0,1 0 0 0 0,0 1-1 0 0,0-1 1 0 0,0 0 0 0 0,-1 1-1 0 0,1-1 1 0 0,1 0-1 0 0,-1 1 1 0 0,0 1 0 0 0,4 4 118 0 0,-3-6-181 0 0,0 1-1 0 0,0 0 1 0 0,0 0 0 0 0,-1 0 0 0 0,1 0 0 0 0,0-1-1 0 0,-1 1 1 0 0,1 0 0 0 0,-1 0 0 0 0,1 0-1 0 0,-1 0 1 0 0,0 0 0 0 0,0 1 0 0 0,0-1-1 0 0,0 0 1 0 0,-1 3 0 0 0,0-1 52 0 0,1 0 0 0 0,-1 0-1 0 0,1 0 1 0 0,0 0 0 0 0,0 0 0 0 0,0 0 0 0 0,2 8 0 0 0,-2-9-56 0 0,0 0 0 0 0,0 1 0 0 0,0-1 0 0 0,-1 0 0 0 0,1 1 0 0 0,-1-1 0 0 0,-1 4 0 0 0,1-4 0 0 0,0 1-1 0 0,0-1 0 0 0,1 1 1 0 0,-1 0-1 0 0,1 0 1 0 0,0 5-1 0 0,1 3 140 0 0,0 0-1 0 0,-1 1 1 0 0,-2 17 0 0 0,2-24-92 0 0,0 1-1 0 0,0 0 1 0 0,1-1 0 0 0,0 1-1 0 0,0-1 1 0 0,1 1 0 0 0,3 10 0 0 0,-2-8 5 0 0,0 1 1 0 0,2 14 0 0 0,-4-15-38 0 0,0 0-1 0 0,1 1 0 0 0,0-1 0 0 0,6 15 1 0 0,-7-20-51 0 0,0 0 0 0 0,0 0 1 0 0,0 0-1 0 0,0 0 1 0 0,-1 0-1 0 0,0 8 0 0 0,0-8-9 0 0,0 0 0 0 0,1 0 0 0 0,-1-1 0 0 0,1 1 0 0 0,-1 0 0 0 0,1-1 0 0 0,0 1 0 0 0,0 0 0 0 0,3 3 0 0 0,-3-4-3 0 0,0 0 0 0 0,0-1 0 0 0,1 1 0 0 0,-1 0 0 0 0,-1 0 0 0 0,1 0 0 0 0,0 0 0 0 0,-1 0 0 0 0,0 0 0 0 0,1 0 0 0 0,-2 5 0 0 0,0 3-6 0 0,-6-4 11 0 0,6-6 236 0 0,1-9 151 0 0,1-3-236 0 0,-1 10-170 0 0,1-1-1 0 0,-1 1 1 0 0,0-1-1 0 0,0 0 1 0 0,0 1 0 0 0,0-1-1 0 0,0 1 1 0 0,0-1-1 0 0,0 1 1 0 0,-1-1-1 0 0,1 0 1 0 0,-1-2-1 0 0,0 3-10 0 0,0-1 0 0 0,1 0-1 0 0,-1 0 1 0 0,1 0-1 0 0,-1 0 1 0 0,1 0-1 0 0,0 0 1 0 0,0 0-1 0 0,0 0 1 0 0,0 0 0 0 0,0 0-1 0 0,1-4 1 0 0,-1 5 19 0 0,0-1 0 0 0,1 0 0 0 0,-1 0 0 0 0,0 1 0 0 0,0-1 0 0 0,0 0 0 0 0,0 1 0 0 0,0-1 0 0 0,-1 0 0 0 0,1 0 0 0 0,-1 1 0 0 0,1-1 0 0 0,-1 0 0 0 0,1 1 0 0 0,-1-1 0 0 0,-1-1 0 0 0,0-2 0 0 0,-1 0 0 0 0,1 0 0 0 0,1 0 0 0 0,-1 0 0 0 0,1 0 0 0 0,-2-10 0 0 0,-5-16 0 0 0,6 28 0 0 0,1 0 0 0 0,0 0 0 0 0,1 0 0 0 0,-1-1 0 0 0,0 1 0 0 0,1 0 0 0 0,0 0 0 0 0,-1-1 0 0 0,1 1 0 0 0,1-5 0 0 0,-1 4 0 0 0,1 1 0 0 0,-1-1 0 0 0,-1 1 0 0 0,1-1 0 0 0,-1-4 0 0 0,-1 2 0 0 0,1 3 0 0 0,1 1 0 0 0,-1 0 0 0 0,0 0 0 0 0,1 0 0 0 0,0-1 0 0 0,-1 1 0 0 0,1 0 0 0 0,0-1 0 0 0,0 1 0 0 0,1 0 0 0 0,-1 0 0 0 0,0-1 0 0 0,1 1 0 0 0,-1 0 0 0 0,2-4 0 0 0,3-7 2 0 0,-2 3-13 0 0,0 1 1 0 0,1-1-1 0 0,0 1 1 0 0,1 0-1 0 0,0 0 1 0 0,0 1-1 0 0,9-12 1 0 0,-1 3-34 0 0,4-5 21 0 0,-3 11-21 0 0,-8 6 24 0 0,-1 1-1 0 0,0-1 1 0 0,0 0-1 0 0,6-7 0 0 0,-4 3-50 0 0,0 1-1 0 0,1 0 1 0 0,9-7-1 0 0,-7 7-145 0 0,15-18-1 0 0,9-7-785 0 0,-4 5-4076 0 0,-17 11-285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46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7368 0 0,'0'0'568'0'0,"0"2"-374"0"0,-7 14 556 0 0,6-14-497 0 0,-1 1 1 0 0,1 0-1 0 0,0 0 1 0 0,0-1-1 0 0,0 1 1 0 0,0 0-1 0 0,0 0 1 0 0,1 0 0 0 0,0 0-1 0 0,-1 0 1 0 0,1 0-1 0 0,0 4 1 0 0,2 26 830 0 0,0 3-432 0 0,4 5-183 0 0,-2-1 1 0 0,-2 1 0 0 0,-3 45 0 0 0,0-21-76 0 0,6 150 578 0 0,2-128-682 0 0,-2-37-143 0 0,8 150 482 0 0,-6-120-405 0 0,-7-60-171 0 0,3 60 117 0 0,-3-73-150 0 0,2 2 5 0 0,-2 0-1 0 0,1 0 1 0 0,-2-1 0 0 0,1 1-1 0 0,-1 0 1 0 0,0 0 0 0 0,-4 13-1 0 0,4-20-54 0 0,-2 11 256 0 0,2-13-216 0 0,1-1 0 0 0,-1 1 0 0 0,1-1 0 0 0,-1 1 0 0 0,1-1 0 0 0,-1 1 1 0 0,1-1-1 0 0,0 0 0 0 0,0 1 0 0 0,-1-1 0 0 0,1 0 0 0 0,0 1 1 0 0,0-1-1 0 0,-1 0 0 0 0,1 1 0 0 0,0-1 0 0 0,0 0 0 0 0,0 0 0 0 0,-7-11-22 0 0,6 11 11 0 0,0 0 0 0 0,0 0 0 0 0,0 0 0 0 0,0-1 0 0 0,1 1 1 0 0,-1 0-1 0 0,0 0 0 0 0,1-1 0 0 0,-1 1 0 0 0,0-2 0 0 0,-8-37-45 0 0,2 13 8 0 0,1-1 0 0 0,2-1 0 0 0,-2-34 0 0 0,7 38 6 0 0,5-39-1 0 0,-4 51 21 0 0,0 1-1 0 0,1-1 1 0 0,1 1-1 0 0,10-23 0 0 0,-1 2 11 0 0,-11 27-7 0 0,0 0 1 0 0,0 0-1 0 0,1 0 0 0 0,0 0 0 0 0,0 1 0 0 0,7-10 0 0 0,6-5 9 0 0,20-33 0 0 0,-29 43 0 0 0,1 1 0 0 0,0-1 0 0 0,1 2 0 0 0,0-1 0 0 0,0 2 0 0 0,16-12 0 0 0,-19 16 0 0 0,1-1 0 0 0,-1 1 0 0 0,0 0 0 0 0,1 1 0 0 0,9-3 0 0 0,20-8 0 0 0,-30 10 0 0 0,1 1 0 0 0,0 0 0 0 0,10-2 0 0 0,3-1 0 0 0,-8 4 0 0 0,-1 2 0 0 0,0 6 0 0 0,-9-5 0 0 0,0-1-1 0 0,0 1 1 0 0,0 0-1 0 0,0 0 0 0 0,-1 0 1 0 0,1 0-1 0 0,-1 0 1 0 0,0 1-1 0 0,0-1 0 0 0,0 0 1 0 0,0 1-1 0 0,0-1 1 0 0,0 0-1 0 0,1 6 0 0 0,-1 1-19 0 0,0 0 0 0 0,-1 18-1 0 0,0-14 19 0 0,0-10 2 0 0,-1 1 0 0 0,1 0 0 0 0,-1 0 0 0 0,0 0 0 0 0,0 0 0 0 0,-3 4 0 0 0,-2 13 0 0 0,2-9 0 0 0,0 0 0 0 0,0 0 0 0 0,-1-1 0 0 0,-7 12 0 0 0,-7 18 0 0 0,5-12 16 0 0,-1 0-1 0 0,-32 46 0 0 0,39-64 3 0 0,-3 6-18 0 0,6-9 0 0 0,-1 1 0 0 0,0-1 0 0 0,0 0 0 0 0,-12 12 0 0 0,4-1 0 0 0,7-12-12 0 0,5-6-52 0 0,3-14-413 0 0,1 9 470 0 0,-1 0 1 0 0,1 0-1 0 0,0 0 0 0 0,0 0 1 0 0,0 0-1 0 0,1 1 0 0 0,-1-1 1 0 0,1 1-1 0 0,0-1 0 0 0,0 1 1 0 0,0 0-1 0 0,0 0 0 0 0,1 0 1 0 0,-1 0-1 0 0,1 1 0 0 0,0 0 1 0 0,-1 0-1 0 0,1 0 0 0 0,0 0 1 0 0,1 0-1 0 0,7-2 0 0 0,-7 4 12 0 0,0 1-1 0 0,0-1 1 0 0,0 1-1 0 0,0 0 1 0 0,0 0-1 0 0,0 1 1 0 0,0-1 0 0 0,7 4-1 0 0,-11-5 3 0 0,6 3 1 0 0,-4-2-16 0 0,0 0 0 0 0,0 0 1 0 0,0 0-1 0 0,-1 1 1 0 0,1-1-1 0 0,0 1 1 0 0,-1-1-1 0 0,1 1 1 0 0,-1 0-1 0 0,4 4 0 0 0,7 10-105 0 0,-1 0-1 0 0,0 1 1 0 0,17 34-1 0 0,-20-34 79 0 0,7 4-119 0 0,2 6-59 0 0,-15-23 74 0 0,0 1 0 0 0,0 0-1 0 0,0-1 1 0 0,1 1 0 0 0,0-1 0 0 0,-1 0-1 0 0,8 6 1 0 0,-1-2-402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47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5528 0 0,'0'0'497'0'0,"-1"1"-405"0"0,-7 27 4577 0 0,8-28-4556 0 0,0 1 0 0 0,0 0-1 0 0,0-1 1 0 0,0 1-1 0 0,-1-1 1 0 0,1 1 0 0 0,0 0-1 0 0,-1-1 1 0 0,1 1 0 0 0,0-1-1 0 0,-1 1 1 0 0,1 0 0 0 0,-1-1-1 0 0,1 1 1 0 0,-1-1-1 0 0,1 0 1 0 0,-1 1 0 0 0,0 0-1 0 0,-1 0 147 0 0,-1 4-17 0 0,-1 0 1 0 0,1 0-1 0 0,1 0 1 0 0,-1 0-1 0 0,1 1 1 0 0,0-1-1 0 0,0 1 1 0 0,1 0-1 0 0,-1-1 1 0 0,0 12-1 0 0,1-11-54 0 0,-3 25 618 0 0,0 34 0 0 0,1-2-307 0 0,1-30-174 0 0,2 1-1 0 0,8 56 0 0 0,-6-70-202 0 0,0 1-38 0 0,2 1 1 0 0,1-1-1 0 0,0-1 1 0 0,2 1-1 0 0,0-1 0 0 0,19 37 1 0 0,-19-45-83 0 0,1 0-1 0 0,-1 0 1 0 0,2-1 0 0 0,0-1 0 0 0,12 13-1 0 0,-20-22-1 0 0,0 0 0 0 0,0 0 0 0 0,0 0 0 0 0,0 0 0 0 0,0 0 0 0 0,0 0 0 0 0,0 0 0 0 0,0-1 0 0 0,0 1 0 0 0,0 0 0 0 0,0-1 0 0 0,1 1 0 0 0,-1-1 0 0 0,0 1 0 0 0,2-1 0 0 0,1 1 0 0 0,2 1 0 0 0,-1 0 0 0 0,1 0 0 0 0,12 1 0 0 0,0 0 0 0 0,-6-3 0 0 0,-7-1-5 0 0,-1-1 0 0 0,0 1 0 0 0,0-1 0 0 0,0 0 0 0 0,0 0 0 0 0,0 0 0 0 0,0 0 0 0 0,-1-1 0 0 0,1 1 0 0 0,-1-1 0 0 0,0 0 0 0 0,1 0 0 0 0,2-4 0 0 0,-3 4 3 0 0,6-6 3 0 0,-6 7 0 0 0,-1 0 1 0 0,1-1 0 0 0,-1 1-1 0 0,1-1 1 0 0,-1 0 0 0 0,3-5-1 0 0,4-9 84 0 0,-2 6-8 0 0,9-24-1 0 0,-8 18-139 0 0,-6 13 42 0 0,0-1-1 0 0,0 1 1 0 0,0-1 0 0 0,-1 0-1 0 0,2-6 1 0 0,6-31 9 0 0,1-13 13 0 0,-6 20 31 0 0,-3-69 0 0 0,-2 70-41 0 0,1 23 20 0 0,-1-1-1 0 0,1 1 1 0 0,-2 0-1 0 0,1-1 0 0 0,-2 1 1 0 0,-4-13-1 0 0,0-4 26 0 0,6 22-21 0 0,-1 0 1 0 0,1 1-1 0 0,-1-1 1 0 0,0 0-1 0 0,-4-7 0 0 0,-2-1-75 0 0,8 12-254 0 0,0-5-1762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48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95 7368 0 0,'0'0'666'0'0,"-1"-1"-343"0"0,-5-3 658 0 0,1 0 0 0 0,-1-1 0 0 0,1 0 1 0 0,0 0-1 0 0,-4-6 0 0 0,4 5-486 0 0,0 0 0 0 0,-1 0-1 0 0,0 1 1 0 0,-9-7 0 0 0,7 6-84 0 0,5 4-275 0 0,0 0-1 0 0,0 0 0 0 0,0 0 1 0 0,0 1-1 0 0,0-1 0 0 0,-1 1 1 0 0,1-1-1 0 0,0 1 0 0 0,-1 0 1 0 0,1 1-1 0 0,-1-1 0 0 0,1 1 1 0 0,-1-1-1 0 0,-4 1 0 0 0,5 0-84 0 0,1 0-1 0 0,0 0 0 0 0,0 0 0 0 0,0 0 1 0 0,0 0-1 0 0,0 0 0 0 0,0 1 0 0 0,0-1 0 0 0,0 1 1 0 0,0-1-1 0 0,0 1 0 0 0,0 0 0 0 0,0 0 1 0 0,0 0-1 0 0,1 0 0 0 0,-1 0 0 0 0,-3 2 0 0 0,-7 8 174 0 0,9-10-188 0 0,1 1 0 0 0,-1 0 0 0 0,1 1 0 0 0,0-1 0 0 0,-4 4 0 0 0,3-1-9 0 0,0-1-1 0 0,1 0 1 0 0,-1 1-1 0 0,1 0 1 0 0,0-1-1 0 0,0 1 1 0 0,1 0-1 0 0,-1 0 1 0 0,1 0-1 0 0,0 0 1 0 0,0 0-1 0 0,1 0 1 0 0,0 9-1 0 0,0-8-19 0 0,0 0 0 0 0,0-1 1 0 0,1 1-1 0 0,-1 0 0 0 0,2 0 0 0 0,-1-1 0 0 0,1 1 0 0 0,-1-1 1 0 0,2 1-1 0 0,-1-1 0 0 0,0 0 0 0 0,6 9 0 0 0,4 2-7 0 0,-6-6 0 0 0,0-1 0 0 0,1-1 0 0 0,0 1 0 0 0,0-1 0 0 0,18 14 0 0 0,-13-12 0 0 0,-5-5 0 0 0,-1-1 0 0 0,1 1 0 0 0,0-1 0 0 0,0 0 0 0 0,0-1 0 0 0,11 5 0 0 0,12 4 0 0 0,-25-10 0 0 0,0 0 0 0 0,0 1 0 0 0,0-1 0 0 0,1-1 0 0 0,-1 1 0 0 0,0-1 0 0 0,1 0 0 0 0,5 0 0 0 0,-9-2 0 0 0,14 9 0 0 0,-13-7 0 0 0,11 8 0 0 0,12 10 0 0 0,5 16 0 0 0,-29-32 4 0 0,0 1-1 0 0,0 0 0 0 0,0-1 0 0 0,0 1 0 0 0,0 0 0 0 0,-1 0 0 0 0,0 0 1 0 0,0 0-1 0 0,0 0 0 0 0,0 1 0 0 0,0-1 0 0 0,-1 5 0 0 0,0 5 47 0 0,-1 0 1 0 0,-4 19-1 0 0,1-2 12 0 0,3-27-39 0 0,1 1 1 0 0,-1 0-1 0 0,0 0 1 0 0,-1-1-1 0 0,1 1 0 0 0,-1-1 1 0 0,0 1-1 0 0,0-1 1 0 0,-1 0-1 0 0,1 1 1 0 0,-1-1-1 0 0,0-1 1 0 0,-4 6-1 0 0,-3 0 201 0 0,-1 1 0 0 0,0-2 0 0 0,-15 10 0 0 0,6-4 145 0 0,14-11-300 0 0,1 0 1 0 0,-1 0-1 0 0,1-1 0 0 0,-1 0 0 0 0,0 0 1 0 0,0 0-1 0 0,0-1 0 0 0,0 0 1 0 0,0 0-1 0 0,0-1 0 0 0,-1 1 0 0 0,-8-2 1 0 0,-18 3-98 0 0,20-2-729 0 0,-1 0-1 0 0,1-1 1 0 0,-1 0-1 0 0,-14-5 0 0 0,8 3-6533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55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18 199 3680 0 0,'-18'0'1909'0'0,"21"1"-1475"0"0,-1-1 0 0 0,0 0 1 0 0,0 1-1 0 0,0-1 0 0 0,1 1 0 0 0,-1 0 0 0 0,0 0 0 0 0,0-1 0 0 0,0 2 0 0 0,0-1 0 0 0,0 0 1 0 0,3 3-1 0 0,20 20 538 0 0,-23-22-771 0 0,13 13 224 0 0,-11-13-360 0 0,-1 1 0 0 0,0 0 0 0 0,0 0 0 0 0,0 0-1 0 0,0 1 1 0 0,-1-1 0 0 0,4 6 0 0 0,-2 1 89 0 0,2 0-1 0 0,0-1 1 0 0,0 1 0 0 0,9 9-1 0 0,3 5 299 0 0,26 41 0 0 0,-13-24-147 0 0,-22-30-156 0 0,16 23 0 0 0,44 70 474 0 0,-9-17-219 0 0,5 7-95 0 0,-31-49-159 0 0,62 72 330 0 0,-60-80-348 0 0,56 60 8 0 0,-61-58-101 0 0,-19-23 21 0 0,0-1 1 0 0,0-1-1 0 0,17 14 0 0 0,-20-19-30 0 0,-1 0-1 0 0,1 0 0 0 0,8 13 0 0 0,6 7 20 0 0,39 46 3 0 0,-44-53-113 0 0,-9-13 57 0 0,0 1 0 0 0,7 14-1 0 0,-13-20 13 0 0,1 0-1 0 0,-1 1 1 0 0,1-1-1 0 0,-1-1 0 0 0,9 7 1 0 0,-5-4 11 0 0,1-2-8 0 0,-1-1 42 0 0,-5-3-41 0 0,1 1-1 0 0,0 0 0 0 0,-1-1 0 0 0,1 0 1 0 0,-1 1-1 0 0,1-1 0 0 0,0 0 0 0 0,-1 0 1 0 0,1-1-1 0 0,-1 1 0 0 0,1 0 0 0 0,-1-1 1 0 0,1 0-1 0 0,-1 0 0 0 0,1 1 0 0 0,-1-1 1 0 0,1-1-1 0 0,-1 1 0 0 0,4-3 0 0 0,2-1 13 0 0,-1-1 0 0 0,0 0 0 0 0,0 0 0 0 0,8-9-1 0 0,29-26-23 0 0,-37 34 0 0 0,1 1 0 0 0,-1 0 0 0 0,14-8-1 0 0,-12 9 5 0 0,-1-1 0 0 0,12-9 0 0 0,0-3 35 0 0,24-15 0 0 0,1-2 0 0 0,25-26-118 0 0,50-38 6 0 0,-71 58 119 0 0,-1-1 0 0 0,43-50 1 0 0,-57 57-123 0 0,35-42-18 0 0,11-11 101 0 0,-66 74-7 0 0,59-53 0 0 0,-48 46 32 0 0,26-29 0 0 0,-41 39-32 0 0,-6 7 0 0 0,0-1 0 0 0,0 1 0 0 0,8-7 0 0 0,27-26 78 0 0,-37 36 308 0 0,-6 1-332 0 0,-33 0-104 0 0,32 0 40 0 0,-1 0 10 0 0,-14-8-66 0 0,7 3 13 0 0,-3-3 42 0 0,13 5 12 0 0,1 0-2 0 0,-1 2 1 0 0,3 1 0 0 0,-1 0 0 0 0,1 0 0 0 0,-1-1 0 0 0,1 1 0 0 0,-1 0 0 0 0,1 0 0 0 0,-1-1 0 0 0,1 1 0 0 0,-1 0 0 0 0,1-1 0 0 0,-1 1 0 0 0,1 0 0 0 0,-1-1 0 0 0,1 1 0 0 0,0-1 0 0 0,-1 1 0 0 0,1-1 0 0 0,0 1 0 0 0,-1-1 0 0 0,1 1 0 0 0,0-1 0 0 0,0 1 0 0 0,0-1 0 0 0,-1 1 0 0 0,1-1 0 0 0,0 0 0 0 0,-7-12-8 0 0,5 10 3 0 0,1 1 0 0 0,-1 0 0 0 0,1-1 0 0 0,-1 1 0 0 0,1-1 0 0 0,0 1 0 0 0,0-1 0 0 0,0 0 0 0 0,1 1 1 0 0,-1-1-1 0 0,1 0 0 0 0,-1 0 0 0 0,1 0 0 0 0,0 1 0 0 0,0-1 0 0 0,0 0 0 0 0,0 0 0 0 0,1 0 0 0 0,-1 1 0 0 0,1-1 0 0 0,1-4 0 0 0,-2 2-7 0 0,4-12-40 0 0,8 6 41 0 0,-6 8 11 0 0,4 10 0 0 0,-8-4-3 0 0,1 0-1 0 0,-1 0 0 0 0,-1 1 0 0 0,1-1 1 0 0,0 1-1 0 0,-1-1 0 0 0,0 1 0 0 0,0 0 1 0 0,0 0-1 0 0,0-1 0 0 0,-1 1 0 0 0,1 0 0 0 0,-1 0 1 0 0,0 0-1 0 0,0 0 0 0 0,-1 7 0 0 0,2 7 4 0 0,-1-17 0 0 0,1 1 0 0 0,-1-1 0 0 0,0 0 0 0 0,0 1 0 0 0,1-1 0 0 0,-1 0 0 0 0,0 1 0 0 0,0-1 0 0 0,-1 1 0 0 0,1-1 0 0 0,0 0 0 0 0,0 1 0 0 0,-1-1 0 0 0,1 0 0 0 0,-1 0 0 0 0,0 3 0 0 0,-3-1-10 0 0,6-2-44 0 0,11-2 1 0 0,-10-1 52 0 0,-1 1 0 0 0,0 0 0 0 0,1-1-1 0 0,-1 1 1 0 0,0-1 0 0 0,0 0 0 0 0,0 0 0 0 0,2-2-1 0 0,6-6 2 0 0,38-36-64 0 0,-10 18 30 0 0,34-37 0 0 0,-37 33 12 0 0,60-41-32 0 0,-1-2 54 0 0,-77 61 0 0 0,1 1 0 0 0,30-18 0 0 0,-36 25 0 0 0,1 1 0 0 0,-1 0 0 0 0,16-4 0 0 0,3-1 0 0 0,-23 8 0 0 0,0 0 0 0 0,0 0 0 0 0,0 1 0 0 0,0 0 0 0 0,0 0 0 0 0,0 1 0 0 0,1 0 0 0 0,9 2 0 0 0,-7 2 0 0 0,-1 3 0 0 0,-8-4 9 0 0,-1-1-1 0 0,0 1 1 0 0,1 0-1 0 0,-1-1 1 0 0,0 1-1 0 0,0 0 1 0 0,-1 0-1 0 0,1 0 1 0 0,0 0-1 0 0,-1 0 1 0 0,0-1-1 0 0,0 1 1 0 0,0 0-1 0 0,0 4 1 0 0,-1-1 5 0 0,0-1 1 0 0,0 1 0 0 0,-1-1-1 0 0,0 0 1 0 0,0 0-1 0 0,0 0 1 0 0,-4 6 0 0 0,-5 6 29 0 0,0-1 1 0 0,-1-1-1 0 0,-18 19 1 0 0,27-31-38 0 0,-68 71 175 0 0,50-55-91 0 0,-1-1 0 0 0,-1 0 0 0 0,-45 25 0 0 0,37-24-35 0 0,-8 5-212 0 0,0-2-1 0 0,-2-2 0 0 0,-1-2 1 0 0,0-1-1 0 0,-2-2 0 0 0,1-2 1 0 0,-58 9-1 0 0,57-18-6389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57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2011 0 4608 0 0,'0'0'2928'0'0,"0"2"-2758"0"0,0 4 209 0 0,0-4-24 0 0,0 1 0 0 0,0 0 0 0 0,0-1-1 0 0,0 1 1 0 0,0 0 0 0 0,1-1 0 0 0,-1 1-1 0 0,1-1 1 0 0,1 5 0 0 0,-1-6 204 0 0,6 3 43 0 0,-7-3-572 0 0,0-1-1 0 0,0 0 1 0 0,1 1-1 0 0,-1-1 1 0 0,0 1-1 0 0,0-1 1 0 0,0 0 0 0 0,0 1-1 0 0,0-1 1 0 0,0 0-1 0 0,0 1 1 0 0,0-1-1 0 0,0 1 1 0 0,0-1-1 0 0,0 0 1 0 0,0 1-1 0 0,0-1 1 0 0,0 1-1 0 0,-1-1 1 0 0,1 0-1 0 0,0 1 1 0 0,0-1-14 0 0,0 0 1 0 0,0 1-1 0 0,-1-1 0 0 0,1 0 1 0 0,0 0-1 0 0,0 0 0 0 0,0 0 0 0 0,0 1 1 0 0,0-1-1 0 0,0 0 0 0 0,0 0 1 0 0,0 0-1 0 0,0 0 0 0 0,0 1 1 0 0,0-1-1 0 0,0 0 0 0 0,0 0 1 0 0,0 0-1 0 0,0 1 0 0 0,0-1 0 0 0,0 0 1 0 0,0 0-1 0 0,0 0 0 0 0,0 1 1 0 0,0-1-1 0 0,0 0 0 0 0,0 0 1 0 0,0 0-1 0 0,0 0 0 0 0,1 1 0 0 0,-1-1 1 0 0,0 0-1 0 0,0 0 0 0 0,0 0 1 0 0,0 0-1 0 0,0 0 0 0 0,1 0 1 0 0,-1 1-1 0 0,0-1 0 0 0,0 0 1 0 0,0 0-1 0 0,0 0 0 0 0,1 0 0 0 0,-1 0 1 0 0,0 0-1 0 0,0 0 0 0 0,0 0 1 0 0,0 0-1 0 0,1 0 0 0 0,-1 0 1 0 0,0 0-1 0 0,0 0 0 0 0,3 0 1282 0 0,-3 1-1270 0 0,0 0 0 0 0,1-1 0 0 0,-1 1 0 0 0,0 0-1 0 0,0 0 1 0 0,1 0 0 0 0,-1 0 0 0 0,1 0 0 0 0,-1 0 0 0 0,1-1 0 0 0,-1 1-1 0 0,1 0 1 0 0,-1 0 0 0 0,1-1 0 0 0,-1 1 0 0 0,1 0 0 0 0,0-1 0 0 0,0 1-1 0 0,0 0-18 0 0,0-1-1 0 0,-1 1 1 0 0,1-1-1 0 0,-1 1 1 0 0,1-1-1 0 0,-1 1 1 0 0,0-1-1 0 0,1 1 1 0 0,-1-1-1 0 0,1 1 1 0 0,-1-1-1 0 0,0 1 1 0 0,1 0-1 0 0,-1-1 1 0 0,0 1-1 0 0,0 1 1 0 0,0-1 168 0 0,1 0-158 0 0,-1-1 1 0 0,0 1 0 0 0,0-1-1 0 0,0 1 1 0 0,0-1-1 0 0,0 1 1 0 0,0-1 0 0 0,0 1-1 0 0,0 0 1 0 0,-1-1-1 0 0,1 1 1 0 0,0-1-1 0 0,0 1 1 0 0,0-1 0 0 0,-1 1-1 0 0,-1 2 15 0 0,0-1 0 0 0,0 1 0 0 0,0 0 0 0 0,1-1-1 0 0,-1 1 1 0 0,1 0 0 0 0,0 0 0 0 0,-1 0 0 0 0,1 0 0 0 0,0 4 0 0 0,-9 19 281 0 0,-87 154 1066 0 0,17-35-493 0 0,61-112-765 0 0,-13 37-1 0 0,0-2-97 0 0,-23 49 145 0 0,30-59-136 0 0,-36 58-1 0 0,44-87 7 0 0,0 0-36 0 0,-2-1 1 0 0,-33 42-1 0 0,48-67-4 0 0,-9 11 0 0 0,8-6 0 0 0,1 1 12 0 0,4-7 47 0 0,-2-3-52 0 0,1 0-1 0 0,-1 0 1 0 0,1 0-1 0 0,-1 1 1 0 0,1-1-1 0 0,-1 0 1 0 0,0 1-1 0 0,1-1 1 0 0,-3 1-1 0 0,-26-3-7 0 0,25 3 12 0 0,0 0 0 0 0,-1 0 0 0 0,1-1 0 0 0,0 0 0 0 0,-8-2-1 0 0,9 2-3 0 0,0 0 0 0 0,0 0 0 0 0,0 1-1 0 0,0-1 1 0 0,0 1 0 0 0,0 0-1 0 0,1 0 1 0 0,-1 1 0 0 0,-7 1 0 0 0,7-2-8 0 0,0 1 1 0 0,0-1-1 0 0,0 1 1 0 0,0-1-1 0 0,0 0 1 0 0,-6-1-1 0 0,6 1 1 0 0,-1 0 0 0 0,0 0 0 0 0,1 1 0 0 0,-1-1 0 0 0,0 1 0 0 0,1 0 0 0 0,-1 1 0 0 0,1-1 0 0 0,0 1 0 0 0,-1 0 0 0 0,1 0 0 0 0,-7 4 0 0 0,-10 8 0 0 0,16-11-1 0 0,0 0-1 0 0,0 0 1 0 0,0 0 0 0 0,1 0 0 0 0,0 1-1 0 0,0 0 1 0 0,0 0 0 0 0,-5 6-1 0 0,6-6-61 0 0,-8 4 77 0 0,3-5 29 0 0,7-2-43 0 0,1-1 1 0 0,0 0-1 0 0,-1 0 0 0 0,1 0 1 0 0,-1 1-1 0 0,1-1 1 0 0,-1 0-1 0 0,1 0 0 0 0,-1 0 1 0 0,1 0-1 0 0,-1 0 1 0 0,1 0-1 0 0,-1 0 1 0 0,1 0-1 0 0,-1 0 0 0 0,1 0 1 0 0,0 0-1 0 0,-1 0 1 0 0,1 0-1 0 0,-1-1 0 0 0,1 1 1 0 0,-1 0-1 0 0,1 0 1 0 0,-1 0-1 0 0,1-1 1 0 0,0 1-1 0 0,-1-1 0 0 0,-3 1-1 0 0,-12 6 1 0 0,-4-2 0 0 0,13-3 14 0 0,0 0-1 0 0,0-1 1 0 0,0 0-1 0 0,0 0 1 0 0,-11-2-1 0 0,-18-1 202 0 0,27 2-168 0 0,0 0-1 0 0,0-1 0 0 0,0 0 1 0 0,-13-5-1 0 0,-2 0 10 0 0,-77-16 80 0 0,48 15-136 0 0,31 4 0 0 0,15 3 24 0 0,0-1 0 0 0,0 1 0 0 0,-1-2 0 0 0,2 1 0 0 0,-1-1 0 0 0,0 0 0 0 0,-9-6 0 0 0,-10-2-13 0 0,24 9 32 0 0,0 2-16 0 0,1-1 1 0 0,0 0-1 0 0,-1 1 1 0 0,1 0 0 0 0,-1-1-1 0 0,0 1 1 0 0,1 0-1 0 0,-1 0 1 0 0,1-1 0 0 0,-1 1-1 0 0,1 0 1 0 0,-1 1-1 0 0,1-1 1 0 0,-1 0 0 0 0,0 0-1 0 0,1 1 1 0 0,-1-1-1 0 0,-1 2 1 0 0,-3-1-70 0 0,4-1-71 0 0,2 0-120 0 0,-4-1 211 0 0,-9-3 22 0 0,12 4 0 0 0,0 0 0 0 0,-1-1 0 0 0,1 1 0 0 0,0 0 0 0 0,0-1 0 0 0,0 1 0 0 0,0-1 0 0 0,0 1 0 0 0,0-1 0 0 0,0 1 0 0 0,0-1 0 0 0,0 0 0 0 0,0 1 0 0 0,0-1 0 0 0,0 0 0 0 0,-1-2 0 0 0,2 3 0 0 0,0-1 0 0 0,-1 0 0 0 0,1 0 0 0 0,-1 0 0 0 0,1 0 0 0 0,-1 0 0 0 0,1 0 0 0 0,-1 1 0 0 0,0-1 0 0 0,1 0 0 0 0,-1 0 0 0 0,0 1 0 0 0,0-1 0 0 0,0 0 0 0 0,1 1 0 0 0,-1-1 0 0 0,0 1 0 0 0,0-1 0 0 0,0 1 0 0 0,-2-1 0 0 0,-8-4 0 0 0,9 2 0 0 0,0 0 0 0 0,-11-7 0 0 0,8 6 3 0 0,0-1 0 0 0,-1 1-1 0 0,-8-5 1 0 0,-25-18 50 0 0,13 14-53 0 0,14 7 0 0 0,1 1 0 0 0,-1-2 0 0 0,2 1 0 0 0,-15-12 0 0 0,23 16 0 0 0,0 0 0 0 0,0 0 0 0 0,-1 1-1 0 0,1-1 1 0 0,-1 0 0 0 0,0 1 0 0 0,-2-2-1 0 0,3 3 2 0 0,1-1 0 0 0,-1 1 0 0 0,1 0 0 0 0,0 0 0 0 0,-1-1 0 0 0,1 1 0 0 0,-1 0 0 0 0,1 0 0 0 0,-1 0 0 0 0,1 1 0 0 0,0-1 0 0 0,-1 0 0 0 0,1 0 0 0 0,-1 1 0 0 0,1-1 0 0 0,0 1 0 0 0,0-1 0 0 0,-1 1 0 0 0,1 0 0 0 0,0 0 0 0 0,0-1 0 0 0,-1 1 0 0 0,-1 2 0 0 0,2-1 16 0 0,-1 0 1 0 0,0 0 0 0 0,1 0 0 0 0,-1 0-1 0 0,1 0 1 0 0,0 0 0 0 0,0 0-1 0 0,0 1 1 0 0,0-1 0 0 0,0 0 0 0 0,0 1-1 0 0,1-1 1 0 0,-1 1 0 0 0,1-1 0 0 0,-1 1-1 0 0,1 3 1 0 0,-2 0-165 0 0,0-4 121 0 0,1 12-184 0 0,2-5 198 0 0,2-2 2 0 0,-1-3-33 0 0,-2-3 42 0 0,1-1 1 0 0,-1 1-1 0 0,1 0 1 0 0,0-1-1 0 0,-1 1 1 0 0,1-1-1 0 0,-1 1 1 0 0,1-1-1 0 0,0 1 1 0 0,-1-1-1 0 0,1 1 1 0 0,0-1 0 0 0,-1 1-1 0 0,1-1 1 0 0,0 0-1 0 0,0 0 1 0 0,0 1-1 0 0,-1-1 1 0 0,1 0-1 0 0,0 0 1 0 0,1 0-1 0 0,22 11-60 0 0,-18-6 58 0 0,4-2 3 0 0,12-2 0 0 0,-17-1 19 0 0,-4 0-4 0 0,0 0-1 0 0,0 0 0 0 0,0 1 1 0 0,1-1-1 0 0,-1 0 0 0 0,0-1 0 0 0,0 1 1 0 0,0 0-1 0 0,1 0 0 0 0,-1 0 1 0 0,0-1-1 0 0,0 1 0 0 0,0-1 0 0 0,2 0 1 0 0,-2-1-21 0 0,-1 0 1 0 0,0 0-1 0 0,0-1 0 0 0,0 1 1 0 0,-1 0-1 0 0,1 0 1 0 0,0 0-1 0 0,-1 0 1 0 0,0 0-1 0 0,1 0 1 0 0,-2-3-1 0 0,-28-23 410 0 0,21 21-396 0 0,4 3-38 0 0,1 1-1 0 0,-1-1 0 0 0,1 1 1 0 0,-1 1-1 0 0,0-1 0 0 0,-7-2 0 0 0,-1 0 42 0 0,0 1 0 0 0,-1 1-1 0 0,0 0 1 0 0,-18-1 0 0 0,23 3 6 0 0,0 1 1 0 0,1 0-1 0 0,-1 0 1 0 0,0 1 0 0 0,1 1-1 0 0,-1-1 1 0 0,0 1 0 0 0,-10 4-1 0 0,13-3-17 0 0,-3 0 0 0 0,0 1 0 0 0,0 0 0 0 0,-14 10 0 0 0,-3 1 0 0 0,20-12 0 0 0,0 0 0 0 0,1 1 0 0 0,-1-1 0 0 0,1 1 0 0 0,-6 6 0 0 0,9-7 0 0 0,-1 0 1 0 0,1 1-1 0 0,0-1 0 0 0,0 1 0 0 0,1 0 0 0 0,-2 4 0 0 0,-4 7-11 0 0,-6 15-46 0 0,13-28 58 0 0,-1 0-1 0 0,1 0 0 0 0,-1 0 0 0 0,1 0 0 0 0,0 0 1 0 0,0 0-1 0 0,-1 0 0 0 0,2 1 0 0 0,-1-1 0 0 0,0 0 1 0 0,0 0-1 0 0,1 0 0 0 0,0 2 0 0 0,0-2 0 0 0,-1-1 0 0 0,1 1 0 0 0,-1-1 0 0 0,1 0 0 0 0,-1 1 0 0 0,0-1 0 0 0,0 1 0 0 0,1-1 0 0 0,-1 4 0 0 0,-4 3 2 0 0,4-8-3 0 0,0 0 1 0 0,-1 0 0 0 0,1 0-1 0 0,0 1 1 0 0,0-1-1 0 0,0 0 1 0 0,-1 0-1 0 0,1 1 1 0 0,0-1-1 0 0,0 0 1 0 0,0 1 0 0 0,0-1-1 0 0,0 0 1 0 0,0 0-1 0 0,0 1 1 0 0,0-1-1 0 0,0 0 1 0 0,0 1 0 0 0,0-1-1 0 0,0 0 1 0 0,0 1-1 0 0,0-1 1 0 0,0 0-1 0 0,0 0 1 0 0,0 1-1 0 0,0-1 1 0 0,0 0 0 0 0,0 1-1 0 0,0-1 1 0 0,0 0-1 0 0,1 0 1 0 0,-1 1-1 0 0,0-1 1 0 0,0 0 0 0 0,0 0-1 0 0,1 1 1 0 0,-1-1-1 0 0,0 0 1 0 0,1 1-1 0 0,5 4 2 0 0,0 1-1 0 0,1-1 1 0 0,0 0-1 0 0,0 0 0 0 0,0-1 1 0 0,0 0-1 0 0,1 0 1 0 0,9 2-1 0 0,-12-3 27 0 0,14 3-24 0 0,-1 0 1 0 0,2-2-1 0 0,-1 0 0 0 0,0-1 1 0 0,36 2-1 0 0,-34-4-59 0 0,20 0-33 0 0,-1-2 0 0 0,0-1 0 0 0,0-2 0 0 0,70-17 0 0 0,-70 9-474 0 0,-5-3-40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59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30 141 4608 0 0,'0'0'353'0'0,"-2"1"-231"0"0,-6 2 813 0 0,3 0 887 0 0,5-3-1657 0 0,-1 0 0 0 0,1 1-1 0 0,-1-1 1 0 0,1 0 0 0 0,-1 0-1 0 0,0 1 1 0 0,1-1 0 0 0,-1 0-1 0 0,1 1 1 0 0,-1-1 0 0 0,1 1-1 0 0,0-1 1 0 0,-1 0 0 0 0,1 1-1 0 0,-1-1 1 0 0,0 2 0 0 0,0 3-70 0 0,0 0 0 0 0,-1 0 1 0 0,2 1-1 0 0,-1-1 1 0 0,1 0-1 0 0,-1 1 1 0 0,1-1-1 0 0,1 0 0 0 0,0 7 1 0 0,1 0-23 0 0,0-1 1 0 0,1 1-1 0 0,5 13 1 0 0,70 161 823 0 0,-34-84-682 0 0,-34-81-194 0 0,1 0 0 0 0,24 32 0 0 0,-12-19-10 0 0,-19-28-6 0 0,-1 1 0 0 0,2-1 0 0 0,-1 0 0 0 0,1-1 0 0 0,0 1 0 0 0,0-1 0 0 0,0 0 0 0 0,1 0 0 0 0,0 0 0 0 0,0-1-1 0 0,0 0 1 0 0,13 7 0 0 0,-16-10-2 0 0,6 2 69 0 0,-1 0-1 0 0,1 0 0 0 0,0-1 1 0 0,12 2-1 0 0,-18-4-51 0 0,1 0 0 0 0,-1 0 0 0 0,0 0-1 0 0,1 0 1 0 0,-1-1 0 0 0,0 0 0 0 0,1 1 0 0 0,-1-1 0 0 0,0-1 0 0 0,0 1-1 0 0,0 0 1 0 0,0-1 0 0 0,0 1 0 0 0,0-1 0 0 0,5-4 0 0 0,-2 2-8 0 0,0-1 1 0 0,0 0 0 0 0,0-1-1 0 0,-1 1 1 0 0,0-1 0 0 0,0 0 0 0 0,0 0-1 0 0,-1-1 1 0 0,0 1 0 0 0,5-12 0 0 0,11-23 163 0 0,-14 29-93 0 0,0 1 0 0 0,-1-1 0 0 0,-1 0-1 0 0,0 0 1 0 0,0 0 0 0 0,2-19 0 0 0,4-67 615 0 0,-10 90-621 0 0,-1 0-1 0 0,0 0 1 0 0,-1 0-1 0 0,1 0 0 0 0,-2 0 1 0 0,1 0-1 0 0,-1 1 1 0 0,0-1-1 0 0,-1 1 1 0 0,-4-9-1 0 0,-8-17 316 0 0,1 2 27 0 0,-1 1 0 0 0,-2 1 0 0 0,-31-41 0 0 0,16 23-115 0 0,23 35-246 0 0,1 0 0 0 0,-1 1 0 0 0,-1 0 0 0 0,0 1 0 0 0,-1 0 0 0 0,1 0 0 0 0,-24-12 0 0 0,32 19-58 0 0,-1 1 0 0 0,0 0 0 0 0,1 1-1 0 0,-1-1 1 0 0,0 1 0 0 0,0-1 0 0 0,0 1-1 0 0,0 0 1 0 0,0 0 0 0 0,0 1 0 0 0,0 0-1 0 0,-8-1 1 0 0,8 2-64 0 0,0 0 1 0 0,1 0-1 0 0,-1 0 0 0 0,0 1 0 0 0,0-1 0 0 0,1 1 0 0 0,-1 0 0 0 0,1 0 0 0 0,-1 0 1 0 0,1 1-1 0 0,0-1 0 0 0,0 1 0 0 0,-4 4 0 0 0,0-1-175 0 0,1 1 0 0 0,1 0 1 0 0,-1 0-1 0 0,1 1 0 0 0,1 0 0 0 0,-1 0 0 0 0,-6 16 1 0 0,-1 4-778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5:59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4 9216 0 0,'-4'-1'219'0'0,"-6"-1"289"0"0,9 2-479 0 0,-1 1 0 0 0,0-1 1 0 0,0 1-1 0 0,0 0 1 0 0,1-1-1 0 0,-1 1 1 0 0,0 0-1 0 0,-1 2 1 0 0,-6 2 42 0 0,7-4-15 0 0,1-1-1 0 0,-1 1 0 0 0,0 0 1 0 0,0 1-1 0 0,0-1 1 0 0,1 0-1 0 0,-1 1 1 0 0,1-1-1 0 0,-1 0 0 0 0,1 1 1 0 0,-1 0-1 0 0,1-1 1 0 0,0 1-1 0 0,0 0 0 0 0,0 0 1 0 0,0 0-1 0 0,-1 3 1 0 0,1-3 3 0 0,1-1 0 0 0,-1 1 0 0 0,0-1 1 0 0,0 1-1 0 0,0 0 0 0 0,0-1 0 0 0,0 0 1 0 0,-2 3-1 0 0,2-2-31 0 0,0-1 1 0 0,0 0-1 0 0,0 1 0 0 0,0-1 1 0 0,0 1-1 0 0,0 0 1 0 0,0-1-1 0 0,0 4 0 0 0,-1 4 71 0 0,1 1 0 0 0,1 0-1 0 0,-1-1 1 0 0,2 15 0 0 0,0 4-7 0 0,0-5 13 0 0,1 1-1 0 0,7 37 0 0 0,-7-48-29 0 0,-1-1 0 0 0,-1 23 0 0 0,0-21-2 0 0,0 0 0 0 0,3 14 0 0 0,3 4 34 0 0,-2-13-15 0 0,-1 0 0 0 0,0 27 1 0 0,-3-28-34 0 0,0 0 1 0 0,1 0-1 0 0,1-1 1 0 0,1 1-1 0 0,0-1 1 0 0,6 18 0 0 0,-7-27-24 0 0,0 0 0 0 0,2 14 1 0 0,-3-16-28 0 0,0 0 1 0 0,0 1-1 0 0,1-1 0 0 0,0 0 1 0 0,3 7-1 0 0,1 1 9 0 0,1-1 0 0 0,1 0 0 0 0,0 0 0 0 0,0 0-1 0 0,1-1 1 0 0,1-1 0 0 0,12 12 0 0 0,-19-21-7 0 0,0 0 1 0 0,0 0 0 0 0,1 0-1 0 0,-1-1 1 0 0,1 0-1 0 0,-1 1 1 0 0,0-1-1 0 0,1 0 1 0 0,0-1-1 0 0,-1 1 1 0 0,1-1-1 0 0,0 1 1 0 0,-1-1 0 0 0,1 0-1 0 0,0-1 1 0 0,6 0-1 0 0,9 0 168 0 0,-17 1-58 0 0,6-12 158 0 0,1-5-133 0 0,0 0 1 0 0,-2 0-1 0 0,0 0 1 0 0,4-22-1 0 0,-5 21-84 0 0,-4 9-30 0 0,-1 0 0 0 0,1 0 0 0 0,-1-1 0 0 0,-1 1 0 0 0,-1-13 0 0 0,1-15 8 0 0,2 10 70 0 0,-2 0 0 0 0,0-1 0 0 0,-2 1 0 0 0,-2 0 0 0 0,-6-28 0 0 0,-4-9 133 0 0,9 39-67 0 0,0 0-1 0 0,-2 1 1 0 0,-1-1-1 0 0,-14-29 0 0 0,16 44-98 0 0,-36-68 372 0 0,36 70-404 0 0,0 0-1 0 0,0 0 1 0 0,0 0 0 0 0,-1 1-1 0 0,0 0 1 0 0,-12-10-1 0 0,12 12-21 0 0,1 1-1 0 0,-1 0 1 0 0,0 0-1 0 0,0 1 1 0 0,-1 0-1 0 0,1 0 1 0 0,-11-2-1 0 0,14 4-49 0 0,1 1 1 0 0,0-1-1 0 0,-1 1 0 0 0,1 0 0 0 0,0 0 1 0 0,-1 0-1 0 0,1 0 0 0 0,0 1 1 0 0,-1 0-1 0 0,1-1 0 0 0,0 1 1 0 0,0 0-1 0 0,0 0 0 0 0,0 1 0 0 0,0-1 1 0 0,0 1-1 0 0,0-1 0 0 0,0 1 1 0 0,0 0-1 0 0,-3 4 0 0 0,5-5-58 0 0,-1 0-1 0 0,1 0 1 0 0,0 0 0 0 0,0 0 0 0 0,0 1-1 0 0,0-1 1 0 0,0 1 0 0 0,0-1-1 0 0,0 0 1 0 0,1 1 0 0 0,-1-1-1 0 0,0 1 1 0 0,1 0 0 0 0,-1-1 0 0 0,1 1-1 0 0,0-1 1 0 0,-1 1 0 0 0,1 0-1 0 0,0-1 1 0 0,0 1 0 0 0,0 0-1 0 0,0-1 1 0 0,1 1 0 0 0,-1 0-1 0 0,1 2 1 0 0,0 12-1674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23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31 849 1840 0 0,'-18'5'8504'0'0,"5"9"-4678"0"0,14-20-3792 0 0,0 0-1 0 0,0 0 1 0 0,3-9-1 0 0,1-5 115 0 0,-3 11-68 0 0,3-16 739 0 0,16-48 0 0 0,-11 46-651 0 0,-3 5-93 0 0,19-37 0 0 0,-16 36-76 0 0,-6 12 1 0 0,-2 8 22 0 0,0-1-1 0 0,-1 0 1 0 0,1 1-1 0 0,1-1 1 0 0,-1 1-1 0 0,4-4 0 0 0,-5 5 3 0 0,0 1-1 0 0,0 0 0 0 0,-1 0 0 0 0,1 0 1 0 0,0-1-1 0 0,0 1 0 0 0,-1 0 0 0 0,1-1 1 0 0,0 1-1 0 0,-1-1 0 0 0,0 1 0 0 0,1-2 0 0 0,12-33 877 0 0,-10 28-756 0 0,-1 0-1 0 0,1 0 1 0 0,0 0-1 0 0,7-10 1 0 0,-1 6-70 0 0,-8 11-63 0 0,1 0-1 0 0,-1-1 1 0 0,0 1-1 0 0,0 0 0 0 0,-1 0 1 0 0,1-1-1 0 0,0 1 1 0 0,0 0-1 0 0,-1-1 0 0 0,1 1 1 0 0,0-3-1 0 0,1-2-7 0 0,29-41 136 0 0,-28 42-102 0 0,0-1 1 0 0,0 0-1 0 0,3-10 1 0 0,4-8 100 0 0,-9 20-87 0 0,1 2-48 0 0,13-13 120 0 0,-12 10-114 0 0,0 1-1 0 0,0-1 1 0 0,0 1-1 0 0,2-8 1 0 0,0 1 24 0 0,5-8-34 0 0,-2-1 13 0 0,-4 13 29 0 0,-2 3-39 0 0,0 0 0 0 0,0 1-1 0 0,0-1 1 0 0,0 0 0 0 0,-1 0 0 0 0,2-6-1 0 0,1-6-1 0 0,-3 13 5 0 0,-1 2-5 0 0,0 1 0 0 0,0 0-1 0 0,0-1 1 0 0,1 1 0 0 0,-1-1-1 0 0,0 1 1 0 0,0 0 0 0 0,0-1 0 0 0,0 1-1 0 0,0 0 1 0 0,0-1 0 0 0,0 1-1 0 0,0-1 1 0 0,0 1 0 0 0,0 0 0 0 0,0-1-1 0 0,0 1 1 0 0,0-1 0 0 0,-1 1-1 0 0,1 0 1 0 0,0-1 0 0 0,0 1 0 0 0,0 0-1 0 0,0-1 1 0 0,-1 1 0 0 0,1 0-1 0 0,0-1 1 0 0,0 1 0 0 0,-1 0 0 0 0,1-1-1 0 0,-1 1 1 0 0,-14-24 68 0 0,14 24-67 0 0,1-1 0 0 0,-1 1 0 0 0,1-1 0 0 0,0 1 0 0 0,0-1 0 0 0,-1 1 0 0 0,1-1 0 0 0,0 0 0 0 0,0 1 0 0 0,0-1 0 0 0,-1 0 0 0 0,1 1 0 0 0,0-1 0 0 0,0 1 0 0 0,0-1 0 0 0,0 0 0 0 0,0 1 0 0 0,0-1 0 0 0,0 0-1 0 0,0 1 1 0 0,1-1 0 0 0,-1 1 0 0 0,0-1 0 0 0,0 0 0 0 0,0 1 0 0 0,1-1 0 0 0,-1 1 0 0 0,0-1 0 0 0,1 1 0 0 0,-1-1 0 0 0,0 1 0 0 0,1-1 0 0 0,0 0 0 0 0,0 0-13 0 0,0 0 0 0 0,-1 1 0 0 0,1-1 0 0 0,-1 0 0 0 0,1 0 0 0 0,-1 0 0 0 0,1 1 0 0 0,-1-1 0 0 0,0 0 0 0 0,1 0 0 0 0,-1 0 0 0 0,0 0-1 0 0,0 0 1 0 0,1 0 0 0 0,-1-1 0 0 0,0-2-204 0 0,1 0 0 0 0,0 0 0 0 0,0 0 0 0 0,0 0 0 0 0,1 0 0 0 0,-1 0 0 0 0,3-3 0 0 0,3-9-2127 0 0,-3 5 559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00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99 2760 0 0,'-3'2'175'0'0,"1"-1"-1"0"0,-1 1 1 0 0,0 0 0 0 0,1 0 0 0 0,-1 0-1 0 0,1 0 1 0 0,0 0 0 0 0,0 1-1 0 0,-3 2 1 0 0,4-2 739 0 0,0 0-1 0 0,-1 0 1 0 0,1 0 0 0 0,0-1-1 0 0,1 1 1 0 0,-2 6-1 0 0,1-1-800 0 0,1 1 0 0 0,0 0 0 0 0,0 0 1 0 0,0-1-1 0 0,1 1 0 0 0,1-1 0 0 0,-1 1 0 0 0,2-1 0 0 0,-1 1 0 0 0,1-1 0 0 0,0 0 0 0 0,1 0 0 0 0,5 9 0 0 0,-2-6-49 0 0,-6-9-50 0 0,1-1 1 0 0,0 1-1 0 0,0 0 0 0 0,0-1 1 0 0,0 1-1 0 0,0-1 0 0 0,0 1 1 0 0,3 0-1 0 0,1 2 73 0 0,-3-2 188 0 0,-2-3-105 0 0,2 0-24 0 0,-1-1 0 0 0,1 1 1 0 0,-1-1-1 0 0,1 0 0 0 0,-1 0 0 0 0,0 0 0 0 0,0 0 0 0 0,4-4 0 0 0,-5 4-71 0 0,0 0 1 0 0,-1 0-1 0 0,1 0 1 0 0,0 0-1 0 0,-1-1 0 0 0,1 1 1 0 0,-1 0-1 0 0,0 0 0 0 0,0 0 1 0 0,0 0-1 0 0,0-1 0 0 0,0 1 1 0 0,0 0-1 0 0,-1-4 1 0 0,-6-14 285 0 0,6 17-319 0 0,0 0 0 0 0,0 0 0 0 0,0 0 0 0 0,0 0 0 0 0,0-1 0 0 0,1 1 0 0 0,-1 0 0 0 0,1 0 0 0 0,0 0 0 0 0,1-7 0 0 0,3-83 449 0 0,-3 87-418 0 0,-1-1 0 0 0,-1 1 0 0 0,1-1 0 0 0,-1 1 0 0 0,0-1 0 0 0,-1 1 0 0 0,-3-12 0 0 0,4 17-35 0 0,0-1 1 0 0,0 0-1 0 0,0 1 1 0 0,0-1-1 0 0,0 1 0 0 0,0-1 1 0 0,-1 1-1 0 0,1 0 0 0 0,0-1 1 0 0,-1 1-1 0 0,-1-1 1 0 0,-7-6 257 0 0,9 7-269 0 0,1 0 0 0 0,-1 1-1 0 0,0-1 1 0 0,0 1-1 0 0,0-1 1 0 0,0 1-1 0 0,0-1 1 0 0,0 1-1 0 0,0 0 1 0 0,0-1-1 0 0,-1 1 1 0 0,1 0-1 0 0,0 0 1 0 0,0 0-1 0 0,0 0 1 0 0,0 0-1 0 0,0 0 1 0 0,0 0 0 0 0,0 0-1 0 0,-1 0 1 0 0,1 0-1 0 0,-2 1 1 0 0,2 0-4 0 0,-1 0 1 0 0,0-1 0 0 0,0 1 0 0 0,1 0 0 0 0,-1 0 0 0 0,0 0 0 0 0,1 0-1 0 0,-1 0 1 0 0,1 1 0 0 0,-1-1 0 0 0,1 0 0 0 0,0 1 0 0 0,-2 1-1 0 0,-8 10 91 0 0,9-11-108 0 0,0 0 0 0 0,1 1-1 0 0,-1-1 1 0 0,0 0-1 0 0,1 1 1 0 0,-1-1 0 0 0,1 1-1 0 0,0-1 1 0 0,0 1 0 0 0,0-1-1 0 0,-1 5 1 0 0,1-1-5 0 0,-1 0-1 0 0,1 0 1 0 0,1 0 0 0 0,-1 1 0 0 0,1-1 0 0 0,0 0-1 0 0,1 0 1 0 0,-1 0 0 0 0,1 0 0 0 0,1 0 0 0 0,-1 0 0 0 0,4 10-1 0 0,-1-9 0 0 0,-3-5-5 0 0,1 0 1 0 0,-1 0 0 0 0,0 0 0 0 0,-1 0 0 0 0,1 0 0 0 0,0 0 0 0 0,-1 0 0 0 0,1 0 0 0 0,-1 0-1 0 0,1 0 1 0 0,-1 1 0 0 0,0-1 0 0 0,0 0 0 0 0,0 0 0 0 0,0 3 0 0 0,-1-4 3 0 0,1-1 1 0 0,0 0-1 0 0,0 0 1 0 0,0 1-1 0 0,0-1 1 0 0,0 0-1 0 0,0 1 0 0 0,0-1 1 0 0,0 0-1 0 0,0 0 1 0 0,0 1-1 0 0,0-1 1 0 0,0 0-1 0 0,0 1 1 0 0,1-1-1 0 0,-1 0 1 0 0,0 1-1 0 0,0-1 1 0 0,0 0-1 0 0,0 0 1 0 0,0 1-1 0 0,1-1 0 0 0,-1 0 1 0 0,0 1-1 0 0,2-1-1 0 0,-1 1-1 0 0,0 0 1 0 0,1-1-1 0 0,-1 1 1 0 0,1 0-1 0 0,-1-1 0 0 0,1 0 1 0 0,0 1-1 0 0,-1-1 1 0 0,1 0-1 0 0,-1 0 1 0 0,1 0-1 0 0,0 0 0 0 0,-1 0 1 0 0,1 0-1 0 0,-1 0 1 0 0,1-1-1 0 0,-1 1 1 0 0,1 0-1 0 0,-1-1 0 0 0,1 0 1 0 0,-1 1-1 0 0,1-1 1 0 0,-1 0-1 0 0,1 0 1 0 0,-1 1-1 0 0,2-3 0 0 0,-2 3 3 0 0,-1-1 0 0 0,0 1 0 0 0,1 0 0 0 0,-1-1 0 0 0,0 1 0 0 0,0 0 0 0 0,1 0 0 0 0,-1-1 0 0 0,0 1 0 0 0,0 0 0 0 0,0-1 0 0 0,0 1 0 0 0,1-1 0 0 0,-1 1 0 0 0,0 0 0 0 0,0-1 0 0 0,0 1 0 0 0,0 0 0 0 0,0-1 0 0 0,0 1 0 0 0,0-1 0 0 0,0 1 0 0 0,0 0 0 0 0,0-1 0 0 0,0 1 0 0 0,0 0 0 0 0,0-1 0 0 0,-1 1 0 0 0,1-1-1 0 0,0 1 1 0 0,0-1 0 0 0,-1 1 1 0 0,1-1 0 0 0,0 0-1 0 0,0 1 1 0 0,0-1-1 0 0,-1 1 1 0 0,1-1 0 0 0,0 0-1 0 0,0 1 1 0 0,0-1 0 0 0,0 1-1 0 0,0-1 1 0 0,0 0-1 0 0,0 1 1 0 0,1-1 0 0 0,-1 0-1 0 0,0 1 1 0 0,0-1-1 0 0,1 0 1 0 0,-1-1 1 0 0,1 1 0 0 0,0 0 0 0 0,-1-1 1 0 0,1 1-1 0 0,-1 0 0 0 0,1-1 0 0 0,-1 1 0 0 0,1-1 0 0 0,-1 1 0 0 0,0-1 1 0 0,0 1-1 0 0,0 0 0 0 0,0-1 0 0 0,0 1 0 0 0,0-1 0 0 0,0 1 0 0 0,-1-1 0 0 0,1 1 1 0 0,0-1-1 0 0,-1 1 0 0 0,1 0 0 0 0,-1-1 0 0 0,0 1 0 0 0,-1-3 0 0 0,1 2-2 0 0,0-1 0 0 0,1 1 0 0 0,-1 0 0 0 0,1-1 0 0 0,-1 1 0 0 0,1-1 0 0 0,0-4 0 0 0,0 6 0 0 0,0 0 0 0 0,0-1 0 0 0,0 1 0 0 0,0 0 0 0 0,0 0 0 0 0,0-1 0 0 0,0 1 0 0 0,-1 0 0 0 0,1 0 0 0 0,0-1 0 0 0,-1 1 0 0 0,1 0 0 0 0,-1 0 0 0 0,1 0 0 0 0,-1 0 0 0 0,0 0 0 0 0,1-1 0 0 0,-1 1 0 0 0,0 0 0 0 0,0 0 0 0 0,0 1 0 0 0,0-1 0 0 0,0 0 0 0 0,0 0 0 0 0,-1-1 0 0 0,-1 1-120 0 0,3 0 29 0 0,-1 1 0 0 0,0-1-1 0 0,0 1 1 0 0,0 0 0 0 0,0-1-1 0 0,0 1 1 0 0,0 0 0 0 0,0-1-1 0 0,0 1 1 0 0,0 0 0 0 0,0 0-1 0 0,-1 0 1 0 0,-1 0 0 0 0,-5 0-1383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01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7888 0 0,'0'0'593'0'0,"0"2"-408"0"0,0 0-181 0 0,0 0 0 0 0,1 0 0 0 0,-1 0 0 0 0,1-1-1 0 0,0 1 1 0 0,-1 0 0 0 0,1 0 0 0 0,0-1-1 0 0,1 3 1 0 0,0-2 1 0 0,-1 1 0 0 0,1 0 0 0 0,-1 0 0 0 0,0 0 0 0 0,2 6 0 0 0,-1 1 140 0 0,2 1 0 0 0,-1-1 0 0 0,11 19 0 0 0,-2-1 75 0 0,-7-17-42 0 0,13 20 0 0 0,-1-3 20 0 0,-15-25-163 0 0,-1-1 1 0 0,1 0 0 0 0,-1 0 0 0 0,1 0 0 0 0,0 0-1 0 0,0 0 1 0 0,0 0 0 0 0,7 5 2406 0 0,-9-62-502 0 0,-1 35-1728 0 0,-3-13 57 0 0,2 21-195 0 0,0-1 1 0 0,1 1-1 0 0,0-17 0 0 0,-1-15 64 0 0,2-13 86 0 0,0 55 96 0 0,-10 21 47 0 0,9-16-319 0 0,0 0 0 0 0,0 0-1 0 0,0 1 1 0 0,0-1 0 0 0,0 5-1 0 0,-6 15-18 0 0,6-19-20 0 0,-1 0 0 0 0,1 0 1 0 0,0 0-1 0 0,0 1 0 0 0,-1 5 0 0 0,-3 14 0 0 0,3-16 8 0 0,1 1 0 0 0,-1 0 0 0 0,1-1 0 0 0,1 1 0 0 0,0 0 1 0 0,0-1-1 0 0,1 1 0 0 0,0 0 0 0 0,2 11 0 0 0,-3-20-16 0 0,1 1-1 0 0,-1-1 1 0 0,0 1 0 0 0,0-1 0 0 0,0 1 0 0 0,0-1 0 0 0,0 1-1 0 0,1-1 1 0 0,-1 1 0 0 0,0-1 0 0 0,0 1 0 0 0,1-1 0 0 0,-1 1-1 0 0,0-1 1 0 0,1 0 0 0 0,-1 1 0 0 0,1 0 0 0 0,5-3-9 0 0,3-9 217 0 0,-4-11 151 0 0,-3 18-337 0 0,-1 0 0 0 0,0 1 0 0 0,0-1 0 0 0,0 0-1 0 0,-1 0 1 0 0,1 0 0 0 0,-1 0 0 0 0,0 0 0 0 0,-1-5 0 0 0,-1-18 51 0 0,-1-12-206 0 0,2 36 135 0 0,1 1 1 0 0,-1 0-1 0 0,0-1 0 0 0,0 1 0 0 0,0 0 0 0 0,0-1 0 0 0,0 1 0 0 0,0 0 0 0 0,0 0 0 0 0,-1 0 1 0 0,1 0-1 0 0,-4-3 0 0 0,4 5 5 0 0,1-1 0 0 0,0 1 0 0 0,-1 0 0 0 0,1 0 0 0 0,-1-1 0 0 0,1 1 0 0 0,-1 0 0 0 0,1 0 0 0 0,0 0 0 0 0,-1-1 0 0 0,1 1 0 0 0,-1 0 0 0 0,1 0 0 0 0,-1 0 0 0 0,1 0 0 0 0,-1 0 0 0 0,1 0 0 0 0,-1 0 0 0 0,1 0 0 0 0,-1 0 0 0 0,1 0 0 0 0,-1 0 0 0 0,1 0 0 0 0,-1 1 0 0 0,1-1 0 0 0,-1 0 0 0 0,0 1 0 0 0,0 0-3 0 0,-1 0 0 0 0,1 0 0 0 0,-1 0 0 0 0,1 0 1 0 0,0 0-1 0 0,-1 1 0 0 0,1-1 0 0 0,-1 2 0 0 0,-1 1-8 0 0,1 0 1 0 0,-1 0-1 0 0,1 1 1 0 0,0-1-1 0 0,-2 7 0 0 0,-4 21-1278 0 0,7-14-4773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02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3 200 2760 0 0,'-2'1'11042'0'0,"11"4"-10766"0"0,-6-4-10 0 0,-1 0-2 0 0,14 11 359 0 0,0 1 0 0 0,28 28 0 0 0,-36-31-530 0 0,-6-7-65 0 0,0-1 0 0 0,0 1 0 0 0,0-1 0 0 0,0 0 0 0 0,1 1 0 0 0,4 2 0 0 0,-4-3 0 0 0,0 1 0 0 0,0-1-1 0 0,-1 0 1 0 0,1 1 0 0 0,0 0-1 0 0,-1-1 1 0 0,0 1 0 0 0,3 4-1 0 0,-4-5-7 0 0,1-1-1 0 0,0 1 1 0 0,0 0-1 0 0,0-1 1 0 0,0 0-1 0 0,0 1 0 0 0,0-1 1 0 0,0 0-1 0 0,0 0 1 0 0,0 0-1 0 0,0 0 1 0 0,1 0-1 0 0,2 0 0 0 0,-1 0 39 0 0,-1 0 0 0 0,0 0-1 0 0,0 0 1 0 0,0 1-1 0 0,5 2 1 0 0,1 4 108 0 0,2 0-26 0 0,40 8-112 0 0,-45-13-28 0 0,-2-1 0 0 0,21 5-53 0 0,-12-4 46 0 0,5 1 11 0 0,26 3 0 0 0,-42-7 3 0 0,26 2 45 0 0,0-4 27 0 0,-23 2-56 0 0,0 0 1 0 0,0-1-1 0 0,0 0 0 0 0,0 0 1 0 0,0 0-1 0 0,9-5 1 0 0,-7 4 17 0 0,20-9 155 0 0,-25 10-188 0 0,2 0 12 0 0,0 0-1 0 0,0 0 0 0 0,0-1 0 0 0,0 0 0 0 0,0 0 0 0 0,-1 0 0 0 0,7-5 0 0 0,-8 6-7 0 0,1-1 0 0 0,-1 1 0 0 0,0-1-1 0 0,1 1 1 0 0,-1 0 0 0 0,1 0 0 0 0,-1 0-1 0 0,1 0 1 0 0,4-1 0 0 0,-4 2-5 0 0,0-1 0 0 0,0 0 1 0 0,0 0-1 0 0,1-1 0 0 0,-1 1 1 0 0,0-1-1 0 0,3-2 0 0 0,23-15-7 0 0,-20 14 13 0 0,-1 0 0 0 0,0-1-1 0 0,0 0 1 0 0,10-11 0 0 0,6-3 24 0 0,-19 16-17 0 0,1-1 0 0 0,0 0 1 0 0,6-8-1 0 0,-10 11-18 0 0,6-8 26 0 0,1-1-1 0 0,19-15 1 0 0,-27 25-23 0 0,0 0 1 0 0,1-1-1 0 0,-1 1 1 0 0,0 0-1 0 0,0-1 0 0 0,0 1 1 0 0,0-1-1 0 0,0 1 0 0 0,1-3 1 0 0,-1 3 0 0 0,0-1 1 0 0,0 0 0 0 0,0 0-1 0 0,0 1 1 0 0,0-1-1 0 0,0 1 1 0 0,4-3 0 0 0,-2 1 2 0 0,1-1 0 0 0,0 1 1 0 0,-1-1-1 0 0,0 1 0 0 0,0-1 1 0 0,0 0-1 0 0,4-7 0 0 0,-5 7-8 0 0,0 1-1 0 0,1-1 0 0 0,0 1 0 0 0,0 0 0 0 0,0 0 0 0 0,0 0 1 0 0,0 0-1 0 0,1 1 0 0 0,6-5 0 0 0,1 0 9 0 0,-1-2 36 0 0,7-3-37 0 0,-9 7-5 0 0,0 0 0 0 0,0 0-1 0 0,8-9 1 0 0,5-3-335 0 0,-9 7-61 0 0,-8 1-29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06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571 282 8952 0 0,'-9'-5'312'0'0,"11"1"56"0"0,-1 4-353 0 0,-1 0 0 0 0,0-1 0 0 0,1 1 0 0 0,-1-1 1 0 0,1 1-1 0 0,-1-1 0 0 0,0 1 0 0 0,1-1 0 0 0,-1 1 0 0 0,0-1 0 0 0,0 1 1 0 0,1-1-1 0 0,-1 1 0 0 0,0-1 0 0 0,0 0 0 0 0,0 1 0 0 0,0-1 1 0 0,1 0-1 0 0,-5-43 1590 0 0,4 42-1438 0 0,0-1 0 0 0,-1 1 0 0 0,1-1 0 0 0,-1 1 0 0 0,0-1 0 0 0,0 1 0 0 0,1 0 0 0 0,-2-1 1 0 0,1 1-1 0 0,-2-3 0 0 0,2 3-108 0 0,0 1 0 0 0,0-1 1 0 0,0 0-1 0 0,0 1 0 0 0,0-1 1 0 0,1 0-1 0 0,-1 0 0 0 0,0 0 1 0 0,1 0-1 0 0,0 1 0 0 0,-1-1 1 0 0,1 0-1 0 0,0 0 1 0 0,0-2-1 0 0,2-6 158 0 0,-2 9-173 0 0,1-1 1 0 0,-1 0 0 0 0,0 0-1 0 0,1 0 1 0 0,-1 0 0 0 0,0 1-1 0 0,0-1 1 0 0,0 0 0 0 0,0 0 0 0 0,-1 0-1 0 0,1 0 1 0 0,0 0 0 0 0,-1 1-1 0 0,1-1 1 0 0,-1 0 0 0 0,0 0-1 0 0,1 1 1 0 0,-1-1 0 0 0,0 0-1 0 0,0 1 1 0 0,-2-3 0 0 0,1 2 35 0 0,1-1 1 0 0,0 0-1 0 0,0 0 1 0 0,0 0-1 0 0,0 1 1 0 0,0-1-1 0 0,0-4 1 0 0,0 5 0 0 0,1-1 0 0 0,-1 1 0 0 0,1 0 0 0 0,-1 0 0 0 0,0 0 0 0 0,1-1 0 0 0,-1 1 0 0 0,0 0 0 0 0,-1 0 0 0 0,1 0 0 0 0,0 0 0 0 0,0 1 0 0 0,-3-3 0 0 0,3 3-39 0 0,1 0 0 0 0,-1 1-1 0 0,0-1 1 0 0,1 0 0 0 0,-1 0-1 0 0,1 0 1 0 0,-1 1-1 0 0,1-1 1 0 0,-1 0 0 0 0,1 0-1 0 0,0 0 1 0 0,-1 0-1 0 0,1 0 1 0 0,0 0 0 0 0,0 0-1 0 0,-1 0 1 0 0,1 0-1 0 0,0 0 1 0 0,0 0 0 0 0,0 0-1 0 0,1-2 1 0 0,-1 1-10 0 0,-1 0-3 0 0,1 1-1 0 0,-1 0 1 0 0,1 0-1 0 0,-1 0 1 0 0,0 0-1 0 0,1 0 1 0 0,-1 0-1 0 0,0 0 1 0 0,0 0-1 0 0,0 0 1 0 0,0 1 0 0 0,0-1-1 0 0,0 0 1 0 0,0 0-1 0 0,0 1 1 0 0,-2-2-1 0 0,0 1 20 0 0,1-1-1 0 0,-1 1 1 0 0,0-1 0 0 0,0 1 0 0 0,0 0-1 0 0,-6-1 1 0 0,-4 1-21 0 0,0 1-1 0 0,0 0 1 0 0,0 1 0 0 0,0 0-1 0 0,0 1 1 0 0,1 1 0 0 0,-1 0-1 0 0,-19 7 1 0 0,21-6-27 0 0,1 1 0 0 0,0 0 0 0 0,0 0 1 0 0,1 1-1 0 0,-1 0 0 0 0,1 1 0 0 0,0 0 0 0 0,1 0 0 0 0,0 1 0 0 0,-12 14 0 0 0,0 3 0 0 0,10-13 0 0 0,0 1 0 0 0,-15 27 0 0 0,24-39 0 0 0,-10 19-27 0 0,-13 37 1 0 0,21-49 19 0 0,0 0 0 0 0,1 1 0 0 0,0 0 0 0 0,0-1 0 0 0,1 1 0 0 0,0 0 0 0 0,1 0 0 0 0,0 0-1 0 0,1 13 1 0 0,1-6-5 0 0,-2-12 12 0 0,0 0 0 0 0,1 0 0 0 0,0-1 0 0 0,-1 1 0 0 0,1 0 0 0 0,0 0 0 0 0,2 3 0 0 0,3 5 0 0 0,0 0 0 0 0,1 0 0 0 0,0-1 0 0 0,1 0 0 0 0,0 0 0 0 0,0-1 0 0 0,1 0 0 0 0,1 0 0 0 0,0-1 0 0 0,0 0 0 0 0,0-1 0 0 0,15 8 0 0 0,11 9 0 0 0,-23-16 0 0 0,21 12 0 0 0,-19-14 0 0 0,-6-3 0 0 0,0 0 0 0 0,0 1 0 0 0,13 9 0 0 0,6 7 0 0 0,-22-18 0 0 0,1 1 0 0 0,-2 1 0 0 0,1-1 0 0 0,0 1 0 0 0,-1 0 0 0 0,0 0 0 0 0,8 11 0 0 0,-8-8 0 0 0,2-1 0 0 0,-1 0 0 0 0,1 0 0 0 0,0-1 0 0 0,11 9 0 0 0,7 6 0 0 0,3 0 0 0 0,-22-17 0 0 0,0 0 0 0 0,0 1 0 0 0,0-1 0 0 0,-1 1 0 0 0,0 0 0 0 0,8 11 0 0 0,-10-13 0 0 0,-1 1 0 0 0,1-1 0 0 0,0 0 0 0 0,0 0 0 0 0,0-1 0 0 0,5 4 0 0 0,-4-3 0 0 0,0 0 0 0 0,0 1 0 0 0,0-1 0 0 0,6 9 0 0 0,1 1 0 0 0,-8-9 0 0 0,0 0 0 0 0,0 0 0 0 0,0 0 0 0 0,0 0 0 0 0,-1 0 0 0 0,1 1 0 0 0,-1-1 0 0 0,0 1 0 0 0,-1-1 0 0 0,1 1 0 0 0,1 9 0 0 0,-3-12 0 0 0,1 0 0 0 0,-1 0 0 0 0,1 1 0 0 0,0-1 0 0 0,0 0 0 0 0,0 0 0 0 0,0 0 0 0 0,2 3 0 0 0,7 15 0 0 0,1 31 0 0 0,-10-45 23 0 0,0 1 0 0 0,-1 0 0 0 0,1-1 0 0 0,-1 1-1 0 0,-2 9 1 0 0,1 8 24 0 0,1-18-47 0 0,-1 0 0 0 0,0 0 0 0 0,-1 0 0 0 0,1-1 0 0 0,-1 1 0 0 0,0 0 0 0 0,-5 9 0 0 0,0 0 0 0 0,4-10 0 0 0,1-1 0 0 0,-1 1 0 0 0,-1-1 0 0 0,1 1 0 0 0,0-1 0 0 0,-1 0 0 0 0,-6 5 0 0 0,-10 12 91 0 0,16-17-70 0 0,0 0 0 0 0,0 0 0 0 0,0 0 0 0 0,-1-1 0 0 0,1 0 0 0 0,-1 0 0 0 0,0 0 0 0 0,-8 4 0 0 0,-5 0 180 0 0,-23 6 0 0 0,12-4 157 0 0,19-7-226 0 0,1 1-1 0 0,-1-2 1 0 0,0 1-1 0 0,-15-1 1 0 0,2 0 98 0 0,6 0-58 0 0,-1-2-1 0 0,0 0 0 0 0,0-2 0 0 0,1 0 1 0 0,-27-7-1 0 0,22 4-63 0 0,7 2-34 0 0,1-1 0 0 0,0 0 0 0 0,0-1-1 0 0,1-1 1 0 0,-25-16 0 0 0,8 2 9 0 0,-34-32-1 0 0,57 46-98 0 0,-1 0-1 0 0,2 0 0 0 0,-1-1 1 0 0,1 0-1 0 0,0-1 1 0 0,1 1-1 0 0,-8-16 0 0 0,7 9-1293 0 0,0 1 0 0 0,-3-20-1 0 0,5 23-297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06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4144 0 0,'-9'1'5218'0'0,"8"-1"-5156"0"0,1 0-1 0 0,0 0 1 0 0,0 0-1 0 0,-1 0 1 0 0,1 0-1 0 0,0 0 1 0 0,0 1-1 0 0,0-1 1 0 0,-1 0-1 0 0,1 0 1 0 0,0 0-1 0 0,0 0 1 0 0,-1 0-1 0 0,1 1 1 0 0,0-1-1 0 0,0 0 1 0 0,0 0-1 0 0,0 0 1 0 0,-1 1-1 0 0,1-1 1 0 0,0 0-1 0 0,0 0 1 0 0,0 1-1 0 0,0-1 1 0 0,0 0-1 0 0,0 0 1 0 0,0 0-1 0 0,0 1 1 0 0,0-1-1 0 0,0 0 1 0 0,-1 1-1 0 0,5 8 2014 0 0,-1-2-2358 0 0,1 4 627 0 0,-1 1-1 0 0,0-1 1 0 0,-1 1-1 0 0,2 17 1 0 0,-5 0 148 0 0,0-24-393 0 0,0 0 0 0 0,1 0 1 0 0,0-1-1 0 0,0 1 0 0 0,2 9 1 0 0,0-6 15 0 0,-1-6-83 0 0,0 0-1 0 0,-1 0 0 0 0,1 0 1 0 0,-1 0-1 0 0,0 0 0 0 0,1 1 1 0 0,-1-1-1 0 0,0 0 0 0 0,0 0 1 0 0,0 0-1 0 0,-1 2 1 0 0,0 3 15 0 0,-1 0 0 0 0,2 0 1 0 0,-1 0-1 0 0,1-1 1 0 0,0 1-1 0 0,0 0 1 0 0,1 0-1 0 0,0 0 1 0 0,2 9-1 0 0,37 179 794 0 0,-30-151-687 0 0,7 44-140 0 0,-16-75-30 0 0,14 172 312 0 0,-10-143-294 0 0,-4-33 11 0 0,1 0 0 0 0,-1 0 0 0 0,-1 16 0 0 0,-1-14 1 0 0,1 1 0 0 0,0-1 0 0 0,0 0 1 0 0,1 1-1 0 0,5 20 0 0 0,-4-20 9 0 0,0-1-1 0 0,-1 0 1 0 0,-1 20-1 0 0,0-17 3 0 0,0 0 0 0 0,3 14 0 0 0,19 109 322 0 0,-21-131-330 0 0,0 1-1 0 0,-1 0 1 0 0,0 8-1 0 0,1 16 46 0 0,0-10 2 0 0,-1-19-37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07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1376 0 0,'0'0'6281'0'0,"8"-4"-3092"0"0,-2 2-2780 0 0,0 0 0 0 0,0 1-1 0 0,0-1 1 0 0,0 1 0 0 0,0 0-1 0 0,11 1 1 0 0,9-3 148 0 0,45-14 494 0 0,-46 11-849 0 0,29-6 1 0 0,-38 10-185 0 0,-1 1 1 0 0,1 0 0 0 0,20 1-1 0 0,25 2-776 0 0,-43 0 290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08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595 198 8376 0 0,'0'0'757'0'0,"-2"-1"-618"0"0,-1-3 111 0 0,0 1 1 0 0,1-1-1 0 0,-1 0 1 0 0,0 1-1 0 0,1-1 1 0 0,0 0-1 0 0,0 0 1 0 0,0-1-1 0 0,-2-6 1 0 0,4 9-138 0 0,-1 0 1 0 0,0 1-1 0 0,0-1 1 0 0,0 0-1 0 0,-1 1 0 0 0,1-1 1 0 0,0 1-1 0 0,-1 0 1 0 0,1-1-1 0 0,-1 1 0 0 0,1 0 1 0 0,-4-2-1 0 0,3 1 18 0 0,-1 1 0 0 0,1-1-1 0 0,0 0 1 0 0,0 0 0 0 0,0 1-1 0 0,-2-4 1 0 0,-32-49 2301 0 0,34 51-2312 0 0,-1-1 0 0 0,0 1 0 0 0,0 0 1 0 0,0 0-1 0 0,0 0 0 0 0,0 0 0 0 0,-1 1 0 0 0,1-1 0 0 0,-1 1 0 0 0,1 0 0 0 0,-1 0 0 0 0,0 0 0 0 0,0 1 0 0 0,-7-2 0 0 0,-21-13 495 0 0,20 14-583 0 0,1 0 0 0 0,-1 1 0 0 0,1 0 0 0 0,-1 1 0 0 0,0 0 0 0 0,1 1 0 0 0,-1 0 0 0 0,1 1 0 0 0,-1 1 0 0 0,1-1-1 0 0,0 2 1 0 0,0-1 0 0 0,0 2 0 0 0,0-1 0 0 0,1 1 0 0 0,0 1 0 0 0,0 0 0 0 0,0 1 0 0 0,1 0 0 0 0,-1 0 0 0 0,2 1 0 0 0,-1 0 0 0 0,-10 13 0 0 0,-25 41 45 0 0,30-33-24 0 0,12-24-53 0 0,1-1 0 0 0,-1 1 0 0 0,-1-1 0 0 0,1 0 0 0 0,-5 7 0 0 0,1-2 17 0 0,0 0 0 0 0,1 1 0 0 0,0 0 0 0 0,1 0 0 0 0,0 0-1 0 0,-4 16 1 0 0,5-17 20 0 0,0 13 70 0 0,-2 0-27 0 0,2-14-87 0 0,0 0 0 0 0,1-1 1 0 0,0 1-1 0 0,0 0 0 0 0,1 0 1 0 0,-1 15-1 0 0,2-6-25 0 0,1 0 1 0 0,4 19-1 0 0,-5-16 32 0 0,-1-18 0 0 0,1 1 0 0 0,0-1 0 0 0,0 0 0 0 0,0 0 0 0 0,0 1 0 0 0,0-1 0 0 0,0 0 0 0 0,1 0 0 0 0,-1 0 0 0 0,1 3 0 0 0,40 77 4 0 0,-26-54 59 0 0,-1 14-50 0 0,-10-33-13 0 0,11 25 0 0 0,-13-30 6 0 0,0-1-1 0 0,0 1 0 0 0,0-1 0 0 0,1 0 1 0 0,-1 1-1 0 0,1-1 0 0 0,0 0 0 0 0,6 4 1 0 0,13 16 18 0 0,-20-20-19 0 0,-1-1-1 0 0,1 0 1 0 0,0 0-1 0 0,0 0 1 0 0,0-1-1 0 0,1 1 0 0 0,-1 0 1 0 0,0-1-1 0 0,1 0 1 0 0,-1 1-1 0 0,1-1 1 0 0,-1 0-1 0 0,6 1 0 0 0,14 8 58 0 0,-17-8-50 0 0,-1 0-1 0 0,0-1 0 0 0,1 1 0 0 0,0-1 0 0 0,-1 0 0 0 0,1 0 1 0 0,0-1-1 0 0,-1 1 0 0 0,10-1 0 0 0,47-6 89 0 0,-38 3-89 0 0,-7 0 11 0 0,-1 0 0 0 0,0-1 0 0 0,0 0 0 0 0,0-2 0 0 0,17-8 1 0 0,-29 13-19 0 0,3-2 14 0 0,-1-1-1 0 0,0 1 0 0 0,0-1 0 0 0,0 0 0 0 0,0 0 1 0 0,-1-1-1 0 0,0 1 0 0 0,5-7 0 0 0,-3 3 5 0 0,0 2 0 0 0,12-11-1 0 0,-17 16-21 0 0,0 0 0 0 0,0 1 0 0 0,0-1 0 0 0,-1 0 0 0 0,1 0 0 0 0,0 0 0 0 0,0 0 0 0 0,-1 0 0 0 0,1-1 0 0 0,0 1 0 0 0,-1 0 0 0 0,1 0 0 0 0,-1 0 0 0 0,1-1 0 0 0,-1 1 0 0 0,0 0 0 0 0,1-2 0 0 0,5-16 0 0 0,0 9-2 0 0,-3 6 1 0 0,-1 1 0 0 0,0 0 0 0 0,0-1-1 0 0,0 1 1 0 0,-1-1 0 0 0,1 0-1 0 0,-1 0 1 0 0,0 0 0 0 0,0 1 0 0 0,0-1-1 0 0,0 0 1 0 0,-1 0 0 0 0,0 0-1 0 0,0-5 1 0 0,-1-19-155 0 0,1 18 106 0 0,0 0 1 0 0,-1 0-1 0 0,-4-18 0 0 0,4 21 50 0 0,0 0 0 0 0,0-1 0 0 0,1 1 0 0 0,0 0 0 0 0,1-12 0 0 0,1-10 0 0 0,-2 20 11 0 0,1-1 0 0 0,0 1-1 0 0,0-1 1 0 0,1 1 0 0 0,5-15-1 0 0,-5 18-10 0 0,-1 0 0 0 0,0 0 0 0 0,-1 0 0 0 0,0-8 0 0 0,0 9 0 0 0,0 0 0 0 0,1 0 0 0 0,-1 0 0 0 0,1 0 0 0 0,0 0 0 0 0,0 0 0 0 0,3-8 0 0 0,2-1-28 0 0,-1-1-1 0 0,0 0 0 0 0,-1 0 0 0 0,3-26 0 0 0,-7 39 29 0 0,0 0 0 0 0,0-1 0 0 0,0 1 0 0 0,0 0 0 0 0,0 0 0 0 0,-1 0 0 0 0,1 0 0 0 0,-1 0 0 0 0,0-3 0 0 0,-3-15 0 0 0,4 19 1 0 0,0-2-3 0 0,-7-3 14 0 0,6 5 43 0 0,-2 29 20 0 0,1-1-69 0 0,2-25 2 0 0,0 1 0 0 0,0 0-1 0 0,-1-1 1 0 0,1 1 0 0 0,1 0 0 0 0,0 4 0 0 0,-1-5-8 0 0,0 1-1 0 0,1-1 1 0 0,-1 1 0 0 0,0 0 0 0 0,0-1 0 0 0,0 1 0 0 0,-2 3-1 0 0,2-3 9 0 0,0 0 0 0 0,-1 1 0 0 0,1-1 0 0 0,0 0-1 0 0,0 0 1 0 0,1 0 0 0 0,-1 0 0 0 0,1 0 0 0 0,1 4 0 0 0,-1-4 4 0 0,-1 0 0 0 0,1 0 0 0 0,-1 0 0 0 0,1 0 0 0 0,-1 0 1 0 0,0 0-1 0 0,0 0 0 0 0,0 1 0 0 0,0-1 0 0 0,-2 5 0 0 0,1-4-1 0 0,1 1 0 0 0,-1-1 0 0 0,1 1 0 0 0,0 0 0 0 0,0-1 0 0 0,2 8 0 0 0,0 11 42 0 0,-2-18-48 0 0,1 0 1 0 0,-1-1-1 0 0,2 1 1 0 0,-1 0 0 0 0,0 0-1 0 0,1-1 1 0 0,3 7-1 0 0,-3-6 1 0 0,0-1-1 0 0,0 1 0 0 0,-1-1 0 0 0,1 1 1 0 0,-1 0-1 0 0,0 0 0 0 0,0 7 0 0 0,0-4 12 0 0,0 0-1 0 0,0-1 1 0 0,0 1-1 0 0,1-1 0 0 0,3 8 1 0 0,-2-7-2 0 0,-1-1 0 0 0,-1 0 1 0 0,1 0-1 0 0,-1 1 1 0 0,1 7-1 0 0,-2-5 9 0 0,1-1 0 0 0,0 1 0 0 0,4 11 0 0 0,-3-12-5 0 0,0 0 1 0 0,-1 0-1 0 0,1 11 0 0 0,-2-16-13 0 0,1-1 0 0 0,-1 1-1 0 0,1-1 1 0 0,0 0 0 0 0,-1 1 0 0 0,1-1-1 0 0,3 5 1 0 0,-3-4-2 0 0,1 0-1 0 0,-1 0 1 0 0,1 0 0 0 0,0 9-1 0 0,-2-9 3 0 0,0 0-1 0 0,1 0 0 0 0,0 0 1 0 0,0 0-1 0 0,0 0 0 0 0,0 0 1 0 0,1-1-1 0 0,-1 1 0 0 0,5 6 1 0 0,-3-5 11 0 0,-1 0 0 0 0,1 0 0 0 0,-1 0 0 0 0,2 8 0 0 0,-2-8-1 0 0,0-1-1 0 0,-1 1 1 0 0,1-1-1 0 0,1 0 1 0 0,3 8-1 0 0,24 25-2736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08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9384 0 0,'0'0'2565'0'0,"4"8"-890"0"0,-3-3-1378 0 0,1 0 1 0 0,-1 0 0 0 0,0 0 0 0 0,0 0 0 0 0,0 0 0 0 0,0 0 0 0 0,-1 1 0 0 0,0-1-1 0 0,0 0 1 0 0,-2 10 0 0 0,0 14 480 0 0,-6 98 903 0 0,9-90-1209 0 0,1 0 0 0 0,2-1 0 0 0,1 0 0 0 0,17 59 0 0 0,-3-43 267 0 0,-10-32 797 0 0,-19-36-1243 0 0,8 13-281 0 0,1 1-1 0 0,0 0 1 0 0,0-1-1 0 0,0 1 1 0 0,0-1 0 0 0,0 0-1 0 0,0 1 1 0 0,0-6-1 0 0,-7-27-99 0 0,4 16 88 0 0,0 0 0 0 0,0-28 0 0 0,0 12 0 0 0,6 11 0 0 0,-1 10 0 0 0,-1 9 0 0 0,1 1 0 0 0,-1-1 0 0 0,1 1 0 0 0,2-8 0 0 0,2-10 0 0 0,-3 14 0 0 0,0 0 0 0 0,0 0 0 0 0,1 0 0 0 0,7-14 0 0 0,5-15 0 0 0,-11 27-9 0 0,1 1 0 0 0,0-1 0 0 0,1 1 0 0 0,0-1 0 0 0,0 1-1 0 0,10-11 1 0 0,-8 12 15 0 0,-1 0-1 0 0,1 0 0 0 0,0 1 1 0 0,1 0-1 0 0,0 0 0 0 0,0 1 1 0 0,0 0-1 0 0,1 0 0 0 0,10-4 1 0 0,1-1-178 0 0,-17 9 68 0 0,-1 0 1 0 0,0 0 0 0 0,1 0 0 0 0,-1 1-1 0 0,1-1 1 0 0,7-1 0 0 0,10-4-716 0 0,-17 5 270 0 0,-1 1 1 0 0,0 0 0 0 0,1 0 0 0 0,-1 0 0 0 0,1 0-1 0 0,-1 0 1 0 0,6 0 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09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7368 0 0,'1'1'5800'0'0,"7"14"-5026"0"0,-1 0 1 0 0,0 0 0 0 0,8 32 0 0 0,-7-15-453 0 0,4 33 0 0 0,-9-25 127 0 0,-2 0 0 0 0,-5 64 0 0 0,0-3 164 0 0,-1 317 1458 0 0,4-374-1964 0 0,-1-22 18 0 0,2 0 1 0 0,4 31 0 0 0,14 33 135 0 0,-16-76-219 0 0,0 0 0 0 0,1-1 0 0 0,6 14 0 0 0,5 13 28 0 0,-11-23-32 0 0,2-1 0 0 0,0 0 1 0 0,0 0-1 0 0,13 18 1 0 0,-15-25-26 0 0,1 0 1 0 0,1 0-1 0 0,-1-1 1 0 0,0 1-1 0 0,1-1 1 0 0,0 0-1 0 0,0-1 1 0 0,0 1-1 0 0,1-1 1 0 0,-1 0-1 0 0,1 0 1 0 0,0-1-1 0 0,0 0 1 0 0,-1 0-1 0 0,11 2 1 0 0,-9-3 5 0 0,-1 0 1 0 0,1 0 0 0 0,-1-1-1 0 0,1 0 1 0 0,8-2 0 0 0,25 2 52 0 0,-31 0-38 0 0,-1 0-1 0 0,1 0 1 0 0,0-1-1 0 0,0 0 1 0 0,-1 0-1 0 0,1-1 1 0 0,-1 0-1 0 0,1 0 1 0 0,-1-1-1 0 0,14-7 1 0 0,-6 2-778 0 0,17-12 0 0 0,12-12-5550 0 0,-27 19-216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09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7832 0 0,'0'0'1710'0'0,"8"-13"2098"0"0,-5 11-3501 0 0,0 1-1 0 0,0-1 0 0 0,0 0 1 0 0,0 1-1 0 0,0 0 0 0 0,0 0 1 0 0,1 0-1 0 0,-1 0 0 0 0,0 0 1 0 0,1 1-1 0 0,-1-1 0 0 0,7 1 1 0 0,-6 0-427 0 0,1-1 0 0 0,0 1 1 0 0,-1-1-1 0 0,9-2 0 0 0,-4 0-3908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26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0 691 2304 0 0,'0'0'1344'0'0,"1"-19"3096"0"0,0 14-4004 0 0,0 0-1 0 0,0-1 1 0 0,0-9 0 0 0,-1 11-258 0 0,0 1-1 0 0,1-1 1 0 0,-1 0 0 0 0,1 1 0 0 0,-1-1-1 0 0,1 1 1 0 0,0-1 0 0 0,3-5-1 0 0,-3 6-40 0 0,0 0-1 0 0,0 0 0 0 0,0 0 0 0 0,0 0 1 0 0,0-1-1 0 0,0 1 0 0 0,-1 0 1 0 0,1-6-1 0 0,-1 6-79 0 0,0-1 0 0 0,1 0 0 0 0,-1 0 0 0 0,1 1 0 0 0,2-5 1 0 0,16-38 80 0 0,-9 30-69 0 0,0 0 52 0 0,-7 10-52 0 0,0 0 1 0 0,0 0 0 0 0,1 1-1 0 0,0-1 1 0 0,-1 1 0 0 0,7-6 0 0 0,-9 10 170 0 0,1 0-187 0 0,17-3 36 0 0,1 1 0 0 0,22-1 0 0 0,-38 4-37 0 0,1 2-42 0 0,9 4 88 0 0,-3 0 14 0 0,1-1 0 0 0,24 7 0 0 0,-34-12-32 0 0,0 0 0 0 0,5 1-54 0 0,6 4 30 0 0,0-2-58 0 0,14 5 2 0 0,-13-4-3 0 0,-2 3 59 0 0,-3-5-45 0 0,-1-1-11 0 0,-1 0 0 0 0,3 2 0 0 0,-1-3 0 0 0,-8-1 2 0 0,1 1 1 0 0,-1-1 0 0 0,1 1 0 0 0,-1-1-1 0 0,1 1 1 0 0,-1 0 0 0 0,1-1 0 0 0,0 1-1 0 0,-1 0 1 0 0,1 0 0 0 0,0 0 0 0 0,-1 0 0 0 0,1 1-1 0 0,-1-1 1 0 0,1 0 0 0 0,2 2 0 0 0,8 0 14 0 0,1-1-17 0 0,-10 0 0 0 0,2 3 0 0 0,17 2 0 0 0,-13-3 0 0 0,0 1 0 0 0,0 0 0 0 0,-3 0 28 0 0,-4-4 110 0 0,5 0 317 0 0,2 0-442 0 0,-1 0-55 0 0,1 0 86 0 0,-7 0 41 0 0,-1 0-6 0 0,2-4-53 0 0,11-19 92 0 0,-7 17-118 0 0,-7 6 0 0 0,5-14 0 0 0,-4 11 0 0 0,4-10 0 0 0,-2 5 0 0 0,-2-1 0 0 0,0 7 0 0 0,7-10 0 0 0,-7 10 14 0 0,0 1 0 0 0,0-1 0 0 0,0 0-1 0 0,0 0 1 0 0,0 1 0 0 0,-1-1 0 0 0,1 0-1 0 0,-1 0 1 0 0,1 0 0 0 0,-1 0-1 0 0,0 0 1 0 0,0 0 0 0 0,0 0-1 0 0,0-3 1 0 0,0 4-6 0 0,0 0-1 0 0,0 0 1 0 0,0 0-1 0 0,0 0 1 0 0,0 0-1 0 0,0 0 1 0 0,0 0-1 0 0,1 0 1 0 0,-1 1-1 0 0,0-1 1 0 0,0 0-1 0 0,1 0 1 0 0,-1 0-1 0 0,1 0 1 0 0,-1 0-1 0 0,1 1 1 0 0,-1-1-1 0 0,1 0 1 0 0,-1 0 0 0 0,1 1-1 0 0,1-2 1 0 0,2-5 33 0 0,-1-11 0 0 0,-2 14-7 0 0,-1 0 1 0 0,1-1-1 0 0,0 1 1 0 0,3-7-1 0 0,-2 1 36 0 0,-2 10-65 0 0,0-1 0 0 0,0 1-1 0 0,0-1 1 0 0,0 0-1 0 0,0 1 1 0 0,0-1 0 0 0,0 1-1 0 0,0-1 1 0 0,0 1 0 0 0,1-1-1 0 0,-1 0 1 0 0,0 1-1 0 0,0-1 1 0 0,1 1 0 0 0,-1-1-1 0 0,0 1 1 0 0,1-1 0 0 0,-1 1-1 0 0,1-1 1 0 0,6-12 18 0 0,-6 10-15 0 0,1-1 1 0 0,-1 1 0 0 0,1 0-1 0 0,0 0 1 0 0,4-6-1 0 0,0 3-8 0 0,-5 5 0 0 0,1 0 0 0 0,-1 0 0 0 0,0 0 0 0 0,0-1 0 0 0,0 1 0 0 0,-1 0 0 0 0,1 0 0 0 0,0-1 0 0 0,1-1 0 0 0,-2 2 0 0 0,0 1 0 0 0,0-1 0 0 0,0 0 0 0 0,1 0 0 0 0,-1 0 0 0 0,0 1 0 0 0,1-1 0 0 0,-1 0 0 0 0,0 1 0 0 0,1-1 0 0 0,-1 0 0 0 0,1 0 0 0 0,-1 1 0 0 0,1-1 0 0 0,-1 1 0 0 0,1-1 0 0 0,0 1 0 0 0,0-2 0 0 0,4-4 0 0 0,0-10 7 0 0,-3 13 9 0 0,-1 0-1 0 0,0 0 1 0 0,0-1-1 0 0,0 1 1 0 0,0 0-1 0 0,0-1 1 0 0,-1-5-1 0 0,0 8-4 0 0,0-1-11 0 0,5-8 66 0 0,-4 8-2 0 0,4-1-10 0 0,2-6-43 0 0,-10 5-11 0 0,3 4 0 0 0,0 0 0 0 0,-1 0 0 0 0,1-1 0 0 0,0 1 0 0 0,0 0 0 0 0,-1 0 0 0 0,1-1 0 0 0,0 1 0 0 0,0 0 0 0 0,-1-1 0 0 0,1 1 0 0 0,0 0 0 0 0,0-1 0 0 0,0 1 0 0 0,0 0 0 0 0,0-1 0 0 0,-1 1 0 0 0,1 0 0 0 0,0-1-1 0 0,0 1 1 0 0,0-1 0 0 0,0-1 0 0 0,3-11 0 0 0,2 4 0 0 0,2 0 11 0 0,-3 4 60 0 0,0 1 0 0 0,0 0 0 0 0,9-5 0 0 0,-10 7-102 0 0,4-5 42 0 0,-5 5 32 0 0,52-28 106 0 0,-52 30-94 0 0,-1 0 3 0 0,7 0-46 0 0,1-1-1 0 0,23-6 249 0 0,-22 6-216 0 0,-5-1 9 0 0,-4 2-51 0 0,-1-1 0 0 0,0 1 0 0 0,0 0 0 0 0,0 0 0 0 0,0 0 0 0 0,0 0 0 0 0,0 0 0 0 0,1 0 0 0 0,-1-1 0 0 0,0 1-1 0 0,0 0 1 0 0,0 0 0 0 0,0 0 0 0 0,1 0 0 0 0,-1 0 0 0 0,0 0 0 0 0,0 0 0 0 0,0 0 0 0 0,1 0 0 0 0,-1 0-1 0 0,0 0 1 0 0,0 0 0 0 0,0 0 0 0 0,0 0 0 0 0,1 0 0 0 0,-1 0 0 0 0,0 0 0 0 0,0 0 0 0 0,0 0 0 0 0,1 0 0 0 0,-1 0-1 0 0,0 0 1 0 0,0 0 0 0 0,1 1 0 0 0,-1-1-1 0 0,1 0-1 0 0,0 0 0 0 0,-1 1 1 0 0,1-1-1 0 0,0 0 0 0 0,-1 0 1 0 0,1 0-1 0 0,0 0 1 0 0,0 1-1 0 0,-1-1 0 0 0,1 0 1 0 0,0-1-1 0 0,-1 1 0 0 0,1 0 1 0 0,0 0-1 0 0,0 0 1 0 0,-1 0-1 0 0,1 0 0 0 0,0-1 1 0 0,1 0-1 0 0,23-5 64 0 0,-21 4-13 0 0,21 3 5 0 0,-18-1-46 0 0,1 0 1 0 0,-5 1 32 0 0,4 2-33 0 0,0 3-10 0 0,0-3 0 0 0,1 2 0 0 0,1-3 0 0 0,2 2 0 0 0,-4 2 0 0 0,5-1 0 0 0,-11-5 0 0 0,0 0 0 0 0,0 0 0 0 0,-1 1 0 0 0,1-1 0 0 0,0 0 0 0 0,0 0 0 0 0,-1 1 0 0 0,1-1 0 0 0,0 1 0 0 0,-1-1 0 0 0,1 1 0 0 0,-1-1 0 0 0,1 1 0 0 0,0-1 0 0 0,-1 1 0 0 0,1-1 0 0 0,0 2 0 0 0,12 9 16 0 0,-9-5 64 0 0,-1-3 0 0 0,4 3-64 0 0,0-2-30 0 0,-4-3-45 0 0,4 3 44 0 0,1 4 15 0 0,-2-1 0 0 0,3 0 0 0 0,-1-1 0 0 0,-1 0 0 0 0,-1 3 0 0 0,-1 2 0 0 0,3-3 0 0 0,1 0 0 0 0,0-2 0 0 0,7 3 11 0 0,-14-8 16 0 0,6-1-1414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10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6448 0 0,'0'0'840'0'0,"14"-15"4364"0"0,-6 8-4857 0 0,0 1 0 0 0,1 0-1 0 0,0 1 1 0 0,0-1 0 0 0,1 2 0 0 0,-1-1 0 0 0,1 1 0 0 0,14-3 0 0 0,-11 6-2 0 0,3 1-252 0 0,-12 1-36 0 0,-2 0-47 0 0,0 0 0 0 0,-1 1 1 0 0,1-1-1 0 0,0 0 0 0 0,-1 0 1 0 0,1 1-1 0 0,-1-1 0 0 0,1 1 1 0 0,-1-1-1 0 0,1 3 0 0 0,-1-3 3 0 0,-1 0 0 0 0,0 0 0 0 0,1 0 0 0 0,-1 0-1 0 0,0-1 1 0 0,0 1 0 0 0,0 0 0 0 0,0 0 0 0 0,0 0-1 0 0,0 0 1 0 0,0 0 0 0 0,0 1 0 0 0,0 7 66 0 0,1-4-46 0 0,-1-3-5 0 0,1 0 0 0 0,-1 0 0 0 0,1 0 0 0 0,-1 0 0 0 0,0 0-1 0 0,0 0 1 0 0,0 0 0 0 0,0 0 0 0 0,-1 1 0 0 0,1-1 0 0 0,0 0 0 0 0,-1 0 0 0 0,1 0 0 0 0,-2 3-1 0 0,-2 1 102 0 0,1-1 0 0 0,-1 1-1 0 0,0 0 1 0 0,0-1 0 0 0,-1 0-1 0 0,0 0 1 0 0,0-1-1 0 0,0 1 1 0 0,0-1 0 0 0,-1 0-1 0 0,1 0 1 0 0,-10 4-1 0 0,13-6-28 0 0,-1 0 0 0 0,0-1-1 0 0,0 1 1 0 0,0-1 0 0 0,0 0 0 0 0,0 1-1 0 0,0-1 1 0 0,0-1 0 0 0,0 1-1 0 0,0 0 1 0 0,-1-1 0 0 0,1 1-1 0 0,0-1 1 0 0,0 0 0 0 0,-1 0-1 0 0,-3-1 1 0 0,6 1-52 0 0,0-1 0 0 0,0 1 0 0 0,0 0 0 0 0,0-1-1 0 0,0 1 1 0 0,1 0 0 0 0,-1-1 0 0 0,0 0 0 0 0,0 1 0 0 0,0-1 0 0 0,0 1-1 0 0,1-1 1 0 0,-1 0 0 0 0,0 0 0 0 0,1 1 0 0 0,-1-1 0 0 0,0 0 0 0 0,1 0 0 0 0,-1 0-1 0 0,1 0 1 0 0,-1 0 0 0 0,1 1 0 0 0,0-1 0 0 0,-1-1 0 0 0,-5-9 404 0 0,3 4-338 0 0,2 0-104 0 0,1 5-58 0 0,0 1-11 0 0,0 0-1 0 0,0 0 1 0 0,0 0-1 0 0,0 0 1 0 0,0 0-1 0 0,0 0 1 0 0,0 0-1 0 0,0 1 1 0 0,0-1-1 0 0,1 0 1 0 0,-1 0-1 0 0,0 0 1 0 0,1 0-1 0 0,-1 0 1 0 0,0 1-1 0 0,1-1 1 0 0,-1 0-1 0 0,1 0 1 0 0,-1 1-1 0 0,1-1 1 0 0,0 0-1 0 0,-1 1 1 0 0,1-1-1 0 0,0 0 1 0 0,-1 1-1 0 0,1-1 1 0 0,0 1-1 0 0,0-1 1 0 0,0 1-1 0 0,-1 0 1 0 0,1-1-1 0 0,0 1 1 0 0,1-1-1 0 0,1 1-327 0 0,9-5-767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11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8 7544 0 0,'-1'-7'8738'0'0,"-1"8"-8649"0"0,0 0 0 0 0,0 0-1 0 0,0 0 1 0 0,0 0 0 0 0,1 1-1 0 0,-1-1 1 0 0,1 1 0 0 0,-1-1 0 0 0,1 1-1 0 0,-1-1 1 0 0,1 1 0 0 0,0 0-1 0 0,0 0 1 0 0,0-1 0 0 0,-2 5 0 0 0,-11 34 541 0 0,11-30-443 0 0,-5 19 449 0 0,-5 40 0 0 0,8-11-197 0 0,4-55-424 0 0,1-1 0 0 0,0 1-1 0 0,0-1 1 0 0,1 1 0 0 0,-1-1 0 0 0,0 0 0 0 0,1 3 0 0 0,2 11 49 0 0,-3-3-18 0 0,1-1 1 0 0,4 17 0 0 0,-2-17 27 0 0,-2 0 0 0 0,2 16 0 0 0,-3-20-58 0 0,1 1 0 0 0,1 0 0 0 0,2 11 0 0 0,3 9 0 0 0,-1 7 136 0 0,18 61 0 0 0,-21-88-152 0 0,1-1 0 0 0,0 1 0 0 0,0-1 0 0 0,1 0 0 0 0,0 0 0 0 0,1-1 0 0 0,0 1 0 0 0,0-1 0 0 0,8 6 0 0 0,37 33 163 0 0,-49-45-159 0 0,-1 0 1 0 0,1 0-1 0 0,0 0 1 0 0,-1-1-1 0 0,1 1 1 0 0,0 0-1 0 0,0-1 1 0 0,-1 0-1 0 0,1 1 0 0 0,0-1 1 0 0,3 0-1 0 0,2 1 8 0 0,1 2-1 0 0,1-1 1 0 0,-1 0-1 0 0,1-1 0 0 0,0 0 0 0 0,0 0 0 0 0,-1-1 0 0 0,16-1 0 0 0,2 0 56 0 0,58-2 141 0 0,-76 2-142 0 0,0 0-1 0 0,16-3 1 0 0,-3-1 65 0 0,-3-2-131 0 0,-16 6 0 0 0,0 0 0 0 0,0 0 0 0 0,0 0 0 0 0,0 0 0 0 0,1 1 0 0 0,3-2 0 0 0,0 0 0 0 0,1 0 0 0 0,-1 0 0 0 0,0-1 0 0 0,1 0 0 0 0,-2 0 0 0 0,1-1 0 0 0,8-5 0 0 0,2-2 0 0 0,-9 4 0 0 0,-6 5 0 0 0,0 0 0 0 0,0 0 0 0 0,0 0 0 0 0,1 1 0 0 0,-1-1 0 0 0,1 0 0 0 0,-1 1 0 0 0,1-1 0 0 0,1-1 0 0 0,3-2 0 0 0,-2 2 0 0 0,-1 1 0 0 0,0-1 0 0 0,-1 0 0 0 0,1-1 0 0 0,-1 1 0 0 0,1 0 0 0 0,-1-1 0 0 0,0 1 0 0 0,0-1 0 0 0,0 0 0 0 0,-1 0 0 0 0,1 1 0 0 0,1-8 0 0 0,-1 4 21 0 0,0-1 0 0 0,0 1 0 0 0,0-1 0 0 0,-1 0 0 0 0,0 0 0 0 0,-1 1 0 0 0,0-16 0 0 0,-5-53 1131 0 0,3 52-809 0 0,-1-10 10 0 0,-1 18-255 0 0,0 0 0 0 0,-2 0-1 0 0,1 0 1 0 0,-2 1 0 0 0,0 0-1 0 0,-1 0 1 0 0,-17-25 0 0 0,17 29-62 0 0,1-1 1 0 0,-1 0 0 0 0,2-1 0 0 0,0 0 0 0 0,1 0-1 0 0,-6-21 1 0 0,1 5 16 0 0,8 23-83 0 0,0-1-1 0 0,0-1 1 0 0,0 1-1 0 0,1 0 1 0 0,0-15 0 0 0,6 19-1958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11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6912 0 0,'0'3'3006'0'0,"-1"58"1318"0"0,-6 36-2769 0 0,6-79-1253 0 0,1 1 0 0 0,3 24 1 0 0,-1 9 290 0 0,6 66 693 0 0,-2-60-822 0 0,6 13 75 0 0,-3-22-198 0 0,8 38 83 0 0,-7-6-161 0 0,-3-49-178 0 0,-6-27-63 0 0,1 1 0 0 0,-1 0 0 0 0,0 0 0 0 0,0 10 0 0 0,0-4 34 0 0,0 1 0 0 0,3 13 1 0 0,-1-13-18 0 0,-1-1 0 0 0,0 16 0 0 0,1 18-39 0 0,-2-34 0 0 0,0 1 0 0 0,0-1 0 0 0,-3 23 0 0 0,-1 35 0 0 0,2-66-19 0 0,1 0 0 0 0,0 0 0 0 0,0 0 0 0 0,1 0 1 0 0,1 7-1 0 0,0 7-1226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12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1 415 6912 0 0,'0'-3'129'0'0,"3"-7"60"0"0,-1 0 1 0 0,0 0 0 0 0,0-12 0 0 0,-2 15 251 0 0,0 0 1 0 0,1 0 0 0 0,-1 0-1 0 0,1 1 1 0 0,0-1-1 0 0,1 0 1 0 0,0 1 0 0 0,3-10-1 0 0,0 6 167 0 0,-2 0-1 0 0,4-18 0 0 0,5-11 506 0 0,-8 26-812 0 0,-2 7-170 0 0,0 0 1 0 0,0 0-1 0 0,1 0 1 0 0,0 0-1 0 0,0 1 0 0 0,0-1 1 0 0,0 1-1 0 0,1 0 1 0 0,0-1-1 0 0,0 2 0 0 0,0-1 1 0 0,8-6-1 0 0,-2 4 6 0 0,-3 2-34 0 0,0-1 0 0 0,1 2 0 0 0,0-1 0 0 0,-1 1 0 0 0,2 0-1 0 0,11-4 1 0 0,156-49 431 0 0,-129 49-510 0 0,-26 5 22 0 0,-6 2-29 0 0,0 1-1 0 0,0 0 0 0 0,0 1 0 0 0,0 1 0 0 0,0 0 0 0 0,0 0 1 0 0,15 6-1 0 0,21 13 62 0 0,-34-14-82 0 0,-15-5 6 0 0,0-1 0 0 0,1 1-1 0 0,-1-1 1 0 0,0 1 0 0 0,0 0 0 0 0,0 0-1 0 0,3 3 1 0 0,5 6 38 0 0,-5-6-25 0 0,0 1 0 0 0,-1-1 0 0 0,6 10 0 0 0,10 12 53 0 0,-15-21-68 0 0,0 0 1 0 0,-1 1 0 0 0,0-1-1 0 0,0 1 1 0 0,-1 0 0 0 0,0 0-1 0 0,0 0 1 0 0,0 0 0 0 0,2 11-1 0 0,-3-7 18 0 0,0-1-1 0 0,-1 1 0 0 0,0-1 1 0 0,-1 1-1 0 0,0 0 0 0 0,-2 14 1 0 0,-1-2 39 0 0,-2 0 1 0 0,0 0-1 0 0,-2-1 1 0 0,0 0-1 0 0,-2 0 1 0 0,-16 30-1 0 0,13-28 36 0 0,8-15 7 0 0,-1 0 1 0 0,0 0-1 0 0,-1 0 1 0 0,0-1 0 0 0,-13 14-1 0 0,6-7 51 0 0,-4 2 190 0 0,-32 25-1 0 0,31-27-154 0 0,10-9-53 0 0,0 0 1 0 0,-1 0 0 0 0,-15 8-1 0 0,-3 0 137 0 0,16-8-130 0 0,-1 0 0 0 0,0-1 0 0 0,0 0 0 0 0,-1-1 0 0 0,1 0 0 0 0,-1-1 0 0 0,-21 3 0 0 0,23-5-90 0 0,-1-1 0 0 0,0 0 0 0 0,0-1 1 0 0,1 0-1 0 0,-1-1 0 0 0,-21-6 1 0 0,-24-14-1839 0 0,35 14-5845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13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0 2760 0 0,'-1'2'207'0'0,"1"1"70"0"0,0-1 1 0 0,-1 0-1 0 0,0 1 1 0 0,1-1-1 0 0,-1 0 1 0 0,0 0-1 0 0,0 0 1 0 0,-3 4 0 0 0,1 0 697 0 0,-8 18 1876 0 0,-18 28 0 0 0,12-23-2167 0 0,-66 104 511 0 0,67-107-1044 0 0,-24 29 1 0 0,-14 20-26 0 0,45-61-540 0 0,-1-1 0 0 0,-19 22 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13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0 3224 0 0,'0'0'143'0'0,"-1"2"283"0"0,-15 29 6680 0 0,-3 20-5100 0 0,-2 6-1975 0 0,-23 56 49 0 0,32-82-80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14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0 2760 0 0,'-1'2'1917'0'0,"-20"31"3691"0"0,15-21-4699 0 0,-1-1 0 0 0,-8 11 0 0 0,7-11-574 0 0,0 0 0 0 0,-5 13 0 0 0,-31 60 116 0 0,-61 88 1 0 0,76-121-388 0 0,24-40-112 0 0,4-9-198 0 0,14-4-756 0 0,-5-1 641 0 0,-1-1 1 0 0,1 0-1 0 0,-1 0 0 0 0,1-1 1 0 0,-1 0-1 0 0,7-7 1 0 0,37-41-1536 0 0,-20 20 894 0 0,-25 28 884 0 0,0 0 0 0 0,0 0-1 0 0,0 1 1 0 0,0-1 0 0 0,1 1-1 0 0,-1 1 1 0 0,12-5 0 0 0,-9 3 999 0 0,-10 7-440 0 0,-12 40 1520 0 0,11-32-1624 0 0,-1 0 0 0 0,0 0 0 0 0,-1-1 0 0 0,-6 14 0 0 0,-13 14 229 0 0,-11 22-132 0 0,13-18-4004 0 0,12-15-604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17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5323 6448 0 0,'0'0'3142'0'0,"1"-2"-2702"0"0,0-6-20 0 0,1-1-1 0 0,-2 0 0 0 0,1 1 0 0 0,-1-1 0 0 0,-3-16 0 0 0,1-10 432 0 0,2 16-312 0 0,-6-25 0 0 0,3 28-260 0 0,2 0-1 0 0,-1-26 1 0 0,2 0 175 0 0,-5-51-1 0 0,-1 14-220 0 0,-7-59-148 0 0,-8-156 59 0 0,12 207-144 0 0,1 13 0 0 0,0-56 46 0 0,-6-76-28 0 0,-1-214-18 0 0,14 296 0 0 0,-2 32 1 0 0,8-255-2 0 0,-30-223 1 0 0,19 481 0 0 0,-7-138 0 0 0,3 40 0 0 0,-1-93 0 0 0,11 145 0 0 0,1-158 0 0 0,26 21 0 0 0,-16 185 0 0 0,16-49 0 0 0,-21 118-12 0 0,1 1 0 0 0,0-1-1 0 0,1 1 1 0 0,16-24-1 0 0,-21 35 3 0 0,5-6 2 0 0,-1 1-1 0 0,2 0 0 0 0,-1 1 0 0 0,1 0 0 0 0,1 0 1 0 0,0 1-1 0 0,0 0 0 0 0,1 1 0 0 0,0 0 1 0 0,0 1-1 0 0,1 0 0 0 0,0 1 0 0 0,0 0 0 0 0,20-6 0 0 0,125-33-103 0 0,-72 24 31 0 0,-44 11 62 0 0,52-5 0 0 0,-11 3-28 0 0,67-12-43 0 0,61-12 52 0 0,129-8-15 0 0,-178 28 53 0 0,260-23 0 0 0,222-15 64 0 0,-392 33-134 0 0,-27 3 1 0 0,33-1 43 0 0,-10 1 136 0 0,417-7-390 0 0,-398 21 295 0 0,50 0-15 0 0,82 4-38 0 0,-273 3 12 0 0,464 13-38 0 0,-284-5 64 0 0,-10 0-30 0 0,-98-5 194 0 0,203-2-281 0 0,-210-2 32 0 0,18-1 142 0 0,36 2 21 0 0,-18 1-17 0 0,0-3-62 0 0,36-1 12 0 0,-99 4 41 0 0,-35 0-50 0 0,-100-4-2 0 0,524 8 0 0 0,-275 0 0 0 0,54-3 0 0 0,-88-3 0 0 0,149 1 0 0 0,20-4 4 0 0,-149-2 80 0 0,99 10 2 0 0,5-1-82 0 0,287-17 50 0 0,-287 3-54 0 0,-78-1 56 0 0,-146 6 94 0 0,69 5 15 0 0,-14 0-75 0 0,-50-6-23 0 0,169-1 76 0 0,-203 4-290 0 0,-31-1-4209 0 0,-25 2-916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19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5528 0 0,'0'0'422'0'0,"-1"2"-127"0"0,0 3 159 0 0,0 1 0 0 0,0-1 0 0 0,0 1 0 0 0,0 6 0 0 0,2 2 638 0 0,4 26-1 0 0,7 81 78 0 0,-1-4-731 0 0,14 96-8 0 0,-16-121-309 0 0,-4 14 0 0 0,-1-22-18 0 0,1 463 429 0 0,-10-276-239 0 0,4-204-175 0 0,1 46 80 0 0,-3 195-29 0 0,1-202-15 0 0,1-18 62 0 0,0-75-163 0 0,-1 23 280 0 0,5 60 1 0 0,-3-93-318 0 0,0-1 0 0 0,1 1 1 0 0,-1 0-1 0 0,1-1 0 0 0,0 1 1 0 0,0-1-1 0 0,0 0 0 0 0,0 1 1 0 0,0-1-1 0 0,0 0 1 0 0,1 1-1 0 0,-1-1 0 0 0,1 0 1 0 0,0 0-1 0 0,0 0 0 0 0,-1 0 1 0 0,1-1-1 0 0,0 1 1 0 0,0 0-1 0 0,1-1 0 0 0,-1 0 1 0 0,0 1-1 0 0,1-1 0 0 0,-1 0 1 0 0,0 0-1 0 0,1 0 1 0 0,3 0-1 0 0,5 2-42 0 0,1-2 1 0 0,0 1-1 0 0,0-1 0 0 0,21-2 1 0 0,-11 0 55 0 0,131-7-94 0 0,-117 7 104 0 0,-19 0-26 0 0,0 1 0 0 0,18 1 0 0 0,-26 0-3 0 0,1-1 0 0 0,-1 0 0 0 0,0-1-1 0 0,11-2 1 0 0,15-1-11 0 0,177 0-367 0 0,-135 5 326 0 0,78 10-23 0 0,-104-5 152 0 0,81-1 1 0 0,179-8-318 0 0,-201 3 169 0 0,120-3 60 0 0,154 2 0 0 0,28 13 0 0 0,-288-8 0 0 0,69 4 0 0 0,-103-3 0 0 0,271 20 0 0 0,-165-7 169 0 0,108 7 203 0 0,-18-4-618 0 0,11 1 265 0 0,-237-18 4 0 0,587 20 288 0 0,-268-13-198 0 0,-372-11-109 0 0,-3 1-3 0 0,295 21 73 0 0,77 15 0 0 0,-184-15-18 0 0,-35-3-58 0 0,-55-8-3 0 0,177 14 84 0 0,-53-6 40 0 0,114 7 170 0 0,-15-1-100 0 0,204 7-71 0 0,-454-28-107 0 0,71 4-12 0 0,-33-5 1 0 0,76 1 0 0 0,-71-4 1 0 0,210 4 9 0 0,-38 4 63 0 0,-158-6-29 0 0,745 4 92 0 0,-640-6-144 0 0,12-6 8 0 0,-89 1 0 0 0,425-23 63 0 0,-369 15 2 0 0,-146 10-53 0 0,69-6 40 0 0,211-23 90 0 0,36-5-81 0 0,54-11 62 0 0,-354 40-129 0 0,426-46 134 0 0,-327 35-128 0 0,39-4 0 0 0,263-36 11 0 0,-345 39 47 0 0,53-10-52 0 0,9-4 126 0 0,32-6-3 0 0,-115 17 5 0 0,78-17-92 0 0,-11-3 22 0 0,219-81 128 0 0,-218 50-329 0 0,-166 66-22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21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0 281 4144 0 0,'0'0'1179'0'0,"2"-1"-332"0"0,79-26 1279 0 0,30-8-2030 0 0,-38 15 264 0 0,-56 15-269 0 0,0 0 0 0 0,19-3 0 0 0,5-1 124 0 0,195-70 777 0 0,-86 10-362 0 0,-141 65-635 0 0,0 0 0 0 0,1 1-1 0 0,-1 0 1 0 0,18-4 0 0 0,4 5 2721 0 0,-30 3-2669 0 0,0 0 0 0 0,-1 0 0 0 0,1 0 0 0 0,-1 0 1 0 0,1-1-1 0 0,-1 1 0 0 0,1 0 0 0 0,-1 0 1 0 0,0 0-1 0 0,0 0 0 0 0,1 0 0 0 0,-1 0 0 0 0,0 0 1 0 0,0 0-1 0 0,0 0 0 0 0,0 1 0 0 0,0 0 45 0 0,2 7 99 0 0,-1 0 1 0 0,-1 0-1 0 0,1-1 0 0 0,-1 1 1 0 0,-3 17-1 0 0,2-14-156 0 0,0-1 1 0 0,1 1-1 0 0,1 12 1 0 0,3 27 102 0 0,-2 54 0 0 0,-1 3-126 0 0,1-65-34 0 0,6 63 188 0 0,18 74 103 0 0,-7-4-42 0 0,2 14 2 0 0,-16-153-193 0 0,0 41 1 0 0,0-1-25 0 0,18 128 95 0 0,-20-156-96 0 0,-2-25-11 0 0,5 25-1 0 0,29 193 220 0 0,15 86 38 0 0,-29-201-245 0 0,30 119 52 0 0,-18-74-64 0 0,-5-21 0 0 0,20 115 37 0 0,-43-227-10 0 0,12 105 21 0 0,-3-19-21 0 0,30 155 23 0 0,-20-138 25 0 0,-4-15 27 0 0,6 68 9 0 0,1 20-28 0 0,31 200-83 0 0,-27-210 0 0 0,-13-100 28 0 0,7 60 8 0 0,18 137-36 0 0,-33-246 0 0 0,-2-6 3 0 0,24 118 48 0 0,-9-37-40 0 0,-8-36-12 0 0,-4-33 1 0 0,13 52 0 0 0,15 58 56 0 0,-7-23-48 0 0,-22-113-12 0 0,29 137 72 0 0,-33-144-53 0 0,10 31-1 0 0,0-1 21 0 0,-11-40-35 0 0,30 150 0 0 0,5 36 0 0 0,-5-41 12 0 0,-12-66 82 0 0,-2-12-10 0 0,22 129 204 0 0,-12-77-206 0 0,-19-90-71 0 0,59 182 42 0 0,-47-154-55 0 0,14 32 64 0 0,2 11-50 0 0,-28-77-12 0 0,10 55 54 0 0,-12-54-43 0 0,-7-28-11 0 0,0 0 0 0 0,7 17-1 0 0,-2-12-1285 0 0,-3-1-5147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35:1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3224 0 0,'0'2'6269'0'0,"8"6"-4311"0"0,5 7-1803 0 0,-12-15 151 0 0,17 14 1230 0 0,-8-12-906 0 0,-7-1-530 0 0,0 0 1 0 0,1 0-1 0 0,-1 1 1 0 0,0-1-1 0 0,0 1 1 0 0,-1-1-1 0 0,1 1 1 0 0,4 3-1 0 0,-2-2-45 0 0,-1 1-34 0 0,2-1 33 0 0,-2-1 10 0 0,-1 0 39 0 0,1 1 0 0 0,0-2 0 0 0,0 1 1 0 0,0 0-1 0 0,0-1 0 0 0,0 0 0 0 0,0 0 1 0 0,0 0-1 0 0,1-1 0 0 0,-1 1 1 0 0,0-1-1 0 0,9 0 0 0 0,-12 0-22 0 0,12-2 159 0 0,1 3-237 0 0,-10 0 14 0 0,-1-1 0 0 0,0 1 0 0 0,0-1 0 0 0,1 0 0 0 0,-1-1 0 0 0,0 1 0 0 0,6-2 0 0 0,25-3 171 0 0,-2-18-123 0 0,-28 20-65 0 0,-1 1 11 0 0,-3 1 32 0 0,4-4-31 0 0,2 3-28 0 0,-5 2-66 0 0,2-4-1353 0 0,0 2 319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27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1 7744 0 0,'-14'5'356'0'0,"11"-4"-295"0"0,1 0-1 0 0,-1 0 0 0 0,0 0 1 0 0,1 0-1 0 0,-1-1 1 0 0,0 1-1 0 0,-4-1 1 0 0,3 0 130 0 0,0 1 0 0 0,0 0 1 0 0,-1-1-1 0 0,1 2 0 0 0,0-1 1 0 0,-5 2-1 0 0,5-1 33 0 0,-1-1-1 0 0,1 1 1 0 0,-1-1 0 0 0,1 0 0 0 0,-1-1-1 0 0,-5 1 1 0 0,-146-5 3611 0 0,151 4-3754 0 0,1 0 0 0 0,-1 1 0 0 0,0-1 0 0 0,1 1 0 0 0,-1 0 0 0 0,1 1 0 0 0,-1-1 0 0 0,1 1 1 0 0,-1 0-1 0 0,1 0 0 0 0,0 0 0 0 0,0 1 0 0 0,-6 4 0 0 0,-1 3-71 0 0,0 1 0 0 0,-18 22 0 0 0,6-7 13 0 0,19-20-24 0 0,0-1 1 0 0,0 1 0 0 0,1 0 0 0 0,-6 11 0 0 0,0 2 0 0 0,7-15 0 0 0,0 0 0 0 0,0 0 0 0 0,1 1 0 0 0,-2 5 1 0 0,-5 14-1 0 0,6-20 0 0 0,1-1 0 0 0,0 1 0 0 0,0 0 0 0 0,0 0 0 0 0,0 0 0 0 0,0 5-1 0 0,-1 6 1 0 0,0 1 0 0 0,1 0 0 0 0,0 20 0 0 0,1-33 1 0 0,0 5-3 0 0,1 0 1 0 0,-1 1-1 0 0,4 14 1 0 0,-1 1 77 0 0,1-3 53 0 0,4 3-2 0 0,-6-17-115 0 0,7 9 41 0 0,-7-11-52 0 0,13 17 62 0 0,-8-13-63 0 0,-2-2 0 0 0,1 0 0 0 0,10 10 0 0 0,-9-12-5 0 0,-4-2 13 0 0,-1 0 0 0 0,1-1 1 0 0,0 1-1 0 0,0-1 0 0 0,1 0 1 0 0,-1 0-1 0 0,0 0 0 0 0,1 0 1 0 0,5 2-1 0 0,-4-2 22 0 0,0 0-1 0 0,0 1 1 0 0,-1-1 0 0 0,6 5 0 0 0,-6-4 4 0 0,-1-1 0 0 0,0 0-1 0 0,1 0 1 0 0,-1 0 0 0 0,1 0 0 0 0,0 0 0 0 0,-1-1-1 0 0,7 2 1 0 0,72 17 257 0 0,-27-13-110 0 0,-45-6-128 0 0,-8-1 11 0 0,-1-1-58 0 0,-1 1-1 0 0,0 0 0 0 0,0-1 0 0 0,1 1 1 0 0,-1 0-1 0 0,0 0 0 0 0,1-1 0 0 0,-1 1 1 0 0,0 0-1 0 0,1 0 0 0 0,-1-1 0 0 0,1 1 0 0 0,-1 0 1 0 0,0 0-1 0 0,1 0 0 0 0,-1 0 0 0 0,1 0 1 0 0,-1 0-1 0 0,1-1 0 0 0,-1 1 0 0 0,0 0 1 0 0,1 0-1 0 0,0 1 0 0 0,10-2-3 0 0,-11 1-2 0 0,10 0-1 0 0,-7 1 10 0 0,1-1 1 0 0,-1 0-1 0 0,1 0 0 0 0,-1-1 1 0 0,0 1-1 0 0,1 0 0 0 0,-1-1 1 0 0,1 0-1 0 0,-1 0 0 0 0,0 0 1 0 0,1 0-1 0 0,-1-1 0 0 0,4-2 1 0 0,12 0 127 0 0,12-25 43 0 0,-22 20-136 0 0,-1 4-1 0 0,-7 4-39 0 0,0 1 0 0 0,0-1 1 0 0,0 1-1 0 0,0-1 0 0 0,0 0 1 0 0,0 1-1 0 0,0-1 0 0 0,0 0 1 0 0,-1 0-1 0 0,1 0 0 0 0,0 0 1 0 0,0 0-1 0 0,-1 0 0 0 0,2-2 1 0 0,2-3 4 0 0,7-8 13 0 0,-10 13-18 0 0,0-1 0 0 0,0 1 0 0 0,0 0 0 0 0,0-1-1 0 0,1 1 1 0 0,-1 0 0 0 0,0 0 0 0 0,1 0-1 0 0,-1 0 1 0 0,0 0 0 0 0,1 0 0 0 0,-1 0-1 0 0,4-1 1 0 0,-3 1 0 0 0,0-1 0 0 0,1 0 0 0 0,-1 1 0 0 0,0-1 1 0 0,0 0-1 0 0,0 0 0 0 0,0 0 0 0 0,-1-1 0 0 0,1 1 0 0 0,-1 0 0 0 0,2-3 0 0 0,-3 5 0 0 0,2-4 6 0 0,0 0-1 0 0,0 0 0 0 0,0 0 1 0 0,1 0-1 0 0,-1 1 0 0 0,4-4 1 0 0,2-3-1 0 0,6-17 119 0 0,-11 21-75 0 0,-2 5 11 0 0,-1 0-60 0 0,0 1 0 0 0,0-1-1 0 0,0 0 1 0 0,0 1 0 0 0,0-1-1 0 0,0 1 1 0 0,0-1 0 0 0,0 0-1 0 0,0 1 1 0 0,0-1-1 0 0,0 1 1 0 0,1-1 0 0 0,-1 0-1 0 0,0 1 1 0 0,0-1 0 0 0,1 0-1 0 0,2-6 53 0 0,0-19 18 0 0,-3 17-70 0 0,0-2 120 0 0,0 0 0 0 0,0 0-1 0 0,-4-16 1 0 0,-10-13 209 0 0,7 29-185 0 0,0 0 1 0 0,-1 0-1 0 0,0 1 0 0 0,-16-16 0 0 0,9 10-57 0 0,-5-4-39 0 0,14 15-49 0 0,1 0 1 0 0,-1-1-1 0 0,1 0 0 0 0,1 0 1 0 0,-7-9-1 0 0,-6-10-80 0 0,-2-1-467 0 0,15 19-527 0 0,0 3-325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49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0 2304 0 0,'17'0'101'0'0,"-16"0"-33"0"0,-1 0 1 0 0,0 0-1 0 0,1 0 0 0 0,-1 0 0 0 0,0 0 0 0 0,0 0 1 0 0,1 0-1 0 0,-1 0 0 0 0,0 0 0 0 0,1 0 1 0 0,-1 1-1 0 0,0-1 0 0 0,1 0 0 0 0,-1 0 0 0 0,0 0 1 0 0,0 0-1 0 0,1 0 0 0 0,-1 1 0 0 0,0-1 0 0 0,0 0 1 0 0,1 0-1 0 0,-1 0 0 0 0,0 1 0 0 0,0-1 0 0 0,1 0 1 0 0,-1 1-1 0 0,0-1 0 0 0,0 0 0 0 0,0 0 0 0 0,0 1 1 0 0,0-1-1 0 0,1 0 0 0 0,-1 1 0 0 0,0-1 0 0 0,0 0 1 0 0,0 1-1 0 0,0-1 0 0 0,0 0 0 0 0,0 1 0 0 0,-3 14 3204 0 0,1-8-2351 0 0,2 41 212 0 0,-13 93 0 0 0,10-118-793 0 0,0 39 1 0 0,3-41-54 0 0,-1-1 1 0 0,-6 34 0 0 0,4-38-174 0 0,-3 7 185 0 0,-3 39 0 0 0,-4 39 187 0 0,10-68-363 0 0,-10 37 1 0 0,-1 3-63 0 0,5-18-35 0 0,-4 37 2 0 0,-1 61-28 0 0,6-76 0 0 0,3-46 0 0 0,1 36 0 0 0,-8 69-3 0 0,3-54 16 0 0,1 16 41 0 0,-7 133-54 0 0,7-91 0 0 0,1-32 0 0 0,1-2 0 0 0,-1 25 0 0 0,1-2 0 0 0,6-33 0 0 0,3 189 0 0 0,-2-171 0 0 0,2 21 0 0 0,-1 42 0 0 0,1-12 0 0 0,2 7 0 0 0,0 46 0 0 0,8-93 0 0 0,-11 2-1 0 0,5 46 14 0 0,-1-53 60 0 0,1 1-22 0 0,0-21-51 0 0,4 28 0 0 0,0 8 0 0 0,-5-43 0 0 0,-2 36-4 0 0,0 14 61 0 0,2-76-46 0 0,5 35-11 0 0,-2-5 0 0 0,-3-12 0 0 0,6 47 1 0 0,6 33-20 0 0,13 93-203 0 0,-26-149 222 0 0,3 23 0 0 0,-1-70 0 0 0,24 181 0 0 0,1-14 0 0 0,-7-45 0 0 0,-15-120 0 0 0,15 87 0 0 0,10 68 0 0 0,-6-30 0 0 0,70 314-955 0 0,-82-420-2400 0 0,-3-1-1127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1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469 0 8288 0 0,'0'0'49'0'0,"-1"0"0"0"0,1 1 0 0 0,-1-1-1 0 0,1 0 1 0 0,-1 0 0 0 0,1 0 0 0 0,-1 0 0 0 0,1 0 0 0 0,0 1 0 0 0,-1-1 0 0 0,1 0 0 0 0,-1 1 0 0 0,1-1 0 0 0,0 0 0 0 0,-1 0 0 0 0,1 1 0 0 0,-1 0 0 0 0,-8 14-77 0 0,5-7 141 0 0,-4 5 398 0 0,1 1 0 0 0,-7 15-1 0 0,-18 63 1303 0 0,28-76-1564 0 0,-54 241 1860 0 0,27-100-1290 0 0,-19 126-68 0 0,19-94-479 0 0,10-55-163 0 0,10-55-62 0 0,-14 143 27 0 0,9-66-72 0 0,4-27-2 0 0,-6 38 11 0 0,-9 52 47 0 0,-4 26-63 0 0,19-119 4 0 0,3-29 18 0 0,-7 191 238 0 0,14-207-227 0 0,-4 8 20 0 0,0 26 11 0 0,6-49-50 0 0,7 226 3 0 0,16 220 37 0 0,-22-458-45 0 0,13 117-4 0 0,-2-54 0 0 0,14 179 13 0 0,-13-154 222 0 0,8 33-251 0 0,-2-19-274 0 0,54 632 268 0 0,-38-375 22 0 0,-28-337 0 0 0,5 50 0 0 0,1 23 0 0 0,0-13 0 0 0,14 133-10 0 0,3 16 144 0 0,-15-154 64 0 0,23 140-96 0 0,-9-84-76 0 0,3 10-550 0 0,-19-137 62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3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9672 0 0,'0'0'1412'0'0,"1"2"-991"0"0,24 50 1871 0 0,-17-26-1927 0 0,81 312 1625 0 0,-70-264-1994 0 0,-10-41 46 0 0,6 39 0 0 0,7 34 109 0 0,-13-69-83 0 0,3-3 994 0 0,-7-76-637 0 0,0 12-367 0 0,-3 25-86 0 0,-1-1-1 0 0,0 0 1 0 0,0-9 0 0 0,0-4-57 0 0,6-31-1 0 0,-1 7 32 0 0,7-39-34 0 0,-5 53-3 0 0,-6 25 63 0 0,-1-1 0 0 0,1 1 0 0 0,-1 0 0 0 0,0-1 0 0 0,1-6 0 0 0,-2 10-46 0 0,0 1 73 0 0,0 0 0 0 0,0 0 0 0 0,0 0 0 0 0,0 0 0 0 0,0 0 0 0 0,0 0-1 0 0,0 0 1 0 0,0 0 0 0 0,0 0 0 0 0,0 0 0 0 0,0 0 0 0 0,0 0 0 0 0,0 0 0 0 0,0-1 0 0 0,0 1 0 0 0,0 0 0 0 0,0 0 0 0 0,0 0 0 0 0,0 0 0 0 0,0 0 0 0 0,0 0 0 0 0,0 0 0 0 0,0 0 0 0 0,0 0 0 0 0,0 0 0 0 0,0 0 0 0 0,0 0-1 0 0,1 0 1 0 0,-1 0 0 0 0,0 0 0 0 0,0 0 0 0 0,0 0 0 0 0,0 0 0 0 0,0 0 0 0 0,0 0 0 0 0,0 0 0 0 0,0 0 0 0 0,0 0 0 0 0,0 0 0 0 0,0 0 0 0 0,0 0 0 0 0,0 0 0 0 0,0 0 0 0 0,0 0 0 0 0,0 0 0 0 0,0 0 0 0 0,0 0 0 0 0,0 0 0 0 0,0 0-1 0 0,1 0 1 0 0,-1 0 0 0 0,0 0 0 0 0,0 0 0 0 0,0 0 0 0 0,0 0 0 0 0,0 0 0 0 0,0 0 0 0 0,0 0 0 0 0,0 1 0 0 0,0-1 0 0 0,0 0 0 0 0,0 0 0 0 0,0 0 0 0 0,0 0 0 0 0,0 0 0 0 0,0 0 0 0 0,0 0 0 0 0,3-2 10 0 0,8 9-241 0 0,-7-4 223 0 0,0 0 0 0 0,0 1 0 0 0,0 0 0 0 0,-1-1 0 0 0,1 1 0 0 0,-1 1-1 0 0,0-1 1 0 0,0 0 0 0 0,-1 1 0 0 0,0-1 0 0 0,1 1 0 0 0,-1 0 0 0 0,2 8-1 0 0,-1-2-1 0 0,0 0 0 0 0,1 0 0 0 0,0-1 0 0 0,1 1 0 0 0,7 11 0 0 0,9 19 13 0 0,-15-28-2 0 0,0 0 0 0 0,14 22 0 0 0,29 28 0 0 0,-46-59 0 0 0,-3-3 1 0 0,1-1 0 0 0,-1 1 0 0 0,0-1 0 0 0,1 0 0 0 0,-1 1 0 0 0,1-1 0 0 0,-1 0 0 0 0,1 1 0 0 0,-1-1 0 0 0,1 0 0 0 0,-1 1 0 0 0,0-1 0 0 0,1 0 0 0 0,0 0 0 0 0,-1 0 0 0 0,1 1-1 0 0,0-2 13 0 0,1 1-1 0 0,-1-1 1 0 0,0 1-1 0 0,0-1 1 0 0,0 1-1 0 0,0-1 1 0 0,-1 0-1 0 0,1 0 1 0 0,0 1-1 0 0,0-1 1 0 0,0 0-1 0 0,0 0 0 0 0,-1 0 1 0 0,1 0-1 0 0,-1 0 1 0 0,1 0-1 0 0,0 0 1 0 0,-1 0-1 0 0,1-1 1 0 0,8-23 137 0 0,-8 6-31 0 0,0 1 0 0 0,-2-1-1 0 0,-3-28 1 0 0,0 7 100 0 0,1 18-60 0 0,-1 0 0 0 0,-1 0 1 0 0,0 0-1 0 0,-10-20 0 0 0,5 12 142 0 0,-7-33-1 0 0,13 43-229 0 0,-19-119 279 0 0,16-28-350 0 0,7 107-1648 0 0,0 52 168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4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0 242 4144 0 0,'1'2'2493'0'0,"1"1"-2144"0"0,0-1 0 0 0,0 1 1 0 0,0 0-1 0 0,1 0 0 0 0,-1-1 0 0 0,1 0 0 0 0,-1 1 0 0 0,1-1 0 0 0,0 0 1 0 0,0 0-1 0 0,5 2 0 0 0,14 12 401 0 0,-17-12-529 0 0,1 0-1 0 0,-1-1 1 0 0,1 1-1 0 0,5 2 1 0 0,-6-4-58 0 0,0 1 0 0 0,0 0 0 0 0,9 7 0 0 0,8 10 105 0 0,-13-15-208 0 0,-7-4-50 0 0,-1 0-6 0 0,0-1-1 0 0,-1 1 0 0 0,1-1 1 0 0,0 0-1 0 0,0 1 0 0 0,0-1 1 0 0,0 0-1 0 0,0 0 0 0 0,0 1 1 0 0,0-1-1 0 0,0 0 1 0 0,0 0-1 0 0,0 0 0 0 0,-1 0 1 0 0,1-1-1 0 0,0 1 0 0 0,0 0 1 0 0,0 0-1 0 0,0 0 1 0 0,1-1-1 0 0,1 0 16 0 0,-1 1 1 0 0,1-1-1 0 0,-1 0 1 0 0,1 0-1 0 0,-1 0 0 0 0,0 0 1 0 0,1-1-1 0 0,-1 1 1 0 0,0 0-1 0 0,0-1 0 0 0,0 0 1 0 0,0 1-1 0 0,2-4 1 0 0,21-28 472 0 0,-19 24-373 0 0,-4 5-78 0 0,-1-1 1 0 0,1 0 0 0 0,0 0-1 0 0,-1 0 1 0 0,0 0 0 0 0,0 0-1 0 0,-1-1 1 0 0,0 1 0 0 0,1 0-1 0 0,-2 0 1 0 0,0-7 0 0 0,1-6 10 0 0,-1 13-38 0 0,1 1 0 0 0,-1-1 0 0 0,0 0 0 0 0,-1 0 1 0 0,1 0-1 0 0,-1 1 0 0 0,0-1 0 0 0,-2-5 1 0 0,-9-20 75 0 0,11 23-30 0 0,0 1 1 0 0,-1-1-1 0 0,0 1 0 0 0,-7-9 0 0 0,-4-10 183 0 0,12 20-166 0 0,0 0 1 0 0,0 0-1 0 0,0 0 0 0 0,-1 1 0 0 0,0-1 1 0 0,0 1-1 0 0,0 0 0 0 0,0 0 0 0 0,-1 0 1 0 0,0 0-1 0 0,1 1 0 0 0,-1-1 0 0 0,-6-3 0 0 0,9 7-42 0 0,0-1 0 0 0,0 1 0 0 0,0-1 0 0 0,0 1 0 0 0,0 0 0 0 0,0-1 0 0 0,0 1 0 0 0,-1 0 0 0 0,1 0-1 0 0,0 0 1 0 0,0 0 0 0 0,0 0 0 0 0,0 0 0 0 0,0 0 0 0 0,0 0 0 0 0,0 1 0 0 0,-1-1 0 0 0,1 0 0 0 0,0 1-1 0 0,0-1 1 0 0,0 1 0 0 0,0-1 0 0 0,-2 2 0 0 0,0-1 35 0 0,3 0-58 0 0,-1-1 0 0 0,1 0-1 0 0,0 1 1 0 0,-1-1-1 0 0,1 0 1 0 0,0 1-1 0 0,-1-1 1 0 0,1 1-1 0 0,0-1 1 0 0,0 1-1 0 0,-1-1 1 0 0,1 0-1 0 0,0 1 1 0 0,0-1 0 0 0,0 1-1 0 0,0-1 1 0 0,-1 1-1 0 0,1 0 1 0 0,-1 2 18 0 0,-7 9-19 0 0,0 1-1 0 0,1 0 1 0 0,0 0 0 0 0,0 1 0 0 0,2-1 0 0 0,0 2 0 0 0,-4 14-1 0 0,4-5-8 0 0,-9 52-5 0 0,13-66 6 0 0,0 1 1 0 0,1 0-1 0 0,0 0 1 0 0,4 20-1 0 0,-2-5 68 0 0,-1-20-53 0 0,-1 1 0 0 0,1-1 0 0 0,0 0 0 0 0,3 7-1 0 0,-1-3-9 0 0,2 5 76 0 0,11 25 0 0 0,-10-29-60 0 0,0 0-1 0 0,1 0 0 0 0,0 0 0 0 0,0-1 0 0 0,1 0 0 0 0,1 0 0 0 0,0-1 0 0 0,17 14 0 0 0,-22-19-13 0 0,0-1-1 0 0,1 0 0 0 0,-1 0 0 0 0,0 0 1 0 0,1-1-1 0 0,0 1 0 0 0,0-1 0 0 0,-1 0 1 0 0,1-1-1 0 0,1 1 0 0 0,-1-1 0 0 0,0 0 1 0 0,0 0-1 0 0,0-1 0 0 0,0 1 1 0 0,11-2-1 0 0,17-1 75 0 0,-28 2-228 0 0,0 0 0 0 0,0 0 1 0 0,0-1-1 0 0,0 1 0 0 0,1-1 0 0 0,-1 0 1 0 0,0-1-1 0 0,-1 1 0 0 0,6-3 0 0 0,3-4-1419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4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5528 0 0,'0'0'3845'0'0,"0"1"-3234"0"0,1 3-378 0 0,-1-1 0 0 0,1 1 1 0 0,0-1-1 0 0,0 1 0 0 0,0-1 1 0 0,0 0-1 0 0,1 1 0 0 0,3 5 1 0 0,-3-6-2 0 0,0 1 1 0 0,0 0-1 0 0,-1 0 1 0 0,1 0-1 0 0,-1 0 1 0 0,2 8 0 0 0,2 15 291 0 0,-4-21-407 0 0,1 1 0 0 0,-1 0 0 0 0,0 8 0 0 0,-1 16 227 0 0,4 145 1080 0 0,9-1-537 0 0,-5-125-689 0 0,-5-35-126 0 0,2 25 1 0 0,-3-16-19 0 0,1 0 0 0 0,5 25-1 0 0,0 3-5 0 0,-7-39-20 0 0,0 1 0 0 0,2-1 0 0 0,4 17 0 0 0,-6-28-24 0 0,0 0-1 0 0,0 1 0 0 0,0-1 0 0 0,-1 0 0 0 0,1 1 0 0 0,0-1 1 0 0,-1 0-1 0 0,0 1 0 0 0,1-1 0 0 0,-1 1 0 0 0,0-1 1 0 0,-1 1-1 0 0,1-1 0 0 0,0 0 0 0 0,-1 1 0 0 0,1-1 0 0 0,-1 0 1 0 0,1 1-1 0 0,-1-1 0 0 0,-2 5 0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5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87 10968 0 0,'-4'-3'993'0'0,"-5"-2"-1039"0"0,-5-2 909 0 0,-1 0 1 0 0,1-2-1 0 0,-25-18 1 0 0,34 23-703 0 0,0 1 0 0 0,0 0 0 0 0,-1 0 0 0 0,1 0 0 0 0,-1 1 0 0 0,1 0-1 0 0,-1 0 1 0 0,0 0 0 0 0,0 1 0 0 0,0 0 0 0 0,0 0 0 0 0,0 0 0 0 0,-7 1 0 0 0,10 0-131 0 0,-1 1 0 0 0,1-1 0 0 0,-1 1 0 0 0,1 0 0 0 0,-1 0 0 0 0,1 0 0 0 0,0 1 0 0 0,-1-1 0 0 0,1 1 0 0 0,0 0 0 0 0,0 0 0 0 0,0 0 0 0 0,0 0 0 0 0,0 1 0 0 0,-4 4 0 0 0,0 1 12 0 0,0 0-1 0 0,0 1 1 0 0,-11 18 0 0 0,9-12-2 0 0,1 1 1 0 0,1 1-1 0 0,0-1 1 0 0,-5 22-1 0 0,9-26-26 0 0,1 0 0 0 0,0-1 0 0 0,1 1 0 0 0,0 0 0 0 0,1 0 0 0 0,0 0 0 0 0,1-1 0 0 0,1 1 0 0 0,0 0 0 0 0,0-1-1 0 0,1 1 1 0 0,0-1 0 0 0,1 0 0 0 0,1 0 0 0 0,0 0 0 0 0,0 0 0 0 0,1-1 0 0 0,0 0 0 0 0,1 0 0 0 0,0-1 0 0 0,0 0-1 0 0,11 10 1 0 0,39 28 104 0 0,-53-43-114 0 0,0-1 0 0 0,0 0 0 0 0,0 0 0 0 0,0 0 0 0 0,1 0 1 0 0,-1-1-1 0 0,1 0 0 0 0,0 0 0 0 0,0 0 0 0 0,0 0 0 0 0,-1-1 0 0 0,2 0 0 0 0,-1 0 1 0 0,0 0-1 0 0,0-1 0 0 0,9 0 0 0 0,-10 0-690 0 0,1-1 0 0 0,-1 0 1 0 0,0 0-1 0 0,1 0 0 0 0,-1 0 0 0 0,0-1 1 0 0,5-1-1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5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5984 0 0,'0'0'1098'0'0,"0"2"-595"0"0,1 13 371 0 0,1-1 0 0 0,5 25 0 0 0,-3-20-321 0 0,3 25-1 0 0,24 274 3425 0 0,-31-317-3970 0 0,6 53 519 0 0,15 113 703 0 0,-16-132-1041 0 0,3 20 59 0 0,1 4 788 0 0,-15-71-583 0 0,-10-62-298 0 0,12 59-154 0 0,3 10 0 0 0,0 1 0 0 0,0 0 0 0 0,0 0 0 0 0,0-1 0 0 0,1 1 0 0 0,-1 0 0 0 0,1-1 0 0 0,1 1 0 0 0,-1-1 0 0 0,0 1 0 0 0,1 0 0 0 0,0 0 0 0 0,2-6 0 0 0,-1 4 0 0 0,-1 1 0 0 0,0-1 0 0 0,1 1 0 0 0,-1-8 0 0 0,3-11 0 0 0,2 1 0 0 0,-2 8 0 0 0,10-29 0 0 0,-10 34-7 0 0,0 1-1 0 0,1 0 1 0 0,0 0-1 0 0,0 0 0 0 0,1 1 1 0 0,8-10-1 0 0,-3 5 5 0 0,-7 9-3 0 0,-1 0 0 0 0,1 0 1 0 0,0 1-1 0 0,0-1 0 0 0,0 1 0 0 0,5-4 0 0 0,-7 6 0 0 0,0 0 0 0 0,1 0 0 0 0,-1 0 0 0 0,0 1 0 0 0,1-1 0 0 0,-1 1 0 0 0,0-1 0 0 0,1 1 0 0 0,-1 0 0 0 0,1 0 0 0 0,-1 0 0 0 0,1 0 0 0 0,-1 0 0 0 0,1 0 0 0 0,-1 1 0 0 0,0-1 0 0 0,1 1-1 0 0,2 1 1 0 0,1 1-5 0 0,0 0-1 0 0,-1 1 0 0 0,0-1 0 0 0,9 8 0 0 0,-1 0 11 0 0,-11-9 1 0 0,1 0 0 0 0,-1 0 0 0 0,0 0 1 0 0,0 1-1 0 0,0-1 0 0 0,3 6 0 0 0,3 4-13 0 0,-1-2 2 0 0,-1 0 0 0 0,1 0 0 0 0,-2 0 0 0 0,1 1-1 0 0,-2-1 1 0 0,1 1 0 0 0,-2 1 0 0 0,4 12-1 0 0,1 16-29 0 0,3 40-1 0 0,-9-62 10 0 0,2 25-5165 0 0,1-23-569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6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19 127 3224 0 0,'1'1'240'0'0,"37"60"6363"0"0,-29-46-6418 0 0,-7-13 23 0 0,0 1 1 0 0,0 0 0 0 0,0-1 0 0 0,0 0-1 0 0,5 4 1 0 0,3 2 179 0 0,-8-5-222 0 0,1-1 0 0 0,-1 0 1 0 0,1 0-1 0 0,0 0 1 0 0,-1 0-1 0 0,1-1 1 0 0,0 1-1 0 0,0-1 0 0 0,1 0 1 0 0,4 2-1 0 0,-6-3-115 0 0,-1 1 1 0 0,1-1-1 0 0,0 1 0 0 0,-1-1 0 0 0,1 0 0 0 0,0 0 0 0 0,-1 0 0 0 0,1 0 0 0 0,0 0 0 0 0,0 0 0 0 0,-1-1 0 0 0,1 1 0 0 0,0 0 1 0 0,-1-1-1 0 0,1 1 0 0 0,-1-1 0 0 0,1 0 0 0 0,-1 0 0 0 0,1 1 0 0 0,-1-1 0 0 0,2-1 0 0 0,2-3 65 0 0,-1 1-58 0 0,0 0 1 0 0,0 1 0 0 0,0-2 0 0 0,0 1-1 0 0,-1 0 1 0 0,0-1 0 0 0,0 0-1 0 0,0 1 1 0 0,-1-1 0 0 0,4-11 0 0 0,2-8 59 0 0,-6 19-107 0 0,0-1 1 0 0,-1 0-1 0 0,1 0 0 0 0,-1 0 1 0 0,1-10-1 0 0,-2 7 8 0 0,0 3 10 0 0,0 0-1 0 0,0 0 1 0 0,-1 0-1 0 0,-2-11 1 0 0,2 15-19 0 0,1 0 1 0 0,-1 1 0 0 0,0-1 0 0 0,1 0 0 0 0,-1 1 0 0 0,0-1 0 0 0,0 1 0 0 0,0-1 0 0 0,-1 1 0 0 0,1-1 0 0 0,0 1 0 0 0,0 0-1 0 0,-1 0 1 0 0,1-1 0 0 0,-1 1 0 0 0,1 0 0 0 0,-1 0 0 0 0,1 1 0 0 0,-1-1 0 0 0,-3-1 0 0 0,-6-3 345 0 0,0 0 1 0 0,-18-11-1 0 0,27 14-325 0 0,0 2 0 0 0,0-1-1 0 0,0 0 1 0 0,0 0 0 0 0,0 1 0 0 0,0-1 0 0 0,0 1-1 0 0,-1-1 1 0 0,1 1 0 0 0,0 0 0 0 0,0 0-1 0 0,0 0 1 0 0,0 0 0 0 0,0 0 0 0 0,0 1-1 0 0,-1-1 1 0 0,1 1 0 0 0,0-1 0 0 0,0 1 0 0 0,0 0-1 0 0,-3 1 1 0 0,2 0-13 0 0,0 0-1 0 0,0 0 1 0 0,0 0-1 0 0,0 0 1 0 0,1 0-1 0 0,-1 0 1 0 0,1 1 0 0 0,-1-1-1 0 0,1 1 1 0 0,0 0-1 0 0,0-1 1 0 0,-3 7-1 0 0,1-1 31 0 0,-2 5 12 0 0,0 0 0 0 0,1 0 0 0 0,0 0-1 0 0,-3 16 1 0 0,4-8 11 0 0,-4 19 149 0 0,1 0 1 0 0,-1 65-1 0 0,8-87-91 0 0,1-1 1 0 0,1 0-1 0 0,0 1 0 0 0,10 31 1 0 0,-9-39-112 0 0,0 0 0 0 0,1 0-1 0 0,1-1 1 0 0,0 0 0 0 0,0 0 0 0 0,0 0 0 0 0,1-1 0 0 0,1 0 0 0 0,12 14-1 0 0,-15-19-7 0 0,0-1 0 0 0,-1 0-1 0 0,1 1 1 0 0,0-1 0 0 0,1 0-1 0 0,-1-1 1 0 0,0 1-1 0 0,0-1 1 0 0,1 0 0 0 0,-1 0-1 0 0,0 0 1 0 0,6 0 0 0 0,7 0-62 0 0,30-2 0 0 0,-34 0-508 0 0,1 0 1 0 0,20-5-1 0 0,-7-5-6062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6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13 9728 0 0,'0'0'744'0'0,"4"-13"3734"0"0,-6 18-4138 0 0,1 0 0 0 0,-1 0 0 0 0,1 0-1 0 0,-2 10 1 0 0,-1 5-71 0 0,-5 18 236 0 0,0 0-1 0 0,-4 62 0 0 0,3 2-77 0 0,-3 42 154 0 0,6-17-37 0 0,0-44-597 0 0,1-2 16 0 0,3-44 189 0 0,1-29-123 0 0,1 1 0 0 0,1-1 1 0 0,0 0-1 0 0,0 9 0 0 0,0-13-27 0 0,0 1 0 0 0,0 0 0 0 0,0 0-1 0 0,-2 6 1 0 0,0 7-275 0 0,2-16 9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7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10080 0 0,'0'0'768'0'0,"2"1"-535"0"0,9 7 20 0 0,-9-6-53 0 0,0 0 0 0 0,1-1 0 0 0,-1 1 0 0 0,0 0 0 0 0,0 0 0 0 0,0 0 0 0 0,0 0 0 0 0,3 5 0 0 0,10 24 782 0 0,-1 1 0 0 0,11 41 0 0 0,61 278 1301 0 0,-69-275-2155 0 0,-7-30-25 0 0,20 54 1 0 0,-11-43-5 0 0,10 26 210 0 0,-23-63-442 0 0,-5-17 25 0 0,0 1-1 0 0,0 0 1 0 0,1 0 0 0 0,-1-1 0 0 0,1 1 0 0 0,3 5-1 0 0,-1-6-1249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28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5760 0 0,'0'0'520'0'0,"5"10"1272"0"0,-3 1-989 0 0,0 0 1 0 0,-1 0-1 0 0,-1 0 0 0 0,-1 22 1 0 0,0 1 635 0 0,-7 56-33 0 0,3-29-859 0 0,0-7 260 0 0,5-53-639 0 0,0 1-10 0 0,0 14 326 0 0,0-14-295 0 0,0-1-135 0 0,0 8-44 0 0,-6 11-10 0 0,4-12 0 0 0,2-4 0 0 0,0 0 0 0 0,0-1 0 0 0,-1 1 0 0 0,1 0 0 0 0,-1-1 0 0 0,-2 7 0 0 0,1 0 0 0 0,-8 22 183 0 0,5-24 234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7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9528 0 0,'0'0'1609'0'0,"1"-2"-1298"0"0,3-3-263 0 0,0-1 0 0 0,1 1 0 0 0,0 0 0 0 0,0 1 0 0 0,0-1 0 0 0,1 1 0 0 0,0 0 0 0 0,-1 0 0 0 0,1 0 0 0 0,8-2 0 0 0,25-19-614 0 0,-20 13-2174 0 0,6 4-978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7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23 256 10800 0 0,'-1'7'128'0'0,"0"0"0"0"0,0 0 0 0 0,1 0 0 0 0,0 0 0 0 0,1 0 0 0 0,-1 0 1 0 0,1 0-1 0 0,2 7 0 0 0,-1-3 275 0 0,0 1 1 0 0,0 13 0 0 0,-1-2 996 0 0,8 41 1 0 0,-5-42-727 0 0,-3-13-350 0 0,1-1 0 0 0,1 0 0 0 0,0 0 0 0 0,0 0-1 0 0,7 13 1490 0 0,-27-36-1230 0 0,15 13-546 0 0,0 0 0 0 0,0-1-1 0 0,1 1 1 0 0,-1-1 0 0 0,1 1 0 0 0,0-1-1 0 0,-1-2 1 0 0,-7-13 49 0 0,5 12-79 0 0,1-1-1 0 0,0 0 1 0 0,0 0 0 0 0,0 0-1 0 0,1-1 1 0 0,0 1-1 0 0,0 0 1 0 0,-1-12 0 0 0,0-64-28 0 0,3 70 18 0 0,1-8-192 0 0,1 0 0 0 0,8-34 0 0 0,-6 41-65 0 0,1 0 0 0 0,9-20 0 0 0,-6 14-143 0 0,-3 10-104 0 0,1-1-1 0 0,0 1 1 0 0,1 0-1 0 0,8-10 1 0 0,30-33-3675 0 0,-41 49 3933 0 0,18-18-1637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8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7368 0 0,'0'0'914'0'0,"1"2"-107"0"0,1 6 42 0 0,0 1 1 0 0,1 15-1 0 0,3 16 310 0 0,4 14-153 0 0,4 90 0 0 0,1 70 869 0 0,8 47-167 0 0,-18-215-1513 0 0,-2-23-16 0 0,1 25 1 0 0,-1-24-39 0 0,-2-20 1 0 0,-1 0-1 0 0,1 1 1 0 0,-1-1 0 0 0,0 0 0 0 0,0 5 0 0 0,-3-9 126 0 0,2 0-257 0 0,1 0 1 0 0,0 0-1 0 0,0 0 0 0 0,-1 0 1 0 0,1 1-1 0 0,0-1 0 0 0,0 0 1 0 0,-1 0-1 0 0,1 0 0 0 0,0 0 1 0 0,0 0-1 0 0,-1 0 0 0 0,1 0 1 0 0,0 0-1 0 0,-1-1 1 0 0,1 1-1 0 0,0 0 0 0 0,0 0 1 0 0,-1 0-1 0 0,1 0 0 0 0,0 0 1 0 0,0 0-1 0 0,0 0 0 0 0,-1-1 1 0 0,1 1-1 0 0,0 0 0 0 0,-1-2 25 0 0,-3-7 91 0 0,0-1 0 0 0,1 0 1 0 0,0-1-1 0 0,-2-16 0 0 0,3 12-127 0 0,1 9 0 0 0,0-1 0 0 0,0 1 0 0 0,1-1 0 0 0,0 1 0 0 0,0-1 0 0 0,1 1 0 0 0,2-11 0 0 0,0 0 1 0 0,-3 15-3 0 0,0-1 1 0 0,1 1-1 0 0,0-1 0 0 0,-1 1 1 0 0,1-1-1 0 0,2-4 1 0 0,-1 4-14 0 0,49-82-498 0 0,-42 71 388 0 0,1 0-1 0 0,1 1 1 0 0,23-22-1 0 0,-29 31 88 0 0,-1 1-1 0 0,0-1 1 0 0,1 1-1 0 0,0 0 1 0 0,0 1-1 0 0,0-1 1 0 0,0 1-1 0 0,0 0 1 0 0,0 0-1 0 0,1 0 1 0 0,-1 1-1 0 0,0 0 0 0 0,1 0 1 0 0,6 0-1 0 0,-5 1 20 0 0,0 1 0 0 0,-1-1 1 0 0,1 1-1 0 0,0 1 0 0 0,-1-1 0 0 0,1 1 0 0 0,-1 0 0 0 0,0 1 0 0 0,0-1 0 0 0,0 1 0 0 0,8 6 0 0 0,-3-2 9 0 0,0 0 1 0 0,-1 1-1 0 0,-1 1 0 0 0,1-1 1 0 0,-1 1-1 0 0,-1 1 0 0 0,13 18 1 0 0,-15-21 9 0 0,-2 2 0 0 0,1-1 0 0 0,-1 0 1 0 0,-1 1-1 0 0,1 0 0 0 0,-1-1 0 0 0,-1 1 1 0 0,0 1-1 0 0,0-1 0 0 0,-1 0 0 0 0,1 14 0 0 0,-2 0-19 0 0,1-11 62 0 0,-1 0-1 0 0,0 0 0 0 0,-1 0 1 0 0,0 0-1 0 0,-1-1 1 0 0,0 1-1 0 0,-6 16 0 0 0,-2-1 105 0 0,8-20-71 0 0,0 1-1 0 0,-1-1 0 0 0,-6 11 0 0 0,-7 8 151 0 0,12-17-150 0 0,0-1 0 0 0,-1-1-1 0 0,0 1 1 0 0,-1-1 0 0 0,1 1 0 0 0,-1-1 0 0 0,-13 10-1 0 0,11-10 20 0 0,-1-1-1 0 0,0 0 1 0 0,-17 7-1 0 0,23-11-69 0 0,-1-1 0 0 0,0 1 0 0 0,0-1 0 0 0,0 0 0 0 0,0 0 0 0 0,0-1 0 0 0,0 1 0 0 0,0-1 0 0 0,0 0 0 0 0,0 0 0 0 0,0 0 0 0 0,-7-1 0 0 0,3-1 9 0 0,4 1-13 0 0,-1 0 0 0 0,0 0 0 0 0,0 0 0 0 0,0-1 0 0 0,1 0 0 0 0,-1 0 0 0 0,1 0 0 0 0,0 0 0 0 0,-1-1 0 0 0,-6-5 0 0 0,8 6-19 0 0,-4-4-18 0 0,0-1 0 0 0,0 1-1 0 0,0-1 1 0 0,1 0 0 0 0,0 0 0 0 0,1-1 0 0 0,-9-13-1 0 0,5 3-83 0 0,5 11-310 0 0,0 0 1 0 0,0-1-1 0 0,1 1 1 0 0,-4-13-1 0 0,3 1-626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9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19 171 2304 0 0,'-1'4'467'0'0,"0"-1"30"0"0,0-1 0 0 0,0 0 0 0 0,0 1 0 0 0,0-1 0 0 0,0 1 0 0 0,1-1 1 0 0,-1 1-1 0 0,1-1 0 0 0,0 1 0 0 0,-1-1 0 0 0,1 1 0 0 0,0 0 1 0 0,0-1-1 0 0,1 1 0 0 0,0 2 0 0 0,3 10-146 0 0,0 0 0 0 0,2-1 0 0 0,0 1 0 0 0,0-1-1 0 0,2-1 1 0 0,0 1 0 0 0,0-1 0 0 0,1-1 0 0 0,0 0 0 0 0,1 0 0 0 0,16 14 0 0 0,-23-23-321 0 0,-1-1 0 0 0,1 0 0 0 0,0 0 0 0 0,0 0 0 0 0,0 0 0 0 0,0 0 0 0 0,0-1 1 0 0,0 1-1 0 0,1-1 0 0 0,-1 0 0 0 0,0 0 0 0 0,7 1 0 0 0,-8-2-13 0 0,0 0-1 0 0,0 0 1 0 0,0 0-1 0 0,0 0 0 0 0,0-1 1 0 0,0 1-1 0 0,0-1 1 0 0,-1 1-1 0 0,1-1 1 0 0,0 0-1 0 0,0 0 1 0 0,0 1-1 0 0,-1-1 1 0 0,1 0-1 0 0,0-1 1 0 0,-1 1-1 0 0,1 0 0 0 0,-1 0 1 0 0,1-1-1 0 0,-1 1 1 0 0,0-1-1 0 0,1 1 1 0 0,1-4-1 0 0,3-5 69 0 0,-1 4-50 0 0,-1 0 0 0 0,0 0 0 0 0,0-1 0 0 0,-1 1 0 0 0,1-1 0 0 0,-2 0 0 0 0,1 0 0 0 0,-1-1 0 0 0,3-12 0 0 0,-3-2-7 0 0,-1 0 1 0 0,-2-42-1 0 0,-1 41 16 0 0,-2-13 19 0 0,0 20-53 0 0,3 10 59 0 0,0 0-1 0 0,0 0 1 0 0,-1 1 0 0 0,0-1-1 0 0,-1 0 1 0 0,-4-9-1 0 0,3 9 100 0 0,1 1-1 0 0,-1 0 0 0 0,0-1 0 0 0,0 1 1 0 0,0 0-1 0 0,-1 1 0 0 0,1-1 0 0 0,-1 1 0 0 0,-1 0 1 0 0,1 0-1 0 0,-6-2 0 0 0,9 4-126 0 0,0 1-1 0 0,0 0 1 0 0,-1 0-1 0 0,1 0 1 0 0,0 0-1 0 0,-1 0 1 0 0,1 0 0 0 0,0 1-1 0 0,-1-1 1 0 0,1 1-1 0 0,-1 0 1 0 0,1 0-1 0 0,-1 0 1 0 0,1 0 0 0 0,-1 0-1 0 0,1 0 1 0 0,-1 1-1 0 0,1-1 1 0 0,-1 1-1 0 0,1-1 1 0 0,0 1-1 0 0,-1 0 1 0 0,1 0 0 0 0,0 0-1 0 0,-4 3 1 0 0,2-2-37 0 0,-1 1 0 0 0,0 0-1 0 0,1 1 1 0 0,0-1 0 0 0,0 1 0 0 0,0 0 0 0 0,0 0 0 0 0,1 0 0 0 0,-1 0 0 0 0,1 1 0 0 0,0 0 0 0 0,0-1 0 0 0,1 1 0 0 0,-1 0 0 0 0,1 0-1 0 0,-1 6 1 0 0,-5 14 0 0 0,-1 4 39 0 0,-6 34 1 0 0,12-37 43 0 0,2 1-1 0 0,0-1 1 0 0,1 1 0 0 0,2-1-1 0 0,1 1 1 0 0,1-1 0 0 0,11 37-1 0 0,-12-52-41 0 0,0 0 0 0 0,1-1 0 0 0,1 0 0 0 0,0 1-1 0 0,0-2 1 0 0,10 14 0 0 0,1-1 41 0 0,28 27 0 0 0,-40-45-77 0 0,0 0 1 0 0,0-1-1 0 0,1 0 1 0 0,-1 0-1 0 0,1 0 1 0 0,0 0 0 0 0,0-1-1 0 0,0 0 1 0 0,0 0-1 0 0,0 0 1 0 0,11 2-1 0 0,-4-2 20 0 0,0-1 0 0 0,0 0 0 0 0,1 0 0 0 0,15-2-1 0 0,-19 0-78 0 0,-1 0 0 0 0,0-1-1 0 0,1 0 1 0 0,-1-1 0 0 0,0 1-1 0 0,0-1 1 0 0,0-1 0 0 0,7-4-1 0 0,18-11-4045 0 0,-24 14 1931 0 0,14-10-4200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9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88 492 11952 0 0,'0'0'1082'0'0,"0"2"-890"0"0,0 10-29 0 0,1-4 50 0 0,-1 0-1 0 0,0 0 1 0 0,-1-1 0 0 0,0 1 0 0 0,0 0-1 0 0,-4 13 1 0 0,3-13-97 0 0,0 0 1 0 0,0 1-1 0 0,1-1 0 0 0,1 1 0 0 0,0 0 1 0 0,0-1-1 0 0,0 1 0 0 0,3 12 0 0 0,0 22 176 0 0,-2-17 0 0 0,7 39 0 0 0,-3-28-45 0 0,-3-20-137 0 0,1-1 0 0 0,0 0 0 0 0,1 1-1 0 0,0-1 1 0 0,1-1 0 0 0,8 17-1 0 0,14 21-1366 0 0</inkml:trace>
  <inkml:trace contextRef="#ctx0" brushRef="#br0" timeOffset="1">27 54 6912 0 0,'0'0'672'0'0,"-26"5"8175"0"0,26-18-8847 0 0,5 6 88 0 0,-5-6-911 0 0,8 7-177 0 0,-4-7-40 0 0,5 7-8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6:59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11168 0 0,'-1'1'97'0'0,"0"1"0"0"0,1 0-1 0 0,-1-1 1 0 0,0 1 0 0 0,1 0 0 0 0,-1 0 0 0 0,1-1 0 0 0,0 1 0 0 0,0 0 0 0 0,-1 0 0 0 0,1-1 0 0 0,1 5 0 0 0,3 25-118 0 0,-2-17 399 0 0,20 169 2625 0 0,68 486 1156 0 0,-80-592-4071 0 0,-6-42-54 0 0,1 1 0 0 0,1-1-1 0 0,14 38 1 0 0,-17-65-242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0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7832 0 0,'0'0'602'0'0,"9"1"1078"0"0,-4 0-1089 0 0,0 0 0 0 0,0-1 0 0 0,0 0 0 0 0,0 0 0 0 0,0 0 0 0 0,0 0 0 0 0,1-1 0 0 0,-1 0-1 0 0,0 0 1 0 0,0 0 0 0 0,7-3 0 0 0,9-5-586 0 0,26-13 0 0 0,-29 12 426 0 0,44-21-474 0 0,-37 22 31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0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3224 0 0,'0'8'288'0'0,"8"39"4097"0"0,-3 50-628 0 0,3 12-2013 0 0,0 12-235 0 0,0-23-440 0 0,-6-28-363 0 0,20 386 2027 0 0,-14-366-2325 0 0,-7-82-313 0 0,4 39 770 0 0,-18-76-546 0 0,6 5-358 0 0,1-1 1 0 0,2 1-1 0 0,0-1 0 0 0,2-1 1 0 0,1 1-1 0 0,3-43 0 0 0,7 27-169 0 0,-1 7-24 0 0,0-2-263 0 0,26-68 0 0 0,-31 97 437 0 0,5-12-58 0 0,1 1 0 0 0,1 1 0 0 0,1 0 0 0 0,0 0 0 0 0,26-28 0 0 0,-32 39 105 0 0,1 1 1 0 0,-1 0-1 0 0,1 1 0 0 0,0-1 0 0 0,0 1 0 0 0,8-4 0 0 0,13-9-66 0 0,-22 14 59 0 0,1 0 1 0 0,-1 0-1 0 0,1 0 0 0 0,0 1 0 0 0,0-1 0 0 0,0 1 1 0 0,0 1-1 0 0,0-1 0 0 0,0 1 0 0 0,0 0 1 0 0,0 1-1 0 0,1-1 0 0 0,-1 1 0 0 0,12 1 0 0 0,-14 1 7 0 0,0 0-1 0 0,1 0 0 0 0,-1 0 1 0 0,0 0-1 0 0,0 0 0 0 0,0 1 1 0 0,-1 0-1 0 0,6 4 0 0 0,-8-6 9 0 0,1 1 0 0 0,0-1 0 0 0,-1 1 0 0 0,1 0 0 0 0,-1-1 0 0 0,0 1 0 0 0,1 0 0 0 0,-1 0-1 0 0,0 0 1 0 0,0 0 0 0 0,0 0 0 0 0,-1 0 0 0 0,1 0 0 0 0,0 0 0 0 0,-1 1 0 0 0,1-1 0 0 0,-1 0 0 0 0,0 4-1 0 0,-1 11 15 0 0,-2 0 0 0 0,0-1-1 0 0,-1 1 1 0 0,-1-1 0 0 0,0 0-1 0 0,-12 23 1 0 0,1-7 62 0 0,-2-1-1 0 0,-1 0 1 0 0,-46 54 0 0 0,4-22 41 0 0,51-54-98 0 0,-1 0 0 0 0,0-1 0 0 0,0 0 0 0 0,-16 8 0 0 0,5-1 64 0 0,21-15 71 0 0,5 1-83 0 0,-3 1-68 0 0,1 0 0 0 0,0 0-1 0 0,-1-1 1 0 0,1 1 0 0 0,0-1-1 0 0,0 1 1 0 0,4 1-1 0 0,39 23 1 0 0,-29-19 0 0 0,-1 2 0 0 0,-1 0 0 0 0,23 18 0 0 0,-26-18-104 0 0,0-1 0 0 0,1 0 0 0 0,0-1-1 0 0,0 0 1 0 0,0-1 0 0 0,1-1 0 0 0,0 0 0 0 0,0 0-1 0 0,0-2 1 0 0,19 4 0 0 0,-11-2-1150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1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368 230 5064 0 0,'0'0'389'0'0,"-1"-8"-234"0"0,-2-3 1085 0 0,-1 1 1 0 0,0 0-1 0 0,-1 0 1 0 0,-11-17 0 0 0,-7-14 1969 0 0,18 32-2956 0 0,0 1 0 0 0,-1-1 0 0 0,1 1 0 0 0,-1 1 0 0 0,-1-1 1 0 0,0 1-1 0 0,0 0 0 0 0,0 1 0 0 0,-1 0 0 0 0,0 0 0 0 0,0 0 0 0 0,0 1 0 0 0,-1 0 0 0 0,0 1 1 0 0,0 0-1 0 0,-10-3 0 0 0,16 7-223 0 0,1 0 0 0 0,-1 0 0 0 0,0 0 0 0 0,1 0-1 0 0,-1 1 1 0 0,1-1 0 0 0,-1 1 0 0 0,0-1 0 0 0,1 1 0 0 0,-1 0 0 0 0,1 0 0 0 0,0 0 0 0 0,-1 1 0 0 0,1-1 0 0 0,-4 3 0 0 0,1 0-10 0 0,0 0 0 0 0,0 0 0 0 0,1 0 0 0 0,-1 0 0 0 0,-6 9 0 0 0,11-12-19 0 0,-5 6 11 0 0,0-1-1 0 0,0 1 1 0 0,1 1-1 0 0,1-1 1 0 0,-6 13-1 0 0,3-2-11 0 0,1-6 3 0 0,2-1 0 0 0,-4 13-1 0 0,-11 46 124 0 0,12-35-113 0 0,-6 36-15 0 0,7-24 55 0 0,1-21 23 0 0,2 0 1 0 0,1 46-1 0 0,4-59-40 0 0,-1 0 1 0 0,1-1 0 0 0,1 1 0 0 0,0-1 0 0 0,11 22-1 0 0,-11-28-25 0 0,0 0-1 0 0,0-1 1 0 0,1 0-1 0 0,-1 1 0 0 0,1-1 1 0 0,0-1-1 0 0,0 1 1 0 0,1-1-1 0 0,0 0 0 0 0,7 4 1 0 0,-11-7-7 0 0,0 0 1 0 0,0 0 0 0 0,0 0 0 0 0,-1 0 0 0 0,1-1-1 0 0,0 1 1 0 0,0-1 0 0 0,1 0 0 0 0,-1 1 0 0 0,0-1-1 0 0,0 0 1 0 0,0 0 0 0 0,0 0 0 0 0,0-1 0 0 0,0 1-1 0 0,0 0 1 0 0,4-2 0 0 0,-2 1 12 0 0,0-1 0 0 0,0 0 1 0 0,0 0-1 0 0,0 0 0 0 0,0 0 0 0 0,7-6 1 0 0,-9 6-1 0 0,-1 0 0 0 0,1 0 1 0 0,0 0-1 0 0,-1 0 1 0 0,1 0-1 0 0,-1 0 0 0 0,1-1 1 0 0,0-2-1 0 0,9-13 99 0 0,-7 11-106 0 0,0 1 0 0 0,0-1-1 0 0,0 0 1 0 0,-1 0-1 0 0,0-1 1 0 0,4-12-1 0 0,8-50-115 0 0,-11 47 67 0 0,9-83-268 0 0,-10 64 281 0 0,-2-41 123 0 0,-1 45-44 0 0,1 30-60 0 0,0 7-3 0 0,0-1-1 0 0,-1 1 1 0 0,1-1 0 0 0,-1 1 0 0 0,0-1 0 0 0,0 0-1 0 0,1 1 1 0 0,-1-1 0 0 0,0-2 0 0 0,0 3-45 0 0,0 3-20 0 0,3 30 85 0 0,-2-24-11 0 0,0 0 0 0 0,-1 1 0 0 0,0 15-1 0 0,-1-10 1 0 0,1 0 0 0 0,1 0 0 0 0,2 18 0 0 0,1 22 0 0 0,-3-31 28 0 0,0-1 0 0 0,2 1 0 0 0,0 0-1 0 0,13 41 1 0 0,-14-56-17 0 0,2 1 0 0 0,-1-1 0 0 0,1 0-1 0 0,0-1 1 0 0,7 12 0 0 0,-4-11 3 0 0,1 1 0 0 0,0-1 0 0 0,0 0 0 0 0,1-1 0 0 0,9 7 0 0 0,-15-13-18 0 0,-1 1 0 0 0,1-1-1 0 0,0 0 1 0 0,-1 0-1 0 0,1 0 1 0 0,0-1-1 0 0,-1 1 1 0 0,1 0 0 0 0,0-1-1 0 0,0 0 1 0 0,-1 0-1 0 0,1 0 1 0 0,0 0 0 0 0,0 0-1 0 0,0-1 1 0 0,-1 1-1 0 0,1-1 1 0 0,5-1 0 0 0,2-2-403 0 0,0 0-1 0 0,0 0 1 0 0,14-8 0 0 0,-21 10-36 0 0,0-1 0 0 0,1 1 0 0 0,-1 0 0 0 0,0-1 0 0 0,0 0-1 0 0,-1 1 1 0 0,3-4 0 0 0,8-10-5507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2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 2304 0 0,'0'2'5246'0'0,"-2"37"1590"0"0,0 7-5078 0 0,0-2-606 0 0,0-30-754 0 0,1 1 0 0 0,2 21 0 0 0,1 7 232 0 0,-2-27-401 0 0,1-1-1 0 0,4 20 1 0 0,8 70 534 0 0,-9-74 229 0 0,-4-39-754 0 0,-4-9-117 0 0,1 5-93 0 0,1-1 0 0 0,0 1 0 0 0,0-1 0 0 0,1 0-1 0 0,2-19 1 0 0,1-11-79 0 0,-2 33-15 0 0,1 0-1 0 0,0 0 1 0 0,0 0-1 0 0,4-13 0 0 0,8-42-461 0 0,-12 61 481 0 0,1-6-54 0 0,1-1-1 0 0,1 1 1 0 0,-1-1 0 0 0,2 1 0 0 0,-1 1-1 0 0,1-1 1 0 0,1 1 0 0 0,12-17 0 0 0,-6 11-13 0 0,-10 13 99 0 0,-1-1 0 0 0,1 1 1 0 0,0 0-1 0 0,0 0 0 0 0,0-1 0 0 0,0 1 0 0 0,1 0 1 0 0,-1 1-1 0 0,0-1 0 0 0,1 0 0 0 0,-1 1 0 0 0,1-1 0 0 0,0 1 1 0 0,-1 0-1 0 0,1 0 0 0 0,0 0 0 0 0,0 0 0 0 0,0 1 1 0 0,0-1-1 0 0,0 1 0 0 0,0-1 0 0 0,0 1 0 0 0,4 0 0 0 0,-6 0 12 0 0,1 0-1 0 0,0 1 0 0 0,-1-1 0 0 0,1 0 0 0 0,0 1 1 0 0,-1-1-1 0 0,1 1 0 0 0,-1-1 0 0 0,1 1 1 0 0,-1 0-1 0 0,1-1 0 0 0,-1 1 0 0 0,0 0 0 0 0,1 0 1 0 0,-1 0-1 0 0,0 0 0 0 0,0 0 0 0 0,3 3 0 0 0,7 4-58 0 0,-4-3 64 0 0,-3-1-2 0 0,-1 0 0 0 0,0 1 0 0 0,0 0 0 0 0,0 0 0 0 0,0-1 0 0 0,-1 1 0 0 0,0 1 0 0 0,0-1 0 0 0,2 10-1 0 0,1 7 7 0 0,1 22 0 0 0,-6-44-6 0 0,9 189 773 0 0,-8-158-608 0 0,2 0-1 0 0,10 46 1 0 0,-12-72-167 0 0,12 42 33 0 0,-12-43-26 0 0,0-1 0 0 0,1 1 1 0 0,0-1-1 0 0,0 1 0 0 0,0-1 0 0 0,0 0 0 0 0,0 0 1 0 0,1 0-1 0 0,-1 0 0 0 0,4 3 0 0 0,-4-5 5 0 0,0 1 0 0 0,1-1-1 0 0,-1 1 1 0 0,0-1 0 0 0,1 0-1 0 0,-1 0 1 0 0,1 0 0 0 0,-1 0-1 0 0,1 0 1 0 0,-1-1 0 0 0,1 1-1 0 0,-1-1 1 0 0,1 0-1 0 0,0 1 1 0 0,-1-1 0 0 0,1-1-1 0 0,0 1 1 0 0,-1 0 0 0 0,1 0-1 0 0,3-2 1 0 0,1 0-77 0 0,0-1 0 0 0,0 0 0 0 0,-1 0 1 0 0,1 0-1 0 0,-1-1 0 0 0,8-5 0 0 0,-14 8 39 0 0,1 0-1 0 0,0 1 0 0 0,0-1 1 0 0,-1 0-1 0 0,1 1 1 0 0,0-1-1 0 0,-1 0 1 0 0,1 0-1 0 0,-1 0 1 0 0,1 0-1 0 0,-1 1 1 0 0,0-1-1 0 0,1 0 1 0 0,-1 0-1 0 0,0 0 1 0 0,0 0-1 0 0,1 0 1 0 0,-1 0-1 0 0,0 0 1 0 0,0 0-1 0 0,0 0 1 0 0,0-1-1 0 0,2-12-480 0 0,23-30-4754 0 0,-13 25-167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29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1 4144 0 0,'0'0'319'0'0,"0"2"-210"0"0,-1 11 1745 0 0,-1-1 0 0 0,-7 22 0 0 0,8-32-1199 0 0,-8 15 1021 0 0,9-15-877 0 0,0-1-739 0 0,0-1 0 0 0,0 1 0 0 0,0-1 0 0 0,0 1 0 0 0,0-1 0 0 0,0 1 0 0 0,0-1 0 0 0,0 1 0 0 0,0-1 0 0 0,0 0 0 0 0,0 1 0 0 0,0-1 0 0 0,0 1 0 0 0,0-1 0 0 0,-1 1 0 0 0,1-1 0 0 0,0 1 0 0 0,0-1 0 0 0,0 1 0 0 0,-1-1 0 0 0,1 0 0 0 0,-1 1 0 0 0,-5 11 633 0 0,2-4 2113 0 0,2-7-2746 0 0,2 0-49 0 0,-1 0 0 0 0,0-1-1 0 0,0 1 1 0 0,1 0 0 0 0,-1-1-1 0 0,0 1 1 0 0,0-1 0 0 0,0 0-1 0 0,0 1 1 0 0,0-1 0 0 0,0 0-1 0 0,1 1 1 0 0,-1-1 0 0 0,0 0-1 0 0,-2 0 1 0 0,2 0 134 0 0,-21 8 215 0 0,21-8-332 0 0,-1 0-1 0 0,0 0 1 0 0,0 0-1 0 0,1 0 1 0 0,-1-1-1 0 0,0 1 1 0 0,1 0-1 0 0,-3-1 1 0 0,-8-2 172 0 0,-4 3-4 0 0,-8 0 24 0 0,13 1-142 0 0,1 0 0 0 0,0 0 0 0 0,-18-2-1 0 0,-14-1-68 0 0,29 0-910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2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9760 0 0,'8'1'727'0'0,"-7"2"443"0"0,-1-2-1118 0 0,0 0 0 0 0,0 0 0 0 0,0-1 0 0 0,0 1-1 0 0,0 0 1 0 0,1-1 0 0 0,-1 1 0 0 0,0 0 0 0 0,0-1-1 0 0,1 1 1 0 0,-1 0 0 0 0,0-1 0 0 0,1 1 0 0 0,-1-1-1 0 0,1 2 1 0 0,0 0 8 0 0,0-1 1 0 0,-1 1-1 0 0,0 0 0 0 0,1 0 0 0 0,-1 0 0 0 0,0 0 0 0 0,0 0 1 0 0,0 0-1 0 0,0 0 0 0 0,0 0 0 0 0,-1 3 0 0 0,0 12 176 0 0,9 77 1504 0 0,-9-63-1070 0 0,0-17-291 0 0,1 1 1 0 0,0-1 0 0 0,1 0 0 0 0,4 22 0 0 0,-3-27-151 0 0,0 0 0 0 0,0 15 0 0 0,-1-16-94 0 0,0 0 0 0 0,0 1 0 0 0,3 10-1 0 0,0-9 1 0 0,-1 0 0 0 0,-1 1 0 0 0,2 15 0 0 0,-2-22 556 0 0,-6-6-494 0 0,4 2-191 0 0,0-1-1 0 0,0 1 1 0 0,-1-1 0 0 0,1 0-1 0 0,0 1 1 0 0,0-1-1 0 0,-1 1 1 0 0,1-1-1 0 0,0 0 1 0 0,0 1-1 0 0,0-1 1 0 0,0 0-1 0 0,0 1 1 0 0,0-2-1 0 0,0 0 8 0 0,-3-12 34 0 0,1 0 0 0 0,-1-24 0 0 0,3 31-58 0 0,0 0 1 0 0,1 0-1 0 0,0 1 1 0 0,0-1 0 0 0,0 1-1 0 0,1-1 1 0 0,0 1-1 0 0,3-8 1 0 0,17-40-173 0 0,-16 36 124 0 0,1 1 0 0 0,1-1 0 0 0,15-24 0 0 0,-9 21 24 0 0,-9 11 25 0 0,1 0-1 0 0,1 1 0 0 0,0 0 0 0 0,0 0 1 0 0,1 0-1 0 0,0 1 0 0 0,0 1 0 0 0,15-12 0 0 0,-20 17 6 0 0,0 0 0 0 0,0 0 0 0 0,1 0 0 0 0,-1 1 0 0 0,0-1 0 0 0,1 1-1 0 0,-1 0 1 0 0,1 0 0 0 0,0 0 0 0 0,-1 0 0 0 0,1 1 0 0 0,6-1 0 0 0,-9 2 1 0 0,0-1 1 0 0,0 0-1 0 0,1 1 1 0 0,-1-1 0 0 0,0 1-1 0 0,0-1 1 0 0,0 1-1 0 0,0 0 1 0 0,0-1-1 0 0,0 1 1 0 0,0 0 0 0 0,0 0-1 0 0,0 0 1 0 0,0 0-1 0 0,0 0 1 0 0,0 0-1 0 0,0 0 1 0 0,-1 0-1 0 0,1 0 1 0 0,1 2 0 0 0,12 29-48 0 0,-14-31 43 0 0,5 13 5 0 0,-2 0 1 0 0,0 0-1 0 0,2 29 1 0 0,0-3 1 0 0,2 13-389 0 0,-1 78-1 0 0,-6-100-572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3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51 1840 0 0,'-1'1'83'0'0,"-5"9"1205"0"0,1 0 1 0 0,0 0-1 0 0,1 1 1 0 0,0-1-1 0 0,0 1 1 0 0,-3 20-1 0 0,1 28 1873 0 0,3-20-3342 0 0,-10 126 1335 0 0,4-62-358 0 0,-9 92 747 0 0,12-104-795 0 0,0-8-37 0 0,5-69-640 0 0,-3 12 151 0 0,4-26-213 0 0,0 0-1 0 0,0 0 0 0 0,0 0 1 0 0,0 0-1 0 0,0-1 0 0 0,0 1 0 0 0,0 0 1 0 0,0 0-1 0 0,0 0 0 0 0,0 0 0 0 0,0 0 1 0 0,0 0-1 0 0,0 0 0 0 0,0 0 1 0 0,0 0-1 0 0,0 0 0 0 0,0 0 0 0 0,0 0 1 0 0,0 0-1 0 0,-1 0 0 0 0,1 0 0 0 0,0 0 1 0 0,0 0-1 0 0,0 0 0 0 0,0-1 1 0 0,0 1-1 0 0,0 0 0 0 0,0 0 0 0 0,0 0 1 0 0,0 0-1 0 0,0 0 0 0 0,0 0 0 0 0,-1 0 1 0 0,1 0-1 0 0,0 0 0 0 0,0 0 1 0 0,0 0-1 0 0,0 0 0 0 0,0 1 0 0 0,0-1 1 0 0,0 0-1 0 0,0 0 0 0 0,0 0 0 0 0,0 0 1 0 0,0 0-1 0 0,-1 0 0 0 0,1 0 1 0 0,0 0-1 0 0,0 0 0 0 0,0 0 0 0 0,0 0 1 0 0,0 0-1 0 0,0 0 0 0 0,0 0 0 0 0,0 0 1 0 0,0 0-1 0 0,0 0 0 0 0,0 1 1 0 0,0-1-1 0 0,0 0 0 0 0,-4-14 144 0 0,-2-18-129 0 0,-1-56-712 0 0,5-93 0 0 0,2 109 385 0 0,18-187-532 0 0,3 86 674 0 0,-19 136 121 0 0,-2 24 24 0 0,4-23 1 0 0,1 21-10 0 0,-4 29 77 0 0,0 0-66 0 0,5 43 167 0 0,19 81 0 0 0,-20-115 16 0 0,1-1 0 0 0,15 38 0 0 0,-18-55-164 0 0,-1 0 1 0 0,1 0 0 0 0,0 1-1 0 0,0-2 1 0 0,0 1-1 0 0,1 0 1 0 0,0-1 0 0 0,0 1-1 0 0,0-1 1 0 0,0 0-1 0 0,0-1 1 0 0,1 1-1 0 0,0-1 1 0 0,0 1 0 0 0,0-2-1 0 0,7 4 1 0 0,-10-5-5 0 0,0-1 1 0 0,0 1 0 0 0,0-1-1 0 0,1 0 1 0 0,-1 0 0 0 0,0 0-1 0 0,0 0 1 0 0,0 0-1 0 0,0-1 1 0 0,0 1 0 0 0,0 0-1 0 0,0-1 1 0 0,0 0 0 0 0,0 1-1 0 0,0-1 1 0 0,3-2-1 0 0,6-5 0 0 0,3-7 37 0 0,-1-1-1 0 0,0-1 0 0 0,-2 0 1 0 0,13-22-1 0 0,49-101 38 0 0,-70 134-74 0 0,0-1 0 0 0,-1 0 0 0 0,0-1 0 0 0,2-13 0 0 0,1-5 0 0 0,-4 24 0 0 0,-1-1-1 0 0,1 1 0 0 0,-1-1 1 0 0,0 1-1 0 0,0-1 0 0 0,0 1 1 0 0,0-1-1 0 0,0-3 0 0 0,-11-24 55 0 0,8 21-10 0 0,2 8 352 0 0,0 2-277 0 0,-3 3-94 0 0,0 0 1 0 0,1 0-1 0 0,0 1 0 0 0,0-1 0 0 0,0 1 1 0 0,1-1-1 0 0,-1 1 0 0 0,1 0 0 0 0,0 0 1 0 0,1 0-1 0 0,-1 0 0 0 0,0 9 0 0 0,-4 7 26 0 0,2-2 72 0 0,0 1-1 0 0,-2 26 1 0 0,3-14 27 0 0,-13 205 158 0 0,17-142-159 0 0,1-28-91 0 0,-1-37-226 0 0,1 1 1 0 0,1-1-1 0 0,2 0 0 0 0,1 0 0 0 0,17 49 0 0 0,-19-70-556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4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341 288 6448 0 0,'2'-5'113'0'0,"-2"0"0"0"0,1 0 0 0 0,-1-1 0 0 0,1 1 0 0 0,-1 0 0 0 0,-1 0-1 0 0,1 0 1 0 0,-1 0 0 0 0,-2-9 0 0 0,-1-11 1756 0 0,3 16-1358 0 0,0 1-1 0 0,-1-1 0 0 0,0 1 1 0 0,-1-1-1 0 0,1 1 0 0 0,-2 0 1 0 0,1 0-1 0 0,-1 1 0 0 0,0-1 1 0 0,-1 1-1 0 0,-10-14 0 0 0,2 8 183 0 0,0 0-10 0 0,-1-1 0 0 0,-18-12-1 0 0,26 22-510 0 0,2 0-60 0 0,0 1-1 0 0,-1 0 0 0 0,1 1 0 0 0,-1-1 0 0 0,1 1 0 0 0,-7-2 0 0 0,9 3-91 0 0,1 1 1 0 0,-1 0-1 0 0,1 0 1 0 0,-1-1-1 0 0,1 1 1 0 0,-1 0-1 0 0,0 0 1 0 0,1 1 0 0 0,-1-1-1 0 0,1 0 1 0 0,-1 1-1 0 0,1-1 1 0 0,-1 0-1 0 0,1 1 1 0 0,-1 0-1 0 0,1-1 1 0 0,0 1-1 0 0,-1 0 1 0 0,1 0 0 0 0,0 0-1 0 0,-1 0 1 0 0,1 0-1 0 0,0 0 1 0 0,0 0-1 0 0,0 0 1 0 0,-1 2-1 0 0,-7 9 22 0 0,0 0 0 0 0,2 0 0 0 0,-1 1 0 0 0,2 0 0 0 0,-8 19 0 0 0,-19 72-40 0 0,31-95 0 0 0,-15 58 30 0 0,-14 138 0 0 0,31-194 1 0 0,1-1-1 0 0,0 0 0 0 0,1 1 1 0 0,0-1-1 0 0,1 0 0 0 0,0 0 1 0 0,8 18-1 0 0,-10-24-20 0 0,1 0 1 0 0,0 0-1 0 0,1 0 1 0 0,-1 0-1 0 0,1 0 0 0 0,-1-1 1 0 0,1 1-1 0 0,0-1 1 0 0,1 1-1 0 0,5 4 0 0 0,-7-7-7 0 0,-1 0 0 0 0,0 0 0 0 0,1 0 0 0 0,0-1 0 0 0,-1 1 0 0 0,1 0 0 0 0,0-1-1 0 0,-1 1 1 0 0,1-1 0 0 0,0 1 0 0 0,0-1 0 0 0,-1 0 0 0 0,1 0 0 0 0,0 0 0 0 0,0 0-1 0 0,-1 0 1 0 0,1 0 0 0 0,0 0 0 0 0,0 0 0 0 0,-1-1 0 0 0,1 1 0 0 0,0-1 0 0 0,0 0-1 0 0,-1 1 1 0 0,1-1 0 0 0,-1 0 0 0 0,1 0 0 0 0,-1 0 0 0 0,3-1 0 0 0,6-7-12 0 0,0 0 0 0 0,-1-1 0 0 0,1 1 0 0 0,11-19 0 0 0,26-46-591 0 0,-45 71 561 0 0,20-38-309 0 0,-1-2-1 0 0,28-83 0 0 0,-46 114 347 0 0,0-1 0 0 0,-1 1 0 0 0,-1-1 0 0 0,0 1 0 0 0,-1-19 0 0 0,-2 55 0 0 0,1-13 6 0 0,0 0-1 0 0,1 17 0 0 0,30 190 539 0 0,-24-195-442 0 0,0 1-1 0 0,19 42 0 0 0,-24-63-125 0 0,1 0-1 0 0,-1 0 0 0 0,1 0 1 0 0,0 0-1 0 0,0-1 0 0 0,1 1 1 0 0,-1-1-1 0 0,0 0 0 0 0,1 1 1 0 0,-1-1-1 0 0,1 0 0 0 0,0-1 1 0 0,0 1-1 0 0,0 0 0 0 0,0-1 1 0 0,0 0-1 0 0,0 1 0 0 0,0-1 1 0 0,0 0-1 0 0,0-1 0 0 0,1 1 1 0 0,-1-1-1 0 0,0 1 0 0 0,1-1 1 0 0,-1 0-1 0 0,0 0 0 0 0,1 0 1 0 0,-1-1-1 0 0,0 1 0 0 0,0-1 1 0 0,4-1-1 0 0,-4 1-173 0 0,0-1-1 0 0,0 1 1 0 0,0-1 0 0 0,-1 1-1 0 0,1-1 1 0 0,0 0 0 0 0,-1 0-1 0 0,0-1 1 0 0,0 1 0 0 0,1 0-1 0 0,-1-1 1 0 0,-1 1 0 0 0,1-1-1 0 0,3-5 1 0 0,3-4-772 0 0,1-1 151 0 0,-1 1 1 0 0,-1-1-1 0 0,0-1 0 0 0,-1 0 1 0 0,5-16-1 0 0,-5 15 228 0 0,-5 13 527 0 0,0 0 0 0 0,0-1 0 0 0,0 0 1 0 0,0 1-1 0 0,0-1 0 0 0,-1 0 0 0 0,0 1 0 0 0,1-7 2933 0 0,-1 11-2237 0 0,1 15 653 0 0,2-1 1 0 0,3 19-1 0 0,-2-19-486 0 0,-3-10-324 0 0,1 0 0 0 0,0 1 0 0 0,1-1 0 0 0,6 12 2441 0 0,-10-19-2869 0 0,-1 0 0 0 0,1 0 0 0 0,0 0 0 0 0,0-1 0 0 0,0 1 0 0 0,0-1 0 0 0,1 1 0 0 0,-1 0 0 0 0,0-1-1 0 0,1 1 1 0 0,-1-1 0 0 0,1 0 0 0 0,-1-2 0 0 0,0 2 7 0 0,-5-15 7 0 0,1-1 0 0 0,0 0 0 0 0,1 0 0 0 0,-2-28 0 0 0,6 40-71 0 0,0-1-1 0 0,0 0 1 0 0,1 0 0 0 0,-1 1-1 0 0,2-1 1 0 0,-1 0-1 0 0,1 1 1 0 0,3-9-1 0 0,3-6-391 0 0,14-23 0 0 0,-11 22-108 0 0,-6 14-14 0 0,0 0-1 0 0,0 0 1 0 0,1 0 0 0 0,13-13-1 0 0,29-23-4316 0 0,-39 37 3998 0 0,22-17-4346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5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2304 0 0,'18'7'8620'0'0,"-12"18"-4868"0"0,-3 14-2488 0 0,1-10-627 0 0,-3-23-519 0 0,0-1 0 0 0,0 0 0 0 0,0 1-1 0 0,-1 8 1 0 0,-4 23 368 0 0,1-14-125 0 0,0 43 0 0 0,0 47 325 0 0,-1-25-67 0 0,0-11-203 0 0,2-50-306 0 0,1 0 0 0 0,3 41 0 0 0,2-18 121 0 0,-3-33-110 0 0,1 1 0 0 0,0 0 1 0 0,6 20-1 0 0,-7-34-100 0 0,0 1 1 0 0,-1-1-1 0 0,1 0 1 0 0,-1 0-1 0 0,0 1 0 0 0,-1 5 1 0 0,1-6-8 0 0,0 0-1 0 0,0 0 1 0 0,0 0-1 0 0,0 0 1 0 0,0-1-1 0 0,1 1 1 0 0,1 7-1 0 0,-1-10-2 0 0,0 1 0 0 0,-1 0 0 0 0,1 0 0 0 0,-1 0 0 0 0,1 0 0 0 0,-1 0 0 0 0,0 0 0 0 0,0 0 0 0 0,0 0 0 0 0,0 0-1 0 0,0 0 1 0 0,0 0 0 0 0,-1 0 0 0 0,1 0 0 0 0,-2 3 0 0 0,1-3 254 0 0,0-2-133 0 0,0 0-112 0 0,1 0 1 0 0,-1 0-1 0 0,1 0 1 0 0,-1 0-1 0 0,0 0 1 0 0,1 0-1 0 0,-1 0 1 0 0,1 0-1 0 0,-1 0 1 0 0,1 0-1 0 0,-1 0 1 0 0,1-1-1 0 0,-1 1 1 0 0,1 0 0 0 0,-1 0-1 0 0,1 0 1 0 0,0-1-1 0 0,-1 1 1 0 0,-2-2-4 0 0,1-1 0 0 0,0 1 1 0 0,0-1-1 0 0,0 1 0 0 0,0-1 1 0 0,0 1-1 0 0,1-1 0 0 0,-1 0 1 0 0,1 0-1 0 0,-1 0 0 0 0,1 0 1 0 0,0 0-1 0 0,1 0 0 0 0,-2-5 1 0 0,-3-11-7 0 0,4 15-11 0 0,-1-1 0 0 0,1 1 0 0 0,0-1 0 0 0,0 0-1 0 0,1 1 1 0 0,0-1 0 0 0,0-5 0 0 0,4-36-4 0 0,-2 20-226 0 0,9-38 0 0 0,-6 38 65 0 0,-3 16 62 0 0,0 0 0 0 0,0 0 1 0 0,8-17-1 0 0,-10 26 97 0 0,7-14-123 0 0,0 1 1 0 0,1 0 0 0 0,13-20-1 0 0,-2 5-46 0 0,-17 25 147 0 0,0-1 0 0 0,1 1 0 0 0,-1 0 0 0 0,1-1 0 0 0,0 1 1 0 0,1 1-1 0 0,-1-1 0 0 0,1 0 0 0 0,-1 1 0 0 0,8-5 0 0 0,12-7-100 0 0,19-9-178 0 0,-28 17 240 0 0,-2 1-52 0 0,1 0-1 0 0,0 1 0 0 0,0 1 0 0 0,18-5 0 0 0,-30 9 112 0 0,1 0-44 0 0,0-1 1 0 0,0 1 0 0 0,0 0 0 0 0,0 0 0 0 0,0 0-1 0 0,0 0 1 0 0,0 0 0 0 0,0 0 0 0 0,0 0 0 0 0,3 1-1 0 0,-4 0-97 0 0,4 10-112 0 0,-4-8 233 0 0,0 1-1 0 0,-1 0 1 0 0,1 0-1 0 0,0-1 1 0 0,-1 1-1 0 0,0 0 1 0 0,0 0-1 0 0,0 0 0 0 0,-1 0 1 0 0,1-1-1 0 0,-1 1 1 0 0,0 0-1 0 0,0 0 1 0 0,0-1-1 0 0,-2 6 1 0 0,-5 17-50 0 0,3-8 76 0 0,-1-1 0 0 0,-1 0 0 0 0,-1-1 0 0 0,0 1 1 0 0,-1-2-1 0 0,-12 17 0 0 0,4-5 11 0 0,-1 3 62 0 0,-24 41 145 0 0,25-43-87 0 0,15-24-93 0 0,-1-1 0 0 0,1 1 0 0 0,0 0 0 0 0,0 0 0 0 0,0 0 0 0 0,0 0 0 0 0,1 0 0 0 0,-1 1 0 0 0,1-1-1 0 0,0 6 1 0 0,0-5 13 0 0,0-1 0 0 0,0 0 0 0 0,0 0-1 0 0,0 0 1 0 0,-4 6 0 0 0,4-8-20 0 0,0 1 1 0 0,0-1 0 0 0,0 0-1 0 0,0 1 1 0 0,1-1 0 0 0,-1 1 0 0 0,1-1-1 0 0,-1 1 1 0 0,1-1 0 0 0,0 1-1 0 0,0-1 1 0 0,0 1 0 0 0,1 4-1 0 0,1 19 283 0 0,-2-23-271 0 0,0 0-1 0 0,0 0 1 0 0,1 0-1 0 0,-1 0 1 0 0,0 0-1 0 0,1 0 0 0 0,0 0 1 0 0,0-1-1 0 0,0 1 1 0 0,0 0-1 0 0,0 0 1 0 0,1 0-1 0 0,-1-1 1 0 0,1 1-1 0 0,2 2 0 0 0,6 5 74 0 0,-7-7-52 0 0,1 0 1 0 0,-1 1-1 0 0,0 0 1 0 0,4 5-1 0 0,-4-6-44 0 0,0-1 0 0 0,0 1 0 0 0,1 0-1 0 0,-1-1 1 0 0,1 1 0 0 0,-1-1 0 0 0,1 0-1 0 0,0 0 1 0 0,0-1 0 0 0,4 2 0 0 0,9 5 34 0 0,-14-7-50 0 0,0 1-1 0 0,0-1 1 0 0,0 0-1 0 0,0 0 1 0 0,0 0-1 0 0,0 0 1 0 0,1-1-1 0 0,-1 1 1 0 0,0-1-1 0 0,0 0 1 0 0,1 0-1 0 0,-1 0 1 0 0,0 0-1 0 0,4-2 1 0 0,0 1-326 0 0,-2-1-1 0 0,1-1 1 0 0,0 1 0 0 0,0-1 0 0 0,-1 0-1 0 0,8-6 1 0 0,7-2-920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5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27 4144 0 0,'-3'1'129'0'0,"0"1"1"0"0,0-1-1 0 0,0 1 1 0 0,0 0-1 0 0,-4 4 1 0 0,6-5 295 0 0,-1 1 0 0 0,1 0 0 0 0,0-1 1 0 0,-1 1-1 0 0,1 0 0 0 0,0 0 0 0 0,0 0 1 0 0,0-1-1 0 0,0 1 0 0 0,0 3 0 0 0,-5 15 3551 0 0,1-5-2980 0 0,0 0 1 0 0,-1 19-1 0 0,-2 4-578 0 0,5-28-296 0 0,1-1 1 0 0,0 1 0 0 0,0 17-1 0 0,2-22-74 0 0,-1 29 269 0 0,2-1-1 0 0,1 0 0 0 0,8 36 1 0 0,-5-31 60 0 0,-4-29-255 0 0,0-1 0 0 0,0 1 0 0 0,5 13 0 0 0,-2-10-10 0 0,2 3 139 0 0,6 32-1 0 0,-9-36-186 0 0,0 0 0 0 0,0-1 0 0 0,1 1 0 0 0,0-1 0 0 0,9 14 0 0 0,0 1 36 0 0,-12-22-85 0 0,1 0-1 0 0,-1-1 1 0 0,1 1-1 0 0,-1-1 0 0 0,1 1 1 0 0,0-1-1 0 0,0 0 0 0 0,0 0 1 0 0,0 0-1 0 0,0 0 1 0 0,1 0-1 0 0,-1 0 0 0 0,1-1 1 0 0,-1 1-1 0 0,1-1 0 0 0,0 0 1 0 0,-1 0-1 0 0,1 1 1 0 0,0-2-1 0 0,0 1 0 0 0,0 0 1 0 0,0-1-1 0 0,-1 1 0 0 0,1-1 1 0 0,4 0-1 0 0,-2 0-3 0 0,-1 0 1 0 0,1-1-1 0 0,0 0 0 0 0,0 0 0 0 0,0 0 1 0 0,0-1-1 0 0,-1 1 0 0 0,1-1 0 0 0,-1 0 1 0 0,1-1-1 0 0,-1 1 0 0 0,0-1 0 0 0,0 0 1 0 0,6-4-1 0 0,10-10 28 0 0,-13 12-34 0 0,-2 1-1 0 0,1-1 1 0 0,0 0-1 0 0,-1 0 1 0 0,0-1 0 0 0,0 0-1 0 0,-1 1 1 0 0,4-8-1 0 0,0-6-49 0 0,4-7 3 0 0,-7 17 10 0 0,1 0 1 0 0,-2-1-1 0 0,1 1 0 0 0,-1-1 0 0 0,-1 0 0 0 0,1 0 0 0 0,-2 0 0 0 0,1 0 0 0 0,-2 0 0 0 0,1-1 1 0 0,-1-11-1 0 0,0 9 8 0 0,0 2 7 0 0,0 1 1 0 0,-1-1-1 0 0,-1 0 1 0 0,-3-19-1 0 0,-1 1 12 0 0,-2-42-1 0 0,5 58 27 0 0,0 1 0 0 0,-1-1-1 0 0,-6-18 1 0 0,4 16 18 0 0,-4-25-1 0 0,3 13 114 0 0,-9-32 0 0 0,14 58-147 0 0,1 0-1 0 0,0-1 0 0 0,0 1 0 0 0,0 0 1 0 0,-1-1-1 0 0,1 1 0 0 0,1 0 0 0 0,-1-1 0 0 0,0 1 1 0 0,0 0-1 0 0,0-1 0 0 0,1 1 0 0 0,-1 0 1 0 0,1 0-1 0 0,-1-1 0 0 0,2-1 0 0 0,0 0-4 0 0,-2 2 2 0 0,-4-11-25 0 0,4 6 58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6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219 185 1840 0 0,'1'-2'133'0'0,"0"0"-66"0"0,0 0-1 0 0,0 0 0 0 0,0 0 1 0 0,0 0-1 0 0,0-1 1 0 0,0 1-1 0 0,-1 0 0 0 0,1-1 1 0 0,-1 1-1 0 0,0 0 0 0 0,0-1 1 0 0,0-3-1 0 0,-4-32 4911 0 0,3 33-4052 0 0,-7-22 2414 0 0,6 24-3037 0 0,1-1 0 0 0,0 1 0 0 0,-1-1 0 0 0,1 0 1 0 0,1 1-1 0 0,-1-1 0 0 0,0-6 0 0 0,1 6 50 0 0,0 0-1 0 0,-1 0 0 0 0,0 0 1 0 0,0 0-1 0 0,0 1 0 0 0,0-1 0 0 0,0 0 1 0 0,-1 1-1 0 0,-3-7 1218 0 0,0 10-1008 0 0,4 0-534 0 0,1 0 0 0 0,0 0-1 0 0,-1 0 1 0 0,1 0-1 0 0,-1 0 1 0 0,1 0-1 0 0,-1 0 1 0 0,1 0 0 0 0,-1 0-1 0 0,1 0 1 0 0,-1 0-1 0 0,1 1 1 0 0,-1-1-1 0 0,1 0 1 0 0,0 0-1 0 0,-1 0 1 0 0,1 1 0 0 0,-1-1-1 0 0,1 0 1 0 0,0 0-1 0 0,-1 1 1 0 0,1-1-1 0 0,0 0 1 0 0,-1 1 0 0 0,1-1-1 0 0,0 1 1 0 0,-1-1-1 0 0,1 0 1 0 0,0 1-1 0 0,-5 7-13 0 0,1-1 0 0 0,1 1 0 0 0,0 0-1 0 0,0 0 1 0 0,0 0 0 0 0,1 0 0 0 0,0 1-1 0 0,-1 11 1 0 0,-3 11-18 0 0,3-17-9 0 0,1-1 1 0 0,0 1-1 0 0,1 15 1 0 0,-1 7 13 0 0,2-27 0 0 0,1 1 0 0 0,0 0 0 0 0,0-1 0 0 0,1 1 0 0 0,0-1 0 0 0,0 1 0 0 0,1-1 0 0 0,6 12 0 0 0,-5-10 0 0 0,1-1 0 0 0,0 0 0 0 0,1-1 0 0 0,0 0 0 0 0,1 0 0 0 0,0 0 0 0 0,0-1 0 0 0,15 13 0 0 0,2 4 0 0 0,-21-23 0 0 0,-1 0 0 0 0,0 0 0 0 0,1 0 0 0 0,0 0 0 0 0,-1-1 0 0 0,1 1 0 0 0,4 1 0 0 0,12 8 0 0 0,-18-10 1 0 0,0-1-1 0 0,0 1 0 0 0,0-1 0 0 0,-1 1 0 0 0,1-1 0 0 0,0 1 1 0 0,0 0-1 0 0,-1-1 0 0 0,1 1 0 0 0,0 0 0 0 0,-1 0 0 0 0,1-1 1 0 0,-1 1-1 0 0,1 0 0 0 0,-1 0 0 0 0,1 0 0 0 0,-1 0 0 0 0,1 1 1 0 0,1 3 6 0 0,0-3-4 0 0,0 1 1 0 0,-1 0-1 0 0,1-1 0 0 0,0 1 1 0 0,-1 0-1 0 0,0 0 0 0 0,0 0 1 0 0,0 0-1 0 0,0 0 0 0 0,0 0 1 0 0,-1 0-1 0 0,1 1 0 0 0,-1-1 1 0 0,0 0-1 0 0,0 5 0 0 0,4 15-4 0 0,-3-20 10 0 0,0 1-1 0 0,0-1 0 0 0,-1 0 0 0 0,0 0 1 0 0,1 0-1 0 0,-1 1 0 0 0,0-1 0 0 0,-1 6 1 0 0,-1-1 63 0 0,-1 1-1 0 0,0-1 1 0 0,0 0 0 0 0,-1 0 0 0 0,0 0 0 0 0,0 0 0 0 0,-11 13-1 0 0,5-9 50 0 0,8-9-29 0 0,-1 1 0 0 0,1-1 0 0 0,-1 1 0 0 0,0-1 0 0 0,-1 0 0 0 0,1 0 0 0 0,0 0 0 0 0,-1-1 0 0 0,0 1-1 0 0,1-1 1 0 0,-6 2 0 0 0,4-2 6 0 0,1-1 1 0 0,-1 0-1 0 0,0 0 0 0 0,1 0 0 0 0,-1-1 0 0 0,0 1 0 0 0,0-1 0 0 0,1 0 0 0 0,-10-2 0 0 0,2 0 62 0 0,0-1-1 0 0,-18-7 0 0 0,26 8-151 0 0,0 0 1 0 0,1 0 0 0 0,-1 0-1 0 0,1-1 1 0 0,-1 1-1 0 0,1-1 1 0 0,0 0-1 0 0,-5-6 1 0 0,-8-6 7 0 0,7 6-263 0 0,1 0 1 0 0,0-1-1 0 0,1 0 0 0 0,0-1 0 0 0,0 1 0 0 0,1-1 1 0 0,1-1-1 0 0,-5-11 0 0 0,2 7-780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7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2760 0 0,'0'2'207'0'0,"4"18"1395"0"0,-3-17-1017 0 0,0-1 1 0 0,0 1 0 0 0,-1 0-1 0 0,1 0 1 0 0,-1 0-1 0 0,1-1 1 0 0,-1 1 0 0 0,0 0-1 0 0,0 5 1 0 0,-6 36 2851 0 0,5-24-3042 0 0,0-1-1 0 0,1 1 1 0 0,4 25 0 0 0,3 50 423 0 0,-1-12-36 0 0,7 115 1711 0 0,-9-147-1881 0 0,-4-50-95 0 0,0-2-397 0 0,-5-9-57 0 0,0 1-1 0 0,1 0 0 0 0,1-1 0 0 0,0 0 0 0 0,0 0 1 0 0,-1-11-1 0 0,-6-65 71 0 0,9 74-118 0 0,0-5-89 0 0,1 0 0 0 0,0 0-1 0 0,5-23 1 0 0,4 12-10 0 0,-1 6-25 0 0,-5 10 0 0 0,0 0 0 0 0,1 0 0 0 0,1 0 1 0 0,0 1-1 0 0,1 0 0 0 0,0 0 0 0 0,0 0 0 0 0,1 0 1 0 0,1 1-1 0 0,0 0 0 0 0,0 1 0 0 0,1 0 0 0 0,0 0 1 0 0,13-9-1 0 0,-13 11 54 0 0,-4 3 23 0 0,-1 0 0 0 0,1 1 0 0 0,8-5 0 0 0,0 4-45 0 0,-10 4 67 0 0,-1 0 1 0 0,0 1-1 0 0,0-1 1 0 0,0 1-1 0 0,0 0 1 0 0,0-1-1 0 0,0 1 1 0 0,0 0-1 0 0,0 0 1 0 0,0 0-1 0 0,-1 1 1 0 0,1-1-1 0 0,0 0 1 0 0,-1 1-1 0 0,1-1 1 0 0,0 1-1 0 0,-1-1 1 0 0,0 1-1 0 0,1 0 1 0 0,-1 0-1 0 0,2 3 1 0 0,1 3-23 0 0,0 0 0 0 0,0 0 0 0 0,4 17-1 0 0,-4-9 25 0 0,3 29-1 0 0,-5-28 10 0 0,7 26-1 0 0,-7-32 36 0 0,0 1-1 0 0,0 0 0 0 0,-1 15 0 0 0,1 4 83 0 0,-1 51 328 0 0,-1-47-159 0 0,-10 24 1001 0 0,9-59-1226 0 0,0 1 0 0 0,0-1 0 0 0,-1 1 0 0 0,1-1 0 0 0,0 0 0 0 0,0 1 0 0 0,-1-1 0 0 0,1 0 0 0 0,0 0 0 0 0,0 0 0 0 0,-1 0 0 0 0,1 0 0 0 0,0 0 0 0 0,0 0 0 0 0,-1 0 0 0 0,-1-1 0 0 0,1-1-50 0 0,0 0 1 0 0,-1-1-1 0 0,1 1 1 0 0,0 0 0 0 0,0-1-1 0 0,1 0 1 0 0,-1 1-1 0 0,0-1 1 0 0,1 0-1 0 0,0 0 1 0 0,-2-4 0 0 0,0-3-2 0 0,0 0 1 0 0,-2-15 0 0 0,3 13-53 0 0,1 1 0 0 0,0-1 1 0 0,1 0-1 0 0,0 1 0 0 0,1-1 0 0 0,1 1 0 0 0,-1-1 0 0 0,2 1 0 0 0,7-22 0 0 0,-2 5-112 0 0,-7 21 103 0 0,1 0 0 0 0,1 0 0 0 0,-1 0-1 0 0,5-7 1 0 0,5-9-73 0 0,-4 8-20 0 0,18-24 0 0 0,-22 34 120 0 0,-1 1 0 0 0,1 0 0 0 0,1 0 0 0 0,-1 0 0 0 0,1 0 0 0 0,-1 1-1 0 0,1 0 1 0 0,0 0 0 0 0,6-3 0 0 0,-9 5 17 0 0,-1 1 1 0 0,1-1-1 0 0,0 1 0 0 0,-1 0 1 0 0,1 0-1 0 0,0 0 1 0 0,0 0-1 0 0,-1 0 0 0 0,1 0 1 0 0,0 0-1 0 0,-1 0 0 0 0,1 0 1 0 0,0 1-1 0 0,-1-1 0 0 0,1 1 1 0 0,0 0-1 0 0,-1-1 1 0 0,1 1-1 0 0,-1 0 0 0 0,1 0 1 0 0,-1 0-1 0 0,1 0 0 0 0,-1 0 1 0 0,0 0-1 0 0,1 0 0 0 0,-1 0 1 0 0,2 3-1 0 0,2 2-12 0 0,0 0 1 0 0,-1 1-1 0 0,1 0 0 0 0,5 10 0 0 0,8 31-43 0 0,-6-16 62 0 0,-6-15-1 0 0,-1 0 0 0 0,4 29 0 0 0,1 2 0 0 0,-3-20 1 0 0,4 17 52 0 0,-3-21-915 0 0,-2-1-3891 0 0,-1-3-1613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7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384 186 7368 0 0,'-36'-34'985'0'0,"-8"-10"4246"0"0,34 34-4623 0 0,-2 1 1 0 0,1 0-1 0 0,-15-10 1 0 0,-2 0 107 0 0,20 13-509 0 0,0 1-1 0 0,0 0 1 0 0,0 0-1 0 0,-1 1 0 0 0,0 0 1 0 0,0 1-1 0 0,-9-3 1 0 0,15 5-155 0 0,0 1 0 0 0,0-1 0 0 0,0 1 0 0 0,0-1 0 0 0,0 1 0 0 0,0 0 0 0 0,0 0 0 0 0,0 0 0 0 0,0 1 0 0 0,0-1 0 0 0,0 1 1 0 0,0-1-1 0 0,0 1 0 0 0,0 0 0 0 0,0 0 0 0 0,0 0 0 0 0,1 1 0 0 0,-1-1 0 0 0,0 1 0 0 0,1-1 0 0 0,-1 1 0 0 0,1 0 0 0 0,0 0 0 0 0,0 0 0 0 0,-4 4 0 0 0,-3 6 13 0 0,5-8-52 0 0,1 0-1 0 0,0-1 1 0 0,0 1 0 0 0,1 0-1 0 0,-1 1 1 0 0,1-1 0 0 0,0 0-1 0 0,0 1 1 0 0,0 0 0 0 0,-1 7-1 0 0,-16 140-12 0 0,14-108 0 0 0,4 79 0 0 0,2-63 0 0 0,-1-48 15 0 0,1 0 0 0 0,0-1 0 0 0,1 1-1 0 0,0 0 1 0 0,1-1 0 0 0,1 1 0 0 0,0-1-1 0 0,0 0 1 0 0,1 0 0 0 0,0-1 0 0 0,1 1-1 0 0,0-1 1 0 0,1 0 0 0 0,0-1 0 0 0,15 17-1 0 0,-17-21 5 0 0,-4-4-14 0 0,0 1 0 0 0,0-1 0 0 0,0 0-1 0 0,0 0 1 0 0,0 1 0 0 0,0-1-1 0 0,1 0 1 0 0,-1 0 0 0 0,0 0 0 0 0,1-1-1 0 0,-1 1 1 0 0,1 0 0 0 0,-1 0-1 0 0,1-1 1 0 0,-1 1 0 0 0,1-1 0 0 0,0 1-1 0 0,-1-1 1 0 0,3 0 0 0 0,1 1 8 0 0,-1-1 0 0 0,0 0 1 0 0,1 0-1 0 0,-1-1 0 0 0,0 1 1 0 0,0-1-1 0 0,1 0 0 0 0,-1 0 1 0 0,0 0-1 0 0,0-1 0 0 0,0 1 1 0 0,0-1-1 0 0,0 0 0 0 0,-1 0 1 0 0,1 0-1 0 0,-1-1 0 0 0,1 1 1 0 0,-1-1-1 0 0,6-5 0 0 0,-1-2 32 0 0,-1 4-39 0 0,0-1 0 0 0,-1 0 0 0 0,0-1 0 0 0,-1 0 0 0 0,8-12-1 0 0,-5 1-102 0 0,0 0-1 0 0,0 0 1 0 0,-2-1-1 0 0,7-39 0 0 0,-9 41 82 0 0,0-5-5 0 0,-1 0 0 0 0,1-27-1 0 0,-9-108 76 0 0,0 60 394 0 0,6 109-423 0 0,0-1 0 0 0,5 18 0 0 0,-1 0-26 0 0,6 46 1 0 0,8 50 0 0 0,-11-76-9 0 0,-6-34-27 0 0,0 0 1 0 0,1 1-1 0 0,9 24 0 0 0,6 6-1218 0 0,-9-25-108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8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213 183 7368 0 0,'-53'-94'2401'0'0,"43"77"225"0"0,-1-1-1 0 0,-21-25 1 0 0,31 42-2559 0 0,1 0 0 0 0,-1 0 0 0 0,0 1 0 0 0,0-1-1 0 0,0 0 1 0 0,0 0 0 0 0,0 1 0 0 0,0-1 0 0 0,0 1 0 0 0,0-1-1 0 0,-1 1 1 0 0,1-1 0 0 0,0 1 0 0 0,0-1 0 0 0,0 1 0 0 0,0 0 0 0 0,-1 0-1 0 0,1 0 1 0 0,0 0 0 0 0,0 0 0 0 0,-1 0 0 0 0,1 0 0 0 0,0 0-1 0 0,0 0 1 0 0,-1 0 0 0 0,1 1 0 0 0,0-1 0 0 0,0 0 0 0 0,0 1-1 0 0,0-1 1 0 0,0 1 0 0 0,0 0 0 0 0,-1-1 0 0 0,1 1 0 0 0,0 0 0 0 0,1 0-1 0 0,-1-1 1 0 0,-2 3 0 0 0,0 0 7 0 0,0 1-1 0 0,-1-1 1 0 0,1 1-1 0 0,1 0 1 0 0,-1 0-1 0 0,0 1 1 0 0,1-1 0 0 0,0 0-1 0 0,-2 6 1 0 0,-5 22-46 0 0,2 0 1 0 0,-4 40 0 0 0,7-38-30 0 0,2-19 19 0 0,2-1 0 0 0,1 25 0 0 0,0-6-19 0 0,-1-10 30 0 0,7 45 0 0 0,-5-57-28 0 0,0-1 0 0 0,1 1 0 0 0,0 0-1 0 0,1-1 1 0 0,0 0 0 0 0,6 10 0 0 0,-6-13-82 0 0,2 5 122 0 0,1-1 1 0 0,1 0-1 0 0,-1 0 1 0 0,2 0-1 0 0,13 13 1 0 0,-20-22-125 0 0,1 0 0 0 0,0 0 0 0 0,-1 0 1 0 0,1 0-1 0 0,0-1 0 0 0,0 1 0 0 0,1-1 0 0 0,-1 0 1 0 0,0 0-1 0 0,0 0 0 0 0,1 0 0 0 0,-1 0 0 0 0,0-1 1 0 0,1 1-1 0 0,-1-1 0 0 0,1 0 0 0 0,-1 0 1 0 0,0 0-1 0 0,1-1 0 0 0,-1 1 0 0 0,0-1 0 0 0,1 0 1 0 0,-1 0-1 0 0,0 0 0 0 0,1 0 0 0 0,3-2 0 0 0,11-8-1001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8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13560 0 0,'0'0'1517'0'0,"-1"2"-1138"0"0,-2 6-153 0 0,1 0 0 0 0,0 0 0 0 0,0 1 1 0 0,0-1-1 0 0,1 0 0 0 0,0 1 1 0 0,1-1-1 0 0,0 11 0 0 0,11 71 115 0 0,-3-40-135 0 0,10 125 850 0 0,3-11 424 0 0,-20-155-1398 0 0,6 62 633 0 0,21 85 0 0 0,-23-129-648 0 0,-3-17-5 0 0,0-1-1 0 0,6 20 0 0 0,-4-22 125 0 0,-5-12 81 0 0,-2-9-267 0 0,-7-32-240 0 0,6 25 97 0 0,3 18 114 0 0,0-1 0 0 0,1 0 0 0 0,-1 0 0 0 0,1 0 0 0 0,0 0 0 0 0,0 0-1 0 0,0-7 1 0 0,5-12-19 0 0,1 0 0 0 0,0 1 0 0 0,2 0 0 0 0,1 1 0 0 0,14-28 0 0 0,-20 44 53 0 0,0 1-1 0 0,0 0 0 0 0,0-1 0 0 0,1 1 1 0 0,-1 0-1 0 0,1 1 0 0 0,6-6 0 0 0,-8 8 2 0 0,0-1 0 0 0,1 0 0 0 0,-1 1 0 0 0,0 0 0 0 0,1-1 0 0 0,-1 1-1 0 0,1 0 1 0 0,-1 0 0 0 0,1 0 0 0 0,0 1 0 0 0,-1-1 0 0 0,1 1 0 0 0,0-1 0 0 0,-1 1-1 0 0,6 0 1 0 0,-6 0-22 0 0,1 1 0 0 0,-1 0 1 0 0,0 0-1 0 0,0 0 0 0 0,0 0 0 0 0,0 0 0 0 0,0 0 0 0 0,0 0 0 0 0,0 1 0 0 0,0-1 0 0 0,0 1 0 0 0,2 3 0 0 0,16 22-265 0 0,-17-21 276 0 0,0 0 1 0 0,-1 0-1 0 0,0 0 0 0 0,3 10 0 0 0,1 7 5 0 0,19 61-34 0 0,-5-16-334 0 0,-3-15-1640 0 0,-12-33-4877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30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750 1 8032 0 0,'0'0'99'0'0,"0"0"0"0"0,1 0 0 0 0,-1 0 0 0 0,0 0 0 0 0,1 0 0 0 0,-1 0 0 0 0,0 0 0 0 0,1 0 0 0 0,-1 1 0 0 0,0-1 0 0 0,1 0 0 0 0,-1 0 0 0 0,0 0 0 0 0,0 0 0 0 0,1 1 0 0 0,-1-1 0 0 0,0 0 0 0 0,0 0 0 0 0,1 1 1 0 0,-1-1-1 0 0,0 0 0 0 0,0 0 0 0 0,0 1 0 0 0,1-1 0 0 0,-1 0 0 0 0,0 1 0 0 0,0-1 0 0 0,0 0 0 0 0,0 0 0 0 0,0 1 0 0 0,0-1 0 0 0,0 0 0 0 0,1 1 0 0 0,-1-1 0 0 0,0 0 0 0 0,0 1 0 0 0,0-1 0 0 0,0 0 0 0 0,-1 1 0 0 0,1-1 0 0 0,0 0 0 0 0,0 1 0 0 0,0-1 0 0 0,0 0 1 0 0,0 1-1 0 0,0-1 0 0 0,0 0 0 0 0,-1 1 0 0 0,1-1 0 0 0,-1 4 494 0 0,-9 9 582 0 0,-9-1-247 0 0,17-11-432 0 0,-2 3-351 0 0,0 0 0 0 0,0 0 0 0 0,-1-1 1 0 0,1 0-1 0 0,-8 5 0 0 0,-10 4 15 0 0,20-11-4 0 0,1 0-119 0 0,0 0 0 0 0,0 0 0 0 0,0 0 0 0 0,0 0 0 0 0,0 0 0 0 0,0 0-1 0 0,0 0 1 0 0,0-1 0 0 0,-1 1 0 0 0,1 0 0 0 0,0-1 0 0 0,-1 1-1 0 0,1-1 1 0 0,0 1 0 0 0,-3-1 0 0 0,3 1-55 0 0,-37 15 188 0 0,33-13-116 0 0,0 1 13 0 0,3-2-72 0 0,-12 4 7 0 0,-22 9 82 0 0,35-14 48 0 0,-11 2-14 0 0,-15 9 132 0 0,8-6-124 0 0,14-4-115 0 0,-19 13 60 0 0,6-4-71 0 0,11-7 11 0 0,4-2 32 0 0,-6 3-19 0 0,-3-2 45 0 0,5 2 20 0 0,6-4-85 0 0,1-1 0 0 0,-1 0 0 0 0,1 0 0 0 0,-1 1-1 0 0,1-1 1 0 0,-1 0 0 0 0,1 0 0 0 0,-1 0 0 0 0,1 1-1 0 0,-1-1 1 0 0,0 0 0 0 0,1 0 0 0 0,-1 0-1 0 0,1 0 1 0 0,-1 0 0 0 0,1 0 0 0 0,-1 0 0 0 0,-1-1-1 0 0,0 1 1 0 0,-47 11 132 0 0,31-3-114 0 0,-56 23 167 0 0,72-29-179 0 0,1-1-6 0 0,0-1 0 0 0,1 1-1 0 0,-1-1 1 0 0,0 1 0 0 0,1-1 0 0 0,-1 1-1 0 0,0-1 1 0 0,0 0 0 0 0,0 1-1 0 0,1-1 1 0 0,-1 0 0 0 0,0 0-1 0 0,0 0 1 0 0,0 1 0 0 0,1-1-1 0 0,-1 0 1 0 0,0 0 0 0 0,0 0-1 0 0,-1-1 1 0 0,-4 2 30 0 0,5-1-25 0 0,-1 0 0 0 0,0 0 0 0 0,0 0 0 0 0,1 1 0 0 0,-1-1 0 0 0,0 1 0 0 0,1-1 0 0 0,-1 1 1 0 0,1 0-1 0 0,-1-1 0 0 0,0 1 0 0 0,-1 1 0 0 0,-28 7 376 0 0,30-8-385 0 0,0-1 0 0 0,0 1 0 0 0,0-1 0 0 0,0 1 0 0 0,-1-1 0 0 0,1 0 0 0 0,0 1 0 0 0,0-1 0 0 0,0 0 0 0 0,0 0 0 0 0,0 0 0 0 0,0 0 0 0 0,-1 0 0 0 0,0 0 0 0 0,-14 8 0 0 0,10-4 0 0 0,5-3 0 0 0,0 0 0 0 0,0 0 0 0 0,-1-1 0 0 0,1 1 0 0 0,-1 0 0 0 0,1-1 0 0 0,0 1 0 0 0,-1-1 0 0 0,1 0 0 0 0,-1 1 0 0 0,1-1 0 0 0,-1 0 0 0 0,-1 0 0 0 0,-12 2 2 0 0,-27 7 188 0 0,40-10-167 0 0,-10 3 18 0 0,9 0-41 0 0,-16 3 0 0 0,7-5-1692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9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1 187 6912 0 0,'0'0'622'0'0,"0"3"-266"0"0,0 8 1075 0 0,1-1 0 0 0,0 1-1 0 0,0-1 1 0 0,6 20 0 0 0,5 20-697 0 0,-7-31-671 0 0,-4-16-56 0 0,-1 0 0 0 0,1 1 0 0 0,0-1 0 0 0,0 0 0 0 0,0 0 0 0 0,1 0 0 0 0,-1-1 0 0 0,1 1 0 0 0,-1 0 0 0 0,1 0 0 0 0,0-1 1 0 0,0 1-1 0 0,0-1 0 0 0,0 0 0 0 0,1 1 0 0 0,3 2 0 0 0,-5-5 7 0 0,0 1-1 0 0,0 0 1 0 0,0-1 0 0 0,0 1 0 0 0,0 0 0 0 0,0-1-1 0 0,0 1 1 0 0,1-1 0 0 0,-1 0 0 0 0,0 1 0 0 0,0-1-1 0 0,1 0 1 0 0,-1 0 0 0 0,0 0 0 0 0,0 0 0 0 0,1 0 0 0 0,-1 0-1 0 0,0 0 1 0 0,0 0 0 0 0,1 0 0 0 0,-1-1 0 0 0,0 1-1 0 0,0 0 1 0 0,1-1 0 0 0,-1 1 0 0 0,0-1 0 0 0,0 0-1 0 0,0 1 1 0 0,0-1 0 0 0,0 0 0 0 0,1-1 0 0 0,1 0 16 0 0,0 0 0 0 0,-1-1 0 0 0,1 1 0 0 0,-1-1 0 0 0,1 0 0 0 0,-1 0 0 0 0,0 0 0 0 0,0 0 0 0 0,1-4 0 0 0,6-18 189 0 0,-1 0 0 0 0,9-50-1 0 0,-12 35-9 0 0,-2-1-1 0 0,-1-42 1 0 0,-3 79-171 0 0,1 1 1 0 0,0-1-1 0 0,-1 0 1 0 0,0 1-1 0 0,0-1 1 0 0,0 1 0 0 0,-2-6-1 0 0,2 7 40 0 0,0 1-1 0 0,0-1 1 0 0,0 0-1 0 0,0 1 1 0 0,0-1-1 0 0,0 0 1 0 0,0 1-1 0 0,0-1 0 0 0,-1 1 1 0 0,1 0-1 0 0,-1 0 1 0 0,1-1-1 0 0,-1 1 1 0 0,-3-2-1 0 0,4 3-22 0 0,0 0-1 0 0,-1 0 0 0 0,1-1 0 0 0,0 1 1 0 0,0 0-1 0 0,-1 0 0 0 0,1 0 0 0 0,0 0 1 0 0,0 1-1 0 0,-1-1 0 0 0,1 0 0 0 0,0 0 0 0 0,0 1 1 0 0,0-1-1 0 0,-1 1 0 0 0,1-1 0 0 0,0 1 1 0 0,0 0-1 0 0,0-1 0 0 0,0 1 0 0 0,0 0 1 0 0,0-1-1 0 0,-1 3 0 0 0,-17 19 246 0 0,15-16-286 0 0,1-1 1 0 0,1 1-1 0 0,-1-1 1 0 0,1 1 0 0 0,-2 9-1 0 0,-2 4-7 0 0,-4 12-17 0 0,1 0-1 0 0,2 0 0 0 0,1 1 1 0 0,-2 42-1 0 0,7-61 4 0 0,-2 24 26 0 0,1-1 1 0 0,7 63-1 0 0,-4-89-10 0 0,1 1 0 0 0,0-1 1 0 0,0 0-1 0 0,1 0 0 0 0,1 0 1 0 0,0 0-1 0 0,0 0 0 0 0,1-1 1 0 0,0 0-1 0 0,1 0 0 0 0,0 0 1 0 0,0-1-1 0 0,15 16 0 0 0,-19-23 0 0 0,0 1 0 0 0,0-1-1 0 0,0 1 1 0 0,0-1-1 0 0,1 0 1 0 0,-1 0 0 0 0,0 0-1 0 0,1 0 1 0 0,-1-1-1 0 0,0 1 1 0 0,1-1-1 0 0,-1 1 1 0 0,1-1 0 0 0,-1 0-1 0 0,5 0 1 0 0,16-3-1229 0 0,-2-4-3816 0 0,0-3-1477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09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3680 0 0,'0'20'284'0'0,"0"-18"-268"0"0,0-1-1 0 0,0 1 1 0 0,-1 0 0 0 0,1 0 0 0 0,0-1 0 0 0,-1 1-1 0 0,1 0 1 0 0,-1-1 0 0 0,0 1 0 0 0,-1 1 0 0 0,0 3 409 0 0,-1 3 1602 0 0,-16 58 9140 0 0,16-54-10488 0 0,1 0 0 0 0,0 0 0 0 0,0 17 0 0 0,2-14-351 0 0,0 0 1 0 0,1 0-1 0 0,1 0 1 0 0,0 0 0 0 0,2-1-1 0 0,4 17 1 0 0,-8-31-326 0 0,0-1 0 0 0,0 0 1 0 0,0 0-1 0 0,0 1 0 0 0,0-1 1 0 0,1 0-1 0 0,-1 0 1 0 0,0 1-1 0 0,0-1 0 0 0,0 0 1 0 0,0 0-1 0 0,0 1 0 0 0,0-1 1 0 0,1 0-1 0 0,-1 0 0 0 0,0 0 1 0 0,0 0-1 0 0,0 1 1 0 0,0-1-1 0 0,1 0 0 0 0,-1 0 1 0 0,0 0-1 0 0,0 0 0 0 0,1 0 1 0 0,-1 1-1 0 0,0-1 0 0 0,0 0 1 0 0,1 0-1 0 0,-1 0 1 0 0,0 0-2 0 0,1 0 1 0 0,-1 0-1 0 0,0 0 1 0 0,0 0-1 0 0,1 0 1 0 0,-1 0 0 0 0,0 1-1 0 0,0-1 1 0 0,0 0-1 0 0,1 0 1 0 0,-1 0 0 0 0,0 0-1 0 0,0 0 1 0 0,0 1-1 0 0,1-1 1 0 0,-1 0 0 0 0,0 0-1 0 0,0 0 1 0 0,0 1-1 0 0,0-1 1 0 0,0 0 0 0 0,0 0-1 0 0,1 0 1 0 0,-1 1-1 0 0,0-1 1 0 0,0 0 0 0 0,0 0-1 0 0,0 1 1 0 0,0-1-1 0 0,1 8 121 0 0,-5-11 98 0 0,-6-15-331 0 0,5 0-98 0 0,3 11 114 0 0,0 1-1 0 0,0-1 1 0 0,1 0-1 0 0,-1-14 1 0 0,2 13 66 0 0,1 0 0 0 0,0 0 1 0 0,0 0-1 0 0,1 0 0 0 0,0 0 0 0 0,0 0 1 0 0,1 1-1 0 0,0-1 0 0 0,0 0 1 0 0,1 1-1 0 0,0 0 0 0 0,0 0 0 0 0,9-11 1 0 0,-2 3-1 0 0,-8 10 21 0 0,0 0 0 0 0,1 0 0 0 0,0 0 0 0 0,0 1 1 0 0,0-1-1 0 0,0 1 0 0 0,1 0 0 0 0,-1 0 0 0 0,1 1 0 0 0,0-1 0 0 0,0 1 0 0 0,9-4 0 0 0,-5 7-3 0 0,-6 1 2 0 0,0 0 0 0 0,1 0 0 0 0,-1 1 0 0 0,0-1 1 0 0,0 1-1 0 0,0-1 0 0 0,-1 1 0 0 0,1 0 0 0 0,0 0 1 0 0,-1 1-1 0 0,1-1 0 0 0,3 5 0 0 0,0 2-17 0 0,0 0-1 0 0,8 18 1 0 0,-7-13 5 0 0,2 5 20 0 0,-2 1 0 0 0,9 40 0 0 0,-13-47 0 0 0,3 10 0 0 0,6 25 0 0 0,-5-30-72 0 0,-2-3-229 0 0,0 0 1 0 0,12 22-1 0 0,-6-18-4758 0 0,1-2-1715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0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1 217 3680 0 0,'0'0'284'0'0,"4"-7"-176"0"0,1-10 1814 0 0,2 1 0 0 0,14-28 0 0 0,-16 36-1183 0 0,0 1 0 0 0,0-1 0 0 0,1 1 0 0 0,0 0-1 0 0,0 0 1 0 0,1 1 0 0 0,8-7 0 0 0,-1 3-500 0 0,1 0-1 0 0,-1 1 1 0 0,22-8 0 0 0,-27 13-196 0 0,0 0-1 0 0,1 1 1 0 0,-1 0-1 0 0,1 1 1 0 0,-1 0 0 0 0,1 1-1 0 0,12-1 1 0 0,-1 1 30 0 0,-17 0-64 0 0,0 0 0 0 0,0 1 0 0 0,1 0 1 0 0,-1 0-1 0 0,0 1 0 0 0,0-1 0 0 0,7 2 0 0 0,1 1 2 0 0,-2-1 42 0 0,-2 4 11 0 0,0-2 3 0 0,-8-3-63 0 0,1-1 1 0 0,-1 0-1 0 0,0 1 0 0 0,1-1 0 0 0,-1 1 0 0 0,0-1 0 0 0,1 0 1 0 0,-1 1-1 0 0,0-1 0 0 0,1 1 0 0 0,-1-1 0 0 0,0 1 1 0 0,0-1-1 0 0,0 1 0 0 0,0-1 0 0 0,1 1 0 0 0,-1-1 1 0 0,0 1-1 0 0,1 3 7 0 0,3 2 18 0 0,-3-4-13 0 0,0-1-1 0 0,0 1 1 0 0,0 0-1 0 0,0-1 0 0 0,0 1 1 0 0,-1 0-1 0 0,1 0 1 0 0,0 0-1 0 0,-1 0 0 0 0,0 0 1 0 0,1-1-1 0 0,-1 1 1 0 0,0 0-1 0 0,0 0 0 0 0,0 0 1 0 0,0 0-1 0 0,-1 4 0 0 0,-3 11 37 0 0,-2 0-1 0 0,0 0 0 0 0,-1-1 0 0 0,-1 1 0 0 0,-1-1 1 0 0,-11 15-1 0 0,6-6 29 0 0,-22 31 292 0 0,21-35-23 0 0,2 0-1 0 0,-20 44 0 0 0,11-11 188 0 0,-22 60 343 0 0,35-86-503 0 0,1 1 0 0 0,-5 36 0 0 0,11-53-240 0 0,1 1 1 0 0,1-1-1 0 0,0 1 1 0 0,1-1-1 0 0,0 0 1 0 0,0 1-1 0 0,2-1 0 0 0,3 13 1 0 0,-5-21-84 0 0,1 0 0 0 0,0-1 0 0 0,0 1 0 0 0,0 0-1 0 0,1-1 1 0 0,2 4 0 0 0,4 5 102 0 0,-6-7-109 0 0,0 0-1 0 0,1-1 1 0 0,0 0-1 0 0,-1 0 1 0 0,1 0 0 0 0,1 0-1 0 0,-1-1 1 0 0,0 1-1 0 0,1-1 1 0 0,0 0-1 0 0,0-1 1 0 0,0 1-1 0 0,0-1 1 0 0,0 0 0 0 0,0 0-1 0 0,10 2 1 0 0,-8-3-30 0 0,0 0 1 0 0,0-1-1 0 0,0 1 1 0 0,0-2-1 0 0,1 1 1 0 0,-1-1-1 0 0,0 0 1 0 0,0 0-1 0 0,0-1 1 0 0,0 0 0 0 0,-1 0-1 0 0,11-5 1 0 0,-10 4-145 0 0,15-8-1188 0 0,41-25 1 0 0,-47 27-716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0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21455 0 0,'0'0'2544'0'0,"8"5"-1896"0"0,2-2-648 0 0,-2-3 0 0 0,0 0-96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3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1136 6192 0 0,'0'0'281'0'0,"1"-1"-6"0"0,2-1-252 0 0,0 0 1 0 0,0 0-1 0 0,-1 0 1 0 0,1 0-1 0 0,-1 0 1 0 0,0 0-1 0 0,1-1 1 0 0,-1 1-1 0 0,2-5 1 0 0,12-11 627 0 0,2 3 282 0 0,28-18-1 0 0,-1 1-159 0 0,9-4-53 0 0,-19 14-392 0 0,7-1-81 0 0,-10 7-177 0 0,62-40 65 0 0,177-74-1 0 0,-184 95-11 0 0,299-107 568 0 0,26 13-471 0 0,-112 45-138 0 0,445-66 0 0 0,-489 107-82 0 0,22-3 0 0 0,-194 33 13 0 0,113-12 38 0 0,-64 12-59 0 0,120-8 5 0 0,-182 17 15 0 0,59-2-13 0 0,111-4-9 0 0,-129 3 9 0 0,144 10 1 0 0,-2 14-12 0 0,238 27-29 0 0,-332-22 41 0 0,-6-5 10 0 0,82 16 290 0 0,-154-23-18 0 0,390 56 320 0 0,-364-50-406 0 0,64 7 12 0 0,-55-3-108 0 0,-9 0-36 0 0,444 53 198 0 0,-530-70-257 0 0,218 26 390 0 0,-235-29-381 0 0,398 31 353 0 0,-202-20-172 0 0,139 12-14 0 0,-290-19-171 0 0,149 16 44 0 0,-23 1-42 0 0,78 11-14 0 0,-95-14 8 0 0,229-4-1 0 0,-111-22 65 0 0,-79 2-22 0 0,-51 2-51 0 0,185-1 69 0 0,221 21-66 0 0,-277-14 0 0 0,-80-3 0 0 0,133-7 16 0 0,231-58 700 0 0,-133 11-249 0 0,-216 27-239 0 0,385-67-359 0 0,-482 66-1067 0 0,-57 13 622 0 0,84-23-505 0 0,-4-3-7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5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 10592 0 0,'0'0'964'0'0,"-4"10"-308"0"0,2-6-534 0 0,1-1 0 0 0,-1 1 1 0 0,1-1-1 0 0,0 1 1 0 0,0 0-1 0 0,1 0 1 0 0,-1-1-1 0 0,1 1 0 0 0,0 0 1 0 0,0 0-1 0 0,0 0 1 0 0,0-1-1 0 0,1 1 0 0 0,1 5 1 0 0,2 12 280 0 0,10 25 1 0 0,-12-40-350 0 0,11 38 122 0 0,8 25-11 0 0,12 19 188 0 0,18 42 108 0 0,-43-114-409 0 0,15 30 135 0 0,24 71 0 0 0,-44-105-102 0 0,1 0-1 0 0,11 22 0 0 0,-14-33-4 0 0,-1 8 701 0 0,-1-14-674 0 0,-2-8-60 0 0,0-1-1 0 0,1 1 0 0 0,1-1 0 0 0,0 1 0 0 0,1-1 0 0 0,2-22 0 0 0,0 8 4 0 0,-2 21-50 0 0,0 1 1 0 0,1-1 0 0 0,0 1-1 0 0,0-1 1 0 0,4-11-1 0 0,7-24 0 0 0,-10 31 0 0 0,1 0 0 0 0,0 0 0 0 0,1 0 0 0 0,6-11 0 0 0,6-14-73 0 0,-14 32 62 0 0,-2 3 11 0 0,0 0 0 0 0,1 0 0 0 0,-1 0-1 0 0,1-1 1 0 0,-1 1 0 0 0,1 0-1 0 0,-1 0 1 0 0,1 0 0 0 0,0 0 0 0 0,-1 1-1 0 0,1-1 1 0 0,0 0 0 0 0,1-1-1 0 0,4-5-9 0 0,-3 6-33 0 0,0 1 29 0 0,-1 0-1 0 0,1 0 1 0 0,0 0-1 0 0,-1 1 1 0 0,1-1 0 0 0,-1 1-1 0 0,0 0 1 0 0,1 0-1 0 0,-1-1 1 0 0,1 2 0 0 0,-1-1-1 0 0,0 0 1 0 0,0 0-1 0 0,0 1 1 0 0,0-1 0 0 0,0 1-1 0 0,4 3 1 0 0,-2 0-2 0 0,-1 0 0 0 0,1 0 0 0 0,-1 0 0 0 0,0 1 0 0 0,2 6 0 0 0,0-2-25 0 0,39 97-144 0 0,-32-75 160 0 0,1 0-1 0 0,2 0 1 0 0,33 53-1 0 0,-42-76 27 0 0,2 3 1 0 0,0-1 0 0 0,1 0-1 0 0,0-1 1 0 0,0 0 0 0 0,12 10-1 0 0,-20-20 17 0 0,0 1 1 0 0,0 0-1 0 0,0-1 0 0 0,-1 1 0 0 0,1 0 1 0 0,0-1-1 0 0,0 1 0 0 0,0-1 0 0 0,1 1 0 0 0,-1-1 1 0 0,0 0-1 0 0,0 0 0 0 0,0 1 0 0 0,0-1 1 0 0,0 0-1 0 0,0 0 0 0 0,0 0 0 0 0,2 0 1 0 0,-2 0 5 0 0,0-1 1 0 0,0 1-1 0 0,-1 0 1 0 0,1-1-1 0 0,0 1 1 0 0,-1-1-1 0 0,1 1 1 0 0,0-1-1 0 0,-1 1 1 0 0,1-1-1 0 0,-1 0 1 0 0,1 1-1 0 0,-1-1 1 0 0,1 0-1 0 0,-1 1 1 0 0,1-1-1 0 0,-1 0 1 0 0,1-1-1 0 0,1-3 101 0 0,-1 0-1 0 0,0 0 0 0 0,0 0 1 0 0,0 0-1 0 0,-1 0 0 0 0,1-7 1 0 0,-1 3 50 0 0,1 0 0 0 0,3-15 0 0 0,1-13 166 0 0,-3-6-93 0 0,-3 1 0 0 0,-1-1 0 0 0,-2 0-1 0 0,-10-42 1 0 0,12 72-217 0 0,-5-14 12 0 0,2-1 1 0 0,-3-52-1 0 0,1 0 10 0 0,1 3-42 0 0,6 61-51 0 0,-1 7-66 0 0,1 1 1 0 0,0 0-1 0 0,1-1 1 0 0,0 1-1 0 0,0 0 0 0 0,0 0 1 0 0,1 0-1 0 0,5-14 1 0 0,-1 9-1403 0 0,-1 1-458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5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332 282 3224 0 0,'-2'-3'196'0'0,"0"-1"0"0"0,0 1 0 0 0,0-1 0 0 0,0 0 0 0 0,1 0 0 0 0,-1 0 0 0 0,1 0-1 0 0,0 0 1 0 0,0-1 0 0 0,0-7 0 0 0,-3-11 2298 0 0,0 8-1796 0 0,0 1-1 0 0,-1 0 1 0 0,-1 0 0 0 0,0 0-1 0 0,-1 1 1 0 0,0-1-1 0 0,-1 2 1 0 0,-11-15 0 0 0,7 12-90 0 0,10 11-436 0 0,-1 0-1 0 0,0 1 0 0 0,0-1 1 0 0,0 1-1 0 0,0 0 0 0 0,-4-3 1 0 0,5 4-78 0 0,-1-1 49 0 0,-1 0 0 0 0,1 1 0 0 0,-1-1 0 0 0,0 1 0 0 0,0 0 0 0 0,1 0 0 0 0,-2 0 0 0 0,1 1 0 0 0,0-1 0 0 0,0 1 0 0 0,0 0 0 0 0,-1 0 0 0 0,1 0 0 0 0,-9 0 0 0 0,8 1-11 0 0,-1 0 0 0 0,1 1 0 0 0,-10 1 0 0 0,13-1-119 0 0,0-1-1 0 0,0 1 1 0 0,0 0 0 0 0,1-1-1 0 0,-1 1 1 0 0,0 0-1 0 0,1 0 1 0 0,-1 0 0 0 0,1 1-1 0 0,-1-1 1 0 0,1 0-1 0 0,0 1 1 0 0,-3 2-1 0 0,-13 16 92 0 0,13-16-104 0 0,0 0 0 0 0,0 1 0 0 0,1 0 0 0 0,-1 0 0 0 0,-5 10 0 0 0,3 0-32 0 0,0-1 0 0 0,0 1 0 0 0,1 0 0 0 0,1 0 0 0 0,1 1 0 0 0,0-1 0 0 0,1 1 0 0 0,0 0 0 0 0,1 20 0 0 0,3-7 4 0 0,2 0 0 0 0,0 0 0 0 0,11 35 0 0 0,-7-35 28 0 0,1-1 0 0 0,1-1 0 0 0,1 0 0 0 0,1 0 0 0 0,22 35 0 0 0,-31-59 0 0 0,-1 0 0 0 0,1 0 0 0 0,-1-1 0 0 0,1 1 0 0 0,0 0 0 0 0,0-1 0 0 0,0 0 0 0 0,1 1 0 0 0,-1-1 0 0 0,1-1 0 0 0,-1 1 0 0 0,1 0 0 0 0,-1-1 0 0 0,1 0 0 0 0,0 0 0 0 0,0 0 0 0 0,0 0 0 0 0,6 0 0 0 0,-9-1 2 0 0,0 0 0 0 0,0-1 0 0 0,0 1 0 0 0,1 0-1 0 0,-1-1 1 0 0,0 1 0 0 0,0-1 0 0 0,0 1-1 0 0,0-1 1 0 0,0 0 0 0 0,0 0 0 0 0,0 1 0 0 0,0-1-1 0 0,0 0 1 0 0,0 0 0 0 0,0 0 0 0 0,0 0-1 0 0,-1 0 1 0 0,2-2 0 0 0,12-23 74 0 0,-12 22-64 0 0,2-7 17 0 0,0-1-1 0 0,3-14 0 0 0,3-12-21 0 0,-4 16-5 0 0,6-30-1 0 0,-4 10 50 0 0,-4 23-45 0 0,1-33-1 0 0,-4 33-5 0 0,7-31-1 0 0,-7 44 21 0 0,0 0 0 0 0,0 0-1 0 0,0 0 1 0 0,-1 0-1 0 0,0-9 1 0 0,0 23-43 0 0,1 1 0 0 0,0-1-1 0 0,0 1 1 0 0,0-1 0 0 0,4 11 0 0 0,1 12-54 0 0,-5-24 37 0 0,0-1 1 0 0,0 1 0 0 0,5 11-1 0 0,-5-16 23 0 0,54 125-1822 0 0,-41-101-2283 0 0,3-1-1315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6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285 105 12784 0 0,'-1'-1'586'0'0,"-4"-2"-425"0"0,0 0-1 0 0,1-1 1 0 0,-1 0 0 0 0,-7-8-1 0 0,-5-4-124 0 0,-34-32 1324 0 0,49 47-1256 0 0,0-1 0 0 0,0 1 0 0 0,0 0 0 0 0,-1 0 1 0 0,1 0-1 0 0,0 0 0 0 0,0 1 0 0 0,-5-2 0 0 0,-5-1 207 0 0,11 2-294 0 0,0 1 0 0 0,0 0-1 0 0,-1 0 1 0 0,1 1 0 0 0,0-1 0 0 0,0 0 0 0 0,0 0 0 0 0,-1 1 0 0 0,1-1 0 0 0,0 0 0 0 0,0 1-1 0 0,0-1 1 0 0,0 1 0 0 0,0 0 0 0 0,0-1 0 0 0,0 1 0 0 0,0 0 0 0 0,0-1 0 0 0,0 1 0 0 0,0 0-1 0 0,-1 1 1 0 0,0 1-8 0 0,-1 0-1 0 0,0 0 1 0 0,1 0-1 0 0,-1 0 1 0 0,-2 5-1 0 0,0 7-26 0 0,0 0 0 0 0,1 1-1 0 0,1-1 1 0 0,0 0 0 0 0,1 1-1 0 0,1 0 1 0 0,1 24 0 0 0,0-28-2 0 0,1 1 1 0 0,1-1-1 0 0,0 1 1 0 0,1-1-1 0 0,7 19 0 0 0,-9-28 20 0 0,1 1 0 0 0,-1-1 0 0 0,1 0-1 0 0,0 0 1 0 0,0-1 0 0 0,0 1-1 0 0,0 0 1 0 0,0-1 0 0 0,1 1-1 0 0,-1-1 1 0 0,4 2 0 0 0,34 23-53 0 0,-23-18 45 0 0,-9-3 8 0 0,1-1 0 0 0,0 0 0 0 0,0-1 0 0 0,0 0 0 0 0,12 3 0 0 0,-15-4 5 0 0,0-1 0 0 0,1 1-1 0 0,-1 0 1 0 0,0 1-1 0 0,-1-1 1 0 0,1 1-1 0 0,-1 0 1 0 0,1 1 0 0 0,-1-1-1 0 0,-1 1 1 0 0,1 0-1 0 0,-1 0 1 0 0,8 12-1 0 0,-11-14 3 0 0,1 0-1 0 0,-1 0 0 0 0,0 0 0 0 0,0 0 0 0 0,0 0 0 0 0,-1 0 0 0 0,1 0 0 0 0,-1 1 0 0 0,1-1 0 0 0,-1 0 0 0 0,-1 7 0 0 0,0 1 67 0 0,-1 1 1 0 0,-4 10-1 0 0,3-11-22 0 0,-1 2 126 0 0,-1-1 0 0 0,-1 1 0 0 0,0-1 0 0 0,-12 18 0 0 0,17-28-150 0 0,-7 9 177 0 0,1-2 0 0 0,-2 1 0 0 0,1-1 0 0 0,-1 0 0 0 0,0 0 0 0 0,-1-1-1 0 0,0-1 1 0 0,-16 10 0 0 0,21-14-146 0 0,0-1 1 0 0,-1 0-1 0 0,1 0 0 0 0,-1 0 1 0 0,0 0-1 0 0,1-1 0 0 0,-1 0 1 0 0,0 0-1 0 0,0-1 0 0 0,0 1 1 0 0,1-1-1 0 0,-1-1 0 0 0,0 1 0 0 0,0-1 1 0 0,0 0-1 0 0,0 0 0 0 0,1-1 1 0 0,-1 0-1 0 0,1 0 0 0 0,-8-3 1 0 0,7 2-901 0 0,1-1 1 0 0,-1 0-1 0 0,0 0 1 0 0,1 0 0 0 0,0 0-1 0 0,-7-9 1 0 0,-10-10-5768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7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4144 0 0,'0'0'7528'0'0,"-9"1"-6179"0"0,8 0-1257 0 0,0 1 0 0 0,0-1 0 0 0,0 0 0 0 0,0 1 0 0 0,0-1 0 0 0,0 1 1 0 0,0-1-1 0 0,0 1 0 0 0,0-1 0 0 0,1 1 0 0 0,-2 3 0 0 0,-4 19 330 0 0,6-23-418 0 0,-5 33 245 0 0,1 1 0 0 0,3 0 0 0 0,2 40 0 0 0,-1-18-13 0 0,3-2-73 0 0,1 0 0 0 0,3 0 0 0 0,23 87 0 0 0,-28-136-158 0 0,21 73 75 0 0,-19-66-43 0 0,-2-6 3 0 0,1 1 0 0 0,0-1 0 0 0,0 0 0 0 0,0-1 0 0 0,1 1 0 0 0,6 9 0 0 0,3-2 377 0 0,-4-21-153 0 0,-5 4-217 0 0,-1 0 0 0 0,0 0 0 0 0,0-1 0 0 0,-1 1-1 0 0,1-1 1 0 0,-1 0 0 0 0,0 0 0 0 0,0 0-1 0 0,3-8 1 0 0,11-43 153 0 0,-9 26-180 0 0,6-30 44 0 0,-9 46-64 0 0,3-23 0 0 0,-6 24 0 0 0,2 1 0 0 0,4-18 0 0 0,2 1 0 0 0,4-10 0 0 0,-4 15 0 0 0,10-20 0 0 0,-17 36 0 0 0,-1 7 0 0 0,-1 0-1 0 0,0 0 1 0 0,0 1-1 0 0,0-1 0 0 0,0 0 1 0 0,0 0-1 0 0,0 0 0 0 0,0 0 1 0 0,0 0-1 0 0,0 0 0 0 0,0 0 1 0 0,0 0-1 0 0,0 0 1 0 0,0 0-1 0 0,0 0 0 0 0,0 0 1 0 0,0 0-1 0 0,0 0 0 0 0,1 0 1 0 0,-1 0-1 0 0,0 0 0 0 0,0 0 1 0 0,0 0-1 0 0,0 0 1 0 0,0 0-1 0 0,0 0 0 0 0,0 0 1 0 0,0 0-1 0 0,0 0 0 0 0,0 0 1 0 0,0 0-1 0 0,0 0 1 0 0,0 0-1 0 0,0 0 0 0 0,0 0 1 0 0,1 0-1 0 0,-1 0 0 0 0,0 0 1 0 0,0 0-1 0 0,0 0 0 0 0,0 0 1 0 0,0 0-1 0 0,0-1 1 0 0,0 1-1 0 0,0 0 0 0 0,0 0 1 0 0,0 0-1 0 0,0 0 0 0 0,0 0 1 0 0,0 0-1 0 0,0 0 0 0 0,0 0 1 0 0,0 0-1 0 0,0 0 1 0 0,0 0-1 0 0,0 0 0 0 0,0 0 1 0 0,0 0-1 0 0,0 0 0 0 0,0-1 1 0 0,0 1-1 0 0,0 0 0 0 0,0 0 1 0 0,0 0-1 0 0,0 0 1 0 0,0 0-1 0 0,0 0 0 0 0,0 0 1 0 0,0 0-1 0 0,3 7-16 0 0,2 13 14 0 0,-4-2-24 0 0,1-1-1 0 0,1 0 1 0 0,0 0-1 0 0,1 0 1 0 0,1-1-1 0 0,1 1 1 0 0,13 27-1 0 0,-11-25-16 0 0,-6-13 41 0 0,1 1 0 0 0,0-1 0 0 0,0 0-1 0 0,4 6 1 0 0,55 77 3 0 0,-58-85 3 0 0,-1 0 0 0 0,1 0-1 0 0,1 0 1 0 0,-1-1 0 0 0,0 0-1 0 0,1 0 1 0 0,8 5 0 0 0,-11-7 99 0 0,10-5 110 0 0,-7 1-127 0 0,0-1-1 0 0,0 1 1 0 0,-1-1-1 0 0,1 0 1 0 0,-1 0-1 0 0,0 0 1 0 0,0 0-1 0 0,-1-1 1 0 0,1 0-1 0 0,-1 0 1 0 0,0 0 0 0 0,0 0-1 0 0,3-11 1 0 0,3-6 142 0 0,-2-1 0 0 0,5-23 1 0 0,-10 37-192 0 0,7-55 189 0 0,-6 36-153 0 0,4-70 72 0 0,-4 27-103 0 0,-1 35-15 0 0,-2 23-39 0 0,1 1 0 0 0,0-1 1 0 0,4-18-1 0 0,5-8-2559 0 0,-7 30 1201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7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11544 0 0,'0'0'1046'0'0,"0"2"-858"0"0,-1 9-126 0 0,0 0 0 0 0,-5 17 0 0 0,-2 17 662 0 0,3 64 510 0 0,2-69-1036 0 0,-1 11-12 0 0,4-47-168 0 0,0 0 1 0 0,1 0-1 0 0,-1 0 1 0 0,1 0-1 0 0,0 0 1 0 0,0-1-1 0 0,0 1 0 0 0,0 0 1 0 0,4 6-1 0 0,-4-9-150 0 0,5 2-1260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33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891 531 2304 0 0,'0'0'8040'0'0,"-8"0"-7083"0"0,5 0-776 0 0,-1-1 0 0 0,1 1 0 0 0,0-1 0 0 0,0 0-1 0 0,0 0 1 0 0,-4-1 0 0 0,-7-3 452 0 0,-25-15 2175 0 0,22 15-2434 0 0,16 5-230 0 0,-8-3 105 0 0,-12-8 166 0 0,11 6-81 0 0,0 0 0 0 0,-18-5-1 0 0,14 5-71 0 0,10 3-238 0 0,0 1-1 0 0,0 0 0 0 0,0 0 1 0 0,0 0-1 0 0,0 0 0 0 0,0 1 1 0 0,0-1-1 0 0,-8 1 0 0 0,-27 0-23 0 0,-44-3 64 0 0,74 3-64 0 0,0-2 0 0 0,-26 4 0 0 0,19-2 32 0 0,-30-4 0 0 0,43 4-32 0 0,-12-5 0 0 0,-11-13 11 0 0,22 16 12 0 0,0 0-1 0 0,0 1 1 0 0,0-1 0 0 0,-1 1-1 0 0,1 0 1 0 0,-1 0 0 0 0,1 0-1 0 0,-1 0 1 0 0,1 1 0 0 0,-1 0-1 0 0,-6 0 1 0 0,6 0-18 0 0,0 0-1 0 0,0 0 1 0 0,-1 0 0 0 0,1-1-1 0 0,0 0 1 0 0,0 0 0 0 0,-9-4-1 0 0,-8-3-4 0 0,21 7 0 0 0,1 1 0 0 0,-1-1 0 0 0,1 1 0 0 0,0 0 0 0 0,-1-1 0 0 0,1 1 0 0 0,-1 0 0 0 0,1 0 0 0 0,-1 0 0 0 0,1-1 0 0 0,-1 1 0 0 0,1 0 0 0 0,-1 0 0 0 0,1 0 0 0 0,-1 0 0 0 0,1 0 0 0 0,-1 0 0 0 0,1 0 0 0 0,-1 0 0 0 0,1 0 0 0 0,-1 0 0 0 0,1 0 0 0 0,0 0 0 0 0,-2 1 0 0 0,-3-2 0 0 0,0 1 0 0 0,0-1 0 0 0,-10-3-1 0 0,-8-2 13 0 0,-37 6 544 0 0,59 0-419 0 0,0 0-73 0 0,-6-4-25 0 0,1 2-132 0 0,4 0 53 0 0,-13-14-18 0 0,14 16 58 0 0,-7-11 0 0 0,-9-24 198 0 0,16 34-288 0 0,1 1 0 0 0,0-4 22 0 0,0-31 253 0 0,3 15-99 0 0,-1 9-91 0 0,0 2-33 0 0,1-8-272 0 0,-2 17 262 0 0,6 3 36 0 0,2 2 12 0 0,0 2 0 0 0,-2 2 0 0 0,5 5 0 0 0,-6 0 0 0 0,-5-12 0 0 0,4 11 0 0 0,8 32 0 0 0,-10-40 0 0 0,-2-4 0 0 0,0 0 0 0 0,-1 0 0 0 0,1 0 0 0 0,-1 0 0 0 0,1 1 0 0 0,-1-1 0 0 0,0 0 0 0 0,1 0 0 0 0,-1 0 0 0 0,0 0 0 0 0,0 1 0 0 0,0-1 0 0 0,0 0 0 0 0,0 0 0 0 0,0 0 0 0 0,0 1 0 0 0,0 1 0 0 0,0 15 11 0 0,-12-28 106 0 0,-15-29-117 0 0,26 37 0 0 0,0 0 0 0 0,0 1 0 0 0,0-1 0 0 0,0 0 0 0 0,0 0 0 0 0,0 0 0 0 0,1 0 0 0 0,-2-3 0 0 0,-2-8 0 0 0,2 10 0 0 0,1 2 0 0 0,1-1 0 0 0,-1 1 0 0 0,1-1 0 0 0,-1 1 0 0 0,1-1 0 0 0,0 1 0 0 0,-1-1 0 0 0,1 0 0 0 0,0 1 0 0 0,0-1 0 0 0,0 1 0 0 0,1-4 0 0 0,-1-23 0 0 0,0 14-74 0 0,5 33 20 0 0,-4-9 54 0 0,0 3 27 0 0,-3-10 135 0 0,2-3-147 0 0,-1-1 1 0 0,1 1-1 0 0,0 0 0 0 0,-1 0 1 0 0,1-1-1 0 0,-1 1 0 0 0,1 0 1 0 0,0-1-1 0 0,-1 1 0 0 0,1-1 1 0 0,0 1-1 0 0,0 0 0 0 0,-1-1 1 0 0,1 1-1 0 0,0-1 0 0 0,0 1 1 0 0,0-1-1 0 0,-1 0 0 0 0,-3-12 192 0 0,0 0-1 0 0,-7-13 0 0 0,5 14-59 0 0,1-1 0 0 0,-4-14 0 0 0,-1 1-81 0 0,8 23-58 0 0,0 0 0 0 0,1-1 0 0 0,-1 0 0 0 0,1 1 0 0 0,0-1 0 0 0,0 0 0 0 0,-1-7 0 0 0,2 10-8 0 0,0 1 1 0 0,0-1 0 0 0,0 0 0 0 0,0 1-1 0 0,0-1 1 0 0,-1 0 0 0 0,1 1 0 0 0,0-1-1 0 0,0 0 1 0 0,-1 1 0 0 0,1-1-1 0 0,0 0 1 0 0,-1 1 0 0 0,1-1 0 0 0,-2 0-1 0 0,1 0 0 0 0,1-1 0 0 0,-1 1 0 0 0,0 0 0 0 0,0 0 0 0 0,1 0 0 0 0,-1-1 0 0 0,0 1 0 0 0,1 0 0 0 0,-1-1 0 0 0,1 1 0 0 0,0-1 0 0 0,0 1 0 0 0,-1 0 0 0 0,1-1-1 0 0,0 1 1 0 0,0-3 0 0 0,0 4 0 0 0,0-1 0 0 0,0 0 0 0 0,0 1 0 0 0,0-1 0 0 0,0 0 0 0 0,0 1 0 0 0,0-1 0 0 0,0 0 0 0 0,0 1 0 0 0,-1-1 0 0 0,1 0 0 0 0,0 1 0 0 0,0-1 0 0 0,-1 0 0 0 0,0 0 0 0 0,0-1 0 0 0,1 0 0 0 0,-1 0 0 0 0,0 1 0 0 0,0-1 0 0 0,1 0 0 0 0,-1 0 0 0 0,1 0 0 0 0,0 0 0 0 0,0 0 0 0 0,-1-1 0 0 0,1 1 0 0 0,1 0 0 0 0,-1-3 0 0 0,-1-3 0 0 0,11 43 0 0 0,-5-14-29 0 0,-3-14 21 0 0,0 0-1 0 0,-1 0 0 0 0,1 13 0 0 0,3 62 9 0 0,0-51 0 0 0,-4-24 0 0 0,1 0 0 0 0,-1 0 0 0 0,0 8 0 0 0,-2-11 0 0 0,5 26 0 0 0,-4-21 0 0 0,1-2 0 0 0,0-4 6 0 0,-1-1 1 0 0,1 1-1 0 0,-1 0 0 0 0,1-1 0 0 0,-1 1 0 0 0,0 3 0 0 0,0-4-7 0 0,0-1 0 0 0,0 0 0 0 0,0 1 0 0 0,0-1 0 0 0,1 0 0 0 0,-1 1 0 0 0,0-1 0 0 0,1 0 0 0 0,-1 1 0 0 0,1-1 0 0 0,-1 0 0 0 0,2 2 0 0 0,2 7-2053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8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 0 0,'0'0'9240'0'0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8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0 280 2760 0 0,'0'0'125'0'0,"0"9"22"0"0,0-3 475 0 0,0-1 1 0 0,1 1-1 0 0,1 10 1 0 0,0 1 2848 0 0,-2-14-3086 0 0,1 1-1 0 0,-1-1 1 0 0,1 0 0 0 0,0 1-1 0 0,0-1 1 0 0,0 0 0 0 0,0 0-1 0 0,1 1 1 0 0,2 4 0 0 0,-3-7-132 0 0,0 0-170 0 0,2 1-75 0 0,-2 0 33 0 0,1 0 1 0 0,0 0 0 0 0,0 0 0 0 0,0-1 0 0 0,0 1-1 0 0,0-1 1 0 0,0 0 0 0 0,4 2 0 0 0,-4-2-7 0 0,0 0 1 0 0,0-1 0 0 0,0 0-1 0 0,0 1 1 0 0,0-1 0 0 0,0 0-1 0 0,0 0 1 0 0,-1 0 0 0 0,1 0-1 0 0,0 0 1 0 0,0 0 0 0 0,0-1-1 0 0,0 1 1 0 0,0-1 0 0 0,0 1 0 0 0,0-1-1 0 0,2-1 1 0 0,0 0 21 0 0,0-1 0 0 0,0 0-1 0 0,0 0 1 0 0,0 0 0 0 0,-1 0 0 0 0,4-5 0 0 0,3-2 45 0 0,-6 6-75 0 0,0 0 1 0 0,-1 0-1 0 0,1-1 0 0 0,-1 1 0 0 0,1-1 0 0 0,-1 0 0 0 0,2-5 1 0 0,3-8 21 0 0,-5 10-44 0 0,1 0 1 0 0,-1 0-1 0 0,0 0 0 0 0,0-1 0 0 0,-1 0 0 0 0,-1 1 0 0 0,2-14 0 0 0,-1-21 344 0 0,-1 25-122 0 0,-1 0-1 0 0,-2-27 0 0 0,1 38-80 0 0,1 0-1 0 0,-2 1 1 0 0,1-1-1 0 0,-1 1 1 0 0,0-1-1 0 0,0 1 1 0 0,0 0 0 0 0,-1 0-1 0 0,0 0 1 0 0,-1 0-1 0 0,-6-9 1 0 0,9 14-118 0 0,0 0 0 0 0,1 0 1 0 0,-1 0-1 0 0,0 0 0 0 0,0 1 1 0 0,0-1-1 0 0,0 0 0 0 0,0 1 0 0 0,0-1 1 0 0,0 0-1 0 0,0 1 0 0 0,0 0 1 0 0,0-1-1 0 0,0 1 0 0 0,0-1 1 0 0,0 1-1 0 0,0 0 0 0 0,0 0 0 0 0,0 0 1 0 0,0 0-1 0 0,0 0 0 0 0,-1 0 1 0 0,1 0-1 0 0,0 0 0 0 0,0 0 0 0 0,0 0 1 0 0,0 1-1 0 0,0-1 0 0 0,0 0 1 0 0,0 1-1 0 0,0-1 0 0 0,0 1 1 0 0,0-1-1 0 0,0 1 0 0 0,0-1 0 0 0,0 1 1 0 0,0 0-1 0 0,0 0 0 0 0,0-1 1 0 0,-1 3-1 0 0,-3 2 9 0 0,0 2 0 0 0,0-1 0 0 0,1 0 1 0 0,-7 12-1 0 0,8-13-41 0 0,-4 9-7 0 0,0-1-1 0 0,1 1 0 0 0,1 0 0 0 0,0 0 0 0 0,0 1 1 0 0,-3 27-1 0 0,-2 57-91 0 0,8-70 99 0 0,2-13 17 0 0,1 0 0 0 0,0-1 0 0 0,1 1-1 0 0,1-1 1 0 0,0 0 0 0 0,1 0 0 0 0,1 0 0 0 0,0 0 0 0 0,1-1 0 0 0,12 22-1 0 0,-15-31-7 0 0,1 1-1 0 0,0-1 0 0 0,0 0 0 0 0,0 0 0 0 0,0-1 0 0 0,1 1 0 0 0,0-1 1 0 0,0 0-1 0 0,0 0 0 0 0,0-1 0 0 0,0 1 0 0 0,1-1 0 0 0,0 0 0 0 0,0-1 1 0 0,-1 1-1 0 0,11 2 0 0 0,-7-3-84 0 0,0 0 1 0 0,0-1-1 0 0,1 0 1 0 0,-1 0-1 0 0,1-1 1 0 0,-1 0-1 0 0,0 0 1 0 0,1-1-1 0 0,-1-1 1 0 0,17-4-1 0 0,7-4-804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9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 8752 0 0,'0'0'4081'0'0,"-1"9"-2884"0"0,-11 25-330 0 0,1 1 0 0 0,-9 60 0 0 0,19-90-836 0 0,-13 70 521 0 0,-7 108 0 0 0,6-11-149 0 0,1-36-221 0 0,14-75-89 0 0,1-41-49 0 0,-2 28 1 0 0,0-35-256 0 0,0-1 0 0 0,3 25-1 0 0,2-17-192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19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345 188 10136 0 0,'0'-1'42'0'0,"0"0"0"0"0,0 0 0 0 0,0 0 0 0 0,0 1 0 0 0,-1-1 0 0 0,1 0 0 0 0,0 0 0 0 0,-1 0 0 0 0,1 0 0 0 0,0 0 0 0 0,-1 0 0 0 0,1 1 0 0 0,-1-1 0 0 0,1 0 0 0 0,-1 0 0 0 0,0 1 0 0 0,1-1 0 0 0,-2 0 0 0 0,-7-12 256 0 0,5 7-80 0 0,0-1 1 0 0,0 1-1 0 0,-1 0 1 0 0,0 0-1 0 0,0 0 1 0 0,-1 0-1 0 0,1 1 1 0 0,-1 0-1 0 0,-7-4 1 0 0,11 7-47 0 0,-1 0 0 0 0,1 0 0 0 0,0-1 0 0 0,-1 1 0 0 0,1 0 0 0 0,0-1 0 0 0,0 0 0 0 0,1 1 0 0 0,-4-7 0 0 0,3 6 29 0 0,0-1 1 0 0,1 1 0 0 0,-2 0-1 0 0,1 0 1 0 0,0 0 0 0 0,-1 0-1 0 0,1 0 1 0 0,-5-3-1 0 0,-2 0 39 0 0,1 1 0 0 0,-1 1 0 0 0,0-1 0 0 0,0 1-1 0 0,0 1 1 0 0,-18-5 0 0 0,25 8-212 0 0,-1 0 0 0 0,0 0-1 0 0,0 0 1 0 0,1 1 0 0 0,-1-1 0 0 0,0 1 0 0 0,1-1-1 0 0,-1 1 1 0 0,1 0 0 0 0,-6 3 0 0 0,3-2-8 0 0,0 1 1 0 0,0 0 0 0 0,0 0 0 0 0,-6 5-1 0 0,7-4-20 0 0,0 1 0 0 0,0-1 0 0 0,1 1 0 0 0,-1 0 0 0 0,1 0 0 0 0,0 0 0 0 0,1 0 0 0 0,-1 1 0 0 0,-2 9 0 0 0,-1 7 0 0 0,-4 26 0 0 0,4-18 0 0 0,-11 88 0 0 0,13-23 0 0 0,4-83 0 0 0,1 1 0 0 0,0-1 0 0 0,1 0 0 0 0,0 1 0 0 0,1-1 0 0 0,0 0 0 0 0,1 0 0 0 0,0-1 0 0 0,1 1 0 0 0,0-1 0 0 0,1 0 0 0 0,10 14 0 0 0,-12-19 0 0 0,0-1 0 0 0,0 0 0 0 0,1 0 0 0 0,0-1 0 0 0,5 5 0 0 0,-8-7 0 0 0,1-1 0 0 0,-1 1 0 0 0,0-1 0 0 0,0 0 0 0 0,1 0 0 0 0,-1 0 0 0 0,1 0 0 0 0,-1 0 0 0 0,1 0 0 0 0,-1 0 0 0 0,1-1 0 0 0,-1 0 0 0 0,1 1 0 0 0,-1-1 0 0 0,4 0 0 0 0,-2 0-6 0 0,0-1-1 0 0,-1 1 0 0 0,1-1 1 0 0,0 0-1 0 0,-1 0 0 0 0,1 0 1 0 0,-1 0-1 0 0,1-1 0 0 0,-1 0 1 0 0,0 1-1 0 0,1-1 0 0 0,-1 0 1 0 0,0 0-1 0 0,0-1 0 0 0,0 1 1 0 0,-1-1-1 0 0,1 1 0 0 0,-1-1 1 0 0,1 0-1 0 0,-1 0 0 0 0,0 0 1 0 0,0 0-1 0 0,2-6 0 0 0,6-9-29 0 0,12-17 0 0 0,8-17 20 0 0,4-14 16 0 0,-30 59 0 0 0,-1 0 0 0 0,0 0 0 0 0,-1 0 0 0 0,3-12 0 0 0,-3 11 0 0 0,0 1 0 0 0,0-1 0 0 0,6-10 0 0 0,-4 8 0 0 0,0 1 0 0 0,0 0 0 0 0,-1-1 0 0 0,-1 0 0 0 0,0 0 0 0 0,2-13 0 0 0,0-61 0 0 0,-4 63 63 0 0,-1 35-42 0 0,1-3 13 0 0,-9 48-28 0 0,-13 142-1 0 0,21-179-5 0 0,1-1 0 0 0,1 1 0 0 0,1 0 0 0 0,1 0 0 0 0,1 0 0 0 0,1-1 0 0 0,9 23-1 0 0,-13-41-155 0 0,1 0-1 0 0,-1 0 1 0 0,1 1-1 0 0,0-2 0 0 0,0 1 1 0 0,0 0-1 0 0,1 0 1 0 0,-1-1-1 0 0,1 1 0 0 0,-1-1 1 0 0,1 0-1 0 0,6 4 0 0 0,0 1-942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0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6448 0 0,'0'0'877'0'0,"-4"7"1660"0"0,1-2-2055 0 0,2-1-1 0 0,-1 1 1 0 0,1 1-1 0 0,-1-1 1 0 0,2 0-1 0 0,-1 0 1 0 0,0 8-1 0 0,-1 6-45 0 0,-2 42 574 0 0,-1-24-355 0 0,2 1 1 0 0,1 49-1 0 0,2-61-284 0 0,2 21 78 0 0,10 60 0 0 0,-10-97-432 0 0,0 19 116 0 0,-2-28 249 0 0,0-1-370 0 0,-1 0-1 0 0,0 0 1 0 0,1-1-1 0 0,-1 1 1 0 0,1 0-1 0 0,-1 0 0 0 0,0-1 1 0 0,1 1-1 0 0,-1 0 1 0 0,1-1-1 0 0,-1 1 1 0 0,1 0-1 0 0,-1-1 0 0 0,1 1 1 0 0,0-1-1 0 0,-1 1 1 0 0,1-1-1 0 0,-1 1 1 0 0,1-1-1 0 0,0 1 0 0 0,-1-1 1 0 0,1 1-1 0 0,0-1 1 0 0,0 1-1 0 0,0-1 1 0 0,-1 0-1 0 0,1 0 0 0 0,-4-22 132 0 0,3 15-134 0 0,-1-1-38 0 0,1-1 0 0 0,-1 0 0 0 0,2 1 0 0 0,-1-1 0 0 0,1 0 0 0 0,1 0 0 0 0,0 1 0 0 0,0-1 0 0 0,1 0 0 0 0,3-10-1 0 0,1-4-77 0 0,-6 20 84 0 0,1 0 0 0 0,-1 0 1 0 0,1 0-1 0 0,0 1 0 0 0,1-1 0 0 0,-1 0 1 0 0,1 1-1 0 0,2-5 0 0 0,1-1-57 0 0,-1 0 0 0 0,6-15 0 0 0,2-3-32 0 0,-3 7 41 0 0,-5 10 32 0 0,1 0 0 0 0,0 0 0 0 0,1 1 0 0 0,0-1 0 0 0,1 1 0 0 0,-1 1 0 0 0,11-11-1 0 0,7-1-392 0 0,48-31 0 0 0,-70 50 415 0 0,0 1 0 0 0,0-1-1 0 0,0 1 1 0 0,0-1 0 0 0,0 1-1 0 0,0 0 1 0 0,0 0 0 0 0,0 0-1 0 0,0 0 1 0 0,0 0 0 0 0,0 0-1 0 0,0 0 1 0 0,0 1 0 0 0,0-1-1 0 0,0 1 1 0 0,0 0 0 0 0,0-1-1 0 0,0 1 1 0 0,-1 0 0 0 0,1 0-1 0 0,0 0 1 0 0,0 0 0 0 0,-1 1-1 0 0,3 1 1 0 0,1 0-14 0 0,0 1 0 0 0,-1 0 0 0 0,1 1 0 0 0,-1-1 0 0 0,0 1 0 0 0,0-1 0 0 0,3 7 0 0 0,-4-5 6 0 0,0-1 7 0 0,0 0 0 0 0,0 1 0 0 0,-1 0 0 0 0,1-1 0 0 0,-1 1 0 0 0,1 6 1 0 0,4 19 17 0 0,-4-22 2 0 0,-1 1 0 0 0,0-1 0 0 0,0 1 0 0 0,-1 13 0 0 0,0-7 45 0 0,6 30 0 0 0,-1-1 88 0 0,12 76 129 0 0,-14-100-1290 0 0,1-7-2562 0 0,3 2-1661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0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567 299 9128 0 0,'0'-9'822'0'0,"0"1"-548"0"0,0 1-1 0 0,0-1 1 0 0,-1 0-1 0 0,0 1 0 0 0,0-1 1 0 0,-1 1-1 0 0,0-1 1 0 0,0 1-1 0 0,-1 0 1 0 0,0-1-1 0 0,0 1 0 0 0,-5-7 1 0 0,-3-2 650 0 0,0-2 114 0 0,0 0 0 0 0,-13-28 0 0 0,20 36-715 0 0,0 0-1 0 0,-1 1 1 0 0,0 0-1 0 0,-10-15 1 0 0,13 22-277 0 0,0 0 1 0 0,0 0 0 0 0,0 0-1 0 0,0 0 1 0 0,0 0 0 0 0,0 1-1 0 0,0-1 1 0 0,0 1 0 0 0,-1-1-1 0 0,1 1 1 0 0,-1 0-1 0 0,1 0 1 0 0,-1 0 0 0 0,1 0-1 0 0,-1 0 1 0 0,0 1 0 0 0,1-1-1 0 0,-1 1 1 0 0,0 0 0 0 0,1 0-1 0 0,-1 0 1 0 0,-5 0 0 0 0,5 1-25 0 0,0 0 1 0 0,0-1 0 0 0,0 1 0 0 0,0 0 0 0 0,0 1-1 0 0,0-1 1 0 0,0 0 0 0 0,0 1 0 0 0,1 0-1 0 0,-1 0 1 0 0,1 0 0 0 0,-4 2 0 0 0,2 1-10 0 0,0-1 1 0 0,0 1 0 0 0,0 0 0 0 0,1 0 0 0 0,-6 10 0 0 0,1 3-55 0 0,1 0 1 0 0,-10 37-1 0 0,1 1-50 0 0,7-28 53 0 0,2-1 1 0 0,0 1-1 0 0,-3 47 1 0 0,7-32 25 0 0,-1 30 10 0 0,5-63 2 0 0,-1 0 0 0 0,1-1 0 0 0,1 1 0 0 0,0 0 0 0 0,4 12 0 0 0,-5-19 0 0 0,1 0 0 0 0,-1 0 0 0 0,0 0 0 0 0,1-1 0 0 0,0 1 0 0 0,2 3 0 0 0,5 1 0 0 0,-7-6 0 0 0,0-1 0 0 0,0 0 0 0 0,0 0 0 0 0,0 0 0 0 0,0 0 0 0 0,0 0 0 0 0,0 0 0 0 0,-1 0 0 0 0,1-1 0 0 0,0 1 0 0 0,0-1 0 0 0,0 1 0 0 0,-1-1 0 0 0,1 0 0 0 0,0 0 0 0 0,-1 0 0 0 0,1 0 0 0 0,0 0 0 0 0,-1 0 0 0 0,1 0 0 0 0,1-2 0 0 0,5-5 0 0 0,0 0 0 0 0,10-12 0 0 0,-14 15 0 0 0,13-18-169 0 0,-1 0-1 0 0,25-51 0 0 0,-10 19-169 0 0,-29 50 317 0 0,1 0 0 0 0,-1 0-1 0 0,0 0 1 0 0,0 0-1 0 0,0-1 1 0 0,-1 1 0 0 0,1 0-1 0 0,-1-1 1 0 0,0-6-1 0 0,0 8 24 0 0,-1 3-5 0 0,1 0 0 0 0,-1 1 0 0 0,1-1 0 0 0,-1 0 0 0 0,0 0 0 0 0,0 0 0 0 0,0 0 0 0 0,1 0 0 0 0,-1 0 0 0 0,0 0 0 0 0,0 0 0 0 0,0 0-1 0 0,0 0 1 0 0,-1-1 0 0 0,-1-5-24 0 0,1 6-49 0 0,10 23-238 0 0,-6-14 270 0 0,-1 1 0 0 0,0-1-1 0 0,0 1 1 0 0,-1-1-1 0 0,-1 1 1 0 0,1 0-1 0 0,-1-1 1 0 0,-1 13 0 0 0,0 4-27 0 0,2 60 23 0 0,-3 99 37 0 0,-2-151 302 0 0,-2 1-1 0 0,-1-1 1 0 0,-1-1 0 0 0,-2 0-1 0 0,-2 0 1 0 0,0-1 0 0 0,-21 36-1 0 0,26-54-101 0 0,-1 1-1 0 0,-1-1 1 0 0,0 0-1 0 0,-1-1 0 0 0,0 0 1 0 0,-20 18-1 0 0,24-26-141 0 0,1 0-1 0 0,-1-1 0 0 0,0 1 0 0 0,0-1 0 0 0,0 0 1 0 0,0-1-1 0 0,0 1 0 0 0,-1-1 0 0 0,1-1 1 0 0,-1 1-1 0 0,1-1 0 0 0,-1 0 0 0 0,0 0 1 0 0,1-1-1 0 0,-1 0 0 0 0,0 0 0 0 0,1-1 0 0 0,-1 0 1 0 0,0 0-1 0 0,1 0 0 0 0,-1-1 0 0 0,1 0 1 0 0,0 0-1 0 0,-1-1 0 0 0,-10-6 0 0 0,9 5-72 0 0,0-2 0 0 0,0 1 0 0 0,0-1 0 0 0,0 0 0 0 0,1-1 0 0 0,0 1 0 0 0,-8-12 0 0 0,2 1-591 0 0,2 0 1 0 0,-15-27-1 0 0,9 13-881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1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 11112 0 0,'0'-3'80'0'0,"1"0"1"0"0,0 1-1 0 0,0-1 1 0 0,0 0-1 0 0,1 1 1 0 0,-1-1-1 0 0,0 1 1 0 0,1 0-1 0 0,0-1 1 0 0,-1 1 0 0 0,1 0-1 0 0,0 0 1 0 0,0 0-1 0 0,4-3 1 0 0,9-8 105 0 0,-13 10-62 0 0,0 1-1 0 0,1 0 1 0 0,-1 0 0 0 0,1 0-1 0 0,0 0 1 0 0,0 0 0 0 0,4-2 0 0 0,19-8 433 0 0,-16 6-452 0 0,1 1 0 0 0,20-6 0 0 0,6-1-45 0 0,-28 9-59 0 0,-1 0-1 0 0,1 0 1 0 0,0 1-1 0 0,0 0 1 0 0,16-1 0 0 0,-23 3 7 0 0,1 0 1 0 0,0 1-1 0 0,0-1 1 0 0,-1 1 0 0 0,1 0-1 0 0,3 1 1 0 0,1 1 7 0 0,-6-3-5 0 0,0 1 0 0 0,0 0 0 0 0,0 0 0 0 0,-1 0 0 0 0,1 0 0 0 0,0 0 0 0 0,-1 1 0 0 0,1-1 0 0 0,-1 0 0 0 0,1 0 0 0 0,-1 0 0 0 0,1 1 0 0 0,-1-1 0 0 0,0 0 0 0 0,1 0 0 0 0,-1 3 1 0 0,1 6 98 0 0,-1 0 1 0 0,0 0-1 0 0,-1 0 1 0 0,0-1 0 0 0,-3 16-1 0 0,-1-2 174 0 0,-11 28 1 0 0,-24 45 322 0 0,-2 8-68 0 0,35-83-284 0 0,0 1 0 0 0,-6 43 0 0 0,12-57-159 0 0,1 0 0 0 0,-1 0 0 0 0,2 1 0 0 0,-1-1 0 0 0,1 0 0 0 0,3 14-1 0 0,-3-19-78 0 0,0 1-1 0 0,0-1 1 0 0,0 0 0 0 0,0-1-1 0 0,0 1 1 0 0,1 0-1 0 0,0 0 1 0 0,-1 0-1 0 0,1-1 1 0 0,0 1 0 0 0,0-1-1 0 0,0 0 1 0 0,0 1-1 0 0,1-1 1 0 0,-1 0-1 0 0,1 0 1 0 0,-1 0-1 0 0,1-1 1 0 0,0 1 0 0 0,3 1-1 0 0,4 0 69 0 0,-1 0 0 0 0,1-1-1 0 0,-1 0 1 0 0,1-1 0 0 0,0 0-1 0 0,16-1 1 0 0,16-4-918 0 0,0-4-4228 0 0,-24 4-768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1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11520 0 0,'0'0'512'0'0,"-5"8"96"0"0,-8 0 1944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2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9 166 13304 0 0,'-8'-10'1416'0'0,"8"9"-1412"0"0,0 0 0 0 0,0 0 0 0 0,0 0 0 0 0,-1 0 0 0 0,1-1 0 0 0,0 1 0 0 0,0 0 0 0 0,1 0 0 0 0,-1 0 0 0 0,0 0 0 0 0,0 0 0 0 0,0 0 0 0 0,1 0 0 0 0,-1 0 0 0 0,0 0 1 0 0,1 0-1 0 0,0-1 0 0 0,11-17 297 0 0,-9 14-171 0 0,3-2-77 0 0,0-1 1 0 0,0 1 0 0 0,1 1 0 0 0,0-1 0 0 0,0 1 0 0 0,0 0 0 0 0,1 1-1 0 0,0 0 1 0 0,10-5 0 0 0,0 1-51 0 0,1 1 1 0 0,-1 0-1 0 0,26-5 1 0 0,-40 12 0 0 0,0-1 1 0 0,1 1 0 0 0,0 0 0 0 0,-1 0 0 0 0,1 1 0 0 0,-1 0 0 0 0,1-1 0 0 0,0 1 0 0 0,-1 1 0 0 0,1-1 0 0 0,0 1 0 0 0,-1 0 0 0 0,1 0 0 0 0,4 2 0 0 0,-7-2 5 0 0,-1-1 1 0 0,0 1-1 0 0,0 0 0 0 0,0 1 0 0 0,1-1 1 0 0,-1 0-1 0 0,0 0 0 0 0,-1 0 0 0 0,1 1 1 0 0,0-1-1 0 0,0 0 0 0 0,0 1 1 0 0,-1-1-1 0 0,1 1 0 0 0,-1-1 0 0 0,1 1 1 0 0,-1-1-1 0 0,0 1 0 0 0,0-1 0 0 0,1 1 1 0 0,-1-1-1 0 0,0 1 0 0 0,0 0 0 0 0,0-1 1 0 0,-1 1-1 0 0,1 2 0 0 0,-2 4 58 0 0,1-1 0 0 0,-1 1 0 0 0,-4 11 1 0 0,-90 208 506 0 0,75-180-319 0 0,16-35-102 0 0,1-1 0 0 0,0 1-1 0 0,1-1 1 0 0,-3 25-1 0 0,6-32-115 0 0,0 0-1 0 0,0 0 0 0 0,1 0 0 0 0,-1 0 1 0 0,1 0-1 0 0,0 0 0 0 0,0 0 1 0 0,0-1-1 0 0,1 1 0 0 0,-1 0 0 0 0,1-1 1 0 0,0 1-1 0 0,0-1 0 0 0,0 0 0 0 0,0 1 1 0 0,1-1-1 0 0,3 3 0 0 0,2 1 1 0 0,-1-2-24 0 0,1 0 0 0 0,-1 0 0 0 0,1 0 0 0 0,0-1 0 0 0,0 0 0 0 0,1 0 0 0 0,-1-1 0 0 0,12 3 0 0 0,32 1-631 0 0,58 2-1 0 0,-79-6-797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2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12728 0 0,'0'0'1376'0'0,"8"0"-1376"0"0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35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 7688 0 0,'0'0'880'0'0,"4"-13"718"0"0,0 7-1023 0 0,-2 2-368 0 0,1 1 1 0 0,-1-1-1 0 0,0 0 0 0 0,0 1 1 0 0,-1-1-1 0 0,1 0 1 0 0,-1 0-1 0 0,2-8 1 0 0,-3 11 232 0 0,1-1-358 0 0,2-1-102 0 0,14-1 299 0 0,-7 2-163 0 0,-9 1-100 0 0,0 1 1 0 0,0 0-1 0 0,-1-1 0 0 0,1 1 1 0 0,0 0-1 0 0,0 0 1 0 0,0 0-1 0 0,0 0 0 0 0,0 0 1 0 0,-1 0-1 0 0,1 0 1 0 0,0 0-1 0 0,0 0 0 0 0,0 0 1 0 0,0 0-1 0 0,1 1 1 0 0,1 1 10 0 0,-1-2 5 0 0,15-1-11 0 0,10 4 43 0 0,5 6-603 0 0,-24-7 190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3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1 461 9216 0 0,'5'-1'949'0'0,"-3"0"-913"0"0,1 1 1 0 0,-1-2-1 0 0,1 1 1 0 0,-1 0-1 0 0,0-1 1 0 0,0 1-1 0 0,3-3 0 0 0,-2 2 128 0 0,0 0 0 0 0,-1 0 0 0 0,1 0-1 0 0,0 1 1 0 0,0-1 0 0 0,4-1-1 0 0,14-5 263 0 0,-1-2-1 0 0,1 0 0 0 0,-2-1 1 0 0,21-15-1 0 0,31-18-213 0 0,109-50 31 0 0,-119 66-243 0 0,93-30 0 0 0,-123 47 0 0 0,70-23-148 0 0,1 5 1 0 0,181-29 0 0 0,-226 51-366 0 0,-1 2-28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3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1 344 9216 0 0,'2'-1'421'0'0,"125"-64"307"0"0,-32 18-321 0 0,29-10 333 0 0,-95 44-615 0 0,142-57 484 0 0,10 4-324 0 0,-147 55-296 0 0,5-3 11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3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5 343 6912 0 0,'0'0'314'0'0,"-1"1"-6"0"0,-3 6 1531 0 0,18-23 3937 0 0,130-70-4754 0 0,-68 40-1025 0 0,-20 17 42 0 0,96-38 0 0 0,-111 50-43 0 0,174-52-1424 0 0,-183 60 560 0 0,7-2-686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4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1 145 9216 0 0,'3'0'3589'0'0,"8"0"-2549"0"0,0-1-1 0 0,19-4 1 0 0,55-18-774 0 0,-24 5-25 0 0,42-14-5 0 0,-72 21-182 0 0,0 1 0 0 0,50-9 0 0 0,-25 9-21 0 0,47-4-1822 0 0,-64 13 756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5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694 5 5064 0 0,'0'0'232'0'0,"-2"-1"-14"0"0,-1 0 293 0 0,1 0 0 0 0,-1 1 0 0 0,1-1 0 0 0,-1 1 0 0 0,0-1 0 0 0,1 1 0 0 0,-1 0 0 0 0,0 0 0 0 0,1 0 0 0 0,-1 0 0 0 0,0 1 0 0 0,1-1-1 0 0,-1 1 1 0 0,-3 1 0 0 0,1 0-114 0 0,1 0 0 0 0,-1 0 0 0 0,1 0-1 0 0,0 1 1 0 0,0 0 0 0 0,0 0 0 0 0,-5 5 0 0 0,-4 6-200 0 0,1 1 1 0 0,1 0 0 0 0,-13 21 0 0 0,14-20 217 0 0,-89 147 621 0 0,-4 6-432 0 0,-28 10-195 0 0,54-78-112 0 0,66-83-162 0 0,-13 23 1 0 0,14-23-13 0 0,-13 19 0 0 0,10-18 22 0 0,-10 23 0 0 0,8-14-62 0 0,12-24-73 0 0,-3 11 46 0 0,6-14-56 0 0,0-1 1 0 0,0 1-1 0 0,-1 0 1 0 0,1 0-1 0 0,0 0 1 0 0,0-1 0 0 0,0 1-1 0 0,0 0 1 0 0,0 0-1 0 0,0 0 1 0 0,0-1-1 0 0,0 1 1 0 0,0 0-1 0 0,0 0 1 0 0,1 0 0 0 0,-1-1-1 0 0,0 1 1 0 0,0 0-1 0 0,1 0 1 0 0,0 1-1 0 0,0-1 0 0 0,1 0 0 0 0,-1 0 0 0 0,1 0 0 0 0,0 0 0 0 0,-1 0 0 0 0,1 0 0 0 0,0 0 0 0 0,0 0 0 0 0,0-1 0 0 0,0 1 0 0 0,-1-1 0 0 0,1 0-1 0 0,3 1 1 0 0,10 6 0 0 0,-7-2 0 0 0,31 17 0 0 0,-29-16 0 0 0,0 0 0 0 0,0 1 0 0 0,9 8 0 0 0,-16-13 0 0 0,6 6 0 0 0,0 1 0 0 0,8 11 0 0 0,1 0 0 0 0,88 105 0 0 0,-71-79-7 0 0,-6-8 42 0 0,38 39 1 0 0,-50-58-33 0 0,0 1 0 0 0,18 29-1 0 0,-2-2 54 0 0,-20-28-17 0 0,-1 0 1 0 0,16 33-1 0 0,6-6 115 0 0,-34-45 398 0 0,2 0-425 0 0,3 1-91 0 0,-2-1 7 0 0,-3-1-43 0 0,1 1 0 0 0,-1-1 0 0 0,0 0 1 0 0,1 1-1 0 0,-1-1 0 0 0,1 0 1 0 0,-1 0-1 0 0,0 1 0 0 0,1-1 0 0 0,-1 0 1 0 0,1 0-1 0 0,-1 0 0 0 0,1 0 0 0 0,-1 1 1 0 0,0-1-1 0 0,1 0 0 0 0,-1 0 1 0 0,1 0-1 0 0,-1 0 0 0 0,1 0 0 0 0,-1 0 1 0 0,1 0-1 0 0,-1 0 0 0 0,1-1 0 0 0,-1 1 1 0 0,0 0-1 0 0,1 0 0 0 0,-1 0 1 0 0,1 0-1 0 0,-1-1 0 0 0,0 1 0 0 0,1 0 1 0 0,-1 0-1 0 0,1-1 0 0 0,0 1 0 0 0,0-1 1 0 0,0 0-1 0 0,0 0 0 0 0,1 0 0 0 0,-1 0 0 0 0,0 0 0 0 0,0 0 0 0 0,0-1 0 0 0,0 1 0 0 0,0 0 0 0 0,0 0 0 0 0,0-1 0 0 0,0 1 0 0 0,0-1 0 0 0,-1 1 0 0 0,2-2 0 0 0,8-28 0 0 0,-1 4 0 0 0,-6 19-27 0 0,0 0-1 0 0,0 0 0 0 0,3-15 0 0 0,-5 17-5 0 0,1 0 0 0 0,-1 0 0 0 0,1 0 0 0 0,0 1 0 0 0,0-1 0 0 0,1 1 0 0 0,-1 0 0 0 0,6-8 0 0 0,2 1 2 0 0,-1 1 0 0 0,1 0 1 0 0,1 1-1 0 0,20-16 0 0 0,84-52-143 0 0,-81 46 174 0 0,-25 26 0 0 0,0 4 0 0 0,0-1 0 0 0,-2-1-10 0 0,-6 4-44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5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12064 0 0,'0'0'1090'0'0,"0"2"-898"0"0,-1 1-140 0 0,0 0-1 0 0,0 1 1 0 0,0-1-1 0 0,1 0 0 0 0,0 1 1 0 0,-1-1-1 0 0,1 1 1 0 0,1-1-1 0 0,-1 1 1 0 0,0-1-1 0 0,1 0 1 0 0,0 1-1 0 0,1 3 0 0 0,3 10 766 0 0,12 22 0 0 0,-4-7-331 0 0,53 166 1094 0 0,27 63-535 0 0,-84-240-891 0 0,1-1-1 0 0,1 0 1 0 0,0 0-1 0 0,2-2 1 0 0,0 1-1 0 0,1-2 1 0 0,28 28-1 0 0,-29-32-49 0 0,-4-3-41 0 0,1-1 1 0 0,0 0-1 0 0,0 0 0 0 0,1-1 1 0 0,1 0-1 0 0,-1-1 1 0 0,20 9-1 0 0,-8-4-4 0 0,-20-10-39 0 0,1 0 0 0 0,0 0 1 0 0,0 0-1 0 0,8 2 0 0 0,9 3 45 0 0,-18-5-41 0 0,1-1 1 0 0,0 1 0 0 0,0-1-1 0 0,0 0 1 0 0,0 0 0 0 0,7 0-1 0 0,-10-1 56 0 0,1 0 11 0 0,3 0-16 0 0,-4 0 207 0 0,-3-2-216 0 0,-8-6-9 0 0,8 8-49 0 0,-1-1 1 0 0,1 1-1 0 0,0 0 0 0 0,0 0 0 0 0,0 0 0 0 0,0 0 0 0 0,0 0 0 0 0,0 1 0 0 0,-5 0 0 0 0,-4 0 98 0 0,10-1-96 0 0,0 0 0 0 0,0 0 0 0 0,-1 0 0 0 0,1 0 0 0 0,0 1 0 0 0,0-1 0 0 0,0 0 0 0 0,0 0 0 0 0,0 1 0 0 0,0-1 0 0 0,0 1 0 0 0,-2 0 0 0 0,-29 21 33 0 0,1 1-1 0 0,1 2 0 0 0,1 1 1 0 0,-32 37-1 0 0,-89 129-304 0 0,118-140 149 0 0,6-7-1105 0 0,4-14-169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6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461 121 11024 0 0,'-2'-1'98'0'0,"-1"-1"0"0"0,0 1 0 0 0,0 0 1 0 0,0 0-1 0 0,0 1 0 0 0,0-1 0 0 0,0 0 0 0 0,0 1 1 0 0,0 0-1 0 0,0 0 0 0 0,0 0 0 0 0,0 0 1 0 0,0 0-1 0 0,0 0 0 0 0,0 1 0 0 0,1 0 1 0 0,-6 1-1 0 0,4-1 7 0 0,0 1 1 0 0,1-1 0 0 0,-1 1 0 0 0,1 0-1 0 0,-1 0 1 0 0,1 0 0 0 0,0 1-1 0 0,0-1 1 0 0,0 1 0 0 0,0 0-1 0 0,0 0 1 0 0,0 0 0 0 0,-2 4 0 0 0,-10 14 59 0 0,-1 0 0 0 0,-1 0 0 0 0,0-2 0 0 0,-27 23 0 0 0,20-18 184 0 0,-36 45-1 0 0,47-53-318 0 0,9-12-30 0 0,-32 41-64 0 0,-55 85 0 0 0,74-87 53 0 0,16-41-32 0 0,2 4 22 0 0,7 1-32 0 0,-2-4 36 0 0,0 0 0 0 0,0 0 0 0 0,0 0 0 0 0,0-1 1 0 0,1 0-1 0 0,8 2 0 0 0,33 0 7 0 0,-36-1 10 0 0,-8-3 0 0 0,0 1 0 0 0,0 0 0 0 0,-1 0 0 0 0,1 0 0 0 0,0 1 0 0 0,0-1 0 0 0,6 5 0 0 0,3 3 0 0 0,-8-6 0 0 0,0 0 0 0 0,0 1 0 0 0,0 0 0 0 0,0 0 0 0 0,-1 0 0 0 0,0 1 0 0 0,1-1 0 0 0,-2 1 0 0 0,1 0 0 0 0,4 8 0 0 0,7 16-32 0 0,14 39 0 0 0,-28-64 47 0 0,1 0 1 0 0,0 1-1 0 0,0-1 1 0 0,0-1-1 0 0,0 1 1 0 0,1 0-1 0 0,0 0 1 0 0,0-1-1 0 0,0 0 1 0 0,0 0-1 0 0,0 1 1 0 0,1-2-1 0 0,-1 1 1 0 0,1 0-1 0 0,0-1 1 0 0,7 4 0 0 0,-10-5 112 0 0,1 0-22 0 0,5 6-93 0 0,-8-3 17 0 0,-2 7-358 0 0,3-10 415 0 0,1-2-78 0 0,-1 1 0 0 0,1-1 0 0 0,0 1 0 0 0,0-1 0 0 0,0 1 0 0 0,0 0 1 0 0,-1-1-1 0 0,1 1 0 0 0,0 0 0 0 0,0 0 0 0 0,0-1 0 0 0,0 1 0 0 0,1 0 1 0 0,3-1-69 0 0,-4 0 45 0 0,1 0 0 0 0,0 0 0 0 0,-1 0-1 0 0,1-1 1 0 0,-1 1 0 0 0,1 0 0 0 0,-1-1 0 0 0,0 1 0 0 0,0-1 0 0 0,1 1 0 0 0,-1-1-1 0 0,1-2 1 0 0,12-26-187 0 0,-9 19 169 0 0,16-35 32 0 0,0-1 0 0 0,39-63 0 0 0,-7 37 0 0 0,-49 68-16 0 0,0 1 0 0 0,0 0 0 0 0,1 0 0 0 0,-1 0 0 0 0,1 0 1 0 0,0 1-1 0 0,0 0 0 0 0,6-3 0 0 0,21-16-81 0 0,-7 5-43 0 0,-20 14 111 0 0,1 0-1 0 0,-1-1 1 0 0,7-5-1 0 0,-3 0 13 0 0,0 1-1 0 0,-1-2 0 0 0,0 1 1 0 0,0-1-1 0 0,-1 0 0 0 0,0-1 1 0 0,-1 1-1 0 0,6-13 1 0 0,-11 20 25 0 0,0 0 0 0 0,0 1 1 0 0,0-1-1 0 0,0 0 1 0 0,0 0-1 0 0,0 0 1 0 0,-1 0-1 0 0,1 0 1 0 0,-1 0-1 0 0,0 0 0 0 0,0 0 1 0 0,0 0-1 0 0,0 0 1 0 0,0 0-1 0 0,-1 0 1 0 0,0 0-1 0 0,1 0 1 0 0,-1 1-1 0 0,0-1 0 0 0,0 0 1 0 0,0 0-1 0 0,-1 1 1 0 0,1-1-1 0 0,-1 0 1 0 0,0 1-1 0 0,-2-3 1 0 0,-10-13 333 0 0,-2 2 0 0 0,0 0 1 0 0,-1 1-1 0 0,-35-26 1 0 0,27 23-149 0 0,-32-29 125 0 0,1 2-215 0 0,39 30-91 0 0,-28-18 0 0 0,32 24-73 0 0,10 6-68 0 0,-1 1 0 0 0,1-1 0 0 0,-1 1-1 0 0,1 1 1 0 0,-1-1 0 0 0,0 0 0 0 0,0 1 0 0 0,-4-2 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7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340 136 7368 0 0,'0'0'568'0'0,"-1"2"-374"0"0,-2 3 138 0 0,-1 0-1 0 0,1 0 1 0 0,-1 0 0 0 0,0-1-1 0 0,0 1 1 0 0,0-1-1 0 0,-6 5 1 0 0,-10 10 638 0 0,-10 14-290 0 0,-50 74 0 0 0,61-78-636 0 0,-4 5 46 0 0,1 1-1 0 0,-32 73 1 0 0,14-8 556 0 0,37-94-575 0 0,1 0 0 0 0,0 0 0 0 0,0 1 1 0 0,0-1-1 0 0,1 0 0 0 0,0 1 1 0 0,0-1-1 0 0,1 1 0 0 0,-1-1 0 0 0,1 1 1 0 0,1-1-1 0 0,-1 1 0 0 0,1-1 1 0 0,3 12-1 0 0,0-11-71 0 0,-3-6-3 0 0,-1-1-1 0 0,1 1 1 0 0,0 0 0 0 0,0-1-1 0 0,0 1 1 0 0,0 0 0 0 0,0-1-1 0 0,0 0 1 0 0,1 1 0 0 0,-1-1-1 0 0,0 0 1 0 0,0 1 0 0 0,0-1-1 0 0,2 0 1 0 0,2 1 0 0 0,2 1-8 0 0,0-1 0 0 0,1 0 0 0 0,-1 0 1 0 0,0-1-1 0 0,1 0 0 0 0,-1 0 0 0 0,9-2 1 0 0,1-1-11 0 0,30-8 0 0 0,-40 10 11 0 0,-1-1 0 0 0,1 1 0 0 0,-1 0 0 0 0,1 0 0 0 0,-1 1 0 0 0,1 0 0 0 0,-1 0 0 0 0,12 3 0 0 0,-14-3 7 0 0,0 1 0 0 0,0 0 0 0 0,0 1 0 0 0,-1-1 0 0 0,1 1 0 0 0,0-1 0 0 0,-1 1 1 0 0,1 0-1 0 0,-1 0 0 0 0,0 1 0 0 0,0-1 0 0 0,0 1 0 0 0,0-1 0 0 0,0 1 0 0 0,2 4 1 0 0,2 2 16 0 0,-1 0 0 0 0,-1 1-1 0 0,0 0 1 0 0,0 0 0 0 0,4 16 0 0 0,11 55 220 0 0,-19-76-215 0 0,2 7 114 0 0,10 22 0 0 0,-2-3 345 0 0,-8-21-248 0 0,1-1 0 0 0,1 1-1 0 0,5 9 1 0 0,-1-10-35 0 0,-7-8-175 0 0,-1 0 0 0 0,1 1 1 0 0,0-1-1 0 0,0 1 0 0 0,-1 0 1 0 0,1-1-1 0 0,-1 1 0 0 0,1 0 0 0 0,0 3 1 0 0,1-2-5 0 0,0 0 1 0 0,0 0 0 0 0,0 0-1 0 0,0 0 1 0 0,7 4-1 0 0,0 0 29 0 0,-2-2-23 0 0,-4-3 2 0 0,6 2 49 0 0,3-3-46 0 0,12 3 69 0 0,2 0-16 0 0,-25-4-75 0 0,0 0 0 0 0,-1 0-1 0 0,1 0 1 0 0,0 0-1 0 0,-1-1 1 0 0,1 1 0 0 0,-1-1-1 0 0,1 1 1 0 0,0-1 0 0 0,-1 0-1 0 0,1 1 1 0 0,-1-1-1 0 0,0 0 1 0 0,1 0 0 0 0,-1 0-1 0 0,0 0 1 0 0,1 0-1 0 0,-1 0 1 0 0,0-1 0 0 0,0 1-1 0 0,0 0 1 0 0,0 0-1 0 0,0-1 1 0 0,0-1 0 0 0,1 1 23 0 0,3-8-6 0 0,0-1 0 0 0,-1 0-1 0 0,0 0 1 0 0,0-1-1 0 0,-1 1 1 0 0,2-17-1 0 0,-2 9-12 0 0,-1 13-10 0 0,0 0 0 0 0,1 0 0 0 0,-1-1 0 0 0,1 2-1 0 0,0-1 1 0 0,5-6 0 0 0,5-10-216 0 0,0-4-203 0 0,-6 11-538 0 0,17-26 0 0 0,-20 35 537 0 0,2 0 0 0 0,10-9 0 0 0,6-8-506 0 0,-6 4 374 0 0,-1 1 307 0 0,-1 0 0 0 0,-1-1 0 0 0,18-33 1 0 0,-18 26 245 0 0,-6 14 0 0 0,-1-1 0 0 0,0 0 0 0 0,5-19 0 0 0,-3 5 0 0 0,-5 15 2 0 0,1-1 0 0 0,-2 1 0 0 0,0 0 0 0 0,1-18 0 0 0,-3 2 163 0 0,-1-1-1 0 0,-2 1 0 0 0,-12-55 1 0 0,10 65-11 0 0,-1 0-1 0 0,-1 0 1 0 0,0 1 0 0 0,-1-1 0 0 0,-1 2 0 0 0,-22-31 0 0 0,3 8 153 0 0,13 17-58 0 0,-1 0 0 0 0,-1 2 0 0 0,-25-25 0 0 0,24 30-81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29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6 725 1840 0 0,'0'-2'83'0'0,"-2"-5"133"0"0,1 0 1 0 0,0 0 0 0 0,0 0 0 0 0,1 0 0 0 0,0-1 0 0 0,0 1 0 0 0,1 0 0 0 0,-1 0-1 0 0,2 0 1 0 0,-1 0 0 0 0,1 0 0 0 0,0 0 0 0 0,0 0 0 0 0,1 0 0 0 0,0 1 0 0 0,0-1-1 0 0,1 1 1 0 0,7-11 0 0 0,2 1 463 0 0,1 0-1 0 0,0 0 0 0 0,1 1 1 0 0,0 1-1 0 0,27-18 1 0 0,-26 21-664 0 0,0 2 0 0 0,1 0 1 0 0,0 1-1 0 0,1 0 1 0 0,0 2-1 0 0,0 0 0 0 0,0 1 1 0 0,1 1-1 0 0,34-4 1 0 0,-23 3 53 0 0,-21 3-42 0 0,0 1 0 0 0,0-1 0 0 0,1 2 0 0 0,-1-1 0 0 0,11 2 0 0 0,48 7 353 0 0,144 25 1113 0 0,-61 6-658 0 0,116 24 939 0 0,-89-16-899 0 0,28-4-477 0 0,-151-35-61 0 0,98 2 0 0 0,-141-10-295 0 0,191-6 609 0 0,-166 2-541 0 0,44-4 147 0 0,-1-1-16 0 0,136 2-1 0 0,-196 7-190 0 0,49-8 199 0 0,-67 7-241 0 0,-1 1 0 0 0,0-1-1 0 0,0 0 1 0 0,0 0 0 0 0,1 0-1 0 0,-1 0 1 0 0,0 0 0 0 0,0 0-1 0 0,0 0 1 0 0,0 0 0 0 0,-1 0-1 0 0,1-1 1 0 0,0 1 0 0 0,0 0-1 0 0,0-2 1 0 0,0 2-4 0 0,1-4-41 0 0,0 0-1 0 0,0 0 1 0 0,0 1-1 0 0,-1-1 0 0 0,1-1 1 0 0,-1 1-1 0 0,0 0 1 0 0,0-8-1 0 0,-1-4-526 0 0,-2-23 1 0 0,0 1-505 0 0,1 22 160 0 0,-1 1 0 0 0,-7-32 0 0 0,2 17 358 0 0,6 25 504 0 0,-1-1 1 0 0,-1 0 0 0 0,-3-8 0 0 0,4 10 34 0 0,0 1 1 0 0,0-1-1 0 0,0 0 0 0 0,1 1 1 0 0,0-1-1 0 0,0 0 0 0 0,0 0 0 0 0,0-6 1 0 0,1 5 47 0 0,0 5 0 0 0,-1-1 1 0 0,1 0 0 0 0,0 0-1 0 0,0 0 1 0 0,1 0 0 0 0,-1 0 0 0 0,0 0-1 0 0,1 1 1 0 0,-1-1 0 0 0,4-7 3335 0 0,3 26-2662 0 0,-1-4-254 0 0,1 12 12 0 0,-2 24 40 0 0,-2 0-1 0 0,-4 53 0 0 0,0-26-111 0 0,0-6-182 0 0,2 82 194 0 0,9-82-255 0 0,-6-46-75 0 0,-4-21-71 0 0,1 0 0 0 0,0 0 0 0 0,1 1 1 0 0,-1-1-1 0 0,0 0 0 0 0,1 0 0 0 0,3 4 0 0 0,-2-2-1 0 0,-2-4 136 0 0,2-13-12 0 0,0-1-104 0 0,0-1 1 0 0,-1 1-1 0 0,-1 0 0 0 0,0-1 0 0 0,0 1 0 0 0,-2-1 0 0 0,0 1 0 0 0,-3-17 0 0 0,-1-40-14 0 0,-2-50 43 0 0,1-1-50 0 0,-2-70 90 0 0,3-7-229 0 0,6 191 132 0 0,-1 6-1 0 0,0 0 0 0 0,0-1 0 0 0,1 1 1 0 0,-1 0-1 0 0,0 0 0 0 0,0-1 0 0 0,0 1 1 0 0,-1 0-1 0 0,1 0 0 0 0,0 0 1 0 0,0-1-1 0 0,-1 1 0 0 0,1 0 0 0 0,-1 0 1 0 0,1 0-1 0 0,-1 0 0 0 0,1 0 0 0 0,-2-2 1 0 0,1 2-76 0 0,3 1 62 0 0,-1 1 1 0 0,0 0-1 0 0,1 0 1 0 0,-1 0-1 0 0,0 0 1 0 0,0 0-1 0 0,0 1 1 0 0,0-1 0 0 0,0 0-1 0 0,0 1 1 0 0,2 2-1 0 0,-1-1-3 0 0,25 31-87 0 0,38 50-11 0 0,-53-66 115 0 0,2 0 0 0 0,0-1 0 0 0,1 0 0 0 0,1-1 0 0 0,28 22 0 0 0,-32-29 0 0 0,-2-2 0 0 0,-1 0 0 0 0,18 17 0 0 0,-21-18 0 0 0,-1-1 0 0 0,1-1 0 0 0,0 1 0 0 0,0-1 0 0 0,0 0 0 0 0,10 4 0 0 0,44 16 0 0 0,-32-15 0 0 0,-7-2 2 0 0,-1-1-1 0 0,33 4 0 0 0,-29-6 10 0 0,-75-5 1300 0 0,41 1-1199 0 0,-1 0 1 0 0,0 1-1 0 0,1 1 1 0 0,-18 4-1 0 0,5 4 78 0 0,1 1-1 0 0,-30 21 0 0 0,33-20-165 0 0,1 1 0 0 0,1 1 0 0 0,-30 32 0 0 0,-37 58 40 0 0,68-80-75 0 0,1 1-1 0 0,-21 46 0 0 0,16-27-6 0 0,15-35 15 0 0,2 0-1 0 0,-4 13 1 0 0,0 0-8 0 0,5-15-218 0 0,0 0 1 0 0,0 0 0 0 0,1 0 0 0 0,-1 0 0 0 0,1 13-1 0 0,1-9-495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31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5064 0 0,'0'0'11'0'0,"1"0"0"0"0,-1 0 0 0 0,1 0 1 0 0,-1 0-1 0 0,1-1 0 0 0,-1 1 0 0 0,1 0 0 0 0,-1 0 1 0 0,1-1-1 0 0,-1 1 0 0 0,0 0 0 0 0,1-1 0 0 0,-1 1 0 0 0,1 0 1 0 0,-1-1-1 0 0,0 1 0 0 0,1-1 0 0 0,-1 1 0 0 0,0 0 1 0 0,1-1-1 0 0,-1 1 0 0 0,0-1 0 0 0,0 1 0 0 0,1-1 0 0 0,-1 1 1 0 0,0-1-1 0 0,0 1 0 0 0,0-1 0 0 0,0 1 0 0 0,0-1 1 0 0,0 1-1 0 0,0-1 0 0 0,0 0 0 0 0,0 1 0 0 0,0-1 0 0 0,0 1 1 0 0,0-1-1 0 0,0 0 0 0 0,3-14 6343 0 0,-3 17-6218 0 0,0 1 0 0 0,0-1 0 0 0,0 0-1 0 0,0 0 1 0 0,0 0 0 0 0,-1 0 0 0 0,1 0-1 0 0,0 0 1 0 0,-1 0 0 0 0,0 0 0 0 0,-1 3 0 0 0,0 0-116 0 0,1 0 1 0 0,-1 1 0 0 0,1-1 0 0 0,0 0 0 0 0,1 0 0 0 0,-1 0-1 0 0,1 1 1 0 0,0-1 0 0 0,0 0 0 0 0,1 1 0 0 0,-1-1-1 0 0,3 7 1 0 0,-1 0-15 0 0,-1 1 1 0 0,0 0-1 0 0,-3 24 0 0 0,1 13 36 0 0,14 62 3 0 0,-2-19 81 0 0,-9-67-78 0 0,1 0 0 0 0,1 0 0 0 0,11 40 0 0 0,-4-30 10 0 0,9 27 64 0 0,-17-55-102 0 0,0-1 0 0 0,1 0 0 0 0,0 0 0 0 0,0 0 0 0 0,1-1 0 0 0,6 8 0 0 0,-1-3 26 0 0,-6-6-20 0 0,-1 0 0 0 0,1-1-1 0 0,0 0 1 0 0,1 0 0 0 0,-1-1-1 0 0,6 5 1 0 0,-8-8-14 0 0,-1 1-1 0 0,1 0 1 0 0,-1-1 0 0 0,1 1 0 0 0,0-1 0 0 0,-1 1-1 0 0,1-1 1 0 0,0 0 0 0 0,-1 0 0 0 0,1 0-1 0 0,0 0 1 0 0,-1 0 0 0 0,1 0 0 0 0,0 0-1 0 0,-1 0 1 0 0,1-1 0 0 0,0 1 0 0 0,-1-1-1 0 0,1 1 1 0 0,0-1 0 0 0,-1 1 0 0 0,1-1-1 0 0,-1 0 1 0 0,0 0 0 0 0,1 0 0 0 0,1-1 0 0 0,3-3 36 0 0,0 0 1 0 0,0 0-1 0 0,0-1 1 0 0,-1 0 0 0 0,0 0-1 0 0,0 0 1 0 0,0 0-1 0 0,-1-1 1 0 0,0 0 0 0 0,0 0-1 0 0,0 0 1 0 0,2-8 0 0 0,16-34 137 0 0,-14 32-147 0 0,-1 0 0 0 0,7-20-1 0 0,-9 17 4 0 0,1 2 1 0 0,14-30-1 0 0,-16 39-40 0 0,-1 1 0 0 0,0-1 1 0 0,-1 1-1 0 0,3-13 0 0 0,-4 12-2 0 0,2 0 0 0 0,-1 0 0 0 0,1 0 0 0 0,6-14 0 0 0,-5 15 0 0 0,-3 5 0 0 0,0 0 0 0 0,0 0 0 0 0,0 0 0 0 0,1 0 0 0 0,3-5 0 0 0,-5 8-1 0 0,0 0 0 0 0,0-1 1 0 0,1 1-1 0 0,-1 0 1 0 0,0 0-1 0 0,0-1 1 0 0,1 1-1 0 0,-1 0 0 0 0,0-1 1 0 0,1 1-1 0 0,-1 0 1 0 0,0 0-1 0 0,1 0 1 0 0,-1 0-1 0 0,0-1 0 0 0,1 1 1 0 0,-1 0-1 0 0,1 0 1 0 0,-1 0-1 0 0,1 0 1 0 0,0 1-5 0 0,0 0 0 0 0,-1 0 0 0 0,1 0 0 0 0,0 0 0 0 0,-1 0 0 0 0,1 1 0 0 0,-1-1 0 0 0,1 0 0 0 0,-1 0 0 0 0,1 1 0 0 0,-1 1 1 0 0,3 5 3 0 0,90 176-287 0 0,-85-172 277 0 0,0-1 0 0 0,2 0 1 0 0,-1-1-1 0 0,1 0 1 0 0,12 10-1 0 0,10 10 0 0 0,-21-20 6 0 0,0-1-1 0 0,0 0 1 0 0,1-1 0 0 0,0 0-1 0 0,1-1 1 0 0,-1-1 0 0 0,24 10-1 0 0,-28-15 46 0 0,-1 1 0 0 0,1-1 0 0 0,0 0 0 0 0,0-1 0 0 0,0 0 0 0 0,0 0 0 0 0,0 0 0 0 0,0-1 0 0 0,0-1-1 0 0,0 1 1 0 0,-1-1 0 0 0,1 0 0 0 0,0-1 0 0 0,-1 0 0 0 0,0 0 0 0 0,0-1 0 0 0,0 0 0 0 0,9-6 0 0 0,-2 0 161 0 0,-1 0 1 0 0,14-15-1 0 0,-23 20-137 0 0,0 0 1 0 0,0 0-1 0 0,-1 0 0 0 0,1 0 0 0 0,-1 0 1 0 0,0-1-1 0 0,-1 0 0 0 0,0 1 0 0 0,3-9 0 0 0,6-20 217 0 0,-8 26-201 0 0,0 0 0 0 0,-1 0 0 0 0,0-1 0 0 0,0 1 0 0 0,0-1 0 0 0,-1 0 0 0 0,-1 1 0 0 0,1-1 0 0 0,-2-9-1 0 0,-2-18 211 0 0,3 23-108 0 0,-1 1-1 0 0,-1-1 1 0 0,-6-23-1 0 0,-10-11 611 0 0,-39-76 0 0 0,30 82-509 0 0,21 32-240 0 0,0 0 0 0 0,0 0 0 0 0,-7-17 0 0 0,7 12-4 0 0,2 2-12 0 0,-1 0-1 0 0,0 0 1 0 0,-10-15-1 0 0,11 21-36 0 0,1 0-1 0 0,-1 0 0 0 0,2 0 0 0 0,-1-1 0 0 0,1 1 0 0 0,-3-15 1 0 0,3 15-45 0 0,-3-4-84 0 0,5 10 108 0 0,-1 0 0 0 0,1 0 0 0 0,0-1 0 0 0,-1 1 0 0 0,1 0 0 0 0,0-1 0 0 0,0 1 0 0 0,-1 0 0 0 0,1-1 0 0 0,0 1 0 0 0,0 0 0 0 0,0-1 0 0 0,-1 1-1 0 0,1 0 1 0 0,0-1 0 0 0,0 1 0 0 0,0-1 0 0 0,0 1 0 0 0,0 0 0 0 0,0-1 0 0 0,0 1 0 0 0,0-1 0 0 0,0 1 0 0 0,0 0 0 0 0,0-1 0 0 0,0 1 0 0 0,0-1 0 0 0,0 1 0 0 0,0 0 0 0 0,0-1 0 0 0,0 1 0 0 0,1-1 0 0 0,-1 1 0 0 0,0 0 0 0 0,0-1 0 0 0,0 1 0 0 0,1 0 0 0 0,-1-1 0 0 0,0 1 0 0 0,0 0 0 0 0,1 0 0 0 0,-1-1 0 0 0,0 1 0 0 0,1 0 0 0 0,-1 0 0 0 0,0-1 0 0 0,1 1 0 0 0,-1 0 0 0 0,0 0 0 0 0,1 0 0 0 0,-1 0 0 0 0,1-1 0 0 0,-1 1 0 0 0,0 0 0 0 0,1 0 0 0 0,-1 0 0 0 0,1 0 0 0 0,-1 0 0 0 0,1 0 0 0 0,7-1-1871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37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770 119 3680 0 0,'0'0'3009'0'0,"-6"-7"-1733"0"0,5 6-1008 0 0,-1 0-1 0 0,1 0 1 0 0,-1 0-1 0 0,0 0 1 0 0,1 1-1 0 0,-1-1 1 0 0,0 0-1 0 0,1 1 1 0 0,-1 0-1 0 0,0-1 1 0 0,0 1 0 0 0,1 0-1 0 0,-1 0 1 0 0,0 0-1 0 0,0 0 1 0 0,0 0-1 0 0,1 0 1 0 0,-1 0-1 0 0,-3 2 1 0 0,2-2-104 0 0,0 1 0 0 0,-1 0-1 0 0,1 0 1 0 0,0 0 0 0 0,0 1 0 0 0,0-1 0 0 0,1 1 0 0 0,-1-1-1 0 0,0 1 1 0 0,-2 2 0 0 0,4-4-122 0 0,1 1-1 0 0,-1-1 0 0 0,1 0 1 0 0,-1 1-1 0 0,1-1 0 0 0,-1 0 1 0 0,0 0-1 0 0,1 0 0 0 0,-1 0 1 0 0,1 0-1 0 0,-1 1 0 0 0,0-1 1 0 0,1 0-1 0 0,-1 0 0 0 0,1-1 1 0 0,-1 1-1 0 0,0 0 0 0 0,-3 0 95 0 0,-30 8 764 0 0,31-8-867 0 0,0 1 0 0 0,0 0-1 0 0,1 1 1 0 0,-1-1 0 0 0,0 0 0 0 0,-3 3-1 0 0,3-4-32 0 0,2 0 3 0 0,0 0 1 0 0,1 0-1 0 0,-1 0 0 0 0,0 0 0 0 0,0 0 0 0 0,0 0 0 0 0,0 1 1 0 0,1-1-1 0 0,-1 0 0 0 0,0 0 0 0 0,0 1 0 0 0,1-1 0 0 0,-1 0 0 0 0,0 1 1 0 0,0-1-1 0 0,0 1 0 0 0,-56 25 18 0 0,34-20 336 0 0,14-1-231 0 0,5-3-83 0 0,-1 1 0 0 0,0-1 0 0 0,1 0 0 0 0,-1 0 0 0 0,-6 1 0 0 0,0 1-83 0 0,1 1 0 0 0,-12 6 0 0 0,-10 4-54 0 0,26-13 85 0 0,0 1 0 0 0,0-2-1 0 0,-1 1 1 0 0,1-1 0 0 0,0 0 0 0 0,-12 0 0 0 0,3 4 210 0 0,12-5-216 0 0,1 0-3 0 0,0 0 0 0 0,0 0 0 0 0,0 1-1 0 0,0-1 1 0 0,0 0 0 0 0,0 1 0 0 0,1 0-1 0 0,-1-1 1 0 0,0 1 0 0 0,0 0 0 0 0,0 0-1 0 0,1 0 1 0 0,-1 0 0 0 0,0 0 0 0 0,-2 2-1 0 0,0 1 2 0 0,-1 1 162 0 0,-18 6-257 0 0,21-11 101 0 0,-2 3 8 0 0,-7 4 12 0 0,6-4 84 0 0,0 0 0 0 0,0 0-1 0 0,-10 3 1 0 0,2-1-115 0 0,4-1 22 0 0,4-2 0 0 0,-8 0 0 0 0,-26-1-328 0 0,31 2 328 0 0,2 0 0 0 0,-2-2 0 0 0,-48-1 70 0 0,55 0 15 0 0,-6-7-5 0 0,5 6-37 0 0,-2 0-22 0 0,4 0-19 0 0,-1 1 1 0 0,0 0-1 0 0,1-1 0 0 0,-1 1 0 0 0,1 0 0 0 0,-1-1 1 0 0,1 1-1 0 0,-1-1 0 0 0,1 1 0 0 0,-1-1 1 0 0,1 1-1 0 0,0-1 0 0 0,-1 1 0 0 0,1-1 0 0 0,0 1 1 0 0,-1-1-1 0 0,1 0 0 0 0,0 1 0 0 0,0-1 0 0 0,-1 0 1 0 0,1 1-1 0 0,0-2 0 0 0,0 0 0 0 0,-3-2 20 0 0,1 0 0 0 0,1 0 0 0 0,-1-1 0 0 0,1 1-1 0 0,-1-1 1 0 0,1 1 0 0 0,1-1 0 0 0,-1 1-1 0 0,0-6 1 0 0,-1-11 32 0 0,-3-18-54 0 0,2 23 0 0 0,1 1 0 0 0,-1-17 0 0 0,0-7 0 0 0,0 24 0 0 0,1 9 0 0 0,1 0 0 0 0,0 0 0 0 0,0 0 0 0 0,1 0 0 0 0,0 0 0 0 0,0-7 0 0 0,0 4 0 0 0,0 1 0 0 0,2-1 0 0 0,-2 9 0 0 0,0 0 0 0 0,1 0 0 0 0,-1 0 0 0 0,0 0 0 0 0,0 0 0 0 0,1 0 0 0 0,-1 0 0 0 0,0 0 0 0 0,0 0 0 0 0,1 0 0 0 0,-1 0 0 0 0,0 0 0 0 0,0 0 0 0 0,1 0 0 0 0,-1 0 0 0 0,0 0 0 0 0,0 0 0 0 0,1 0 0 0 0,-1 1 0 0 0,0-1 0 0 0,0 0 0 0 0,1 0 0 0 0,-1 0 0 0 0,0 0 0 0 0,0 0 0 0 0,0 1 0 0 0,0-1 0 0 0,1 0 0 0 0,2 3 0 0 0,-1 0 0 0 0,1 1-1 0 0,-1-1 1 0 0,0 0 0 0 0,0 1-1 0 0,0 0 1 0 0,0-1 0 0 0,0 1-1 0 0,-1 0 1 0 0,0 0 0 0 0,1 0-1 0 0,-2 0 1 0 0,2 7 0 0 0,0 6 39 0 0,0 32 1 0 0,-1-34 0 0 0,1-1 1 0 0,0 1-1 0 0,6 24 0 0 0,-3-17-20 0 0,0 3 76 0 0,-1 0-1080 0 0,1-8-3238 0 0,4 2-1523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31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11520 0 0,'-11'7'886'0'0,"10"-6"-876"0"0,1-1 0 0 0,-1 0 0 0 0,1 0 0 0 0,-1 1 0 0 0,1-1 0 0 0,-1 0 0 0 0,1 1 0 0 0,0-1 0 0 0,-1 1 0 0 0,1-1 0 0 0,0 0 0 0 0,-1 1 0 0 0,1-1 0 0 0,0 1 0 0 0,0-1 0 0 0,-1 1 0 0 0,1-1 0 0 0,0 1 0 0 0,0-1 0 0 0,0 1 0 0 0,-1-1 0 0 0,1 1 0 0 0,0-1 0 0 0,0 1 0 0 0,0-1 0 0 0,0 1-1 0 0,0-1 1 0 0,0 1 0 0 0,0-1 0 0 0,0 1 0 0 0,0-1 0 0 0,1 1 0 0 0,-1 0 0 0 0,0 1 38 0 0,1 7 116 0 0,0 1 0 0 0,1 0-1 0 0,0-1 1 0 0,1 1 0 0 0,-1-1 0 0 0,8 15 0 0 0,-5-12-22 0 0,-1 0 1 0 0,0 1 0 0 0,3 17-1 0 0,-6-20-60 0 0,1 0 0 0 0,0 0 0 0 0,0-1-1 0 0,1 1 1 0 0,6 14 0 0 0,-1-9 20 0 0,-4-10-57 0 0,-1 1-1 0 0,0 0 1 0 0,-1-1 0 0 0,1 1-1 0 0,-1 0 1 0 0,1 7 0 0 0,18 84 355 0 0,-19-64-390 0 0,-1-22 44 0 0,6-4-220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32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 10592 0 0,'0'0'1152'0'0,"-13"0"168"0"0,26-12-1320 0 0,4 4 0 0 0,-4 0-88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32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1 322 4608 0 0,'0'11'289'0'0,"0"1"0"0"0,1-1 0 0 0,0 0 1 0 0,0 0-1 0 0,1 0 0 0 0,0 0 0 0 0,1 0 1 0 0,1-1-1 0 0,0 1 0 0 0,0-1 0 0 0,7 12 0 0 0,-10-21-236 0 0,-1 0 0 0 0,1 0-1 0 0,-1 0 1 0 0,1 0 0 0 0,0 0-1 0 0,-1 0 1 0 0,1-1 0 0 0,0 1-1 0 0,0 0 1 0 0,-1-1 0 0 0,1 1-1 0 0,0 0 1 0 0,0-1-1 0 0,0 1 1 0 0,0-1 0 0 0,0 0-1 0 0,0 1 1 0 0,0-1 0 0 0,0 0-1 0 0,0 1 1 0 0,0-1 0 0 0,2 0-1 0 0,-1 0-3 0 0,-1 0-1 0 0,1-1 0 0 0,0 1 0 0 0,-1-1 1 0 0,1 1-1 0 0,-1-1 0 0 0,1 1 1 0 0,-1-1-1 0 0,1 0 0 0 0,-1 0 1 0 0,1 0-1 0 0,1-2 0 0 0,3-2 73 0 0,-1 0-1 0 0,0 0 1 0 0,-1-1-1 0 0,9-11 1 0 0,4-12 59 0 0,-2-2 0 0 0,0 0 0 0 0,-2 0 0 0 0,-1-2 0 0 0,8-38 0 0 0,-17 58 10 0 0,-1 0 0 0 0,0 0-1 0 0,-1 0 1 0 0,0 0 0 0 0,-1 0 0 0 0,-1 0 0 0 0,0-1 0 0 0,0 1 0 0 0,-2 0 0 0 0,-5-20 0 0 0,7 31-65 0 0,0-1 0 0 0,0 0-1 0 0,-1 1 1 0 0,1-1 0 0 0,-1 1 0 0 0,1 0 0 0 0,-1 0 0 0 0,0-1 0 0 0,0 1 0 0 0,0 0-1 0 0,0 0 1 0 0,0 1 0 0 0,-5-4 0 0 0,6 4-63 0 0,0 1 0 0 0,0-1 0 0 0,-1 0 0 0 0,1 1-1 0 0,0-1 1 0 0,-1 1 0 0 0,1 0 0 0 0,-1-1 0 0 0,1 1 0 0 0,0 0 0 0 0,-1 0 0 0 0,1 0 0 0 0,-1 0 0 0 0,1 0 0 0 0,-1 0-1 0 0,1 0 1 0 0,0 0 0 0 0,-1 1 0 0 0,1-1 0 0 0,-1 1 0 0 0,1-1 0 0 0,0 1 0 0 0,0-1 0 0 0,-1 1 0 0 0,1 0 0 0 0,0 0-1 0 0,0-1 1 0 0,0 1 0 0 0,-2 2 0 0 0,-4 4 5 0 0,0 1 1 0 0,1 0-1 0 0,0 0 0 0 0,0 0 1 0 0,1 1-1 0 0,-5 9 0 0 0,-23 60-185 0 0,25-53 111 0 0,0 1-1 0 0,1 0 1 0 0,2 0-1 0 0,1 1 1 0 0,-1 26-1 0 0,4-32 30 0 0,1 0-1 0 0,1 0 0 0 0,1 0 1 0 0,1 0-1 0 0,1 0 0 0 0,12 39 0 0 0,-12-51-16 0 0,0 0 0 0 0,0 0 1 0 0,1 0-1 0 0,0-1 0 0 0,1 1 0 0 0,0-1 0 0 0,0-1 0 0 0,14 14 0 0 0,-14-16-13 0 0,0 0 0 0 0,0 0 0 0 0,1 0 0 0 0,-1-1 0 0 0,1 0 0 0 0,0-1 1 0 0,0 1-1 0 0,1-1 0 0 0,-1 0 0 0 0,1-1 0 0 0,11 2 0 0 0,20 0-591 0 0,1-4-240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32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21 111 9216 0 0,'0'0'421'0'0,"-2"-1"-12"0"0,1 0-328 0 0,-1 0-1 0 0,1 0 0 0 0,-1-1 0 0 0,1 1 0 0 0,0 0 1 0 0,0-1-1 0 0,0 1 0 0 0,0 0 0 0 0,0-1 1 0 0,0 1-1 0 0,0-1 0 0 0,0 0 0 0 0,0 1 0 0 0,1-1 1 0 0,-1 0-1 0 0,1 1 0 0 0,-1-1 0 0 0,1 0 1 0 0,0 0-1 0 0,-1 1 0 0 0,1-1 0 0 0,0 0 0 0 0,0 0 1 0 0,0 0-1 0 0,1 1 0 0 0,-1-1 0 0 0,0 0 1 0 0,1 0-1 0 0,0-1 0 0 0,4-13 2012 0 0,-5 15-2040 0 0,0-1 1 0 0,1 1-1 0 0,-1 0 1 0 0,0-1-1 0 0,1 1 1 0 0,-1 0-1 0 0,1-1 1 0 0,0 1-1 0 0,-1 0 1 0 0,1-1-1 0 0,0 1 1 0 0,0 0-1 0 0,-1 0 1 0 0,1 0-1 0 0,0 0 1 0 0,0 0-1 0 0,0 0 1 0 0,2-1-1 0 0,2-1-44 0 0,1 0 1 0 0,0 1-1 0 0,-1 0 0 0 0,1 0 0 0 0,0 0 1 0 0,0 1-1 0 0,11-2 0 0 0,-5 2-18 0 0,0 0 0 0 0,0 1 0 0 0,16 2 0 0 0,-23-1 13 0 0,0 0 0 0 0,0 1 0 0 0,0-1 0 0 0,0 1 0 0 0,0 0 0 0 0,-1 1 0 0 0,1-1 1 0 0,-1 1-1 0 0,1 0 0 0 0,-1 0 0 0 0,0 0 0 0 0,0 1 0 0 0,0-1 0 0 0,0 1 1 0 0,-1 0-1 0 0,4 5 0 0 0,-5-6 5 0 0,-1 0 0 0 0,0 0 0 0 0,0 1 0 0 0,0-1 0 0 0,-1 0 0 0 0,1 0-1 0 0,-1 0 1 0 0,1 1 0 0 0,-1-1 0 0 0,0 0 0 0 0,-1 5 0 0 0,-6 38 103 0 0,6-41-84 0 0,-2 16 32 0 0,-2-1 0 0 0,0 1-1 0 0,-11 25 1 0 0,-46 95-207 0 0,60-137 146 0 0,-9 21 286 0 0,-15 43 0 0 0,23-61-110 0 0,2 1 0 0 0,-1-1 0 0 0,1 1 0 0 0,0 0 0 0 0,0-1 0 0 0,1 1 0 0 0,0 0 0 0 0,0-1 0 0 0,1 1 0 0 0,3 15 0 0 0,-2-18-103 0 0,0 0 0 0 0,1 0 0 0 0,0 0 1 0 0,0 0-1 0 0,0 0 0 0 0,1-1 0 0 0,-1 1 0 0 0,1-1 1 0 0,0 0-1 0 0,1 0 0 0 0,-1-1 0 0 0,1 1 1 0 0,7 4-1 0 0,-3-2-42 0 0,0-1 1 0 0,1 0-1 0 0,-1-1 1 0 0,1 0 0 0 0,0-1-1 0 0,16 5 1 0 0,0-5 125 0 0,47 2 0 0 0,-31-5-3561 0 0,-29 0 1041 0 0,14 0-3727 0 0</inkml:trace>
  <inkml:trace contextRef="#ctx0" brushRef="#br0" timeOffset="1">468 1106 19119 0 0,'-18'12'848'0'0,"13"-9"176"0"0,-3 5-824 0 0,3 0 72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36.1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0 617 8952 0 0,'1'-2'1786'0'0,"4"-3"-1555"0"0,-1-1-1 0 0,1 0 0 0 0,0 1 1 0 0,0 0-1 0 0,1 0 0 0 0,0 1 0 0 0,0-1 1 0 0,12-6-1 0 0,14-10 117 0 0,-6 3-155 0 0,1 1-1 0 0,51-23 1 0 0,-64 33-149 0 0,55-25 241 0 0,41-21 264 0 0,-72 33-328 0 0,-11 4 8 0 0,1 2 0 0 0,38-14 0 0 0,34-10 252 0 0,-16 12-262 0 0,0 5 1 0 0,112-15-1 0 0,-128 26-198 0 0,34-3 35 0 0,-85 11-38 0 0,22-4 0 0 0,-23 2-7 0 0,25-1-1 0 0,54-6-9 0 0,63-3 196 0 0,-5 1 40 0 0,27-7 338 0 0,-103 14-469 0 0,53-2 20 0 0,-105 8-116 0 0,189-8 58 0 0,-59-4-13 0 0,-101 8-68 0 0,1 3 0 0 0,106 10 0 0 0,-115-5 48 0 0,25 3 49 0 0,33 2-120 0 0,-40-5 24 0 0,83 0 14 0 0,-3-9-1 0 0,28 2 60 0 0,120 18 161 0 0,-44 0 2 0 0,-164-12-181 0 0,42-2-4 0 0,0-8 16 0 0,260-9 284 0 0,-241 14-232 0 0,127 3 98 0 0,61-11-146 0 0,-152 1-42 0 0,31-6 16 0 0,1 0 0 0 0,77 17 22 0 0,22 6 84 0 0,-196-9-3 0 0,-35-1-78 0 0,-14 1-85 0 0,54 2-40 0 0,59 2 68 0 0,-68 2 38 0 0,91 2 74 0 0,84-2-198 0 0,89-14 396 0 0,-252 2-225 0 0,222-1 32 0 0,-193 9-101 0 0,172-3 32 0 0,-181-7 10 0 0,108-1 76 0 0,10 34-70 0 0,-64-4 0 0 0,-65-17-24 0 0,-37-3-16 0 0,-19 2 49 0 0,64 4 142 0 0,-1-2-12 0 0,8 0-22 0 0,-60 4-165 0 0,102 11 32 0 0,-46-3-48 0 0,33 0 0 0 0,-90-14 17 0 0,90 7 30 0 0,-96 0-26 0 0,54 7 22 0 0,4-2-43 0 0,146-3 117 0 0,-260-11-110 0 0,128 8 69 0 0,14 2 93 0 0,-48-1-34 0 0,-114-8-124 0 0,176 0 50 0 0,90-10 17 0 0,-144 14 96 0 0,-23-5-102 0 0,-23 1-13 0 0,-52 0-27 0 0,51-4 1 0 0,81-8 127 0 0,134-21 139 0 0,-119 17-122 0 0,-116 11 91 0 0,-25 2-232 0 0,16-1-27 0 0,0-2 1 0 0,68-16-1 0 0,-60 9 29 0 0,-12 4-12 0 0,66-9 17 0 0,-33 6 2 0 0,15-3-368 0 0,94-18 710 0 0,-67 0-7359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37.5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21 1 6448 0 0,'-1'7'5004'0'0,"-2"5"-4588"0"0,1 0 1 0 0,1 1-1 0 0,-1-1 1 0 0,2 0-1 0 0,1 14 1 0 0,-1-7-171 0 0,-7 144 599 0 0,1-57-543 0 0,11 120 815 0 0,14 2-47 0 0,-9-126-695 0 0,-2-31-325 0 0,2 43 44 0 0,-7-74-37 0 0,3 153 70 0 0,4 22-182 0 0,-3-107 43 0 0,15 67 111 0 0,-4-42-15 0 0,-13-85-24 0 0,8 143 140 0 0,-13-128-155 0 0,-4 189-26 0 0,5-157 35 0 0,2-30 36 0 0,-3-39-67 0 0,0 34 64 0 0,8 69 0 0 0,1 0 101 0 0,-6-67-77 0 0,0 62 247 0 0,-1-7-79 0 0,0 17-145 0 0,0-25-22 0 0,-2-71-102 0 0,0-13-10 0 0,6 40 0 0 0,18 121 0 0 0,-4-24 0 0 0,18 98 0 0 0,-29-141 38 0 0,-4-26-12 0 0,-2-35 8 0 0,-3-34-13 0 0,5 29-1 0 0,-1-20 48 0 0,0 33-1 0 0,-1-13-21 0 0,-1-24-39 0 0,3 71 61 0 0,-2-67-14 0 0,-2-25-51 0 0,0 0-1 0 0,-1 0 1 0 0,-1 14-1 0 0,-4 116 35 0 0,2-16-21 0 0,3-104-16 0 0,0-1 0 0 0,4 30 0 0 0,1 15 0 0 0,-15 157 64 0 0,10 233 0 0 0,9-273-28 0 0,0 2 0 0 0,-1 13-25 0 0,1-82 26 0 0,0-13-21 0 0,12 108-18 0 0,-2-52 15 0 0,-1-21 43 0 0,-1-6-48 0 0,-9-74 27 0 0,20 75 0 0 0,-20-98 2 0 0,34 107-666 0 0,-19-82-5027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38.1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123 1 8752 0 0,'3'6'235'0'0,"-2"-4"-190"0"0,-1 0 0 0 0,1-1 0 0 0,0 1 0 0 0,-1 0 0 0 0,1-1 0 0 0,-1 1 0 0 0,0 0-1 0 0,1-1 1 0 0,-1 1 0 0 0,0 0 0 0 0,0 0 0 0 0,0-1 0 0 0,0 1 0 0 0,-1 3 0 0 0,-1 4 90 0 0,0-1 1 0 0,0 1-1 0 0,1 0 0 0 0,0 0 1 0 0,1 0-1 0 0,0-1 1 0 0,1 11-1 0 0,0-5 401 0 0,-2 27 1 0 0,1-37-449 0 0,-21 217 1277 0 0,1-29-894 0 0,4-57-180 0 0,-23 920 1742 0 0,37-663-1508 0 0,0-132-180 0 0,-4 253 363 0 0,1-218-336 0 0,0-60-103 0 0,-1 121 78 0 0,7-274-262 0 0,23 553 190 0 0,28-157-149 0 0,29-6 216 0 0,132 400 44 0 0,-63-275-940 0 0,35 2-3347 0 0,-146-500 2359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38.80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155 0 10736 0 0,'-9'152'1168'0'0,"-17"913"3382"0"0,-22-341-2680 0 0,-10 221-88 0 0,44-162-1297 0 0,41-4-189 0 0,39-116-140 0 0,-58-610-144 0 0,52 354 68 0 0,16-4-40 0 0,44 87-6125 0 0,-85-376-397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41.07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58 1875 9672 0 0,'-4'-5'188'0'0,"-1"-2"-60"0"0,0 0 0 0 0,0-1 0 0 0,1 0 0 0 0,0 0 0 0 0,0 0 0 0 0,-4-15 0 0 0,2 0 119 0 0,2 0 1 0 0,0 0-1 0 0,2-1 1 0 0,0 1-1 0 0,2-1 1 0 0,1 0-1 0 0,3-26 1 0 0,9-9 482 0 0,29-78 0 0 0,-22 75-237 0 0,-5 21-245 0 0,1 0 0 0 0,3 1 0 0 0,1 1 0 0 0,2 0 0 0 0,37-49 0 0 0,-15 32-96 0 0,2 1 0 0 0,85-76 0 0 0,-93 99-145 0 0,1 2 0 0 0,1 1 0 0 0,2 3 0 0 0,1 1 1 0 0,0 2-1 0 0,2 2 0 0 0,1 2 0 0 0,0 2 0 0 0,1 3 0 0 0,55-11 0 0 0,-58 17-38 0 0,-1 2 0 0 0,1 2 0 0 0,0 2 0 0 0,80 6-1 0 0,-89 0 10 0 0,-1 1 0 0 0,0 2 0 0 0,0 1-1 0 0,-1 2 1 0 0,0 1 0 0 0,52 26-1 0 0,1 14 24 0 0,-67-38-1 0 0,-1-1 11 0 0,-2 2 1 0 0,0 0-1 0 0,-1 1 1 0 0,25 32 0 0 0,-19-23-6 0 0,-11-10 12 0 0,0 1 0 0 0,-1 0 0 0 0,-1 0 1 0 0,0 1-1 0 0,9 30 0 0 0,-12-34-10 0 0,-2-2 7 0 0,0 0 0 0 0,0 1 0 0 0,-1-1 0 0 0,2 16-1 0 0,-4-23-10 0 0,1 0-1 0 0,0 0 1 0 0,0 0-1 0 0,0 0 1 0 0,0 0-1 0 0,1 0 0 0 0,2 5 1 0 0,-2-6 0 0 0,-1 0 1 0 0,0 0 0 0 0,0 0-1 0 0,0 1 1 0 0,0-1 0 0 0,0 0-1 0 0,0 1 1 0 0,0-1 0 0 0,-1 0-1 0 0,1 4 1 0 0,-1-5 0 0 0,0-1-1 0 0,1 1 1 0 0,-1-1-1 0 0,1 1 0 0 0,-1 0 1 0 0,1-1-1 0 0,-1 1 1 0 0,1-1-1 0 0,-1 0 1 0 0,1 1-1 0 0,0-1 1 0 0,-1 1-1 0 0,1-1 1 0 0,-1 0-1 0 0,1 1 1 0 0,0-1-1 0 0,-1 0 1 0 0,1 0-1 0 0,1 1 0 0 0,0-1 14 0 0,0 1-1 0 0,0-1 1 0 0,1 0-1 0 0,-1 0 0 0 0,0 0 1 0 0,0 0-1 0 0,0 0 1 0 0,1 0-1 0 0,-1-1 0 0 0,0 1 1 0 0,0-1-1 0 0,0 1 1 0 0,0-1-1 0 0,0 0 0 0 0,0 0 1 0 0,0 0-1 0 0,0 0 0 0 0,3-2 1 0 0,3-2 32 0 0,-1-1 1 0 0,0 0-1 0 0,7-7 0 0 0,104-97 498 0 0,-57 52-526 0 0,-10 8 10 0 0,172-137 106 0 0,-142 130-171 0 0,-5 5 2 0 0,-70 47 31 0 0,17-13 0 0 0,0 1 0 0 0,36-20 0 0 0,84-31 0 0 0,-29 13-56 0 0,229-75 0 0 0,134 8-56 0 0,-362 101 102 0 0,131-8 0 0 0,-160 25-10 0 0,1 3 0 0 0,103 14 0 0 0,-120-5 2 0 0,0 4-1 0 0,109 32 0 0 0,-152-35 18 0 0,0 1-1 0 0,-1 1 1 0 0,-1 1-1 0 0,0 1 0 0 0,0 1 1 0 0,-1 2-1 0 0,-1 0 1 0 0,-1 2-1 0 0,30 29 0 0 0,-25-18 33 0 0,-1 1-1 0 0,33 52 0 0 0,-22-28 28 0 0,8 15 81 0 0,-5-7 53 0 0,4 8-144 0 0,-39-63-16 0 0,-1 0 0 0 0,1 0-1 0 0,0 0 1 0 0,0-1-1 0 0,7 7 1 0 0,-12-13-24 0 0,1 1-1 0 0,0-1 1 0 0,0 1 0 0 0,-1-1 0 0 0,1 0 0 0 0,0 1 0 0 0,0-1-1 0 0,0 0 1 0 0,0 1 0 0 0,0-1 0 0 0,0 0 0 0 0,-1 0-1 0 0,1 0 1 0 0,0 0 0 0 0,0 0 0 0 0,0 0 0 0 0,0 0 0 0 0,0 0-1 0 0,0 0 1 0 0,0-1 0 0 0,1 0 0 0 0,19-7 63 0 0,-18 6-50 0 0,27-14 108 0 0,-1-1 0 0 0,29-23 0 0 0,-12 7-71 0 0,-31 23-56 0 0,229-148 17 0 0,-182 123-19 0 0,1 2 0 0 0,75-27 0 0 0,10 9-64 0 0,1 6 0 0 0,228-37 0 0 0,18 38-32 0 0,-276 40 48 0 0,157 13 0 0 0,-196 1 13 0 0,-1 3 1 0 0,-1 3-1 0 0,0 4 0 0 0,101 41 0 0 0,-117-35 7 0 0,-1 4 0 0 0,-1 2 1 0 0,-2 2-1 0 0,77 60 1 0 0,-48-23-1 0 0,144 153 0 0 0,-195-184 26 0 0,-1 1 0 0 0,-3 3-1 0 0,-2 0 1 0 0,-1 2-1 0 0,27 58 1 0 0,-40-66 18 0 0,-1 0 1 0 0,-1 1-1 0 0,-3 1 1 0 0,-1 0-1 0 0,-2 0 1 0 0,-1 1-1 0 0,1 57 1 0 0,-7-59 23 0 0,-3 1 0 0 0,0-1 0 0 0,-3 0 1 0 0,-1 0-1 0 0,-2-1 0 0 0,-1 0 0 0 0,-2 0 1 0 0,-2-1-1 0 0,-2-1 0 0 0,-1 0 0 0 0,-36 60 0 0 0,25-55 21 0 0,-79 111 100 0 0,-13-10 607 0 0,109-127-872 0 0,-1 4 48 0 0,12-18 58 0 0,-1-1 0 0 0,0 1 1 0 0,0-1-1 0 0,0 1 0 0 0,1-1 1 0 0,-1 1-1 0 0,0-1 1 0 0,1 1-1 0 0,-1-1 0 0 0,0 1 1 0 0,1-1-1 0 0,-1 0 0 0 0,0 1 1 0 0,1-1-1 0 0,-1 0 0 0 0,1 1 1 0 0,-1-1-1 0 0,1 0 0 0 0,-1 1 1 0 0,1-1-1 0 0,0 0 2 0 0,1 2 0 0 0,0-1-1 0 0,1 0 1 0 0,-1 0 0 0 0,1-1 0 0 0,-1 1-1 0 0,1 0 1 0 0,-1-1 0 0 0,1 0-1 0 0,0 1 1 0 0,3-1 0 0 0,31-4 48 0 0,-3 1-28 0 0,28 2-27 0 0,-17 0-31 0 0,1 1 1 0 0,85 13-1 0 0,-76-1-88 0 0,0 3 0 0 0,-1 1 0 0 0,55 26 0 0 0,-69-24 112 0 0,-2 2 1 0 0,0 1-1 0 0,-1 3 1 0 0,53 43-1 0 0,17 32-120 0 0,-93-83 114 0 0,0 1 0 0 0,-1 1-1 0 0,0 0 1 0 0,16 32-1 0 0,-15-21 13 0 0,-1 1 0 0 0,16 55 0 0 0,-16-32 6 0 0,-3 0 0 0 0,-2 1 0 0 0,-3 0 0 0 0,-2 0-1 0 0,-6 95 1 0 0,-1-103 23 0 0,-22 178 12 0 0,20-193 31 0 0,-1 0 0 0 0,-1-1 0 0 0,-2 1 0 0 0,-1-2 1 0 0,-15 30-1 0 0,-6-4 73 0 0,-3-2 0 0 0,-77 92-1 0 0,69-98-29 0 0,-70 58-1 0 0,98-91-91 0 0,-31 26 58 0 0,-1-2 0 0 0,-2-3-1 0 0,-99 56 1 0 0,-96 22 49 0 0,164-80-6 0 0,-96 24-1 0 0,92-38-1449 0 0,-3-3-5643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7:41.7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1167 38 8720 0 0,'-14'-13'629'0'0,"12"11"-549"0"0,0 0 0 0 0,0 0-1 0 0,0 0 1 0 0,0 0 0 0 0,-1 1 0 0 0,1-1-1 0 0,0 1 1 0 0,-1-1 0 0 0,1 1 0 0 0,-1 0 0 0 0,-3-1-1 0 0,-6 0 244 0 0,1 0 0 0 0,-1 1 0 0 0,0 1 0 0 0,0 0 0 0 0,0 1 0 0 0,0 0 0 0 0,0 1 0 0 0,1 0 0 0 0,-1 1 0 0 0,1 0-1 0 0,-14 6 1 0 0,-13 8 158 0 0,-68 40 0 0 0,75-39-280 0 0,-12 9-81 0 0,1 2 1 0 0,-38 33 0 0 0,-70 78 141 0 0,110-97-143 0 0,-68 93 0 0 0,-17 62 20 0 0,85-122 220 0 0,-55 144 0 0 0,79-170-255 0 0,1 0 0 0 0,3 1-1 0 0,2 1 1 0 0,2 0-1 0 0,-1 64 1 0 0,9-87-70 0 0,1 1 0 0 0,2 0 0 0 0,0 0 0 0 0,2-1 1 0 0,2 0-1 0 0,15 48 0 0 0,-13-55-17 0 0,0 0 0 0 0,1-1 0 0 0,1 0 0 0 0,1-1 0 0 0,1 0 0 0 0,1 0 0 0 0,0-2 0 0 0,33 33 0 0 0,-28-35 6 0 0,1 0 1 0 0,0-2-1 0 0,0-1 1 0 0,2 0-1 0 0,26 11 1 0 0,-8-7 34 0 0,1-2 0 0 0,45 10-1 0 0,-8-9-1227 0 0,1-7-4971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5 145 8088 0 0,'0'0'4152'0'0,"4"-8"-3474"0"0,-4 6-611 0 0,0 0-1 0 0,1 1 0 0 0,-1-1 0 0 0,1 1 1 0 0,0-1-1 0 0,-1 1 0 0 0,1-1 0 0 0,0 1 1 0 0,0 0-1 0 0,0-1 0 0 0,0 1 0 0 0,0 0 1 0 0,0 0-1 0 0,0 0 0 0 0,0-1 0 0 0,1 1 1 0 0,-1 0-1 0 0,0 1 0 0 0,1-1 0 0 0,-1 0 1 0 0,1 0-1 0 0,-1 1 0 0 0,1-1 0 0 0,-1 0 1 0 0,1 1-1 0 0,-1 0 0 0 0,1-1 0 0 0,2 1 1 0 0,-2 0 269 0 0,-1 2-272 0 0,5 5 5 0 0,-5-5 182 0 0,-2 11 167 0 0,-6 2 97 0 0,5-14-441 0 0,2-1-72 0 0,0 1 6 0 0,-1-1-1 0 0,1 1 1 0 0,-1-1-1 0 0,1 0 0 0 0,-1 1 1 0 0,1-1-1 0 0,-1 0 0 0 0,1 0 1 0 0,-1 1-1 0 0,1-1 0 0 0,-1 0 1 0 0,1 0-1 0 0,-1 0 1 0 0,0 0-1 0 0,1 1 0 0 0,-1-1 1 0 0,1 0-1 0 0,-2 0 0 0 0,1-1 9 0 0,-1 1 1 0 0,0-1-1 0 0,0 0 0 0 0,0 0 0 0 0,0 0 0 0 0,1 0 1 0 0,-1 0-1 0 0,0 0 0 0 0,1 0 0 0 0,-1 0 0 0 0,-1-3 0 0 0,2 3-12 0 0,0 0 0 0 0,0 0 0 0 0,0 0 0 0 0,1 0 0 0 0,-1 0 0 0 0,0 0 0 0 0,1 0 0 0 0,-1-1 0 0 0,1 1 0 0 0,-1 0 0 0 0,1 0 0 0 0,0-1 0 0 0,-1 1 0 0 0,1 0 0 0 0,0-1 0 0 0,0-1 0 0 0,2-25-10 0 0,0 11 8 0 0,-2 12-77 0 0,1 0-1 0 0,-1 0 1 0 0,1 0-1 0 0,1 0 1 0 0,2-7-1 0 0,1-5-456 0 0,-1 1 46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00.86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992.82031"/>
      <inkml:brushProperty name="anchorY" value="-20510.88281"/>
      <inkml:brushProperty name="scaleFactor" value="0.5"/>
    </inkml:brush>
  </inkml:definitions>
  <inkml:trace contextRef="#ctx0" brushRef="#br0">609 416 11168 0 0,'0'0'0'0'0,"-1"-5"1216"0"0,-2-4-1419 0 0,-2-2 406 0 0,-1-1-203 0 0,-2-2 1045 0 0,-2-1-112 0 0,-1 0 134 0 0,-1-1 25 0 0,-1-1-558 0 0,-3-6 638 0 0,-4-5-356 0 0,0-1-498 0 0,0 1 152 0 0,-3-4 418 0 0,1 4-582 0 0,2 2 196 0 0,1 2-62 0 0,1 4-345 0 0,1 3 33 0 0,1 4-49 0 0,-1 1-5 0 0,1 3 45 0 0,-2 3 136 0 0,-1 1-177 0 0,-1 3-78 0 0,2 3 123 0 0,0 2-152 0 0,1 1 137 0 0,2 2-135 0 0,-2 3 40 0 0,-2 3-13 0 0,1 2-84 0 0,1 0 108 0 0,3 1-36 0 0,1-1 12 0 0,2 2-74 0 0,1 1 95 0 0,2 1-32 0 0,1 0 11 0 0,1 1 0 0 0,0 1-74 0 0,1 2 95 0 0,1 1-32 0 0,-1 2 11 0 0,2 1 0 0 0,0 8 0 0 0,0 9 0 0 0,2 6 0 0 0,0 2 0 0 0,2-2 0 0 0,2-4 0 0 0,0-3 75 0 0,1-5-96 0 0,1-2 134 0 0,1 6-30 0 0,1-1-26 0 0,0-1 12 0 0,0 0-79 0 0,0-1 151 0 0,0-2-85 0 0,0 1 20 0 0,0-1-3 0 0,1 0 83 0 0,-1 1-5 0 0,0-1 6 0 0,0 0 3 0 0,1 0-186 0 0,-1-2 52 0 0,1 0-26 0 0,4 3 0 0 0,0 0 94 0 0,0-3-121 0 0,0-2 115 0 0,-1-2-109 0 0,0-3 106 0 0,-2-1-106 0 0,3 2 106 0 0,-1 0-106 0 0,-1-2 31 0 0,1 4-10 0 0,-1-2 75 0 0,-1-2-96 0 0,-2-2 106 0 0,0-3-106 0 0,-1-3 125 0 0,-1-1-131 0 0,0-2-716 0 0,0-3-1150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01.1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053.61523"/>
      <inkml:brushProperty name="anchorY" value="-21205.4707"/>
      <inkml:brushProperty name="scaleFactor" value="0.5"/>
    </inkml:brush>
  </inkml:definitions>
  <inkml:trace contextRef="#ctx0" brushRef="#br0">18 195 11520 0 0,'0'0'1248'0'0,"-17"-11"5114"0"0,17 7-5806 0 0,4-1 101 0 0,1-1-143 0 0,2-1-29 0 0,3-1-256 0 0,2 0 25 0 0,3-2-42 0 0,3 1-2 0 0,3-1-67 0 0,4 0 0 0 0,2 0-5 0 0,2 0-2 0 0,2-1-84 0 0,-1 2-50 0 0,0-1 92 0 0,1 1-118 0 0,-1 0 36 0 0,7-1-12 0 0,7 3-242 0 0,6 0-408 0 0,8 0-1475 0 0,-2 1 438 0 0,-32 4-8116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01.96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288.44629"/>
      <inkml:brushProperty name="anchorY" value="-21644.26758"/>
      <inkml:brushProperty name="scaleFactor" value="0.5"/>
    </inkml:brush>
  </inkml:definitions>
  <inkml:trace contextRef="#ctx0" brushRef="#br0">111 0 2304 0 0,'0'0'200'0'0,"-14"14"5826"0"0,9-9-3866 0 0,-1 1-1292 0 0,-2 2 1027 0 0,-2 3-652 0 0,0 1-135 0 0,1 1-606 0 0,0 0 13 0 0,0 1 391 0 0,3 1-631 0 0,1-1 137 0 0,1-1-69 0 0,1 1-5 0 0,0 0-2 0 0,1 2-56 0 0,0-1-2 0 0,1 2-4 0 0,-1 5 260 0 0,1 1-393 0 0,0 0 119 0 0,1-1-43 0 0,-1 0-66 0 0,2 3 196 0 0,0 4-145 0 0,1 0-146 0 0,1-2 44 0 0,0-1-28 0 0,1-2-84 0 0,1-3 24 0 0,1-1 72 0 0,0-1-108 0 0,1-2 111 0 0,0-2-108 0 0,1 0 125 0 0,1 2-47 0 0,1 0-68 0 0,0 0 98 0 0,0-1-108 0 0,0 0 115 0 0,2 0-24 0 0,-1-1-85 0 0,2 0 131 0 0,2 1-33 0 0,-2-1-101 0 0,2-1 109 0 0,-2-1-112 0 0,-1 0 31 0 0,3-1-10 0 0,-1-1 75 0 0,1-1-96 0 0,1-1 31 0 0,-1-2 65 0 0,3 1-96 0 0,5 0 106 0 0,1-1-106 0 0,-1-1 31 0 0,-2-1-10 0 0,-2-3 0 0 0,-3-1 94 0 0,-1-2-121 0 0,-3 0 115 0 0,0-3 68 0 0,0 0-9 0 0,1-1 21 0 0,3-2-2 0 0,3-1-446 0 0,3-3 343 0 0,0-2 136 0 0,-1-1-147 0 0,-2 0-55 0 0,-1-2-92 0 0,-2 0 127 0 0,-1 1-48 0 0,-2 0 16 0 0,-3 1 0 0 0,-1 0 84 0 0,0 0-108 0 0,-1-1 130 0 0,-1 0-133 0 0,-1-1 134 0 0,-1 1-134 0 0,-1-2 152 0 0,0-1-157 0 0,-1-1 160 0 0,-2-1-76 0 0,-1 0 24 0 0,-1-3-4 0 0,-1-1 0 0 0,-1 0 122 0 0,-2-1-17 0 0,0 0 22 0 0,-1 0-1 0 0,-2-1-54 0 0,1 0-2 0 0,-2 2-4 0 0,0-1-2 0 0,0 1-84 0 0,0 0-50 0 0,-1 2 92 0 0,0 1-118 0 0,1 2 130 0 0,-1 1-133 0 0,1 2 134 0 0,0 1-134 0 0,0 0 40 0 0,0 1-13 0 0,1 1-102 0 0,-1-2-1073 0 0,1 1 123 0 0,1 0-135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02.3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358.04004"/>
      <inkml:brushProperty name="anchorY" value="-22304.89453"/>
      <inkml:brushProperty name="scaleFactor" value="0.5"/>
    </inkml:brush>
  </inkml:definitions>
  <inkml:trace contextRef="#ctx0" brushRef="#br0">14 68 3224 0 0,'-9'17'16510'0'0,"8"-12"-16850"0"0,-1 1 1576 0 0,2-1-743 0 0,-1-1-419 0 0,1-1-37 0 0,1 1 87 0 0,0-2-153 0 0,0 0 118 0 0,0 0-110 0 0,1 0 31 0 0,6-3-532 0 0,2 0 335 0 0,2-2-128 0 0,3-5-4490 0 0,3-6 2121 0 0,0-2 2067 0 0,-2-3-1704 0 0,-1 2 813 0 0,-4 4 798 0 0,3-7 7086 0 0,-14 19-6085 0 0,1 0-51 0 0,2 0 79 0 0,1-1-307 0 0,3 1 17 0 0,1 0-18 0 0,2 1-11 0 0,1 0 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02.9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188.16309"/>
      <inkml:brushProperty name="anchorY" value="-22874.14844"/>
      <inkml:brushProperty name="scaleFactor" value="0.5"/>
    </inkml:brush>
  </inkml:definitions>
  <inkml:trace contextRef="#ctx0" brushRef="#br0">14 6 5528 0 0,'0'0'240'0'0,"0"2"65"0"0,-1-1-289 0 0,-1 4 12 0 0,0 2-17 0 0,-1 2 2005 0 0,1 1-194 0 0,1 3 264 0 0,0 4 1056 0 0,0 3-3071 0 0,1 3 888 0 0,1 0-402 0 0,0 3-133 0 0,2 6 482 0 0,0 1-631 0 0,1 1 202 0 0,2 5 407 0 0,0-2-612 0 0,-1-1 148 0 0,1-4-61 0 0,0-4-6 0 0,0-2-1 0 0,0-2-168 0 0,0 1 207 0 0,1 0-275 0 0,-1-2 7 0 0,0-2-18 0 0,0-2-17 0 0,-1-1 1 0 0,0-2-29 0 0,-1 0-66 0 0,1-3 128 0 0,-1 0-79 0 0,0-1-48 0 0,-1 3 15 0 0,0 1 93 0 0,0 0-58 0 0,-1-4-51 0 0,-1 0 128 0 0,0-3-70 0 0,-1-2 15 0 0,0-2-76 0 0,-1-1 19 0 0,0-1-103 0 0,0-1 120 0 0,-2-1 53 0 0,0-2 61 0 0,-2-2 11 0 0,0-2 5 0 0,-1-2-183 0 0,1-4 146 0 0,0-2-72 0 0,0-2-56 0 0,1-2 18 0 0,0-1-10 0 0,1-1 0 0 0,1-1 0 0 0,1 0 0 0 0,1 0 0 0 0,-1-2 0 0 0,1 0 0 0 0,1-7 0 0 0,1-1 0 0 0,0-1 0 0 0,1 0 0 0 0,2-1 0 0 0,0 1 0 0 0,1 0 0 0 0,0 0 0 0 0,3 1 0 0 0,1 1 0 0 0,1 0 94 0 0,1 1-121 0 0,2 2 152 0 0,2 1-157 0 0,0 2 48 0 0,1 2-100 0 0,0 2 15 0 0,0 2-10 0 0,1 2 93 0 0,1 3-102 0 0,0 1 109 0 0,5 0-377 0 0,5 0-171 0 0,1 1 339 0 0,4 1-3497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03.51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248.47852"/>
      <inkml:brushProperty name="anchorY" value="-23496.12109"/>
      <inkml:brushProperty name="scaleFactor" value="0.5"/>
    </inkml:brush>
  </inkml:definitions>
  <inkml:trace contextRef="#ctx0" brushRef="#br0">379 2 8288 0 0,'-5'-1'7410'0'0,"1"6"-6879"0"0,-2 2 119 0 0,-1 4-162 0 0,-2 6 367 0 0,-2 10-323 0 0,-2 12 113 0 0,-1 12-19 0 0,-1 13-32 0 0,0 3-354 0 0,0-2 100 0 0,2-4-52 0 0,0-3 10 0 0,1-3-4 0 0,-1-2 2 0 0,-2 10 299 0 0,-2 11-170 0 0,-2 11-7 0 0,-1 8-104 0 0,1-7-164 0 0,2-10-29 0 0,3-11-17 0 0,2-12-16 0 0,2-7 1 0 0,2-8-103 0 0,1-4 103 0 0,1-3-110 0 0,-1 2 106 0 0,0 3-32 0 0,0-2 11 0 0,0-3-74 0 0,0-2 20 0 0,-1-5-906 0 0,2-5-929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03.86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222.88184"/>
      <inkml:brushProperty name="anchorY" value="-24408.22852"/>
      <inkml:brushProperty name="scaleFactor" value="0.5"/>
    </inkml:brush>
  </inkml:definitions>
  <inkml:trace contextRef="#ctx0" brushRef="#br0">1 21 5064 0 0,'6'-9'7061'0'0,"0"5"-5625"0"0,0 0-557 0 0,1 2-198 0 0,2 0-212 0 0,0 3 439 0 0,-1 3-637 0 0,0 3 207 0 0,0 3-70 0 0,1 2 19 0 0,1 7 508 0 0,3 10-145 0 0,1 3-430 0 0,-1 2 144 0 0,0 3-72 0 0,-1-1-93 0 0,-1 2 17 0 0,-1 0-20 0 0,-1 1 1 0 0,0 0-103 0 0,0 0 0 0 0,0-1-6 0 0,2 8 174 0 0,1 2-341 0 0,0-1 108 0 0,-1 0-41 0 0,0-2-65 0 0,1-2 9 0 0,-1-2-81 0 0,3 6 206 0 0,3 6-148 0 0,-1-2-51 0 0,0-4 110 0 0,-3-5-135 0 0,0-6 115 0 0,0 2-35 0 0,-1-5-63 0 0,-2-4 95 0 0,1 0-106 0 0,-2-3-81 0 0,-1-3 22 0 0,-1-2-3114 0 0,-1-6 2350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04.10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315.3252"/>
      <inkml:brushProperty name="anchorY" value="-26292.21289"/>
      <inkml:brushProperty name="scaleFactor" value="0.5"/>
    </inkml:brush>
  </inkml:definitions>
  <inkml:trace contextRef="#ctx0" brushRef="#br0">0 168 15000 0 0,'0'0'1673'0'0,"0"-2"-1883"0"0,1-1 734 0 0,2-2-236 0 0,1-2 54 0 0,3-1 0 0 0,3 0-16 0 0,1-2 4 0 0,2 1-2 0 0,2 0 0 0 0,4-1-168 0 0,2 1 11 0 0,4-1-23 0 0,2 1-3 0 0,2 0-169 0 0,6-1 48 0 0,1 1-24 0 0,0 1 0 0 0,0 0-158 0 0,1 1 54 0 0,-1 0-5999 0 0,-1 1 505 0 0,-6 2-2637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04.50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414.95703"/>
      <inkml:brushProperty name="anchorY" value="-26760.54297"/>
      <inkml:brushProperty name="scaleFactor" value="0.5"/>
    </inkml:brush>
  </inkml:definitions>
  <inkml:trace contextRef="#ctx0" brushRef="#br0">7 26 14744 0 0,'0'0'0'0'0,"-1"3"648"0"0,-1 1 168 0 0,0 2-786 0 0,1 3 49 0 0,1 3-52 0 0,0 2-27 0 0,1 2 699 0 0,1 3-96 0 0,-1 1 89 0 0,1 3 19 0 0,1 1-169 0 0,-1 1 13 0 0,0 0-23 0 0,2 7 464 0 0,-2 0-779 0 0,1 2 242 0 0,1 2 218 0 0,4 4-257 0 0,1 1-94 0 0,0-2-354 0 0,1-6 194 0 0,0-5-198 0 0,0-4 132 0 0,1-5-124 0 0,-2-2 36 0 0,0-3 72 0 0,-1-2-108 0 0,0-2 148 0 0,-1-3-156 0 0,-3-3 235 0 0,-1-1-144 0 0,-1-2 10 0 0,-1-1 38 0 0,-4-2 114 0 0,-4-1-153 0 0,-2-4-68 0 0,-2 1 101 0 0,-1-3-125 0 0,0-1 111 0 0,-2-1-108 0 0,1-4 31 0 0,1-5-84 0 0,3-1 95 0 0,2-2-125 0 0,2-6 19 0 0,2 0 19 0 0,0-1 0 0 0,2-4 0 0 0,0-1 77 0 0,1 1-22 0 0,1 0 11 0 0,1 1-93 0 0,0-4 8 0 0,0 0 103 0 0,3 3-183 0 0,-1 3 86 0 0,3 4-19 0 0,3-1-326 0 0,3 2-204 0 0,3 1-1436 0 0,1 3 453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05.6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158.86426"/>
      <inkml:brushProperty name="anchorY" value="-27353.58594"/>
      <inkml:brushProperty name="scaleFactor" value="0.5"/>
    </inkml:brush>
  </inkml:definitions>
  <inkml:trace contextRef="#ctx0" brushRef="#br0">122 0 9728 0 0,'0'0'0'0'0,"-3"2"1016"0"0,-4 2-1186 0 0,-2 3 340 0 0,0 1-170 0 0,0 3 0 0 0,0 2 700 0 0,2 2-126 0 0,1 4 89 0 0,0 3 17 0 0,1 3-291 0 0,1 5 29 0 0,1 2-45 0 0,1 5-2 0 0,1 3 90 0 0,0 15 524 0 0,0 4-676 0 0,0 4 259 0 0,0 12 504 0 0,-1 10-294 0 0,0-3-496 0 0,-1-4 158 0 0,1 0 164 0 0,0-7-520 0 0,0-9 155 0 0,0 0 78 0 0,0-8-265 0 0,0-7 84 0 0,0-1-32 0 0,0-5-46 0 0,0-5-62 0 0,0-7 14 0 0,1-4 177 0 0,0-6-63 0 0,1-5 20 0 0,-1-5 1 0 0,1-5-57 0 0,0-2 91 0 0,0-1-123 0 0,0-2-56 0 0,0-1 125 0 0,-2-2-157 0 0,0-3 160 0 0,-1-2-85 0 0,2-6 101 0 0,2-1-101 0 0,1-2-43 0 0,1 2 10 0 0,1 1-10 0 0,2-1 0 0 0,0 2 0 0 0,-1-1 0 0 0,-1 1 0 0 0,3-2 0 0 0,2-1 0 0 0,1-1 0 0 0,5-1-84 0 0,2 1 108 0 0,2 0-36 0 0,4 0-72 0 0,1 2 108 0 0,0 1-36 0 0,0 2-72 0 0,-1 2 108 0 0,-2 3-36 0 0,0 1-72 0 0,-1 2 108 0 0,-1 2-110 0 0,2 1 14 0 0,-1 2 88 0 0,0 1-30 0 0,-2 0 14 0 0,0 2-74 0 0,-2 2 95 0 0,-1 2-32 0 0,3 2 11 0 0,-1 3 0 0 0,-2 1 0 0 0,-1 2 0 0 0,-1 1 0 0 0,-2 8 103 0 0,-1 2-20 0 0,-2 2 21 0 0,-2 7 101 0 0,-4 2-158 0 0,-1 1 51 0 0,-5 6 281 0 0,-4-2-132 0 0,-3 0 65 0 0,-8 3 177 0 0,-4-3-444 0 0,-3-1 130 0 0,-8 1 40 0 0,-10 0-94 0 0,-1-6-52 0 0,29-26-1483 0 0,-26 12 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39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83 3680 0 0,'0'0'167'0'0,"0"-1"-7"0"0,-30-41 13911 0 0,30 41-13930 0 0,0 0-132 0 0,0 0 0 0 0,0 0 0 0 0,0 1 0 0 0,0-1 0 0 0,0 0 0 0 0,0 0 0 0 0,0 0 0 0 0,0 1 0 0 0,0-1 0 0 0,1 0 0 0 0,-1 0 0 0 0,0 1 0 0 0,1-1 0 0 0,-1 0-1 0 0,0 1 1 0 0,2-2 0 0 0,-1 0 38 0 0,0 1-7 0 0,1 1-42 0 0,7-6 55 0 0,-6 2-43 0 0,1 1-10 0 0,13 3 11 0 0,-15 0-6 0 0,1 0-1 0 0,-1 0 1 0 0,0 1 0 0 0,0-1-1 0 0,0 1 1 0 0,0-1 0 0 0,0 1-1 0 0,0 0 1 0 0,0 0 0 0 0,2 1-1 0 0,3 2 9 0 0,-6-4-10 0 0,1 1 1 0 0,-1-1-1 0 0,0 1 1 0 0,0 0-1 0 0,1 0 0 0 0,-1 0 1 0 0,0 0-1 0 0,0 0 1 0 0,0 0-1 0 0,0 0 0 0 0,0 0 1 0 0,0 0-1 0 0,0 0 1 0 0,0 2-1 0 0,11 11 53 0 0,-10-11-48 0 0,0-1 0 0 0,0 1 0 0 0,0 0 0 0 0,0 0 0 0 0,0 0 1 0 0,-1 0-1 0 0,1 1 0 0 0,-1-1 0 0 0,0 0 0 0 0,2 7 0 0 0,-2-5 18 0 0,0 0 0 0 0,0 1 1 0 0,0-1-1 0 0,-1 1 0 0 0,0-1 0 0 0,0 10 0 0 0,0-12-14 0 0,-1-1 1 0 0,1 1 0 0 0,0-1 0 0 0,-1 1-1 0 0,0-1 1 0 0,1 1 0 0 0,-1-1 0 0 0,0 1-1 0 0,0-1 1 0 0,0 0 0 0 0,-1 1-1 0 0,1-1 1 0 0,0 0 0 0 0,-1 0 0 0 0,1 0-1 0 0,-3 2 1 0 0,2-3-13 0 0,0 0 16 0 0,0 0 1 0 0,0 0 0 0 0,0 0-1 0 0,0 0 1 0 0,-1-1-1 0 0,1 1 1 0 0,0-1-1 0 0,-1 1 1 0 0,1-1 0 0 0,0 0-1 0 0,-4 0 1 0 0,-1 0 77 0 0,1 1-61 0 0,0-1 0 0 0,0 0 0 0 0,0-1 0 0 0,-1 1 0 0 0,1-1 0 0 0,0-1 0 0 0,0 1-1 0 0,-11-5 1 0 0,4 0 18 0 0,0 0 0 0 0,-20-12 0 0 0,23 8-185 0 0,8 8 94 0 0,0 0 0 0 0,0 0 1 0 0,0 0-1 0 0,0 0 0 0 0,-1 0 1 0 0,1 0-1 0 0,-5-2 0 0 0,-2 1 16 0 0,8 3 23 0 0,0-1-1 0 0,-1 1 0 0 0,1 0 1 0 0,0 0-1 0 0,0-1 0 0 0,0 1 1 0 0,0 0-1 0 0,0-1 0 0 0,0 1 1 0 0,0-1-1 0 0,1 1 0 0 0,-1-1 1 0 0,0 0-1 0 0,0 1 1 0 0,0-1-1 0 0,0 0 0 0 0,1 0 1 0 0,-2 0-1 0 0,0-2-20 0 0,-12-24-63 0 0,12 22 59 0 0,1 3 21 0 0,1 0 1 0 0,-1 0-1 0 0,1 0 1 0 0,-1 0-1 0 0,1 0 1 0 0,0 0-1 0 0,0 0 1 0 0,1-3-1 0 0,-1 4-1 0 0,0 0 1 0 0,1 0-1 0 0,-1 0 0 0 0,1 0 1 0 0,-1 1-1 0 0,1-1 0 0 0,0 0 1 0 0,-1 0-1 0 0,1 0 0 0 0,0 1 1 0 0,0-1-1 0 0,0 0 0 0 0,-1 1 1 0 0,1-1-1 0 0,0 1 0 0 0,0-1 1 0 0,0 1-1 0 0,0-1 0 0 0,0 1 1 0 0,0 0-1 0 0,0 0 0 0 0,0-1 1 0 0,2 1-1 0 0,3-2 11 0 0,-4 1-11 0 0,-1 0 0 0 0,1 0 0 0 0,0 0-1 0 0,0 0 1 0 0,0 1 0 0 0,0-1 0 0 0,0 1 0 0 0,0-1-1 0 0,4 1 1 0 0,1-1 4 0 0,5-5 2 0 0,21-4 0 0 0,-30 8 0 0 0,-1 1 0 0 0,-1 1 0 0 0,0-1 0 0 0,0 1 0 0 0,0-1 0 0 0,0 1 0 0 0,1-1 0 0 0,-1 1 0 0 0,0 0 0 0 0,0-1 0 0 0,1 1 0 0 0,-1 0 0 0 0,0 0 0 0 0,2 0 0 0 0,9 0 0 0 0,-3 0 0 0 0,0 4 0 0 0,-6 0 0 0 0,12 11 0 0 0,-13-13 7 0 0,1 0 0 0 0,-1 0-1 0 0,0 0 1 0 0,-1 1-1 0 0,1-1 1 0 0,0 1-1 0 0,-1-1 1 0 0,1 1-1 0 0,-1 0 1 0 0,0 0 0 0 0,0 0-1 0 0,0-1 1 0 0,0 1-1 0 0,0 0 1 0 0,0 5-1 0 0,0 0 24 0 0,-1-1-1 0 0,0 1 1 0 0,0 0-1 0 0,-3 13 0 0 0,2-12 7 0 0,-1-1-1 0 0,-1 1 0 0 0,1-1 0 0 0,-1 0 1 0 0,-1 1-1 0 0,0-1 0 0 0,0-1 1 0 0,0 1-1 0 0,-1-1 0 0 0,-7 9 0 0 0,-36 38 197 0 0,44-50-206 0 0,0 0 0 0 0,0 0-1 0 0,-1-1 1 0 0,1 0-1 0 0,-1 1 1 0 0,0-1 0 0 0,0-1-1 0 0,0 1 1 0 0,-7 2-1 0 0,9-4-3 0 0,0 0 1 0 0,0-1-1 0 0,0 1 0 0 0,0-1 0 0 0,-1 1 0 0 0,1-1 0 0 0,0 0 0 0 0,0 0 0 0 0,0-1 0 0 0,-1 1 1 0 0,1-1-1 0 0,0 1 0 0 0,0-1 0 0 0,0 0 0 0 0,0 0 0 0 0,-3-2 0 0 0,-1 0 41 0 0,0 0 0 0 0,0-1 0 0 0,1 0 0 0 0,-1-1 0 0 0,-8-7 0 0 0,11 9-53 0 0,1-1 1 0 0,0 1 0 0 0,-1-1 0 0 0,2 0-1 0 0,-1 0 1 0 0,0 0 0 0 0,1-1-1 0 0,-2-4 1 0 0,3 7-11 0 0,0-1 0 0 0,0 0 0 0 0,0 0 0 0 0,0 1 0 0 0,1-1-1 0 0,-1 0 1 0 0,1 0 0 0 0,0 0 0 0 0,0 0 0 0 0,0 0 0 0 0,0 0 0 0 0,0 0 0 0 0,1 1-1 0 0,0-5 1 0 0,-1 6 0 0 0,1 0 0 0 0,-1 0 0 0 0,0 0 0 0 0,0-1 0 0 0,0 1 0 0 0,-1 0 0 0 0,1 0 0 0 0,0 0 0 0 0,0 0 0 0 0,-1 0 0 0 0,0-3 0 0 0,-1-5 0 0 0,3 3-5 0 0,-1 0 0 0 0,1 0 0 0 0,0 0 1 0 0,1 0-1 0 0,0 0 0 0 0,0 1 0 0 0,0-1 0 0 0,0 1 0 0 0,6-9 0 0 0,-1 2-24 0 0,2 0 0 0 0,17-20 0 0 0,-23 28 25 0 0,1 1-1 0 0,0 0 1 0 0,1 0-1 0 0,-1 0 1 0 0,0 1-1 0 0,1 0 0 0 0,0 0 1 0 0,-1 0-1 0 0,1 0 1 0 0,0 1-1 0 0,0 0 1 0 0,0 0-1 0 0,6-1 0 0 0,34-4 5 0 0,-38 5 0 0 0,-5 1 0 0 0,1-1 0 0 0,0 1 0 0 0,-1 0 0 0 0,1 0 0 0 0,-1 0 0 0 0,1 0 0 0 0,0 1 0 0 0,4 0 0 0 0,1 0 0 0 0,19 3 0 0 0,-24-3 0 0 0,10 3 0 0 0,6 6 0 0 0,-16-8 4 0 0,0-1-1 0 0,1 1 1 0 0,-1 0 0 0 0,0 0-1 0 0,0 0 1 0 0,0 1-1 0 0,0-1 1 0 0,-1 1-1 0 0,1 0 1 0 0,-1-1-1 0 0,1 1 1 0 0,-1 0 0 0 0,0 1-1 0 0,0-1 1 0 0,0 0-1 0 0,-1 0 1 0 0,3 7-1 0 0,-3-7-2 0 0,0-1-3 0 0,9 12 14 0 0,-9-11 5 0 0,2 0-7 0 0,-1 1 0 0 0,0-1 0 0 0,0 1 0 0 0,-1 0 0 0 0,1 0 0 0 0,-1 0 0 0 0,0 0 0 0 0,1 5 0 0 0,-1-6-1 0 0,-1-1 1 0 0,0 1 0 0 0,1 0-1 0 0,-1-1 1 0 0,0 1 0 0 0,-1-1-1 0 0,1 1 1 0 0,0 0-1 0 0,-1-1 1 0 0,1 1 0 0 0,-1-1-1 0 0,0 1 1 0 0,0-1 0 0 0,0 0-1 0 0,0 1 1 0 0,0-1-1 0 0,0 0 1 0 0,-1 1 0 0 0,1-1-1 0 0,-1 0 1 0 0,0 0 0 0 0,0 0-1 0 0,1-1 1 0 0,-5 4 0 0 0,-2 1 64 0 0,0-1 1 0 0,0 0-1 0 0,0 0 1 0 0,0-1-1 0 0,-16 6 1 0 0,17-8-34 0 0,1 0 1 0 0,0-1 0 0 0,-1 1 0 0 0,0-1 0 0 0,1-1-1 0 0,-1 1 1 0 0,1-1 0 0 0,-1 0 0 0 0,0-1-1 0 0,1 0 1 0 0,-1 0 0 0 0,1 0 0 0 0,-1-1 0 0 0,1 1-1 0 0,0-2 1 0 0,0 1 0 0 0,-1-1 0 0 0,2 0-1 0 0,-1 0 1 0 0,0 0 0 0 0,1-1 0 0 0,-1 0 0 0 0,-6-6-1 0 0,8 6-44 0 0,0-1-1 0 0,0 1 1 0 0,1-1-1 0 0,-1 1 1 0 0,1-1-1 0 0,0 0 0 0 0,1 0 1 0 0,-1 0-1 0 0,1 0 1 0 0,0-1-1 0 0,0 1 1 0 0,1-1-1 0 0,0 1 1 0 0,0-1-1 0 0,0 0 0 0 0,0 1 1 0 0,1-12-1 0 0,1 6-5 0 0,-1 10 1 0 0,0-1 0 0 0,0 1 0 0 0,0-1 0 0 0,1 1 0 0 0,-1-1 0 0 0,0 1 0 0 0,1 0 0 0 0,-1-1-1 0 0,1 1 1 0 0,-1-1 0 0 0,1 1 0 0 0,0 0 0 0 0,-1 0 0 0 0,1-1 0 0 0,1 0 0 0 0,20-31-652 0 0,-12 23-567 0 0,-2 1-372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11.2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900.18164"/>
      <inkml:brushProperty name="anchorY" value="-29684.95508"/>
      <inkml:brushProperty name="scaleFactor" value="0.5"/>
    </inkml:brush>
  </inkml:definitions>
  <inkml:trace contextRef="#ctx0" brushRef="#br0">30 18 2760 0 0,'-9'-17'11789'0'0,"9"20"-10920"0"0,-1 4-458 0 0,0 3-156 0 0,0 1-141 0 0,0 4 54 0 0,-1 1-122 0 0,2 1 104 0 0,0 0-33 0 0,0 1 21 0 0,0-1-4 0 0,0 1-7 0 0,0 3 133 0 0,-1 4-67 0 0,1 1-122 0 0,-1-1 38 0 0,1 2 63 0 0,-1 1-42 0 0,-1 2 44 0 0,-1-3-84 0 0,0-4 24 0 0,1-2-10 0 0,2-5 28 0 0,-1-1 2 0 0,1-4 0 0 0,0 2 189 0 0,0-2-26 0 0,1-2-167 0 0,-1-3 38 0 0,1-2 146 0 0,-1-2-218 0 0,1 1 82 0 0,0-1-28 0 0,1 1 2 0 0,0-1 0 0 0,-1 1-102 0 0,0-2-46 0 0,1 1 477 0 0,-2-2-436 0 0,3 2-51 0 0,0 0 128 0 0,3 0-154 0 0,0 0 48 0 0,1-1-16 0 0,-2 0 0 0 0,-1 0 0 0 0,4 0 75 0 0,0-1-96 0 0,0 0 106 0 0,3-2-106 0 0,1-2-99 0 0,1-2-403 0 0,-2-1-1445 0 0,-1 1 363 0 0,2-2-272 0 0,-3 1-6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12.0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661.58008"/>
      <inkml:brushProperty name="anchorY" value="-30775.39844"/>
      <inkml:brushProperty name="scaleFactor" value="0.5"/>
    </inkml:brush>
  </inkml:definitions>
  <inkml:trace contextRef="#ctx0" brushRef="#br0">1 407 5984 0 0,'5'3'4434'0'0,"-3"0"-3600"0"0,0 0-97 0 0,0-1-140 0 0,1 1-101 0 0,1 2-10 0 0,2 1-100 0 0,2 1 9 0 0,2 0-18 0 0,4 1 318 0 0,2 0-550 0 0,1 0 167 0 0,0 0-62 0 0,1-2-2 0 0,3-1 289 0 0,5-1-64 0 0,-1-2-244 0 0,0-1 83 0 0,-2-3-40 0 0,-3-2-65 0 0,2-5 233 0 0,2-4-155 0 0,0-2-187 0 0,-1 0 47 0 0,1-3 43 0 0,0-4-153 0 0,-3 2 85 0 0,-3-1-67 0 0,1 0 44 0 0,-4 2-115 0 0,-2 0 182 0 0,-3-1 8 0 0,-4 2-110 0 0,-3 1 70 0 0,-3 2-14 0 0,-1 1 0 0 0,-2-1 2 0 0,-2 1 28 0 0,-3-4 179 0 0,-4-3-31 0 0,-1-1-147 0 0,-2 1 51 0 0,-2-1 172 0 0,0 3-261 0 0,1 1 86 0 0,0 4-29 0 0,2 3-46 0 0,-1 2-6 0 0,0 4-2 0 0,-2 1 73 0 0,-1 3-227 0 0,0 1 172 0 0,1 3-161 0 0,0 0 43 0 0,0 2-14 0 0,0 2 0 0 0,0 1 0 0 0,1 1 0 0 0,-2 4 0 0 0,0 2 0 0 0,1 0 0 0 0,1 1 0 0 0,1 0-93 0 0,1 3 120 0 0,1 7-125 0 0,3 1 122 0 0,3 1-36 0 0,2 4 12 0 0,2 0 0 0 0,2-2 112 0 0,2-1-69 0 0,2-2-48 0 0,2 0 127 0 0,1-3-60 0 0,2 1 11 0 0,1-3 0 0 0,2 1-1 0 0,0-1-84 0 0,2 1 136 0 0,2-2-156 0 0,3 2 160 0 0,2-1-85 0 0,0-3-48 0 0,4 0 90 0 0,5-2-32 0 0,-1-2 11 0 0,1-3 19 0 0,0-2-6 0 0,-1-2 3 0 0,-1-3 0 0 0,1 0-93 0 0,6-2 26 0 0,4 1-311 0 0,4-3-336 0 0,3 0-995 0 0,0-3-1294 0 0,-5-2-2587 0 0,-5-2-305 0 0,-9 0-2147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12.34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015.97461"/>
      <inkml:brushProperty name="anchorY" value="-31697.2207"/>
      <inkml:brushProperty name="scaleFactor" value="0.5"/>
    </inkml:brush>
  </inkml:definitions>
  <inkml:trace contextRef="#ctx0" brushRef="#br0">2 1 4608 0 0,'0'2'9089'0'0,"0"3"-8220"0"0,-1 2 125 0 0,1 3-188 0 0,1 2-30 0 0,0 2-305 0 0,2 7 550 0 0,1 2-717 0 0,0 2 165 0 0,1 3-79 0 0,-1 1-4 0 0,1 2-2 0 0,1 1 0 0 0,-1 1 0 0 0,1 2 0 0 0,0-1 0 0 0,0 1-186 0 0,0 0 15 0 0,0-2-16 0 0,-1 0-14 0 0,1-2-110 0 0,-1-1 3 0 0,0-4-8 0 0,0-2-4 0 0,-1-2-74 0 0,1-1 20 0 0,-1-2-103 0 0,1 2-1374 0 0,1-3-1657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12.5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773.25781"/>
      <inkml:brushProperty name="anchorY" value="-33035.66797"/>
      <inkml:brushProperty name="scaleFactor" value="0.5"/>
    </inkml:brush>
  </inkml:definitions>
  <inkml:trace contextRef="#ctx0" brushRef="#br0">32 130 7832 0 0,'0'0'696'0'0,"-2"-3"-654"0"0,-4-4 1448 0 0,0-3-193 0 0,0-1 143 0 0,1-1 45 0 0,2 0-1362 0 0,1 0 130 0 0,1 0-231 0 0,2-1 68 0 0,2 0-111 0 0,2 1-99 0 0,1-1 55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12.8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133.58203"/>
      <inkml:brushProperty name="anchorY" value="-32249.70508"/>
      <inkml:brushProperty name="scaleFactor" value="0.5"/>
    </inkml:brush>
  </inkml:definitions>
  <inkml:trace contextRef="#ctx0" brushRef="#br0">0 0 7832 0 0,'0'3'4965'0'0,"0"2"-3480"0"0,1 2-905 0 0,0 3 84 0 0,1 2-116 0 0,2 6 583 0 0,1 4-783 0 0,1 2 258 0 0,1 3-86 0 0,0 2-149 0 0,0 3 14 0 0,1 0-22 0 0,4 12 512 0 0,2 14-27 0 0,2 4-484 0 0,1 2-207 0 0,-1-1-42 0 0,0-2-42 0 0,-1 0-82 0 0,0-3 206 0 0,-3 0-82 0 0,-1-2 22 0 0,-3 0 0 0 0,0-1 18 0 0,-2 9 172 0 0,-1 0-226 0 0,0-2 95 0 0,2 5 184 0 0,0-4-264 0 0,1-5-13 0 0,0-7-29 0 0,1-5-6 0 0,-1-6-4 0 0,-2-5-74 0 0,2 2 20 0 0,0 3-1036 0 0,-1-3 722 0 0,2-2-2584 0 0,-3-9 984 0 0,-1-8-3224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8:13.0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091.49609"/>
      <inkml:brushProperty name="anchorY" value="-34556.30859"/>
      <inkml:brushProperty name="scaleFactor" value="0.5"/>
    </inkml:brush>
  </inkml:definitions>
  <inkml:trace contextRef="#ctx0" brushRef="#br0">14 1 11520 0 0,'-13'6'7246'0'0,"13"-6"-7213"0"0,2 1 586 0 0,4 2-263 0 0,3 0-180 0 0,4 1 12 0 0,1 1-24 0 0,7 1 165 0 0,0-1-245 0 0,1 1 80 0 0,-1-1-28 0 0,0 0-84 0 0,2-1-50 0 0,0 0 92 0 0,-1-1-118 0 0,0-1 36 0 0,4 0-12 0 0,5-1-989 0 0,3 0-1267 0 0,-1-1-5746 0 0,-5 0-2469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49:33.5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1950 12264 0 0,'-2'5'88'0'0,"0"-1"1"0"0,1 0-1 0 0,-1 1 1 0 0,1-1-1 0 0,0 1 1 0 0,0 0-1 0 0,0-1 1 0 0,1 1-1 0 0,-1 0 1 0 0,1 0-1 0 0,0-1 1 0 0,1 1 0 0 0,-1 0-1 0 0,3 8 1 0 0,9 39-36 0 0,5 18-42 0 0,4 43 195 0 0,-6-24 45 0 0,-11-73 144 0 0,0 0-1 0 0,9 22 1 0 0,-9-25 22 0 0,-4-12-391 0 0,0 0 0 0 0,0 0 0 0 0,0 0 0 0 0,1 0 0 0 0,-1 0 0 0 0,0 0 0 0 0,1 0 1 0 0,-1-1-1 0 0,0 1 0 0 0,1 0 0 0 0,-1 0 0 0 0,1 0 0 0 0,0 0 0 0 0,-1-1 0 0 0,1 1 0 0 0,-1 0 0 0 0,1-1 0 0 0,3 3 416 0 0,5-4-260 0 0,-4-1-145 0 0,-1 0 0 0 0,1 0 0 0 0,0-1-1 0 0,-1 1 1 0 0,1-1 0 0 0,-1 0 0 0 0,0 0-1 0 0,6-5 1 0 0,28-35 277 0 0,-5 6-87 0 0,42-49 15 0 0,-12 12-244 0 0,35-27 5 0 0,187-204 48 0 0,366-360 191 0 0,-148 224-242 0 0,-340 301 0 0 0,-159 136-1 0 0,346-284-198 0 0,-249 213-60 0 0,45-34-4823 0 0,-71 53-368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7.3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2604 0 7112 0 0,'0'0'3128'0'0,"-4"4"-2240"0"0,-34 20-218 0 0,1 3 0 0 0,1 1 0 0 0,-33 34 0 0 0,41-37-440 0 0,-35 25 0 0 0,33-27-64 0 0,-33 31 0 0 0,-99 102 698 0 0,-185 135 0 0 0,85-64-265 0 0,29-10-104 0 0,125-119-430 0 0,-24 21 85 0 0,79-71-6 0 0,-79 93 1 0 0,-31 68-360 0 0,64-87 275 0 0,23-32-56 0 0,-138 184-4 0 0,152-189 0 0 0,27-35 0 0 0,-42 65 3 0 0,35-50-131 0 0,3-4-2130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8.3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2536 0 6592 0 0,'-20'33'709'0'0,"15"-24"-692"0"0,0-1 0 0 0,0 0 0 0 0,-10 12 0 0 0,-62 74 2075 0 0,-1-12-785 0 0,55-59-785 0 0,0 0-1 0 0,-29 41 1 0 0,44-52-381 0 0,-1 0 1 0 0,0-1-1 0 0,-1 0 0 0 0,0-1 1 0 0,-15 12-1 0 0,-4 3 58 0 0,2 1 0 0 0,-29 34 0 0 0,-41 66 141 0 0,36-24-143 0 0,3-6 121 0 0,25-44-99 0 0,-12 17 81 0 0,-21 30 125 0 0,25-34-170 0 0,-79 108 38 0 0,111-160-273 0 0,-2 0-1 0 0,-17 17 1 0 0,15-17-7 0 0,-19 26 0 0 0,4 0 35 0 0,4-2-45 0 0,-43 47 0 0 0,-34 32 50 0 0,31-33-8 0 0,-32 30 48 0 0,43-47-44 0 0,-1 0-23 0 0,31-36 25 0 0,14-14-50 0 0,-32 27 0 0 0,0-8-1 0 0,-82 82 0 0 0,83-75 0 0 0,32-30 3 0 0,1-1 0 0 0,1 1-1 0 0,-20 25 1 0 0,24-27 27 0 0,0-1-1 0 0,0 0 0 0 0,-13 10 1 0 0,4-4 49 0 0,-1 1-33 0 0,2-1 43 0 0,-25 29 0 0 0,-23 24-1 0 0,27-31-21 0 0,19-19-35 0 0,1 0 247 0 0,-19 23-1 0 0,9-10-96 0 0,21-26-172 0 0,0 1-1 0 0,0 1 1 0 0,1-1-1 0 0,-6 10 1 0 0,5-8-52 0 0,0 1 1 0 0,-1-1-1 0 0,0 0 1 0 0,0-1-1 0 0,-1 0 0 0 0,0 0 1 0 0,0 0-1 0 0,-14 7 1 0 0,-18 16-281 0 0,1-3-2453 0 0,26-22 1729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0:59.3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0 8608 0 0,'-1'1'2817'0'0,"0"3"-2664"0"0,0-1 0 0 0,0 1 0 0 0,0-1 0 0 0,0 1 0 0 0,1-1 1 0 0,-1 1-1 0 0,1 6 0 0 0,3 29 749 0 0,-3 28 418 0 0,9 46-182 0 0,-9-106-1091 0 0,13 98 370 0 0,1 7-183 0 0,-11-94-168 0 0,17 216 525 0 0,-18 2 211 0 0,-3-138-595 0 0,-5 29 39 0 0,-1-1 37 0 0,0-14 107 0 0,6-101-370 0 0,1 0 0 0 0,2 15 0 0 0,0 5 14 0 0,-2 41 946 0 0,12-81-756 0 0,-11 9-215 0 0,0 0 0 0 0,0-1 0 0 0,0 1-1 0 0,0-1 1 0 0,0 1 0 0 0,-1-1 0 0 0,1 0 0 0 0,0 1-1 0 0,0-1 1 0 0,-1 0 0 0 0,1 0 0 0 0,0 0 0 0 0,-1 1-1 0 0,1-1 1 0 0,-1 0 0 0 0,2-2 0 0 0,0 1-9 0 0,13-6 26 0 0,-6 4-26 0 0,0 0 0 0 0,1 1 0 0 0,13-2 0 0 0,6-3 0 0 0,34-10 0 0 0,-52 14 0 0 0,22-4 0 0 0,9-2 0 0 0,436-144-144 0 0,-375 125 144 0 0,157-21 0 0 0,-176 35 0 0 0,-17 5-10 0 0,-25 4-178 0 0,82-22 1 0 0,-120 26 210 0 0,22-6-1248 0 0,1-2-3342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7:44:40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70 5528 0 0,'-13'4'7800'0'0,"13"-12"-7608"0"0,0-4 0 0 0,9 4-192 0 0,-5-6 0 0 0,5-3-80 0 0,-1 3-5384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00.3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0 222 5984 0 0,'3'1'464'0'0,"41"7"412"0"0,-8 7 2976 0 0,-8-5-2851 0 0,-18-7-791 0 0,-1 1-1 0 0,1-1 0 0 0,0-1 0 0 0,12 2 1 0 0,-3-2 112 0 0,0-1 1 0 0,26-3 0 0 0,33-2 350 0 0,-45 3-402 0 0,35-6-1 0 0,211-31 533 0 0,-120 19-500 0 0,-126 15-246 0 0,-8 1 14 0 0,33-8 1 0 0,23-7 42 0 0,32-9-26 0 0,79-19-36 0 0,-113 30-51 0 0,109-19 139 0 0,-61 13-58 0 0,-76 7 55 0 0,-31 8 694 0 0,-20 14-855 0 0,1 0 1 0 0,0-1-1 0 0,1 1 1 0 0,2 7 0 0 0,1 8 14 0 0,1-1 9 0 0,0 0 0 0 0,1-1 0 0 0,17 36 0 0 0,-11-33 0 0 0,-8-15-3 0 0,0 1 0 0 0,-1-1-1 0 0,6 17 1 0 0,51 170-304 0 0,-45-148 307 0 0,-9-26 0 0 0,8 29 0 0 0,-5 2 5 0 0,-4-15 61 0 0,1 0 0 0 0,3 0 1 0 0,22 57-1 0 0,-7-31-55 0 0,-16-40 66 0 0,0 0 0 0 0,22 37 0 0 0,-3-20-1275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01.5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9 818 3680 0 0,'0'0'284'0'0,"-1"-8"1277"0"0,-1 1-213 0 0,1 1-1 0 0,-1-1 0 0 0,1 0 1 0 0,0-13-1 0 0,1 15-1170 0 0,0 0 0 0 0,1 0 0 0 0,0 0-1 0 0,0 0 1 0 0,0 0 0 0 0,1 0 0 0 0,0 0-1 0 0,0 1 1 0 0,0-1 0 0 0,0 0 0 0 0,6-7 0 0 0,11-17 545 0 0,1 2 1 0 0,41-43-1 0 0,-29 36-337 0 0,-15 16-167 0 0,0 0 0 0 0,2 1 0 0 0,28-20-1 0 0,157-95 951 0 0,-179 115-1066 0 0,17-10 0 0 0,-3 4-27 0 0,-27 15-50 0 0,21-11-1 0 0,-2 4-37 0 0,39-17 244 0 0,79-27 1 0 0,-18 16-322 0 0,27 11 120 0 0,-127 27 12 0 0,92-12 138 0 0,10 7-33 0 0,-39 5-92 0 0,-56 3 24 0 0,0 2 1 0 0,42 5-1 0 0,20-1 51 0 0,-71-3-81 0 0,1 2 1 0 0,50 9 0 0 0,-52-7 1 0 0,-21-5-48 0 0,0 1 0 0 0,0 1 0 0 0,0-1 0 0 0,11 5-1 0 0,159 61 213 0 0,-166-63-188 0 0,56 27-1 0 0,-54-25-27 0 0,24 8-1 0 0,-25-9 21 0 0,0-1 0 0 0,15 9 0 0 0,101 55-9 0 0,-123-65 3 0 0,0 1-1 0 0,0-1 1 0 0,6 8-1 0 0,6 3 24 0 0,-4-4 20 0 0,16 17 1 0 0,9 8 20 0 0,-25-24-56 0 0,-1 0 0 0 0,14 17 0 0 0,-2-3-8 0 0,32 38 51 0 0,-42-48-64 0 0,8 6 0 0 0,7 2 22 0 0,-21-16 4 0 0,0 0 1 0 0,1 0 0 0 0,11 6-1 0 0,-12-8 42 0 0,0 1-1 0 0,-1 0 1 0 0,0 0-1 0 0,12 14 0 0 0,1 0 196 0 0,3 3-148 0 0,-12-13-178 0 0,-10-7 61 0 0,-1-2 0 0 0,0 0-1 0 0,0 0 1 0 0,0 0-1 0 0,0-1 1 0 0,0 1-1 0 0,1 0 1 0 0,-1 0 0 0 0,0-1-1 0 0,0 1 1 0 0,1 0-1 0 0,-1 0 1 0 0,0-1-1 0 0,1 1 1 0 0,-1 0-1 0 0,1 0 1 0 0,5 4-237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02.8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 0 1840 0 0,'0'0'7285'0'0,"-5"7"-6314"0"0,4-4-731 0 0,-1 0-1 0 0,1 0 1 0 0,-1 1 0 0 0,1-1 0 0 0,-1 5 0 0 0,-6 13 353 0 0,7-17-454 0 0,-1-1 0 0 0,1 1 0 0 0,0 0 0 0 0,0-1 0 0 0,0 1 0 0 0,0 0 0 0 0,0 4 0 0 0,1-4-15 0 0,0-3-86 0 0,0 1 0 0 0,0-1 0 0 0,0 1 0 0 0,0-1 0 0 0,0 0 0 0 0,1 1 0 0 0,-1-1 0 0 0,0 1 0 0 0,1-1 0 0 0,-1 1 0 0 0,1-1 0 0 0,-1 0 0 0 0,2 2 0 0 0,2 14 659 0 0,-1-11-405 0 0,1-1 1 0 0,-1 0-1 0 0,9 9 1 0 0,-3-3 24 0 0,-5-7-224 0 0,0-1 0 0 0,0 0 0 0 0,1 0 0 0 0,-1-1 0 0 0,9 4 1 0 0,0 1 33 0 0,-8-4-70 0 0,-1-1 0 0 0,1 0-1 0 0,10 3 1 0 0,6 3 63 0 0,-5-1-4 0 0,0-1 1 0 0,0-1 0 0 0,29 6-1 0 0,-12-4 160 0 0,-5-1-250 0 0,-1-2 0 0 0,35 1 0 0 0,-33-3-16 0 0,48 6-181 0 0,-38-2 199 0 0,42-1 1 0 0,11 1-19 0 0,13-1 54 0 0,9 3 27 0 0,-74-4 82 0 0,-10 1-105 0 0,-22-3-114 0 0,0-1-1 0 0,16 2 0 0 0,14 0 13 0 0,-28-2 68 0 0,0 0 1 0 0,0-1 0 0 0,0 0 0 0 0,13-1 0 0 0,-11 0-67 0 0,0 1 0 0 0,1 0 0 0 0,-1 1 0 0 0,24 4 0 0 0,-19-2 30 0 0,29 1 0 0 0,-18-4 2 0 0,46 7 0 0 0,4-3 64 0 0,-52-2-42 0 0,0-1-1 0 0,41-4 0 0 0,-41-1-21 0 0,-17 3 0 0 0,0-1 0 0 0,1 1 0 0 0,-1 1 0 0 0,18 1 0 0 0,73 6 0 0 0,-22-10 0 0 0,-34 0 0 0 0,-30 1 21 0 0,0 1 1 0 0,22 2-1 0 0,-14 0-21 0 0,26-1 0 0 0,-16-1 0 0 0,-28 1 0 0 0,1 0-1 0 0,0-1 1 0 0,-1 0-1 0 0,9-2 1 0 0,10-3 56 0 0,2 1-6 0 0,0-1 0 0 0,0-2 0 0 0,0 0-1 0 0,24-13 1 0 0,15-5 143 0 0,29-6-65 0 0,-77 26-127 0 0,55-22 9 0 0,-69 27-2 0 0,0 0 0 0 0,1 0 0 0 0,-1 0 0 0 0,1 0-1 0 0,-1 1 1 0 0,5-1 0 0 0,-5 1-8 0 0,1 0 0 0 0,-1-1 0 0 0,1 1-1 0 0,-1-1 1 0 0,1 0 0 0 0,-1 0 0 0 0,0 0 0 0 0,3-1-1 0 0,1-1 14 0 0,1 0-1 0 0,0 1 0 0 0,-1 0 0 0 0,1 0 0 0 0,10-1 0 0 0,-8 1 2 0 0,0 0 0 0 0,0 0 0 0 0,10-4-1 0 0,-5-1-13 0 0,-6 3 0 0 0,1 1 0 0 0,16-6 0 0 0,-18 7-38 0 0,1-1-1 0 0,-1 1 0 0 0,0-2 1 0 0,-1 1-1 0 0,1-1 0 0 0,10-7 1 0 0,10-6-442 0 0,49-25-4884 0 0,-44 22 3335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03.7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59 527 5984 0 0,'-6'-11'3465'0'0,"0"-2"-1795"0"0,4 9-1330 0 0,0 0 0 0 0,0 0 0 0 0,1 0 0 0 0,-1 0 0 0 0,0-8 1 0 0,-7-7 167 0 0,8 17-448 0 0,0 0-1 0 0,0 0 1 0 0,0 0 0 0 0,0 0 0 0 0,0 0-1 0 0,-1-5 1 0 0,-12-90 2340 0 0,13 86-2184 0 0,-1 4-128 0 0,2 0 0 0 0,-1 1-1 0 0,1-1 1 0 0,0 0 0 0 0,0 1 0 0 0,1-1 0 0 0,0 0 0 0 0,0 1 0 0 0,0-1 0 0 0,4-8 0 0 0,5-12 45 0 0,-8 19-91 0 0,1-1 0 0 0,0 1 1 0 0,1 0-1 0 0,0 0 0 0 0,6-10 0 0 0,6-4 10 0 0,-10 13-41 0 0,0 0-1 0 0,1 0 1 0 0,0 0-1 0 0,0 1 1 0 0,1 0-1 0 0,0 0 1 0 0,18-12-1 0 0,-4 7 2 0 0,-7 3-34 0 0,20-9 0 0 0,-29 17 10 0 0,-1 0 0 0 0,1 0 0 0 0,0 0 0 0 0,-1 1 0 0 0,1-1 0 0 0,0 1 0 0 0,11 0 0 0 0,-5 2 25 0 0,1 0-1 0 0,16 4 1 0 0,-23-4 37 0 0,2 0-2 0 0,38 10-268 0 0,-16-3 312 0 0,-18-5-123 0 0,0 0 0 0 0,0 1 0 0 0,0 1 1 0 0,14 7-1 0 0,-4-4 16 0 0,-20-7 15 0 0,1-1 1 0 0,-1 1-1 0 0,1 0 0 0 0,-1 0 0 0 0,1 0 0 0 0,-1 0 0 0 0,0 1 0 0 0,0-1 0 0 0,1 0 0 0 0,-1 1 0 0 0,0 0 0 0 0,0-1 0 0 0,3 5 0 0 0,-1-2 6 0 0,1 1 0 0 0,-1-1 0 0 0,1 0 0 0 0,0 0 0 0 0,1-1 0 0 0,-1 0 0 0 0,1 0 0 0 0,6 3-1 0 0,19 12-58 0 0,-25-14 58 0 0,-1 1 0 0 0,1 0-1 0 0,-1 0 1 0 0,0 0-1 0 0,0 1 1 0 0,0 0-1 0 0,-1 0 1 0 0,0 0 0 0 0,0 0-1 0 0,-1 1 1 0 0,0-1-1 0 0,0 1 1 0 0,0 0-1 0 0,-1 0 1 0 0,0 0 0 0 0,0 1-1 0 0,-1-1 1 0 0,0 0-1 0 0,0 0 1 0 0,-1 12-1 0 0,-4 75-4 0 0,4-87 6 0 0,0 0-1 0 0,0 0 1 0 0,2 13-1 0 0,0 10 61 0 0,-1-20-47 0 0,0-1 0 0 0,1 0 0 0 0,4 14 0 0 0,-2-9-31 0 0,-3-12-131 0 0,0 0 0 0 0,-1 0 0 0 0,1 0-1 0 0,0-1 1 0 0,0 1 0 0 0,0 0 0 0 0,1-1-1 0 0,-1 1 1 0 0,2 1 0 0 0,-2-2 53 0 0,8 6-1523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05.8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281 278 3680 0 0,'0'0'3473'0'0,"-11"-1"-1480"0"0,7 0-1790 0 0,0-1 0 0 0,1 1 0 0 0,-1 0 0 0 0,0 0 0 0 0,0 0 0 0 0,0 1 0 0 0,0-1-1 0 0,0 1 1 0 0,0 0 0 0 0,-1 0 0 0 0,-6 1 0 0 0,-9 4 312 0 0,-17 6-147 0 0,20-7-226 0 0,-7 4 148 0 0,-50 36 1806 0 0,66-39-1875 0 0,5-3-147 0 0,-1 1-1 0 0,1-1 1 0 0,0 1 0 0 0,1 0 0 0 0,-4 4 0 0 0,6-5-10 0 0,0-1-47 0 0,0 0-11 0 0,0 0 0 0 0,1 0 0 0 0,-1 0 0 0 0,0 0 0 0 0,0 0 0 0 0,0 0-1 0 0,0 0 1 0 0,0 0 0 0 0,0 0 0 0 0,0 0 0 0 0,-1 0 0 0 0,1 0-1 0 0,0 0 1 0 0,-1 0 0 0 0,1 0 0 0 0,-1 1 0 0 0,0 0 8 0 0,0 0-24 0 0,-6 18 161 0 0,6-19-138 0 0,0 16 86 0 0,1-13-29 0 0,0 0 0 0 0,0 0 1 0 0,0-1-1 0 0,2 8 1 0 0,-1-9 194 0 0,24 10 397 0 0,-20-11-605 0 0,-1 0 0 0 0,1 0 0 0 0,0-1 0 0 0,0 1 0 0 0,0-1 0 0 0,0 0 0 0 0,8-1 0 0 0,-11 1-46 0 0,1 0 0 0 0,-1 0 0 0 0,0 0-1 0 0,1 0 1 0 0,-1 0 0 0 0,0 1 0 0 0,1-1-1 0 0,-1 1 1 0 0,3 0 0 0 0,14 3-207 0 0,-16-3 204 0 0,0-1-1 0 0,0 1 0 0 0,0-1 1 0 0,-1 1-1 0 0,1 0 0 0 0,3 2 1 0 0,7 1 156 0 0,-9-4-152 0 0,15 5-8 0 0,-5 0-5 0 0,-9-4 10 0 0,0 1-1 0 0,0 0 1 0 0,0-1 0 0 0,0 0 0 0 0,0 0 0 0 0,0 0-1 0 0,0-1 1 0 0,0 0 0 0 0,1 0 0 0 0,-1 0 0 0 0,6-2-1 0 0,47-5 227 0 0,-52 6-205 0 0,1 1 0 0 0,-1-1-1 0 0,0 2 1 0 0,1-1 0 0 0,-1 1 0 0 0,0 0 0 0 0,9 2-1 0 0,12 3 62 0 0,-16-5-69 0 0,-8-1-14 0 0,0 0 0 0 0,0 0-1 0 0,0 1 1 0 0,0-1 0 0 0,-1 1 0 0 0,4 1-1 0 0,-2-1-3 0 0,-1 0 0 0 0,1-1 0 0 0,0 1 0 0 0,0-1 0 0 0,-1 1 0 0 0,6-2 0 0 0,-5 1 1 0 0,0 0-1 0 0,-1 0 1 0 0,1 1-1 0 0,0-1 1 0 0,-1 1-1 0 0,1 0 1 0 0,5 1-1 0 0,0 2-4 0 0,1-1 0 0 0,-1 0 0 0 0,1-1 0 0 0,-1 0 0 0 0,1-1 0 0 0,0 0 0 0 0,0-1 0 0 0,19-1 0 0 0,-23 1 0 0 0,1 0 0 0 0,-1 0 0 0 0,1 1 0 0 0,-1-1 0 0 0,7 3 0 0 0,20 1 0 0 0,-3-1-2 0 0,-25-2 13 0 0,0-1-1 0 0,0 1 0 0 0,1-1 1 0 0,-1 0-1 0 0,9-1 0 0 0,-11 1 0 0 0,0-1 0 0 0,0 1 0 0 0,0 0 0 0 0,0 1 0 0 0,0-1 0 0 0,0 0-1 0 0,0 1 1 0 0,4 1 0 0 0,11 2 47 0 0,104 15 263 0 0,-52-6-246 0 0,-45-9-74 0 0,42 7 0 0 0,-43-7 122 0 0,0-1 0 0 0,0-1-1 0 0,39-2 1 0 0,-27-1-337 0 0,22 1 232 0 0,-18-2 32 0 0,1 3 1 0 0,62 8 0 0 0,-12-1-104 0 0,-72-5 62 0 0,1-2 0 0 0,27 0-1 0 0,13 0 46 0 0,-28 0 29 0 0,-1-1-1 0 0,47-7 0 0 0,-22 2 2 0 0,89-8 130 0 0,44-5-95 0 0,-115 7-54 0 0,-58 7-54 0 0,30-9 1 0 0,6-2 58 0 0,44-11 107 0 0,-55 17-182 0 0,80-21 76 0 0,-41 10-69 0 0,-42 10 26 0 0,1 0-1 0 0,46-21 0 0 0,-69 25 29 0 0,0 0-1 0 0,0 1 1 0 0,0 1-1 0 0,30-3 0 0 0,-42 6-32 0 0,-1 0 0 0 0,0 0-1 0 0,1 0 1 0 0,-1 0 0 0 0,6-3 0 0 0,14-5 39 0 0,-8 4-21 0 0,0 1 1 0 0,0-2-1 0 0,13-7 0 0 0,18-6 247 0 0,-11 2-117 0 0,7-2-148 0 0,-22 11-62 0 0,-1-1 0 0 0,24-14-1 0 0,-3 0 297 0 0,1 0-175 0 0,-7 4-17 0 0,7-4-10 0 0,-21 10-43 0 0,-17 11-11 0 0,0 0 0 0 0,1 0 0 0 0,-1-1 0 0 0,0 2-1 0 0,5-3 1 0 0,-6 3 0 0 0,-1 1 0 0 0,0 0 0 0 0,0-1 0 0 0,0 0 0 0 0,0 1 0 0 0,0-1 0 0 0,0 0 0 0 0,0 1 0 0 0,0-1 0 0 0,0 0 0 0 0,1-1 0 0 0,0-1 0 0 0,0 1 0 0 0,0 0 0 0 0,1 0 0 0 0,-1 0 0 0 0,1 0 0 0 0,0 1 0 0 0,5-4 0 0 0,6-5 0 0 0,-9 7 0 0 0,-3 2 0 0 0,0 0 0 0 0,0 0 0 0 0,0 0 0 0 0,-1 0 0 0 0,1 0 0 0 0,0 0 0 0 0,0-1 0 0 0,-1 1 0 0 0,1 0 0 0 0,1-3 0 0 0,4-3 11 0 0,1-3 51 0 0,-4 5-5 0 0,2-6-48 0 0,-5 9-2 0 0,-1 1 1 0 0,0-1-1 0 0,0 1 0 0 0,1-1 1 0 0,-1 1-1 0 0,0-1 1 0 0,-1 1-1 0 0,1-1 0 0 0,0 1 1 0 0,0-1-1 0 0,-1 1 0 0 0,1 0 1 0 0,0-1-1 0 0,-1 1 1 0 0,0-1-1 0 0,-1-1 0 0 0,1 1 2 0 0,0 1-1 0 0,0 0 0 0 0,-1 0 1 0 0,1 0-1 0 0,-1 0 0 0 0,1 0 1 0 0,-1 0-1 0 0,1 1 0 0 0,-1-1 1 0 0,1 0-1 0 0,-1 1 0 0 0,0-1 1 0 0,1 1-1 0 0,-4-1 0 0 0,0 1-7 0 0,1-1 1 0 0,-1 1-1 0 0,0 1 0 0 0,0-1 0 0 0,-5 1 1 0 0,-5 3-87 0 0,0-1 1 0 0,-19 9-1 0 0,-111 50-4123 0 0,110-47-2550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07.9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1 203 3224 0 0,'4'4'288'0'0,"4"1"678"0"0,1-1 0 0 0,0 0 0 0 0,-1-1 0 0 0,1 0 1 0 0,1 0-1 0 0,12 2 0 0 0,61 4 655 0 0,-5 2-639 0 0,-59-8-606 0 0,33 7-1 0 0,-9-1-106 0 0,176 19 105 0 0,150 2 202 0 0,-252-24-424 0 0,91 1 400 0 0,-38-6-261 0 0,-95-1-221 0 0,356-35 386 0 0,-353 26-402 0 0,421-76 82 0 0,-467 77-138 0 0,192-50 122 0 0,-154 39-735 0 0,-2-4 0 0 0,76-36 0 0 0,-88 32-483 0 0,-13 3-12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0.3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94 250 6792 0 0,'0'0'614'0'0,"-1"1"-504"0"0,-2 5-54 0 0,-3 11 780 0 0,5-13-786 0 0,0-1 0 0 0,-1 1 0 0 0,1-1 0 0 0,0 1 0 0 0,1 0 0 0 0,-1-1 0 0 0,1 1-1 0 0,-1 0 1 0 0,1-1 0 0 0,0 1 0 0 0,2 7 0 0 0,-2-6 104 0 0,0-1 0 0 0,0 1-1 0 0,0 0 1 0 0,0 0-1 0 0,-2 10 1 0 0,-2 1 333 0 0,1 2 0 0 0,0-1-1 0 0,1 23 1 0 0,-3 17 178 0 0,4-39-448 0 0,0 26 0 0 0,1-26-85 0 0,-3 22 1 0 0,1-16 25 0 0,2 45 1 0 0,1-42-42 0 0,-3 29 1 0 0,1 18-91 0 0,1-52-15 0 0,0 0 1 0 0,-4 24-1 0 0,2-25-11 0 0,-1 8 58 0 0,0-18-29 0 0,1-1 0 0 0,0 17 0 0 0,1-19 2 0 0,0 1 1 0 0,0-1-1 0 0,0 0 0 0 0,-5 14 1 0 0,0-6-13 0 0,1 1 0 0 0,1-1 0 0 0,-3 18 0 0 0,6-14 4 0 0,0 1 0 0 0,2-1 0 0 0,2 23 0 0 0,-3-18 192 0 0,0-21-193 0 0,0 0 1 0 0,0 0-1 0 0,0-1 0 0 0,0 1 0 0 0,1 0 1 0 0,-1 0-1 0 0,1-1 0 0 0,0 1 0 0 0,0 0 1 0 0,0-1-1 0 0,1 1 0 0 0,-1-1 0 0 0,1 0 1 0 0,3 6-1 0 0,-3-6-4 0 0,-1 0 1 0 0,0 0 0 0 0,0 0-1 0 0,0 0 1 0 0,1 5-1 0 0,3 12 131 0 0,-4-19-139 0 0,-1 1 0 0 0,1-1 0 0 0,0 0 0 0 0,0 1 0 0 0,-1-1 0 0 0,1 0 0 0 0,0 0 0 0 0,0 1 0 0 0,0-1 0 0 0,0 0 0 0 0,3 2 0 0 0,1 3 14 0 0,-3-3 9 0 0,0 0 1 0 0,0 0-1 0 0,0 0 1 0 0,0 0-1 0 0,1-1 1 0 0,-1 1-1 0 0,1-1 1 0 0,0 1-1 0 0,-1-1 1 0 0,1 0-1 0 0,0 0 1 0 0,0 0-1 0 0,4 1 1 0 0,-4-1-19 0 0,-1 0 0 0 0,1 0 0 0 0,-1 1 1 0 0,1-1-1 0 0,3 6 0 0 0,-4-5-9 0 0,0-1 1 0 0,1 1-1 0 0,-1 0 1 0 0,1-1-1 0 0,0 0 0 0 0,2 3 1 0 0,22 18 13 0 0,-14-13 32 0 0,-11-5-54 0 0,0-1 3 0 0,3 0-3 0 0,-1 0 1 0 0,1-1 0 0 0,-1 1 0 0 0,1-1 0 0 0,10 5-1 0 0,14 9 13 0 0,1 0 132 0 0,-8-6-42 0 0,21 8 52 0 0,-28-12-108 0 0,-1-1 1 0 0,1 0-1 0 0,0-1 0 0 0,0-1 0 0 0,22 3 0 0 0,-24-4 1 0 0,1 0 0 0 0,0 0-1 0 0,24 11 1 0 0,-20-7-12 0 0,1-1-1 0 0,0-1 0 0 0,30 4 1 0 0,8 3 27 0 0,-20-5 6 0 0,45 4 0 0 0,-57-8-33 0 0,47 10 3 0 0,-42-6-2 0 0,131 27 538 0 0,-105-30-563 0 0,-14-1-12 0 0,24 1 1 0 0,94 15-168 0 0,-131-17 168 0 0,44-3 0 0 0,-59 1 18 0 0,-1 1-1 0 0,26 4 0 0 0,1 0 6 0 0,103 13 248 0 0,-88-9-216 0 0,89 3 0 0 0,158-31 303 0 0,-257 16-305 0 0,16-2-32 0 0,72-6 3 0 0,-16 2 16 0 0,-68 3-43 0 0,73-12 70 0 0,-67 9-67 0 0,30-7 0 0 0,43-8 0 0 0,-97 19 0 0 0,100-21 64 0 0,-39 1-64 0 0,-17 2 69 0 0,-44 12-63 0 0,86-38 94 0 0,-72 28-83 0 0,-26 11-17 0 0,-14 7 2 0 0,-1 1 0 0 0,1-1 1 0 0,-1 1-1 0 0,6-1 0 0 0,-3 0 12 0 0,0-1-1 0 0,-1 1 1 0 0,1-1 0 0 0,-1 0-1 0 0,0-1 1 0 0,0 1 0 0 0,10-11-1 0 0,12-9 49 0 0,19-16 12 0 0,-44 38-77 0 0,0-1 0 0 0,0 0 0 0 0,0-1-1 0 0,-1 1 1 0 0,1-1 0 0 0,-1 1 0 0 0,0-1-1 0 0,3-5 1 0 0,-2 4-12 0 0,0 0 1 0 0,0-1-1 0 0,6-6 0 0 0,-4 6-18 0 0,-1 0-1 0 0,0-1 0 0 0,0 1 0 0 0,4-10 0 0 0,7-13 27 0 0,-9 20 2 0 0,-1 1 0 0 0,-1-1-1 0 0,1 0 1 0 0,-2 0 0 0 0,1 0-1 0 0,-1-1 1 0 0,0 1 0 0 0,-1-1-1 0 0,0 0 1 0 0,-1 1 0 0 0,0-15-1 0 0,8-54 6 0 0,-7 50 13 0 0,-1 22-4 0 0,0-1-1 0 0,0 0 1 0 0,-1 1-1 0 0,0-1 1 0 0,-1-7-1 0 0,-2-6 23 0 0,2-24-1 0 0,0 23 4 0 0,-3-25-1 0 0,1 32-33 0 0,2 13 0 0 0,1 0 0 0 0,-1-1 0 0 0,1 1 0 0 0,-1 0 0 0 0,1-1 0 0 0,0 1 0 0 0,0 0 0 0 0,0-1 0 0 0,-1 1 0 0 0,1-1 0 0 0,1 1 0 0 0,-1 0 0 0 0,0-1 0 0 0,0 1 0 0 0,0-1 0 0 0,1 1 0 0 0,-1 0 0 0 0,1-1 0 0 0,0-1 0 0 0,3-4 0 0 0,-1-1 0 0 0,0 1 0 0 0,4-15 0 0 0,-5 16 0 0 0,4-12 0 0 0,-4 12 0 0 0,0 1 0 0 0,-1-1 0 0 0,1 0 0 0 0,-1 0 0 0 0,0 0 0 0 0,0-7 0 0 0,-1 5 0 0 0,0 1 0 0 0,0 0 0 0 0,-1 0 0 0 0,-2-9 0 0 0,3 15 0 0 0,0-1 0 0 0,0 1 0 0 0,0-1 0 0 0,0 1 0 0 0,0-1 0 0 0,0 1 0 0 0,0-1 0 0 0,0 1 0 0 0,2-4 0 0 0,-2 4 0 0 0,1-1 0 0 0,-1 0 0 0 0,0 1 0 0 0,1-1 0 0 0,-1 0 0 0 0,0 1 0 0 0,0-1 0 0 0,0 0 0 0 0,0 0 0 0 0,-1-2 0 0 0,1 3 0 0 0,-1 0 0 0 0,1 0 0 0 0,0 0 0 0 0,-1 0 0 0 0,1 0 0 0 0,0 0 0 0 0,0 0 0 0 0,0 0 0 0 0,-1 0 0 0 0,1 0 0 0 0,0 0 0 0 0,0 0 0 0 0,1 0 0 0 0,-1 0 0 0 0,0 0 0 0 0,0 0 0 0 0,0 0 0 0 0,1-2 0 0 0,1-2 0 0 0,-1-13 0 0 0,-1-10 0 0 0,-1 27 0 0 0,1-1 0 0 0,0 0 0 0 0,0 1 0 0 0,0-1 0 0 0,0 0 0 0 0,0 0 0 0 0,0 1 0 0 0,0-1 0 0 0,1 0 0 0 0,-1 0 0 0 0,2-3 0 0 0,4-15 0 0 0,-1 4 0 0 0,-3 12 0 0 0,-1 1 0 0 0,0-1 0 0 0,0 1 0 0 0,0-1 0 0 0,-1 0 0 0 0,1-4 0 0 0,-1 5 0 0 0,1-1 0 0 0,-1 1 0 0 0,1 0 0 0 0,-1 0 0 0 0,1 0 0 0 0,3-5 0 0 0,-3 5 1 0 0,0 0 1 0 0,0 0-1 0 0,0-1 1 0 0,0 1 0 0 0,-1 0-1 0 0,1-6 1 0 0,-1 6 5 0 0,1 1-1 0 0,-1-1 1 0 0,1 1 0 0 0,-1 0-1 0 0,1 0 1 0 0,0-1 0 0 0,0 1-1 0 0,0 0 1 0 0,2-3 0 0 0,-2 2 1 0 0,0 1 1 0 0,0 0 0 0 0,1 0 0 0 0,-2-1 0 0 0,1 1-1 0 0,0-1 1 0 0,0 1 0 0 0,-1-1 0 0 0,1-3 0 0 0,-1 4-1 0 0,0 1 1 0 0,0 0 0 0 0,0 0-1 0 0,1 0 1 0 0,-1-1-1 0 0,0 1 1 0 0,1 0-1 0 0,-1 0 1 0 0,1 0 0 0 0,0-2-1 0 0,0 2-3 0 0,-1 1 0 0 0,1-1 0 0 0,-1 0 0 0 0,0 1 0 0 0,1-1 0 0 0,-1 0-1 0 0,0 0 1 0 0,0 1 0 0 0,0-1 0 0 0,1 0 0 0 0,-1 0 0 0 0,0 0 0 0 0,0 1 0 0 0,0-1-1 0 0,0 0 1 0 0,0 0 0 0 0,0 0 0 0 0,-1 1 0 0 0,1-1 0 0 0,0 0 0 0 0,0 0 0 0 0,-1 1-1 0 0,1-1 1 0 0,0 0 0 0 0,-1-1 0 0 0,0 1 1 0 0,1 0-1 0 0,0 0 1 0 0,0 0 0 0 0,-1 0-1 0 0,1-1 1 0 0,0 1 0 0 0,0 0-1 0 0,0 0 1 0 0,0 0 0 0 0,0-1-1 0 0,1 1 1 0 0,-1 0-1 0 0,0 0 1 0 0,0 0 0 0 0,1 0-1 0 0,0-2 1 0 0,3-16 61 0 0,-6 5-1 0 0,2 12-55 0 0,0 0 0 0 0,-1 0 0 0 0,1 0 1 0 0,0 0-1 0 0,0-1 0 0 0,0 1 1 0 0,0 0-1 0 0,1 0 0 0 0,0-3 0 0 0,-1 4-4 0 0,1-1-1 0 0,-1 1 1 0 0,0-1 0 0 0,0 0-1 0 0,0 1 1 0 0,0-1-1 0 0,0 1 1 0 0,0-1-1 0 0,-1 1 1 0 0,1-1-1 0 0,0 1 1 0 0,-2-3 0 0 0,2 3-9 0 0,-1-1 0 0 0,1 0 1 0 0,0 1-1 0 0,-1-1 0 0 0,1 1 1 0 0,0-1-1 0 0,0 0 0 0 0,0 1 1 0 0,0-1-1 0 0,0 0 0 0 0,1-1 1 0 0,10-43-73 0 0,-11 43 79 0 0,0 0 0 0 0,-1 0 0 0 0,1 1 0 0 0,0-1 0 0 0,-1 0 0 0 0,0 0 0 0 0,0 1 0 0 0,0-1 0 0 0,0 0 0 0 0,0 1 0 0 0,0-1 0 0 0,-1 1 0 0 0,1 0 0 0 0,-4-5 0 0 0,4 6 1 0 0,0-1 1 0 0,0 1-1 0 0,0-1 1 0 0,0 0-1 0 0,0 1 0 0 0,1-1 1 0 0,-1 0-1 0 0,0 1 1 0 0,1-1-1 0 0,0 0 0 0 0,-1-3 1 0 0,-5-13 33 0 0,2 11-24 0 0,-1 0 0 0 0,0 1 0 0 0,-10-10 0 0 0,10 11-16 0 0,2-1 11 0 0,2 4 32 0 0,1 1-43 0 0,0 1 0 0 0,0-1 1 0 0,0 1-1 0 0,0 0 0 0 0,0-1 0 0 0,0 1 1 0 0,0-1-1 0 0,0 1 0 0 0,0 0 0 0 0,0-1 1 0 0,-1 1-1 0 0,1 0 0 0 0,0-1 0 0 0,0 1 1 0 0,0-1-1 0 0,0 1 0 0 0,-1 0 0 0 0,1-1 1 0 0,0 1-1 0 0,0 0 0 0 0,-1 0 1 0 0,1-1-1 0 0,0 1 0 0 0,-1 0 0 0 0,1 0 1 0 0,0-1-1 0 0,-1 1 0 0 0,1 0 0 0 0,0 0 1 0 0,-1 0-1 0 0,1 0 0 0 0,-1-1 0 0 0,1 1 1 0 0,0 0-1 0 0,-1 0 0 0 0,0 0 0 0 0,0 0 1 0 0,-30-20 11 0 0,24 14 6 0 0,-1 1-1 0 0,-11-6 0 0 0,-12 3-17 0 0,24 5 0 0 0,-1 1 0 0 0,1 0 0 0 0,-1 0 0 0 0,-16-2 0 0 0,15 3 0 0 0,0 0 0 0 0,-1-1 0 0 0,-13-5 0 0 0,-25-6-174 0 0,9 4-1416 0 0,20 3 649 0 0,-3-2-10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2.7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35 422 5208 0 0,'-1'-1'464'0'0,"-4"-5"-365"0"0,-2 4 1088 0 0,-2-14 1623 0 0,8 11-2714 0 0,-1-1 1 0 0,2 1-1 0 0,-1-1 0 0 0,1 0 1 0 0,0-10-1 0 0,0 7-85 0 0,0 8-6 0 0,0 0 0 0 0,-1 0-1 0 0,1 0 1 0 0,0 0 0 0 0,1 0 0 0 0,-1 0-1 0 0,0 0 1 0 0,0 0 0 0 0,0 0 0 0 0,1 0-1 0 0,-1 0 1 0 0,0 0 0 0 0,1 0 0 0 0,0-2-1 0 0,1-3 72 0 0,1 0 129 0 0,-3 6-165 0 0,1-1 0 0 0,-1 0 0 0 0,1 1 1 0 0,-1-1-1 0 0,1 0 0 0 0,-1 1 0 0 0,0-1 0 0 0,1 0 0 0 0,-1 1 1 0 0,0-1-1 0 0,0 0 0 0 0,0 0 0 0 0,1 1 0 0 0,-1-1 0 0 0,0-1 1 0 0,0 1-35 0 0,3-14 314 0 0,-2 12-273 0 0,1-1 0 0 0,1 1-1 0 0,-1 0 1 0 0,0 0 0 0 0,1 0-1 0 0,3-3 1 0 0,8-10 257 0 0,-13 13-257 0 0,1 1 1 0 0,0 0-1 0 0,0-1 1 0 0,0 1-1 0 0,0 0 1 0 0,1 0 0 0 0,-1 0-1 0 0,1 0 1 0 0,-1 1-1 0 0,1-1 1 0 0,3-1 0 0 0,-3 2-26 0 0,14-7 315 0 0,23-6 0 0 0,10 5 143 0 0,64-22 44 0 0,21 4 424 0 0,-87 17-672 0 0,-28 5-246 0 0,0 2 0 0 0,0 0 1 0 0,22-1-1 0 0,-5 4 94 0 0,-12-1-107 0 0,31 3 1 0 0,-47-1-40 0 0,0 0 0 0 0,0 0 0 0 0,-1-1 0 0 0,1-1 0 0 0,13-1 0 0 0,-2-1 22 0 0,28 0 0 0 0,21-3 0 0 0,33-5 92 0 0,-19 3-32 0 0,25-2 1 0 0,15-1-58 0 0,39-8 50 0 0,-125 16-42 0 0,19-1-11 0 0,79-3 0 0 0,-16-5 136 0 0,-51 11 35 0 0,-44 1-53 0 0,32-3 0 0 0,-22 0-17 0 0,-1 2-1 0 0,44 4 0 0 0,39-1 5 0 0,-78-3-100 0 0,42 5 1 0 0,8 0-7 0 0,241-12 252 0 0,-296 6-162 0 0,-23 1-50 0 0,1 1 1 0 0,-1 0-1 0 0,0 0 0 0 0,12 3 0 0 0,5 1 30 0 0,-20-4-55 0 0,0 1 0 0 0,-1 1 1 0 0,9 2-1 0 0,3 1 57 0 0,0-1 1 0 0,0 0-1 0 0,32 2 0 0 0,56-4-57 0 0,13 1 49 0 0,-2 0-63 0 0,-79-2 0 0 0,-30-2 0 0 0,0 1 0 0 0,-1 0 0 0 0,1 1 0 0 0,0 0 0 0 0,0 0 0 0 0,0 0 0 0 0,11 5 0 0 0,-15-5 0 0 0,0 1 0 0 0,0-1 0 0 0,0 0 0 0 0,1 0 0 0 0,-1 0 0 0 0,0 0 0 0 0,9-1 0 0 0,-9 0 7 0 0,0 1 0 0 0,-1 0-1 0 0,1-1 1 0 0,-1 1 0 0 0,0 0-1 0 0,4 2 1 0 0,-4-2 2 0 0,0 0 0 0 0,0 0 1 0 0,-1 0-1 0 0,1 0 0 0 0,0-1 0 0 0,0 1 0 0 0,0-1 1 0 0,0 0-1 0 0,6 0 0 0 0,-7 0 0 0 0,1-1 1 0 0,1 1-1 0 0,-1 0 1 0 0,0 0 0 0 0,0 0 0 0 0,1 0 0 0 0,-1 1 0 0 0,0-1 0 0 0,0 1 0 0 0,0 0 0 0 0,6 2-1 0 0,-8-3-9 0 0,0 0 0 0 0,1 0 0 0 0,-1 0 0 0 0,0 1 0 0 0,0-1 0 0 0,0 0 0 0 0,0-1 0 0 0,0 1 0 0 0,1 0 0 0 0,1-1 0 0 0,-3 1 0 0 0,1 0 0 0 0,0 0 0 0 0,0-1 0 0 0,0 1 0 0 0,0 0 0 0 0,0 0 0 0 0,0 0 0 0 0,0 0 0 0 0,0 0 0 0 0,0 1 0 0 0,0-1 0 0 0,0 0 0 0 0,0 0 0 0 0,0 0 0 0 0,1 1 0 0 0,6 2-7 0 0,-6-2 15 0 0,0 0 0 0 0,1 0-1 0 0,-1 0 1 0 0,0 0-1 0 0,1 0 1 0 0,-1 0-1 0 0,0 1 1 0 0,0-1-1 0 0,0 1 1 0 0,2 2-1 0 0,17 15 124 0 0,-18-16-76 0 0,4 1-33 0 0,-7-4-6 0 0,0 0 0 0 0,1 1-1 0 0,-1-1 1 0 0,1 0-1 0 0,-1 1 1 0 0,0-1-1 0 0,1 1 1 0 0,-1-1-1 0 0,0 0 1 0 0,1 1 0 0 0,-1-1-1 0 0,0 1 1 0 0,0-1-1 0 0,1 1 1 0 0,-1-1-1 0 0,0 1 1 0 0,0-1 0 0 0,0 1-1 0 0,0-1 1 0 0,0 1-1 0 0,0-1 1 0 0,0 1-1 0 0,0 0 1 0 0,0-1-1 0 0,0 1 1 0 0,0-1 0 0 0,0 1-1 0 0,0-1 1 0 0,0 1-1 0 0,0-1 1 0 0,0 1-1 0 0,-1-1 1 0 0,1 1 0 0 0,0-1-1 0 0,0 1 1 0 0,-1-1-1 0 0,1 1 1 0 0,-16 17 372 0 0,12-14-202 0 0,-7 7-140 0 0,1-1 0 0 0,-2-1 1 0 0,1 0-1 0 0,-1 0 0 0 0,-18 9 0 0 0,-69 29 54 0 0,69-36-64 0 0,-1-1-1 0 0,-33 5 1 0 0,51-13-35 0 0,0 0 1 0 0,0-1 0 0 0,0 0 0 0 0,0-1 0 0 0,-15-2-1 0 0,20 2-20 0 0,-1-1-1 0 0,1 2 0 0 0,-11 1 0 0 0,-12 0-83 0 0,-187 6 85 0 0,-209-8 186 0 0,367 3-168 0 0,-109 20 0 0 0,141-18 0 0 0,-2 1 0 0 0,19-3 0 0 0,0-1 0 0 0,0 0 0 0 0,-11 0 0 0 0,-79 6 0 0 0,-112-3 0 0 0,189-4 0 0 0,-33 5 0 0 0,36-3 0 0 0,-31 1 0 0 0,25-3 0 0 0,-38 7 0 0 0,-3 0 0 0 0,5-3 0 0 0,12 0 0 0 0,-75-4 0 0 0,-3 0 0 0 0,50 1 0 0 0,0 4 0 0 0,-3 1 0 0 0,-50-1 0 0 0,122-6 0 0 0,-6 0 0 0 0,0 1 0 0 0,-21 2 0 0 0,27-1 0 0 0,0-1 0 0 0,-16-1 0 0 0,-11 1 0 0 0,-29 4 0 0 0,40-5 0 0 0,15 0 0 0 0,0 0 0 0 0,-19 3 0 0 0,0 1 4 0 0,17-1 16 0 0,1-2-1 0 0,-1 1 1 0 0,0-2-1 0 0,-21-1 1 0 0,11 1 53 0 0,19 0-55 0 0,-1 0-1 0 0,1 0 1 0 0,-1-1-1 0 0,1 1 1 0 0,-8-3-1 0 0,2 1 47 0 0,-1 0 0 0 0,1 0 0 0 0,-1 1 0 0 0,1 1-1 0 0,-1-1 1 0 0,-16 3 0 0 0,-10 0 17 0 0,-16 6-70 0 0,38-8 7 0 0,-1 1 0 0 0,-26 5-1 0 0,38-6-12 0 0,0 0-1 0 0,0 0 1 0 0,0 0 0 0 0,1-1-1 0 0,-1 1 1 0 0,0-1-1 0 0,-6-2 1 0 0,-2 0 22 0 0,2 1 23 0 0,1-1-1 0 0,0 0 1 0 0,-1-1-1 0 0,2 0 1 0 0,-1 0-1 0 0,0-1 1 0 0,-11-8-1 0 0,19 12-43 0 0,-1 0-1 0 0,0 0 1 0 0,1-1-1 0 0,-1 1 0 0 0,1-1 1 0 0,-1 1-1 0 0,1-1 1 0 0,0 1-1 0 0,-1-1 0 0 0,0-3 1 0 0,-6-7-22 0 0,2-4-2498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3.4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507 35 11344 0 0,'0'0'1030'0'0,"-2"0"-848"0"0,-1-1-64 0 0,0 0 1 0 0,0 1-1 0 0,-1-1 1 0 0,1-1-1 0 0,0 1 1 0 0,0 0 0 0 0,0-1-1 0 0,-5-3 1 0 0,-15-7 3009 0 0,19 10-2947 0 0,0 1 0 0 0,0 0 0 0 0,0 0 0 0 0,0 0 0 0 0,0 0 0 0 0,0 0 0 0 0,0 1 0 0 0,0 0 0 0 0,0 0 0 0 0,-1 0 0 0 0,-4 1 0 0 0,-4 1 87 0 0,0 1 0 0 0,-16 5 0 0 0,10-1-161 0 0,0 1 0 0 0,1 1 0 0 0,0 0-1 0 0,0 1 1 0 0,-24 19 0 0 0,-74 71-30 0 0,102-87-38 0 0,0 2 1 0 0,-11 15 0 0 0,20-23-39 0 0,0 0 1 0 0,1-1-1 0 0,0 1 1 0 0,0 1-1 0 0,1-1 0 0 0,0 1 1 0 0,-4 14-1 0 0,6 1-1 0 0,1-1 0 0 0,0-21 0 0 0,0-1 0 0 0,0 1 0 0 0,0 0 0 0 0,0-1 0 0 0,0 1 0 0 0,0 0 0 0 0,0 0 0 0 0,0-1 0 0 0,0 1 0 0 0,0 0 0 0 0,0 0 0 0 0,1-1 0 0 0,-1 1 0 0 0,0 0 0 0 0,0-1 0 0 0,1 1 0 0 0,-1 0 0 0 0,1-1 0 0 0,-1 1 0 0 0,0 0 0 0 0,1-1 0 0 0,-1 1 0 0 0,1-1 0 0 0,1 2 0 0 0,0 0 0 0 0,2 5-12 0 0,1-1-1 0 0,0 1 0 0 0,0-1 0 0 0,12 11 0 0 0,-3-9 13 0 0,-2-4 4 0 0,0-1 0 0 0,0 0 0 0 0,0-1 0 0 0,0-1 0 0 0,1 1 0 0 0,-1-2 0 0 0,18-1 0 0 0,86-15 67 0 0,-81 10-48 0 0,21-4-19 0 0,73-11-100 0 0,-79 16-157 0 0,44-5-1386 0 0,-62 10 233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4T09:51:14.2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490 31 6912 0 0,'7'-10'3601'0'0,"-2"7"-2962"0"0,0 1 0 0 0,0-1-1 0 0,0 1 1 0 0,0 0 0 0 0,0 0 0 0 0,1 0 0 0 0,8 0 0 0 0,8 0-338 0 0,-1 1 1 0 0,1 2 0 0 0,-1 0 0 0 0,41 8 0 0 0,-46-6-291 0 0,16 5-12 0 0,9 4 1 0 0,-33-10 0 0 0,-1 0 0 0 0,1 0 0 0 0,-1 1 0 0 0,10 4 0 0 0,28 13 11 0 0,-27-9 8 0 0,-4-3 30 0 0,20 16 1 0 0,-30-21-28 0 0,-1 0 1 0 0,1 0-1 0 0,-1 1 1 0 0,0-1-1 0 0,0 1 1 0 0,-1 0-1 0 0,1-1 1 0 0,-1 1-1 0 0,1 1 1 0 0,1 4-1 0 0,-3-5 11 0 0,0 0-1 0 0,-1-1 1 0 0,1 1-1 0 0,-1-1 1 0 0,0 1-1 0 0,0 0 1 0 0,0-1-1 0 0,-1 1 0 0 0,1 0 1 0 0,-1-1-1 0 0,0 1 1 0 0,0-1-1 0 0,-1 4 1 0 0,-4 15-24 0 0,5-19-9 0 0,-1 1 0 0 0,0 0 0 0 0,0-1 0 0 0,0 0 0 0 0,0 0 0 0 0,0 1 0 0 0,-1-1 0 0 0,0 0 0 0 0,1-1 0 0 0,-6 5 0 0 0,-6 8 0 0 0,-19 20-4 0 0,20-22 48 0 0,-16 21-1 0 0,-8 7 243 0 0,21-24-100 0 0,10-12-103 0 0,-1 1 1 0 0,1-1-1 0 0,-1 0 0 0 0,0 0 1 0 0,-1-1-1 0 0,1 0 0 0 0,-12 4 0 0 0,-1 0 153 0 0,-36 8-1 0 0,-205 34 1245 0 0,135-28-1064 0 0,92-17-287 0 0,15-2-20 0 0,0 0 0 0 0,-26 9 0 0 0,16-3-706 0 0,-1 0-1 0 0,-60 7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E98E6-6F38-4E99-92EF-079DDFA32B82}" type="datetimeFigureOut">
              <a:rPr lang="de-AT" smtClean="0"/>
              <a:t>24.10.2022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E73E3-D1F8-4DF1-ACDC-45D1CC23AA1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39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12AA-9E90-461C-8BFB-9F7E191DB4DE}" type="datetimeFigureOut">
              <a:rPr lang="de-AT" smtClean="0"/>
              <a:t>24.10.2022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5066-C3BA-4F7C-AC11-E0054641ABE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189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12AA-9E90-461C-8BFB-9F7E191DB4DE}" type="datetimeFigureOut">
              <a:rPr lang="de-AT" smtClean="0"/>
              <a:t>24.10.2022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5066-C3BA-4F7C-AC11-E0054641ABE0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838200" y="582544"/>
            <a:ext cx="10306878" cy="5619473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48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12AA-9E90-461C-8BFB-9F7E191DB4DE}" type="datetimeFigureOut">
              <a:rPr lang="de-AT" smtClean="0"/>
              <a:t>24.10.2022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5066-C3BA-4F7C-AC11-E0054641ABE0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Horizontaler Bildlauf 5"/>
          <p:cNvSpPr/>
          <p:nvPr userDrawn="1"/>
        </p:nvSpPr>
        <p:spPr>
          <a:xfrm>
            <a:off x="2928730" y="318052"/>
            <a:ext cx="5804452" cy="1272209"/>
          </a:xfrm>
          <a:prstGeom prst="horizontalScroll">
            <a:avLst>
              <a:gd name="adj" fmla="val 25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928730" y="1773444"/>
            <a:ext cx="6119191" cy="4399722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46438" y="714998"/>
            <a:ext cx="5364162" cy="570463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GB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979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12AA-9E90-461C-8BFB-9F7E191DB4DE}" type="datetimeFigureOut">
              <a:rPr lang="de-AT" smtClean="0"/>
              <a:t>24.10.2022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5066-C3BA-4F7C-AC11-E0054641ABE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305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Textmasterformat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12AA-9E90-461C-8BFB-9F7E191DB4DE}" type="datetimeFigureOut">
              <a:rPr lang="de-AT" smtClean="0"/>
              <a:t>24.10.2022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5066-C3BA-4F7C-AC11-E0054641ABE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589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12AA-9E90-461C-8BFB-9F7E191DB4DE}" type="datetimeFigureOut">
              <a:rPr lang="de-AT" smtClean="0"/>
              <a:t>24.10.2022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5066-C3BA-4F7C-AC11-E0054641ABE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66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Textmasterformat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12AA-9E90-461C-8BFB-9F7E191DB4DE}" type="datetimeFigureOut">
              <a:rPr lang="de-AT" smtClean="0"/>
              <a:t>24.10.2022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25066-C3BA-4F7C-AC11-E0054641ABE0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Gerader Verbinder 7"/>
          <p:cNvCxnSpPr/>
          <p:nvPr userDrawn="1"/>
        </p:nvCxnSpPr>
        <p:spPr>
          <a:xfrm flipV="1">
            <a:off x="516835" y="203130"/>
            <a:ext cx="10836965" cy="2705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 userDrawn="1"/>
        </p:nvCxnSpPr>
        <p:spPr>
          <a:xfrm>
            <a:off x="516835" y="6538912"/>
            <a:ext cx="9210260" cy="2056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 flipV="1">
            <a:off x="516835" y="230189"/>
            <a:ext cx="0" cy="6308723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 flipV="1">
            <a:off x="11367053" y="980660"/>
            <a:ext cx="16565" cy="5022576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8631866" y="6356350"/>
            <a:ext cx="243770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petra@plicka.com</a:t>
            </a:r>
          </a:p>
        </p:txBody>
      </p:sp>
      <p:sp>
        <p:nvSpPr>
          <p:cNvPr id="15" name="Eine Ecke des Rechtecks schneiden 14"/>
          <p:cNvSpPr/>
          <p:nvPr userDrawn="1"/>
        </p:nvSpPr>
        <p:spPr>
          <a:xfrm>
            <a:off x="11000512" y="329706"/>
            <a:ext cx="1085987" cy="516110"/>
          </a:xfrm>
          <a:prstGeom prst="snip1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AT" sz="1400" dirty="0">
                <a:solidFill>
                  <a:schemeClr val="bg1"/>
                </a:solidFill>
              </a:rPr>
              <a:t>Zusammen-</a:t>
            </a:r>
            <a:br>
              <a:rPr lang="de-AT" sz="1400" dirty="0">
                <a:solidFill>
                  <a:schemeClr val="bg1"/>
                </a:solidFill>
              </a:rPr>
            </a:br>
            <a:r>
              <a:rPr lang="de-AT" sz="1400" dirty="0" err="1">
                <a:solidFill>
                  <a:schemeClr val="bg1"/>
                </a:solidFill>
              </a:rPr>
              <a:t>fassung</a:t>
            </a:r>
            <a:endParaRPr lang="de-AT" sz="1400" dirty="0">
              <a:solidFill>
                <a:schemeClr val="bg1"/>
              </a:solidFill>
            </a:endParaRPr>
          </a:p>
        </p:txBody>
      </p:sp>
      <p:pic>
        <p:nvPicPr>
          <p:cNvPr id="14" name="Grafik 13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619E810A-9825-4385-978C-CA9AC73CC8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818" y="6199480"/>
            <a:ext cx="44455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6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0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85.xml"/><Relationship Id="rId21" Type="http://schemas.openxmlformats.org/officeDocument/2006/relationships/customXml" Target="../ink/ink1437.xml"/><Relationship Id="rId324" Type="http://schemas.openxmlformats.org/officeDocument/2006/relationships/image" Target="../media/image1557.png"/><Relationship Id="rId531" Type="http://schemas.openxmlformats.org/officeDocument/2006/relationships/image" Target="../media/image1657.png"/><Relationship Id="rId629" Type="http://schemas.openxmlformats.org/officeDocument/2006/relationships/image" Target="../media/image1706.png"/><Relationship Id="rId170" Type="http://schemas.openxmlformats.org/officeDocument/2006/relationships/image" Target="../media/image1483.png"/><Relationship Id="rId268" Type="http://schemas.openxmlformats.org/officeDocument/2006/relationships/image" Target="../media/image1530.png"/><Relationship Id="rId475" Type="http://schemas.openxmlformats.org/officeDocument/2006/relationships/image" Target="../media/image1629.png"/><Relationship Id="rId32" Type="http://schemas.openxmlformats.org/officeDocument/2006/relationships/image" Target="../media/image1417.png"/><Relationship Id="rId128" Type="http://schemas.openxmlformats.org/officeDocument/2006/relationships/image" Target="../media/image1463.png"/><Relationship Id="rId335" Type="http://schemas.openxmlformats.org/officeDocument/2006/relationships/customXml" Target="../ink/ink1595.xml"/><Relationship Id="rId542" Type="http://schemas.openxmlformats.org/officeDocument/2006/relationships/customXml" Target="../ink/ink1700.xml"/><Relationship Id="rId181" Type="http://schemas.openxmlformats.org/officeDocument/2006/relationships/customXml" Target="../ink/ink1517.xml"/><Relationship Id="rId402" Type="http://schemas.openxmlformats.org/officeDocument/2006/relationships/customXml" Target="../ink/ink1629.xml"/><Relationship Id="rId279" Type="http://schemas.openxmlformats.org/officeDocument/2006/relationships/customXml" Target="../ink/ink1567.xml"/><Relationship Id="rId486" Type="http://schemas.openxmlformats.org/officeDocument/2006/relationships/customXml" Target="../ink/ink1672.xml"/><Relationship Id="rId43" Type="http://schemas.openxmlformats.org/officeDocument/2006/relationships/customXml" Target="../ink/ink1448.xml"/><Relationship Id="rId139" Type="http://schemas.openxmlformats.org/officeDocument/2006/relationships/customXml" Target="../ink/ink1496.xml"/><Relationship Id="rId346" Type="http://schemas.openxmlformats.org/officeDocument/2006/relationships/image" Target="../media/image1568.png"/><Relationship Id="rId553" Type="http://schemas.openxmlformats.org/officeDocument/2006/relationships/image" Target="../media/image1668.png"/><Relationship Id="rId192" Type="http://schemas.openxmlformats.org/officeDocument/2006/relationships/image" Target="../media/image1494.png"/><Relationship Id="rId206" Type="http://schemas.openxmlformats.org/officeDocument/2006/relationships/image" Target="../media/image1501.png"/><Relationship Id="rId413" Type="http://schemas.openxmlformats.org/officeDocument/2006/relationships/image" Target="../media/image1599.png"/><Relationship Id="rId497" Type="http://schemas.openxmlformats.org/officeDocument/2006/relationships/image" Target="../media/image1640.png"/><Relationship Id="rId620" Type="http://schemas.openxmlformats.org/officeDocument/2006/relationships/customXml" Target="../ink/ink1739.xml"/><Relationship Id="rId357" Type="http://schemas.openxmlformats.org/officeDocument/2006/relationships/customXml" Target="../ink/ink1606.xml"/><Relationship Id="rId54" Type="http://schemas.openxmlformats.org/officeDocument/2006/relationships/image" Target="../media/image1427.png"/><Relationship Id="rId217" Type="http://schemas.openxmlformats.org/officeDocument/2006/relationships/customXml" Target="../ink/ink1535.xml"/><Relationship Id="rId564" Type="http://schemas.openxmlformats.org/officeDocument/2006/relationships/customXml" Target="../ink/ink1711.xml"/><Relationship Id="rId424" Type="http://schemas.openxmlformats.org/officeDocument/2006/relationships/image" Target="../media/image1604.png"/><Relationship Id="rId631" Type="http://schemas.openxmlformats.org/officeDocument/2006/relationships/image" Target="../media/image1707.png"/><Relationship Id="rId270" Type="http://schemas.openxmlformats.org/officeDocument/2006/relationships/image" Target="../media/image1531.png"/><Relationship Id="rId65" Type="http://schemas.openxmlformats.org/officeDocument/2006/relationships/customXml" Target="../ink/ink1459.xml"/><Relationship Id="rId130" Type="http://schemas.openxmlformats.org/officeDocument/2006/relationships/image" Target="../media/image1464.png"/><Relationship Id="rId368" Type="http://schemas.openxmlformats.org/officeDocument/2006/relationships/image" Target="../media/image1578.png"/><Relationship Id="rId575" Type="http://schemas.openxmlformats.org/officeDocument/2006/relationships/image" Target="../media/image1679.png"/><Relationship Id="rId228" Type="http://schemas.openxmlformats.org/officeDocument/2006/relationships/image" Target="../media/image1511.png"/><Relationship Id="rId435" Type="http://schemas.openxmlformats.org/officeDocument/2006/relationships/image" Target="../media/image1609.png"/><Relationship Id="rId281" Type="http://schemas.openxmlformats.org/officeDocument/2006/relationships/customXml" Target="../ink/ink1568.xml"/><Relationship Id="rId502" Type="http://schemas.openxmlformats.org/officeDocument/2006/relationships/customXml" Target="../ink/ink1680.xml"/><Relationship Id="rId76" Type="http://schemas.openxmlformats.org/officeDocument/2006/relationships/image" Target="../media/image1438.png"/><Relationship Id="rId141" Type="http://schemas.openxmlformats.org/officeDocument/2006/relationships/customXml" Target="../ink/ink1497.xml"/><Relationship Id="rId379" Type="http://schemas.openxmlformats.org/officeDocument/2006/relationships/customXml" Target="../ink/ink1617.xml"/><Relationship Id="rId586" Type="http://schemas.openxmlformats.org/officeDocument/2006/relationships/customXml" Target="../ink/ink1722.xml"/><Relationship Id="rId7" Type="http://schemas.openxmlformats.org/officeDocument/2006/relationships/customXml" Target="../ink/ink1430.xml"/><Relationship Id="rId239" Type="http://schemas.openxmlformats.org/officeDocument/2006/relationships/customXml" Target="../ink/ink1547.xml"/><Relationship Id="rId446" Type="http://schemas.openxmlformats.org/officeDocument/2006/relationships/customXml" Target="../ink/ink1652.xml"/><Relationship Id="rId292" Type="http://schemas.openxmlformats.org/officeDocument/2006/relationships/image" Target="../media/image1542.png"/><Relationship Id="rId306" Type="http://schemas.openxmlformats.org/officeDocument/2006/relationships/image" Target="../media/image1549.png"/><Relationship Id="rId87" Type="http://schemas.openxmlformats.org/officeDocument/2006/relationships/customXml" Target="../ink/ink1470.xml"/><Relationship Id="rId513" Type="http://schemas.openxmlformats.org/officeDocument/2006/relationships/image" Target="../media/image1648.png"/><Relationship Id="rId597" Type="http://schemas.openxmlformats.org/officeDocument/2006/relationships/image" Target="../media/image1690.png"/><Relationship Id="rId152" Type="http://schemas.openxmlformats.org/officeDocument/2006/relationships/image" Target="../media/image1474.png"/><Relationship Id="rId457" Type="http://schemas.openxmlformats.org/officeDocument/2006/relationships/image" Target="../media/image1620.png"/><Relationship Id="rId14" Type="http://schemas.openxmlformats.org/officeDocument/2006/relationships/image" Target="../media/image1408.png"/><Relationship Id="rId317" Type="http://schemas.openxmlformats.org/officeDocument/2006/relationships/customXml" Target="../ink/ink1586.xml"/><Relationship Id="rId524" Type="http://schemas.openxmlformats.org/officeDocument/2006/relationships/customXml" Target="../ink/ink1691.xml"/><Relationship Id="rId98" Type="http://schemas.openxmlformats.org/officeDocument/2006/relationships/image" Target="../media/image1448.png"/><Relationship Id="rId163" Type="http://schemas.openxmlformats.org/officeDocument/2006/relationships/customXml" Target="../ink/ink1508.xml"/><Relationship Id="rId370" Type="http://schemas.openxmlformats.org/officeDocument/2006/relationships/image" Target="../media/image1579.png"/><Relationship Id="rId230" Type="http://schemas.openxmlformats.org/officeDocument/2006/relationships/image" Target="../media/image1512.png"/><Relationship Id="rId468" Type="http://schemas.openxmlformats.org/officeDocument/2006/relationships/customXml" Target="../ink/ink1663.xml"/><Relationship Id="rId25" Type="http://schemas.openxmlformats.org/officeDocument/2006/relationships/customXml" Target="../ink/ink1439.xml"/><Relationship Id="rId328" Type="http://schemas.openxmlformats.org/officeDocument/2006/relationships/image" Target="../media/image1559.png"/><Relationship Id="rId535" Type="http://schemas.openxmlformats.org/officeDocument/2006/relationships/image" Target="../media/image1659.png"/><Relationship Id="rId174" Type="http://schemas.openxmlformats.org/officeDocument/2006/relationships/image" Target="../media/image1485.png"/><Relationship Id="rId381" Type="http://schemas.openxmlformats.org/officeDocument/2006/relationships/customXml" Target="../ink/ink1618.xml"/><Relationship Id="rId602" Type="http://schemas.openxmlformats.org/officeDocument/2006/relationships/customXml" Target="../ink/ink1730.xml"/><Relationship Id="rId241" Type="http://schemas.openxmlformats.org/officeDocument/2006/relationships/customXml" Target="../ink/ink1548.xml"/><Relationship Id="rId479" Type="http://schemas.openxmlformats.org/officeDocument/2006/relationships/image" Target="../media/image1631.png"/><Relationship Id="rId36" Type="http://schemas.openxmlformats.org/officeDocument/2006/relationships/image" Target="../media/image1418.png"/><Relationship Id="rId339" Type="http://schemas.openxmlformats.org/officeDocument/2006/relationships/customXml" Target="../ink/ink1597.xml"/><Relationship Id="rId546" Type="http://schemas.openxmlformats.org/officeDocument/2006/relationships/customXml" Target="../ink/ink1702.xml"/><Relationship Id="rId101" Type="http://schemas.openxmlformats.org/officeDocument/2006/relationships/customXml" Target="../ink/ink1477.xml"/><Relationship Id="rId185" Type="http://schemas.openxmlformats.org/officeDocument/2006/relationships/customXml" Target="../ink/ink1519.xml"/><Relationship Id="rId406" Type="http://schemas.openxmlformats.org/officeDocument/2006/relationships/customXml" Target="../ink/ink1631.xml"/><Relationship Id="rId392" Type="http://schemas.openxmlformats.org/officeDocument/2006/relationships/image" Target="../media/image1589.png"/><Relationship Id="rId613" Type="http://schemas.openxmlformats.org/officeDocument/2006/relationships/image" Target="../media/image1698.png"/><Relationship Id="rId252" Type="http://schemas.openxmlformats.org/officeDocument/2006/relationships/image" Target="../media/image1522.png"/><Relationship Id="rId294" Type="http://schemas.openxmlformats.org/officeDocument/2006/relationships/image" Target="../media/image1543.png"/><Relationship Id="rId308" Type="http://schemas.openxmlformats.org/officeDocument/2006/relationships/image" Target="../media/image1550.png"/><Relationship Id="rId515" Type="http://schemas.openxmlformats.org/officeDocument/2006/relationships/image" Target="../media/image1649.png"/><Relationship Id="rId47" Type="http://schemas.openxmlformats.org/officeDocument/2006/relationships/customXml" Target="../ink/ink1450.xml"/><Relationship Id="rId89" Type="http://schemas.openxmlformats.org/officeDocument/2006/relationships/customXml" Target="../ink/ink1471.xml"/><Relationship Id="rId112" Type="http://schemas.openxmlformats.org/officeDocument/2006/relationships/image" Target="../media/image1455.png"/><Relationship Id="rId154" Type="http://schemas.openxmlformats.org/officeDocument/2006/relationships/image" Target="../media/image1475.png"/><Relationship Id="rId361" Type="http://schemas.openxmlformats.org/officeDocument/2006/relationships/customXml" Target="../ink/ink1608.xml"/><Relationship Id="rId557" Type="http://schemas.openxmlformats.org/officeDocument/2006/relationships/image" Target="../media/image1670.png"/><Relationship Id="rId599" Type="http://schemas.openxmlformats.org/officeDocument/2006/relationships/image" Target="../media/image1691.png"/><Relationship Id="rId196" Type="http://schemas.openxmlformats.org/officeDocument/2006/relationships/image" Target="../media/image1496.png"/><Relationship Id="rId417" Type="http://schemas.openxmlformats.org/officeDocument/2006/relationships/image" Target="../media/image1601.png"/><Relationship Id="rId459" Type="http://schemas.openxmlformats.org/officeDocument/2006/relationships/image" Target="../media/image1621.png"/><Relationship Id="rId624" Type="http://schemas.openxmlformats.org/officeDocument/2006/relationships/customXml" Target="../ink/ink1741.xml"/><Relationship Id="rId16" Type="http://schemas.openxmlformats.org/officeDocument/2006/relationships/image" Target="../media/image1409.png"/><Relationship Id="rId221" Type="http://schemas.openxmlformats.org/officeDocument/2006/relationships/customXml" Target="../ink/ink1538.xml"/><Relationship Id="rId263" Type="http://schemas.openxmlformats.org/officeDocument/2006/relationships/customXml" Target="../ink/ink1559.xml"/><Relationship Id="rId319" Type="http://schemas.openxmlformats.org/officeDocument/2006/relationships/customXml" Target="../ink/ink1587.xml"/><Relationship Id="rId470" Type="http://schemas.openxmlformats.org/officeDocument/2006/relationships/customXml" Target="../ink/ink1664.xml"/><Relationship Id="rId526" Type="http://schemas.openxmlformats.org/officeDocument/2006/relationships/customXml" Target="../ink/ink1692.xml"/><Relationship Id="rId58" Type="http://schemas.openxmlformats.org/officeDocument/2006/relationships/image" Target="../media/image1429.png"/><Relationship Id="rId123" Type="http://schemas.openxmlformats.org/officeDocument/2006/relationships/customXml" Target="../ink/ink1488.xml"/><Relationship Id="rId330" Type="http://schemas.openxmlformats.org/officeDocument/2006/relationships/image" Target="../media/image1560.png"/><Relationship Id="rId568" Type="http://schemas.openxmlformats.org/officeDocument/2006/relationships/customXml" Target="../ink/ink1713.xml"/><Relationship Id="rId165" Type="http://schemas.openxmlformats.org/officeDocument/2006/relationships/customXml" Target="../ink/ink1509.xml"/><Relationship Id="rId372" Type="http://schemas.openxmlformats.org/officeDocument/2006/relationships/image" Target="../media/image1580.png"/><Relationship Id="rId428" Type="http://schemas.openxmlformats.org/officeDocument/2006/relationships/customXml" Target="../ink/ink1643.xml"/><Relationship Id="rId635" Type="http://schemas.openxmlformats.org/officeDocument/2006/relationships/image" Target="../media/image1709.png"/><Relationship Id="rId232" Type="http://schemas.openxmlformats.org/officeDocument/2006/relationships/image" Target="../media/image1513.png"/><Relationship Id="rId274" Type="http://schemas.openxmlformats.org/officeDocument/2006/relationships/image" Target="../media/image1533.png"/><Relationship Id="rId481" Type="http://schemas.openxmlformats.org/officeDocument/2006/relationships/image" Target="../media/image1632.png"/><Relationship Id="rId27" Type="http://schemas.openxmlformats.org/officeDocument/2006/relationships/customXml" Target="../ink/ink1440.xml"/><Relationship Id="rId69" Type="http://schemas.openxmlformats.org/officeDocument/2006/relationships/customXml" Target="../ink/ink1461.xml"/><Relationship Id="rId134" Type="http://schemas.openxmlformats.org/officeDocument/2006/relationships/image" Target="../media/image1466.png"/><Relationship Id="rId537" Type="http://schemas.openxmlformats.org/officeDocument/2006/relationships/image" Target="../media/image1660.png"/><Relationship Id="rId579" Type="http://schemas.openxmlformats.org/officeDocument/2006/relationships/image" Target="../media/image1681.png"/><Relationship Id="rId80" Type="http://schemas.openxmlformats.org/officeDocument/2006/relationships/image" Target="../media/image1440.png"/><Relationship Id="rId176" Type="http://schemas.openxmlformats.org/officeDocument/2006/relationships/image" Target="../media/image1486.png"/><Relationship Id="rId341" Type="http://schemas.openxmlformats.org/officeDocument/2006/relationships/customXml" Target="../ink/ink1598.xml"/><Relationship Id="rId383" Type="http://schemas.openxmlformats.org/officeDocument/2006/relationships/customXml" Target="../ink/ink1619.xml"/><Relationship Id="rId439" Type="http://schemas.openxmlformats.org/officeDocument/2006/relationships/image" Target="../media/image1611.png"/><Relationship Id="rId590" Type="http://schemas.openxmlformats.org/officeDocument/2006/relationships/customXml" Target="../ink/ink1724.xml"/><Relationship Id="rId604" Type="http://schemas.openxmlformats.org/officeDocument/2006/relationships/customXml" Target="../ink/ink1731.xml"/><Relationship Id="rId201" Type="http://schemas.openxmlformats.org/officeDocument/2006/relationships/customXml" Target="../ink/ink1527.xml"/><Relationship Id="rId243" Type="http://schemas.openxmlformats.org/officeDocument/2006/relationships/customXml" Target="../ink/ink1549.xml"/><Relationship Id="rId285" Type="http://schemas.openxmlformats.org/officeDocument/2006/relationships/customXml" Target="../ink/ink1570.xml"/><Relationship Id="rId450" Type="http://schemas.openxmlformats.org/officeDocument/2006/relationships/customXml" Target="../ink/ink1654.xml"/><Relationship Id="rId506" Type="http://schemas.openxmlformats.org/officeDocument/2006/relationships/customXml" Target="../ink/ink1682.xml"/><Relationship Id="rId38" Type="http://schemas.openxmlformats.org/officeDocument/2006/relationships/image" Target="../media/image1419.png"/><Relationship Id="rId103" Type="http://schemas.openxmlformats.org/officeDocument/2006/relationships/customXml" Target="../ink/ink1478.xml"/><Relationship Id="rId310" Type="http://schemas.openxmlformats.org/officeDocument/2006/relationships/image" Target="../media/image1551.png"/><Relationship Id="rId492" Type="http://schemas.openxmlformats.org/officeDocument/2006/relationships/customXml" Target="../ink/ink1675.xml"/><Relationship Id="rId548" Type="http://schemas.openxmlformats.org/officeDocument/2006/relationships/customXml" Target="../ink/ink1703.xml"/><Relationship Id="rId91" Type="http://schemas.openxmlformats.org/officeDocument/2006/relationships/customXml" Target="../ink/ink1472.xml"/><Relationship Id="rId145" Type="http://schemas.openxmlformats.org/officeDocument/2006/relationships/customXml" Target="../ink/ink1499.xml"/><Relationship Id="rId187" Type="http://schemas.openxmlformats.org/officeDocument/2006/relationships/customXml" Target="../ink/ink1520.xml"/><Relationship Id="rId352" Type="http://schemas.openxmlformats.org/officeDocument/2006/relationships/image" Target="../media/image1571.png"/><Relationship Id="rId394" Type="http://schemas.openxmlformats.org/officeDocument/2006/relationships/image" Target="../media/image1590.png"/><Relationship Id="rId408" Type="http://schemas.openxmlformats.org/officeDocument/2006/relationships/customXml" Target="../ink/ink1632.xml"/><Relationship Id="rId615" Type="http://schemas.openxmlformats.org/officeDocument/2006/relationships/image" Target="../media/image1699.png"/><Relationship Id="rId212" Type="http://schemas.openxmlformats.org/officeDocument/2006/relationships/image" Target="../media/image1504.png"/><Relationship Id="rId254" Type="http://schemas.openxmlformats.org/officeDocument/2006/relationships/image" Target="../media/image1523.png"/><Relationship Id="rId49" Type="http://schemas.openxmlformats.org/officeDocument/2006/relationships/customXml" Target="../ink/ink1451.xml"/><Relationship Id="rId114" Type="http://schemas.openxmlformats.org/officeDocument/2006/relationships/image" Target="../media/image1456.png"/><Relationship Id="rId296" Type="http://schemas.openxmlformats.org/officeDocument/2006/relationships/image" Target="../media/image1544.png"/><Relationship Id="rId461" Type="http://schemas.openxmlformats.org/officeDocument/2006/relationships/image" Target="../media/image1622.png"/><Relationship Id="rId517" Type="http://schemas.openxmlformats.org/officeDocument/2006/relationships/image" Target="../media/image1650.png"/><Relationship Id="rId559" Type="http://schemas.openxmlformats.org/officeDocument/2006/relationships/image" Target="../media/image1671.png"/><Relationship Id="rId60" Type="http://schemas.openxmlformats.org/officeDocument/2006/relationships/image" Target="../media/image1430.png"/><Relationship Id="rId156" Type="http://schemas.openxmlformats.org/officeDocument/2006/relationships/image" Target="../media/image1476.png"/><Relationship Id="rId198" Type="http://schemas.openxmlformats.org/officeDocument/2006/relationships/image" Target="../media/image1497.png"/><Relationship Id="rId321" Type="http://schemas.openxmlformats.org/officeDocument/2006/relationships/customXml" Target="../ink/ink1588.xml"/><Relationship Id="rId363" Type="http://schemas.openxmlformats.org/officeDocument/2006/relationships/customXml" Target="../ink/ink1609.xml"/><Relationship Id="rId419" Type="http://schemas.openxmlformats.org/officeDocument/2006/relationships/image" Target="../media/image1602.png"/><Relationship Id="rId570" Type="http://schemas.openxmlformats.org/officeDocument/2006/relationships/customXml" Target="../ink/ink1714.xml"/><Relationship Id="rId626" Type="http://schemas.openxmlformats.org/officeDocument/2006/relationships/customXml" Target="../ink/ink1742.xml"/><Relationship Id="rId223" Type="http://schemas.openxmlformats.org/officeDocument/2006/relationships/customXml" Target="../ink/ink1539.xml"/><Relationship Id="rId430" Type="http://schemas.openxmlformats.org/officeDocument/2006/relationships/customXml" Target="../ink/ink1644.xml"/><Relationship Id="rId18" Type="http://schemas.openxmlformats.org/officeDocument/2006/relationships/image" Target="../media/image1410.png"/><Relationship Id="rId265" Type="http://schemas.openxmlformats.org/officeDocument/2006/relationships/customXml" Target="../ink/ink1560.xml"/><Relationship Id="rId472" Type="http://schemas.openxmlformats.org/officeDocument/2006/relationships/customXml" Target="../ink/ink1665.xml"/><Relationship Id="rId528" Type="http://schemas.openxmlformats.org/officeDocument/2006/relationships/customXml" Target="../ink/ink1693.xml"/><Relationship Id="rId125" Type="http://schemas.openxmlformats.org/officeDocument/2006/relationships/customXml" Target="../ink/ink1489.xml"/><Relationship Id="rId167" Type="http://schemas.openxmlformats.org/officeDocument/2006/relationships/customXml" Target="../ink/ink1510.xml"/><Relationship Id="rId332" Type="http://schemas.openxmlformats.org/officeDocument/2006/relationships/image" Target="../media/image1561.png"/><Relationship Id="rId374" Type="http://schemas.openxmlformats.org/officeDocument/2006/relationships/image" Target="../media/image1581.png"/><Relationship Id="rId581" Type="http://schemas.openxmlformats.org/officeDocument/2006/relationships/image" Target="../media/image1682.png"/><Relationship Id="rId71" Type="http://schemas.openxmlformats.org/officeDocument/2006/relationships/customXml" Target="../ink/ink1462.xml"/><Relationship Id="rId234" Type="http://schemas.openxmlformats.org/officeDocument/2006/relationships/image" Target="../media/image1514.png"/><Relationship Id="rId637" Type="http://schemas.openxmlformats.org/officeDocument/2006/relationships/image" Target="../media/image1710.png"/><Relationship Id="rId2" Type="http://schemas.openxmlformats.org/officeDocument/2006/relationships/image" Target="../media/image132.png"/><Relationship Id="rId29" Type="http://schemas.openxmlformats.org/officeDocument/2006/relationships/customXml" Target="../ink/ink1441.xml"/><Relationship Id="rId276" Type="http://schemas.openxmlformats.org/officeDocument/2006/relationships/image" Target="../media/image1534.png"/><Relationship Id="rId441" Type="http://schemas.openxmlformats.org/officeDocument/2006/relationships/image" Target="../media/image1612.png"/><Relationship Id="rId483" Type="http://schemas.openxmlformats.org/officeDocument/2006/relationships/image" Target="../media/image1633.png"/><Relationship Id="rId539" Type="http://schemas.openxmlformats.org/officeDocument/2006/relationships/image" Target="../media/image1661.png"/><Relationship Id="rId40" Type="http://schemas.openxmlformats.org/officeDocument/2006/relationships/image" Target="../media/image1420.png"/><Relationship Id="rId136" Type="http://schemas.openxmlformats.org/officeDocument/2006/relationships/image" Target="../media/image1467.png"/><Relationship Id="rId178" Type="http://schemas.openxmlformats.org/officeDocument/2006/relationships/image" Target="../media/image1487.png"/><Relationship Id="rId301" Type="http://schemas.openxmlformats.org/officeDocument/2006/relationships/customXml" Target="../ink/ink1578.xml"/><Relationship Id="rId343" Type="http://schemas.openxmlformats.org/officeDocument/2006/relationships/customXml" Target="../ink/ink1599.xml"/><Relationship Id="rId550" Type="http://schemas.openxmlformats.org/officeDocument/2006/relationships/customXml" Target="../ink/ink1704.xml"/><Relationship Id="rId82" Type="http://schemas.openxmlformats.org/officeDocument/2006/relationships/image" Target="../media/image1441.png"/><Relationship Id="rId203" Type="http://schemas.openxmlformats.org/officeDocument/2006/relationships/customXml" Target="../ink/ink1528.xml"/><Relationship Id="rId385" Type="http://schemas.openxmlformats.org/officeDocument/2006/relationships/customXml" Target="../ink/ink1620.xml"/><Relationship Id="rId592" Type="http://schemas.openxmlformats.org/officeDocument/2006/relationships/customXml" Target="../ink/ink1725.xml"/><Relationship Id="rId606" Type="http://schemas.openxmlformats.org/officeDocument/2006/relationships/customXml" Target="../ink/ink1732.xml"/><Relationship Id="rId245" Type="http://schemas.openxmlformats.org/officeDocument/2006/relationships/customXml" Target="../ink/ink1550.xml"/><Relationship Id="rId287" Type="http://schemas.openxmlformats.org/officeDocument/2006/relationships/customXml" Target="../ink/ink1571.xml"/><Relationship Id="rId410" Type="http://schemas.openxmlformats.org/officeDocument/2006/relationships/customXml" Target="../ink/ink1633.xml"/><Relationship Id="rId452" Type="http://schemas.openxmlformats.org/officeDocument/2006/relationships/customXml" Target="../ink/ink1655.xml"/><Relationship Id="rId494" Type="http://schemas.openxmlformats.org/officeDocument/2006/relationships/customXml" Target="../ink/ink1676.xml"/><Relationship Id="rId508" Type="http://schemas.openxmlformats.org/officeDocument/2006/relationships/customXml" Target="../ink/ink1683.xml"/><Relationship Id="rId105" Type="http://schemas.openxmlformats.org/officeDocument/2006/relationships/customXml" Target="../ink/ink1479.xml"/><Relationship Id="rId147" Type="http://schemas.openxmlformats.org/officeDocument/2006/relationships/customXml" Target="../ink/ink1500.xml"/><Relationship Id="rId312" Type="http://schemas.openxmlformats.org/officeDocument/2006/relationships/image" Target="../media/image1552.png"/><Relationship Id="rId354" Type="http://schemas.openxmlformats.org/officeDocument/2006/relationships/image" Target="../media/image1052.png"/><Relationship Id="rId51" Type="http://schemas.openxmlformats.org/officeDocument/2006/relationships/customXml" Target="../ink/ink1452.xml"/><Relationship Id="rId93" Type="http://schemas.openxmlformats.org/officeDocument/2006/relationships/customXml" Target="../ink/ink1473.xml"/><Relationship Id="rId189" Type="http://schemas.openxmlformats.org/officeDocument/2006/relationships/customXml" Target="../ink/ink1521.xml"/><Relationship Id="rId396" Type="http://schemas.openxmlformats.org/officeDocument/2006/relationships/image" Target="../media/image1591.png"/><Relationship Id="rId561" Type="http://schemas.openxmlformats.org/officeDocument/2006/relationships/image" Target="../media/image1672.png"/><Relationship Id="rId617" Type="http://schemas.openxmlformats.org/officeDocument/2006/relationships/image" Target="../media/image1700.png"/><Relationship Id="rId214" Type="http://schemas.openxmlformats.org/officeDocument/2006/relationships/image" Target="../media/image1505.png"/><Relationship Id="rId256" Type="http://schemas.openxmlformats.org/officeDocument/2006/relationships/image" Target="../media/image1524.png"/><Relationship Id="rId298" Type="http://schemas.openxmlformats.org/officeDocument/2006/relationships/image" Target="../media/image1545.png"/><Relationship Id="rId421" Type="http://schemas.openxmlformats.org/officeDocument/2006/relationships/image" Target="../media/image1603.png"/><Relationship Id="rId463" Type="http://schemas.openxmlformats.org/officeDocument/2006/relationships/image" Target="../media/image1623.png"/><Relationship Id="rId519" Type="http://schemas.openxmlformats.org/officeDocument/2006/relationships/image" Target="../media/image1651.png"/><Relationship Id="rId116" Type="http://schemas.openxmlformats.org/officeDocument/2006/relationships/image" Target="../media/image1457.png"/><Relationship Id="rId158" Type="http://schemas.openxmlformats.org/officeDocument/2006/relationships/image" Target="../media/image1477.png"/><Relationship Id="rId323" Type="http://schemas.openxmlformats.org/officeDocument/2006/relationships/customXml" Target="../ink/ink1589.xml"/><Relationship Id="rId530" Type="http://schemas.openxmlformats.org/officeDocument/2006/relationships/customXml" Target="../ink/ink1694.xml"/><Relationship Id="rId20" Type="http://schemas.openxmlformats.org/officeDocument/2006/relationships/image" Target="../media/image1411.png"/><Relationship Id="rId62" Type="http://schemas.openxmlformats.org/officeDocument/2006/relationships/image" Target="../media/image1431.png"/><Relationship Id="rId365" Type="http://schemas.openxmlformats.org/officeDocument/2006/relationships/customXml" Target="../ink/ink1610.xml"/><Relationship Id="rId572" Type="http://schemas.openxmlformats.org/officeDocument/2006/relationships/customXml" Target="../ink/ink1715.xml"/><Relationship Id="rId628" Type="http://schemas.openxmlformats.org/officeDocument/2006/relationships/customXml" Target="../ink/ink1743.xml"/><Relationship Id="rId225" Type="http://schemas.openxmlformats.org/officeDocument/2006/relationships/customXml" Target="../ink/ink1540.xml"/><Relationship Id="rId267" Type="http://schemas.openxmlformats.org/officeDocument/2006/relationships/customXml" Target="../ink/ink1561.xml"/><Relationship Id="rId432" Type="http://schemas.openxmlformats.org/officeDocument/2006/relationships/customXml" Target="../ink/ink1645.xml"/><Relationship Id="rId474" Type="http://schemas.openxmlformats.org/officeDocument/2006/relationships/customXml" Target="../ink/ink1666.xml"/><Relationship Id="rId127" Type="http://schemas.openxmlformats.org/officeDocument/2006/relationships/customXml" Target="../ink/ink1490.xml"/><Relationship Id="rId31" Type="http://schemas.openxmlformats.org/officeDocument/2006/relationships/customXml" Target="../ink/ink1442.xml"/><Relationship Id="rId73" Type="http://schemas.openxmlformats.org/officeDocument/2006/relationships/customXml" Target="../ink/ink1463.xml"/><Relationship Id="rId169" Type="http://schemas.openxmlformats.org/officeDocument/2006/relationships/customXml" Target="../ink/ink1511.xml"/><Relationship Id="rId334" Type="http://schemas.openxmlformats.org/officeDocument/2006/relationships/image" Target="../media/image1562.png"/><Relationship Id="rId376" Type="http://schemas.openxmlformats.org/officeDocument/2006/relationships/image" Target="../media/image1582.png"/><Relationship Id="rId541" Type="http://schemas.openxmlformats.org/officeDocument/2006/relationships/image" Target="../media/image1662.png"/><Relationship Id="rId583" Type="http://schemas.openxmlformats.org/officeDocument/2006/relationships/image" Target="../media/image1683.png"/><Relationship Id="rId4" Type="http://schemas.openxmlformats.org/officeDocument/2006/relationships/image" Target="../media/image1403.png"/><Relationship Id="rId180" Type="http://schemas.openxmlformats.org/officeDocument/2006/relationships/image" Target="../media/image1488.png"/><Relationship Id="rId236" Type="http://schemas.openxmlformats.org/officeDocument/2006/relationships/image" Target="../media/image1515.png"/><Relationship Id="rId278" Type="http://schemas.openxmlformats.org/officeDocument/2006/relationships/image" Target="../media/image1535.png"/><Relationship Id="rId401" Type="http://schemas.openxmlformats.org/officeDocument/2006/relationships/image" Target="../media/image1593.png"/><Relationship Id="rId443" Type="http://schemas.openxmlformats.org/officeDocument/2006/relationships/image" Target="../media/image1613.png"/><Relationship Id="rId303" Type="http://schemas.openxmlformats.org/officeDocument/2006/relationships/customXml" Target="../ink/ink1579.xml"/><Relationship Id="rId485" Type="http://schemas.openxmlformats.org/officeDocument/2006/relationships/image" Target="../media/image1634.png"/><Relationship Id="rId42" Type="http://schemas.openxmlformats.org/officeDocument/2006/relationships/image" Target="../media/image1421.png"/><Relationship Id="rId84" Type="http://schemas.openxmlformats.org/officeDocument/2006/relationships/image" Target="../media/image290.png"/><Relationship Id="rId138" Type="http://schemas.openxmlformats.org/officeDocument/2006/relationships/image" Target="../media/image209.png"/><Relationship Id="rId345" Type="http://schemas.openxmlformats.org/officeDocument/2006/relationships/customXml" Target="../ink/ink1600.xml"/><Relationship Id="rId387" Type="http://schemas.openxmlformats.org/officeDocument/2006/relationships/customXml" Target="../ink/ink1621.xml"/><Relationship Id="rId510" Type="http://schemas.openxmlformats.org/officeDocument/2006/relationships/customXml" Target="../ink/ink1684.xml"/><Relationship Id="rId552" Type="http://schemas.openxmlformats.org/officeDocument/2006/relationships/customXml" Target="../ink/ink1705.xml"/><Relationship Id="rId594" Type="http://schemas.openxmlformats.org/officeDocument/2006/relationships/customXml" Target="../ink/ink1726.xml"/><Relationship Id="rId608" Type="http://schemas.openxmlformats.org/officeDocument/2006/relationships/customXml" Target="../ink/ink1733.xml"/><Relationship Id="rId191" Type="http://schemas.openxmlformats.org/officeDocument/2006/relationships/customXml" Target="../ink/ink1522.xml"/><Relationship Id="rId205" Type="http://schemas.openxmlformats.org/officeDocument/2006/relationships/customXml" Target="../ink/ink1529.xml"/><Relationship Id="rId247" Type="http://schemas.openxmlformats.org/officeDocument/2006/relationships/customXml" Target="../ink/ink1551.xml"/><Relationship Id="rId412" Type="http://schemas.openxmlformats.org/officeDocument/2006/relationships/customXml" Target="../ink/ink1634.xml"/><Relationship Id="rId107" Type="http://schemas.openxmlformats.org/officeDocument/2006/relationships/customXml" Target="../ink/ink1480.xml"/><Relationship Id="rId289" Type="http://schemas.openxmlformats.org/officeDocument/2006/relationships/customXml" Target="../ink/ink1572.xml"/><Relationship Id="rId454" Type="http://schemas.openxmlformats.org/officeDocument/2006/relationships/customXml" Target="../ink/ink1656.xml"/><Relationship Id="rId496" Type="http://schemas.openxmlformats.org/officeDocument/2006/relationships/customXml" Target="../ink/ink1677.xml"/><Relationship Id="rId11" Type="http://schemas.openxmlformats.org/officeDocument/2006/relationships/customXml" Target="../ink/ink1432.xml"/><Relationship Id="rId53" Type="http://schemas.openxmlformats.org/officeDocument/2006/relationships/customXml" Target="../ink/ink1453.xml"/><Relationship Id="rId149" Type="http://schemas.openxmlformats.org/officeDocument/2006/relationships/customXml" Target="../ink/ink1501.xml"/><Relationship Id="rId314" Type="http://schemas.openxmlformats.org/officeDocument/2006/relationships/image" Target="../media/image1553.png"/><Relationship Id="rId356" Type="http://schemas.openxmlformats.org/officeDocument/2006/relationships/image" Target="../media/image1572.png"/><Relationship Id="rId398" Type="http://schemas.openxmlformats.org/officeDocument/2006/relationships/image" Target="../media/image1592.png"/><Relationship Id="rId521" Type="http://schemas.openxmlformats.org/officeDocument/2006/relationships/image" Target="../media/image1652.png"/><Relationship Id="rId563" Type="http://schemas.openxmlformats.org/officeDocument/2006/relationships/image" Target="../media/image1673.png"/><Relationship Id="rId619" Type="http://schemas.openxmlformats.org/officeDocument/2006/relationships/image" Target="../media/image1701.png"/><Relationship Id="rId95" Type="http://schemas.openxmlformats.org/officeDocument/2006/relationships/customXml" Target="../ink/ink1474.xml"/><Relationship Id="rId160" Type="http://schemas.openxmlformats.org/officeDocument/2006/relationships/image" Target="../media/image1478.png"/><Relationship Id="rId216" Type="http://schemas.openxmlformats.org/officeDocument/2006/relationships/image" Target="../media/image1506.png"/><Relationship Id="rId423" Type="http://schemas.openxmlformats.org/officeDocument/2006/relationships/customXml" Target="../ink/ink1640.xml"/><Relationship Id="rId258" Type="http://schemas.openxmlformats.org/officeDocument/2006/relationships/image" Target="../media/image1525.png"/><Relationship Id="rId465" Type="http://schemas.openxmlformats.org/officeDocument/2006/relationships/image" Target="../media/image1624.png"/><Relationship Id="rId630" Type="http://schemas.openxmlformats.org/officeDocument/2006/relationships/customXml" Target="../ink/ink1744.xml"/><Relationship Id="rId22" Type="http://schemas.openxmlformats.org/officeDocument/2006/relationships/image" Target="../media/image1412.png"/><Relationship Id="rId64" Type="http://schemas.openxmlformats.org/officeDocument/2006/relationships/image" Target="../media/image1432.png"/><Relationship Id="rId118" Type="http://schemas.openxmlformats.org/officeDocument/2006/relationships/image" Target="../media/image1458.png"/><Relationship Id="rId325" Type="http://schemas.openxmlformats.org/officeDocument/2006/relationships/customXml" Target="../ink/ink1590.xml"/><Relationship Id="rId367" Type="http://schemas.openxmlformats.org/officeDocument/2006/relationships/customXml" Target="../ink/ink1611.xml"/><Relationship Id="rId532" Type="http://schemas.openxmlformats.org/officeDocument/2006/relationships/customXml" Target="../ink/ink1695.xml"/><Relationship Id="rId574" Type="http://schemas.openxmlformats.org/officeDocument/2006/relationships/customXml" Target="../ink/ink1716.xml"/><Relationship Id="rId171" Type="http://schemas.openxmlformats.org/officeDocument/2006/relationships/customXml" Target="../ink/ink1512.xml"/><Relationship Id="rId227" Type="http://schemas.openxmlformats.org/officeDocument/2006/relationships/customXml" Target="../ink/ink1541.xml"/><Relationship Id="rId269" Type="http://schemas.openxmlformats.org/officeDocument/2006/relationships/customXml" Target="../ink/ink1562.xml"/><Relationship Id="rId434" Type="http://schemas.openxmlformats.org/officeDocument/2006/relationships/customXml" Target="../ink/ink1646.xml"/><Relationship Id="rId476" Type="http://schemas.openxmlformats.org/officeDocument/2006/relationships/customXml" Target="../ink/ink1667.xml"/><Relationship Id="rId33" Type="http://schemas.openxmlformats.org/officeDocument/2006/relationships/customXml" Target="../ink/ink1443.xml"/><Relationship Id="rId129" Type="http://schemas.openxmlformats.org/officeDocument/2006/relationships/customXml" Target="../ink/ink1491.xml"/><Relationship Id="rId280" Type="http://schemas.openxmlformats.org/officeDocument/2006/relationships/image" Target="../media/image1536.png"/><Relationship Id="rId336" Type="http://schemas.openxmlformats.org/officeDocument/2006/relationships/image" Target="../media/image1563.png"/><Relationship Id="rId501" Type="http://schemas.openxmlformats.org/officeDocument/2006/relationships/image" Target="../media/image1642.png"/><Relationship Id="rId543" Type="http://schemas.openxmlformats.org/officeDocument/2006/relationships/image" Target="../media/image1663.png"/><Relationship Id="rId75" Type="http://schemas.openxmlformats.org/officeDocument/2006/relationships/customXml" Target="../ink/ink1464.xml"/><Relationship Id="rId140" Type="http://schemas.openxmlformats.org/officeDocument/2006/relationships/image" Target="../media/image1468.png"/><Relationship Id="rId182" Type="http://schemas.openxmlformats.org/officeDocument/2006/relationships/image" Target="../media/image1489.png"/><Relationship Id="rId378" Type="http://schemas.openxmlformats.org/officeDocument/2006/relationships/image" Target="../media/image1583.png"/><Relationship Id="rId403" Type="http://schemas.openxmlformats.org/officeDocument/2006/relationships/image" Target="../media/image1594.png"/><Relationship Id="rId585" Type="http://schemas.openxmlformats.org/officeDocument/2006/relationships/image" Target="../media/image1684.png"/><Relationship Id="rId6" Type="http://schemas.openxmlformats.org/officeDocument/2006/relationships/image" Target="../media/image1404.png"/><Relationship Id="rId238" Type="http://schemas.openxmlformats.org/officeDocument/2006/relationships/image" Target="../media/image1516.png"/><Relationship Id="rId445" Type="http://schemas.openxmlformats.org/officeDocument/2006/relationships/image" Target="../media/image1614.png"/><Relationship Id="rId487" Type="http://schemas.openxmlformats.org/officeDocument/2006/relationships/image" Target="../media/image1635.png"/><Relationship Id="rId610" Type="http://schemas.openxmlformats.org/officeDocument/2006/relationships/customXml" Target="../ink/ink1734.xml"/><Relationship Id="rId291" Type="http://schemas.openxmlformats.org/officeDocument/2006/relationships/customXml" Target="../ink/ink1573.xml"/><Relationship Id="rId305" Type="http://schemas.openxmlformats.org/officeDocument/2006/relationships/customXml" Target="../ink/ink1580.xml"/><Relationship Id="rId347" Type="http://schemas.openxmlformats.org/officeDocument/2006/relationships/customXml" Target="../ink/ink1601.xml"/><Relationship Id="rId512" Type="http://schemas.openxmlformats.org/officeDocument/2006/relationships/customXml" Target="../ink/ink1685.xml"/><Relationship Id="rId44" Type="http://schemas.openxmlformats.org/officeDocument/2006/relationships/image" Target="../media/image1422.png"/><Relationship Id="rId86" Type="http://schemas.openxmlformats.org/officeDocument/2006/relationships/image" Target="../media/image1442.png"/><Relationship Id="rId151" Type="http://schemas.openxmlformats.org/officeDocument/2006/relationships/customXml" Target="../ink/ink1502.xml"/><Relationship Id="rId389" Type="http://schemas.openxmlformats.org/officeDocument/2006/relationships/customXml" Target="../ink/ink1622.xml"/><Relationship Id="rId554" Type="http://schemas.openxmlformats.org/officeDocument/2006/relationships/customXml" Target="../ink/ink1706.xml"/><Relationship Id="rId596" Type="http://schemas.openxmlformats.org/officeDocument/2006/relationships/customXml" Target="../ink/ink1727.xml"/><Relationship Id="rId193" Type="http://schemas.openxmlformats.org/officeDocument/2006/relationships/customXml" Target="../ink/ink1523.xml"/><Relationship Id="rId207" Type="http://schemas.openxmlformats.org/officeDocument/2006/relationships/customXml" Target="../ink/ink1530.xml"/><Relationship Id="rId249" Type="http://schemas.openxmlformats.org/officeDocument/2006/relationships/customXml" Target="../ink/ink1552.xml"/><Relationship Id="rId414" Type="http://schemas.openxmlformats.org/officeDocument/2006/relationships/customXml" Target="../ink/ink1635.xml"/><Relationship Id="rId456" Type="http://schemas.openxmlformats.org/officeDocument/2006/relationships/customXml" Target="../ink/ink1657.xml"/><Relationship Id="rId498" Type="http://schemas.openxmlformats.org/officeDocument/2006/relationships/customXml" Target="../ink/ink1678.xml"/><Relationship Id="rId621" Type="http://schemas.openxmlformats.org/officeDocument/2006/relationships/image" Target="../media/image1702.png"/><Relationship Id="rId13" Type="http://schemas.openxmlformats.org/officeDocument/2006/relationships/customXml" Target="../ink/ink1433.xml"/><Relationship Id="rId109" Type="http://schemas.openxmlformats.org/officeDocument/2006/relationships/customXml" Target="../ink/ink1481.xml"/><Relationship Id="rId260" Type="http://schemas.openxmlformats.org/officeDocument/2006/relationships/image" Target="../media/image1526.png"/><Relationship Id="rId316" Type="http://schemas.openxmlformats.org/officeDocument/2006/relationships/image" Target="../media/image210.png"/><Relationship Id="rId523" Type="http://schemas.openxmlformats.org/officeDocument/2006/relationships/image" Target="../media/image1653.png"/><Relationship Id="rId55" Type="http://schemas.openxmlformats.org/officeDocument/2006/relationships/customXml" Target="../ink/ink1454.xml"/><Relationship Id="rId97" Type="http://schemas.openxmlformats.org/officeDocument/2006/relationships/customXml" Target="../ink/ink1475.xml"/><Relationship Id="rId120" Type="http://schemas.openxmlformats.org/officeDocument/2006/relationships/image" Target="../media/image1459.png"/><Relationship Id="rId358" Type="http://schemas.openxmlformats.org/officeDocument/2006/relationships/image" Target="../media/image1573.png"/><Relationship Id="rId565" Type="http://schemas.openxmlformats.org/officeDocument/2006/relationships/image" Target="../media/image1674.png"/><Relationship Id="rId162" Type="http://schemas.openxmlformats.org/officeDocument/2006/relationships/image" Target="../media/image1479.png"/><Relationship Id="rId218" Type="http://schemas.openxmlformats.org/officeDocument/2006/relationships/image" Target="../media/image1507.png"/><Relationship Id="rId425" Type="http://schemas.openxmlformats.org/officeDocument/2006/relationships/customXml" Target="../ink/ink1641.xml"/><Relationship Id="rId467" Type="http://schemas.openxmlformats.org/officeDocument/2006/relationships/image" Target="../media/image1625.png"/><Relationship Id="rId632" Type="http://schemas.openxmlformats.org/officeDocument/2006/relationships/customXml" Target="../ink/ink1745.xml"/><Relationship Id="rId271" Type="http://schemas.openxmlformats.org/officeDocument/2006/relationships/customXml" Target="../ink/ink1563.xml"/><Relationship Id="rId24" Type="http://schemas.openxmlformats.org/officeDocument/2006/relationships/image" Target="../media/image1413.png"/><Relationship Id="rId66" Type="http://schemas.openxmlformats.org/officeDocument/2006/relationships/image" Target="../media/image1433.png"/><Relationship Id="rId131" Type="http://schemas.openxmlformats.org/officeDocument/2006/relationships/customXml" Target="../ink/ink1492.xml"/><Relationship Id="rId327" Type="http://schemas.openxmlformats.org/officeDocument/2006/relationships/customXml" Target="../ink/ink1591.xml"/><Relationship Id="rId369" Type="http://schemas.openxmlformats.org/officeDocument/2006/relationships/customXml" Target="../ink/ink1612.xml"/><Relationship Id="rId534" Type="http://schemas.openxmlformats.org/officeDocument/2006/relationships/customXml" Target="../ink/ink1696.xml"/><Relationship Id="rId576" Type="http://schemas.openxmlformats.org/officeDocument/2006/relationships/customXml" Target="../ink/ink1717.xml"/><Relationship Id="rId173" Type="http://schemas.openxmlformats.org/officeDocument/2006/relationships/customXml" Target="../ink/ink1513.xml"/><Relationship Id="rId229" Type="http://schemas.openxmlformats.org/officeDocument/2006/relationships/customXml" Target="../ink/ink1542.xml"/><Relationship Id="rId380" Type="http://schemas.openxmlformats.org/officeDocument/2006/relationships/image" Target="../media/image1584.png"/><Relationship Id="rId436" Type="http://schemas.openxmlformats.org/officeDocument/2006/relationships/customXml" Target="../ink/ink1647.xml"/><Relationship Id="rId601" Type="http://schemas.openxmlformats.org/officeDocument/2006/relationships/image" Target="../media/image1692.png"/><Relationship Id="rId240" Type="http://schemas.openxmlformats.org/officeDocument/2006/relationships/image" Target="../media/image1517.png"/><Relationship Id="rId478" Type="http://schemas.openxmlformats.org/officeDocument/2006/relationships/customXml" Target="../ink/ink1668.xml"/><Relationship Id="rId35" Type="http://schemas.openxmlformats.org/officeDocument/2006/relationships/customXml" Target="../ink/ink1444.xml"/><Relationship Id="rId77" Type="http://schemas.openxmlformats.org/officeDocument/2006/relationships/customXml" Target="../ink/ink1465.xml"/><Relationship Id="rId100" Type="http://schemas.openxmlformats.org/officeDocument/2006/relationships/image" Target="../media/image1449.png"/><Relationship Id="rId282" Type="http://schemas.openxmlformats.org/officeDocument/2006/relationships/image" Target="../media/image1537.png"/><Relationship Id="rId338" Type="http://schemas.openxmlformats.org/officeDocument/2006/relationships/image" Target="../media/image1564.png"/><Relationship Id="rId503" Type="http://schemas.openxmlformats.org/officeDocument/2006/relationships/image" Target="../media/image1643.png"/><Relationship Id="rId545" Type="http://schemas.openxmlformats.org/officeDocument/2006/relationships/image" Target="../media/image1664.png"/><Relationship Id="rId587" Type="http://schemas.openxmlformats.org/officeDocument/2006/relationships/image" Target="../media/image1685.png"/><Relationship Id="rId8" Type="http://schemas.openxmlformats.org/officeDocument/2006/relationships/image" Target="../media/image1405.png"/><Relationship Id="rId142" Type="http://schemas.openxmlformats.org/officeDocument/2006/relationships/image" Target="../media/image1469.png"/><Relationship Id="rId184" Type="http://schemas.openxmlformats.org/officeDocument/2006/relationships/image" Target="../media/image1490.png"/><Relationship Id="rId391" Type="http://schemas.openxmlformats.org/officeDocument/2006/relationships/customXml" Target="../ink/ink1623.xml"/><Relationship Id="rId405" Type="http://schemas.openxmlformats.org/officeDocument/2006/relationships/image" Target="../media/image1595.png"/><Relationship Id="rId447" Type="http://schemas.openxmlformats.org/officeDocument/2006/relationships/image" Target="../media/image1615.png"/><Relationship Id="rId612" Type="http://schemas.openxmlformats.org/officeDocument/2006/relationships/customXml" Target="../ink/ink1735.xml"/><Relationship Id="rId251" Type="http://schemas.openxmlformats.org/officeDocument/2006/relationships/customXml" Target="../ink/ink1553.xml"/><Relationship Id="rId489" Type="http://schemas.openxmlformats.org/officeDocument/2006/relationships/image" Target="../media/image1636.png"/><Relationship Id="rId46" Type="http://schemas.openxmlformats.org/officeDocument/2006/relationships/image" Target="../media/image1423.png"/><Relationship Id="rId293" Type="http://schemas.openxmlformats.org/officeDocument/2006/relationships/customXml" Target="../ink/ink1574.xml"/><Relationship Id="rId307" Type="http://schemas.openxmlformats.org/officeDocument/2006/relationships/customXml" Target="../ink/ink1581.xml"/><Relationship Id="rId349" Type="http://schemas.openxmlformats.org/officeDocument/2006/relationships/customXml" Target="../ink/ink1602.xml"/><Relationship Id="rId514" Type="http://schemas.openxmlformats.org/officeDocument/2006/relationships/customXml" Target="../ink/ink1686.xml"/><Relationship Id="rId556" Type="http://schemas.openxmlformats.org/officeDocument/2006/relationships/customXml" Target="../ink/ink1707.xml"/><Relationship Id="rId88" Type="http://schemas.openxmlformats.org/officeDocument/2006/relationships/image" Target="../media/image1443.png"/><Relationship Id="rId111" Type="http://schemas.openxmlformats.org/officeDocument/2006/relationships/customXml" Target="../ink/ink1482.xml"/><Relationship Id="rId153" Type="http://schemas.openxmlformats.org/officeDocument/2006/relationships/customXml" Target="../ink/ink1503.xml"/><Relationship Id="rId195" Type="http://schemas.openxmlformats.org/officeDocument/2006/relationships/customXml" Target="../ink/ink1524.xml"/><Relationship Id="rId209" Type="http://schemas.openxmlformats.org/officeDocument/2006/relationships/customXml" Target="../ink/ink1531.xml"/><Relationship Id="rId360" Type="http://schemas.openxmlformats.org/officeDocument/2006/relationships/image" Target="../media/image1574.png"/><Relationship Id="rId416" Type="http://schemas.openxmlformats.org/officeDocument/2006/relationships/customXml" Target="../ink/ink1636.xml"/><Relationship Id="rId598" Type="http://schemas.openxmlformats.org/officeDocument/2006/relationships/customXml" Target="../ink/ink1728.xml"/><Relationship Id="rId220" Type="http://schemas.openxmlformats.org/officeDocument/2006/relationships/customXml" Target="../ink/ink1537.xml"/><Relationship Id="rId458" Type="http://schemas.openxmlformats.org/officeDocument/2006/relationships/customXml" Target="../ink/ink1658.xml"/><Relationship Id="rId623" Type="http://schemas.openxmlformats.org/officeDocument/2006/relationships/image" Target="../media/image1703.png"/><Relationship Id="rId15" Type="http://schemas.openxmlformats.org/officeDocument/2006/relationships/customXml" Target="../ink/ink1434.xml"/><Relationship Id="rId57" Type="http://schemas.openxmlformats.org/officeDocument/2006/relationships/customXml" Target="../ink/ink1455.xml"/><Relationship Id="rId262" Type="http://schemas.openxmlformats.org/officeDocument/2006/relationships/image" Target="../media/image1527.png"/><Relationship Id="rId318" Type="http://schemas.openxmlformats.org/officeDocument/2006/relationships/image" Target="../media/image1554.png"/><Relationship Id="rId525" Type="http://schemas.openxmlformats.org/officeDocument/2006/relationships/image" Target="../media/image1654.png"/><Relationship Id="rId567" Type="http://schemas.openxmlformats.org/officeDocument/2006/relationships/image" Target="../media/image1675.png"/><Relationship Id="rId99" Type="http://schemas.openxmlformats.org/officeDocument/2006/relationships/customXml" Target="../ink/ink1476.xml"/><Relationship Id="rId122" Type="http://schemas.openxmlformats.org/officeDocument/2006/relationships/image" Target="../media/image1460.png"/><Relationship Id="rId164" Type="http://schemas.openxmlformats.org/officeDocument/2006/relationships/image" Target="../media/image1480.png"/><Relationship Id="rId371" Type="http://schemas.openxmlformats.org/officeDocument/2006/relationships/customXml" Target="../ink/ink1613.xml"/><Relationship Id="rId427" Type="http://schemas.openxmlformats.org/officeDocument/2006/relationships/image" Target="../media/image1605.png"/><Relationship Id="rId469" Type="http://schemas.openxmlformats.org/officeDocument/2006/relationships/image" Target="../media/image1626.png"/><Relationship Id="rId634" Type="http://schemas.openxmlformats.org/officeDocument/2006/relationships/customXml" Target="../ink/ink1746.xml"/><Relationship Id="rId26" Type="http://schemas.openxmlformats.org/officeDocument/2006/relationships/image" Target="../media/image1414.png"/><Relationship Id="rId231" Type="http://schemas.openxmlformats.org/officeDocument/2006/relationships/customXml" Target="../ink/ink1543.xml"/><Relationship Id="rId273" Type="http://schemas.openxmlformats.org/officeDocument/2006/relationships/customXml" Target="../ink/ink1564.xml"/><Relationship Id="rId329" Type="http://schemas.openxmlformats.org/officeDocument/2006/relationships/customXml" Target="../ink/ink1592.xml"/><Relationship Id="rId480" Type="http://schemas.openxmlformats.org/officeDocument/2006/relationships/customXml" Target="../ink/ink1669.xml"/><Relationship Id="rId536" Type="http://schemas.openxmlformats.org/officeDocument/2006/relationships/customXml" Target="../ink/ink1697.xml"/><Relationship Id="rId68" Type="http://schemas.openxmlformats.org/officeDocument/2006/relationships/image" Target="../media/image1434.png"/><Relationship Id="rId133" Type="http://schemas.openxmlformats.org/officeDocument/2006/relationships/customXml" Target="../ink/ink1493.xml"/><Relationship Id="rId175" Type="http://schemas.openxmlformats.org/officeDocument/2006/relationships/customXml" Target="../ink/ink1514.xml"/><Relationship Id="rId340" Type="http://schemas.openxmlformats.org/officeDocument/2006/relationships/image" Target="../media/image1565.png"/><Relationship Id="rId578" Type="http://schemas.openxmlformats.org/officeDocument/2006/relationships/customXml" Target="../ink/ink1718.xml"/><Relationship Id="rId200" Type="http://schemas.openxmlformats.org/officeDocument/2006/relationships/image" Target="../media/image1498.png"/><Relationship Id="rId382" Type="http://schemas.openxmlformats.org/officeDocument/2006/relationships/image" Target="../media/image1585.png"/><Relationship Id="rId438" Type="http://schemas.openxmlformats.org/officeDocument/2006/relationships/customXml" Target="../ink/ink1648.xml"/><Relationship Id="rId603" Type="http://schemas.openxmlformats.org/officeDocument/2006/relationships/image" Target="../media/image1693.png"/><Relationship Id="rId242" Type="http://schemas.openxmlformats.org/officeDocument/2006/relationships/image" Target="../media/image1518.png"/><Relationship Id="rId284" Type="http://schemas.openxmlformats.org/officeDocument/2006/relationships/image" Target="../media/image1538.png"/><Relationship Id="rId491" Type="http://schemas.openxmlformats.org/officeDocument/2006/relationships/image" Target="../media/image1637.png"/><Relationship Id="rId505" Type="http://schemas.openxmlformats.org/officeDocument/2006/relationships/image" Target="../media/image1644.png"/><Relationship Id="rId37" Type="http://schemas.openxmlformats.org/officeDocument/2006/relationships/customXml" Target="../ink/ink1445.xml"/><Relationship Id="rId79" Type="http://schemas.openxmlformats.org/officeDocument/2006/relationships/customXml" Target="../ink/ink1466.xml"/><Relationship Id="rId102" Type="http://schemas.openxmlformats.org/officeDocument/2006/relationships/image" Target="../media/image1450.png"/><Relationship Id="rId144" Type="http://schemas.openxmlformats.org/officeDocument/2006/relationships/image" Target="../media/image1470.png"/><Relationship Id="rId547" Type="http://schemas.openxmlformats.org/officeDocument/2006/relationships/image" Target="../media/image1665.png"/><Relationship Id="rId589" Type="http://schemas.openxmlformats.org/officeDocument/2006/relationships/image" Target="../media/image1686.png"/><Relationship Id="rId90" Type="http://schemas.openxmlformats.org/officeDocument/2006/relationships/image" Target="../media/image1444.png"/><Relationship Id="rId186" Type="http://schemas.openxmlformats.org/officeDocument/2006/relationships/image" Target="../media/image1491.png"/><Relationship Id="rId351" Type="http://schemas.openxmlformats.org/officeDocument/2006/relationships/customXml" Target="../ink/ink1603.xml"/><Relationship Id="rId393" Type="http://schemas.openxmlformats.org/officeDocument/2006/relationships/customXml" Target="../ink/ink1624.xml"/><Relationship Id="rId407" Type="http://schemas.openxmlformats.org/officeDocument/2006/relationships/image" Target="../media/image1596.png"/><Relationship Id="rId449" Type="http://schemas.openxmlformats.org/officeDocument/2006/relationships/image" Target="../media/image1616.png"/><Relationship Id="rId614" Type="http://schemas.openxmlformats.org/officeDocument/2006/relationships/customXml" Target="../ink/ink1736.xml"/><Relationship Id="rId211" Type="http://schemas.openxmlformats.org/officeDocument/2006/relationships/customXml" Target="../ink/ink1532.xml"/><Relationship Id="rId253" Type="http://schemas.openxmlformats.org/officeDocument/2006/relationships/customXml" Target="../ink/ink1554.xml"/><Relationship Id="rId295" Type="http://schemas.openxmlformats.org/officeDocument/2006/relationships/customXml" Target="../ink/ink1575.xml"/><Relationship Id="rId309" Type="http://schemas.openxmlformats.org/officeDocument/2006/relationships/customXml" Target="../ink/ink1582.xml"/><Relationship Id="rId460" Type="http://schemas.openxmlformats.org/officeDocument/2006/relationships/customXml" Target="../ink/ink1659.xml"/><Relationship Id="rId516" Type="http://schemas.openxmlformats.org/officeDocument/2006/relationships/customXml" Target="../ink/ink1687.xml"/><Relationship Id="rId48" Type="http://schemas.openxmlformats.org/officeDocument/2006/relationships/image" Target="../media/image1424.png"/><Relationship Id="rId113" Type="http://schemas.openxmlformats.org/officeDocument/2006/relationships/customXml" Target="../ink/ink1483.xml"/><Relationship Id="rId320" Type="http://schemas.openxmlformats.org/officeDocument/2006/relationships/image" Target="../media/image1555.png"/><Relationship Id="rId558" Type="http://schemas.openxmlformats.org/officeDocument/2006/relationships/customXml" Target="../ink/ink1708.xml"/><Relationship Id="rId155" Type="http://schemas.openxmlformats.org/officeDocument/2006/relationships/customXml" Target="../ink/ink1504.xml"/><Relationship Id="rId197" Type="http://schemas.openxmlformats.org/officeDocument/2006/relationships/customXml" Target="../ink/ink1525.xml"/><Relationship Id="rId362" Type="http://schemas.openxmlformats.org/officeDocument/2006/relationships/image" Target="../media/image1575.png"/><Relationship Id="rId418" Type="http://schemas.openxmlformats.org/officeDocument/2006/relationships/customXml" Target="../ink/ink1637.xml"/><Relationship Id="rId625" Type="http://schemas.openxmlformats.org/officeDocument/2006/relationships/image" Target="../media/image1704.png"/><Relationship Id="rId222" Type="http://schemas.openxmlformats.org/officeDocument/2006/relationships/image" Target="../media/image1508.png"/><Relationship Id="rId264" Type="http://schemas.openxmlformats.org/officeDocument/2006/relationships/image" Target="../media/image1528.png"/><Relationship Id="rId471" Type="http://schemas.openxmlformats.org/officeDocument/2006/relationships/image" Target="../media/image1627.png"/><Relationship Id="rId17" Type="http://schemas.openxmlformats.org/officeDocument/2006/relationships/customXml" Target="../ink/ink1435.xml"/><Relationship Id="rId59" Type="http://schemas.openxmlformats.org/officeDocument/2006/relationships/customXml" Target="../ink/ink1456.xml"/><Relationship Id="rId124" Type="http://schemas.openxmlformats.org/officeDocument/2006/relationships/image" Target="../media/image1461.png"/><Relationship Id="rId527" Type="http://schemas.openxmlformats.org/officeDocument/2006/relationships/image" Target="../media/image1655.png"/><Relationship Id="rId569" Type="http://schemas.openxmlformats.org/officeDocument/2006/relationships/image" Target="../media/image1676.png"/><Relationship Id="rId70" Type="http://schemas.openxmlformats.org/officeDocument/2006/relationships/image" Target="../media/image1435.png"/><Relationship Id="rId166" Type="http://schemas.openxmlformats.org/officeDocument/2006/relationships/image" Target="../media/image1481.png"/><Relationship Id="rId331" Type="http://schemas.openxmlformats.org/officeDocument/2006/relationships/customXml" Target="../ink/ink1593.xml"/><Relationship Id="rId373" Type="http://schemas.openxmlformats.org/officeDocument/2006/relationships/customXml" Target="../ink/ink1614.xml"/><Relationship Id="rId429" Type="http://schemas.openxmlformats.org/officeDocument/2006/relationships/image" Target="../media/image1606.png"/><Relationship Id="rId580" Type="http://schemas.openxmlformats.org/officeDocument/2006/relationships/customXml" Target="../ink/ink1719.xml"/><Relationship Id="rId636" Type="http://schemas.openxmlformats.org/officeDocument/2006/relationships/customXml" Target="../ink/ink1747.xml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1544.xml"/><Relationship Id="rId440" Type="http://schemas.openxmlformats.org/officeDocument/2006/relationships/customXml" Target="../ink/ink1649.xml"/><Relationship Id="rId28" Type="http://schemas.openxmlformats.org/officeDocument/2006/relationships/image" Target="../media/image1415.png"/><Relationship Id="rId275" Type="http://schemas.openxmlformats.org/officeDocument/2006/relationships/customXml" Target="../ink/ink1565.xml"/><Relationship Id="rId300" Type="http://schemas.openxmlformats.org/officeDocument/2006/relationships/image" Target="../media/image1546.png"/><Relationship Id="rId482" Type="http://schemas.openxmlformats.org/officeDocument/2006/relationships/customXml" Target="../ink/ink1670.xml"/><Relationship Id="rId538" Type="http://schemas.openxmlformats.org/officeDocument/2006/relationships/customXml" Target="../ink/ink1698.xml"/><Relationship Id="rId81" Type="http://schemas.openxmlformats.org/officeDocument/2006/relationships/customXml" Target="../ink/ink1467.xml"/><Relationship Id="rId135" Type="http://schemas.openxmlformats.org/officeDocument/2006/relationships/customXml" Target="../ink/ink1494.xml"/><Relationship Id="rId177" Type="http://schemas.openxmlformats.org/officeDocument/2006/relationships/customXml" Target="../ink/ink1515.xml"/><Relationship Id="rId342" Type="http://schemas.openxmlformats.org/officeDocument/2006/relationships/image" Target="../media/image1566.png"/><Relationship Id="rId384" Type="http://schemas.openxmlformats.org/officeDocument/2006/relationships/image" Target="../media/image1586.png"/><Relationship Id="rId591" Type="http://schemas.openxmlformats.org/officeDocument/2006/relationships/image" Target="../media/image1687.png"/><Relationship Id="rId605" Type="http://schemas.openxmlformats.org/officeDocument/2006/relationships/image" Target="../media/image1694.png"/><Relationship Id="rId202" Type="http://schemas.openxmlformats.org/officeDocument/2006/relationships/image" Target="../media/image1499.png"/><Relationship Id="rId244" Type="http://schemas.openxmlformats.org/officeDocument/2006/relationships/image" Target="../media/image1519.png"/><Relationship Id="rId39" Type="http://schemas.openxmlformats.org/officeDocument/2006/relationships/customXml" Target="../ink/ink1446.xml"/><Relationship Id="rId286" Type="http://schemas.openxmlformats.org/officeDocument/2006/relationships/image" Target="../media/image1539.png"/><Relationship Id="rId451" Type="http://schemas.openxmlformats.org/officeDocument/2006/relationships/image" Target="../media/image1617.png"/><Relationship Id="rId493" Type="http://schemas.openxmlformats.org/officeDocument/2006/relationships/image" Target="../media/image1638.png"/><Relationship Id="rId507" Type="http://schemas.openxmlformats.org/officeDocument/2006/relationships/image" Target="../media/image1645.png"/><Relationship Id="rId549" Type="http://schemas.openxmlformats.org/officeDocument/2006/relationships/image" Target="../media/image1666.png"/><Relationship Id="rId50" Type="http://schemas.openxmlformats.org/officeDocument/2006/relationships/image" Target="../media/image1425.png"/><Relationship Id="rId104" Type="http://schemas.openxmlformats.org/officeDocument/2006/relationships/image" Target="../media/image1451.png"/><Relationship Id="rId146" Type="http://schemas.openxmlformats.org/officeDocument/2006/relationships/image" Target="../media/image1471.png"/><Relationship Id="rId188" Type="http://schemas.openxmlformats.org/officeDocument/2006/relationships/image" Target="../media/image1492.png"/><Relationship Id="rId311" Type="http://schemas.openxmlformats.org/officeDocument/2006/relationships/customXml" Target="../ink/ink1583.xml"/><Relationship Id="rId353" Type="http://schemas.openxmlformats.org/officeDocument/2006/relationships/customXml" Target="../ink/ink1604.xml"/><Relationship Id="rId395" Type="http://schemas.openxmlformats.org/officeDocument/2006/relationships/customXml" Target="../ink/ink1625.xml"/><Relationship Id="rId409" Type="http://schemas.openxmlformats.org/officeDocument/2006/relationships/image" Target="../media/image1597.png"/><Relationship Id="rId560" Type="http://schemas.openxmlformats.org/officeDocument/2006/relationships/customXml" Target="../ink/ink1709.xml"/><Relationship Id="rId92" Type="http://schemas.openxmlformats.org/officeDocument/2006/relationships/image" Target="../media/image1445.png"/><Relationship Id="rId213" Type="http://schemas.openxmlformats.org/officeDocument/2006/relationships/customXml" Target="../ink/ink1533.xml"/><Relationship Id="rId420" Type="http://schemas.openxmlformats.org/officeDocument/2006/relationships/customXml" Target="../ink/ink1638.xml"/><Relationship Id="rId616" Type="http://schemas.openxmlformats.org/officeDocument/2006/relationships/customXml" Target="../ink/ink1737.xml"/><Relationship Id="rId255" Type="http://schemas.openxmlformats.org/officeDocument/2006/relationships/customXml" Target="../ink/ink1555.xml"/><Relationship Id="rId297" Type="http://schemas.openxmlformats.org/officeDocument/2006/relationships/customXml" Target="../ink/ink1576.xml"/><Relationship Id="rId462" Type="http://schemas.openxmlformats.org/officeDocument/2006/relationships/customXml" Target="../ink/ink1660.xml"/><Relationship Id="rId518" Type="http://schemas.openxmlformats.org/officeDocument/2006/relationships/customXml" Target="../ink/ink1688.xml"/><Relationship Id="rId115" Type="http://schemas.openxmlformats.org/officeDocument/2006/relationships/customXml" Target="../ink/ink1484.xml"/><Relationship Id="rId157" Type="http://schemas.openxmlformats.org/officeDocument/2006/relationships/customXml" Target="../ink/ink1505.xml"/><Relationship Id="rId322" Type="http://schemas.openxmlformats.org/officeDocument/2006/relationships/image" Target="../media/image1556.png"/><Relationship Id="rId364" Type="http://schemas.openxmlformats.org/officeDocument/2006/relationships/image" Target="../media/image1576.png"/><Relationship Id="rId61" Type="http://schemas.openxmlformats.org/officeDocument/2006/relationships/customXml" Target="../ink/ink1457.xml"/><Relationship Id="rId199" Type="http://schemas.openxmlformats.org/officeDocument/2006/relationships/customXml" Target="../ink/ink1526.xml"/><Relationship Id="rId571" Type="http://schemas.openxmlformats.org/officeDocument/2006/relationships/image" Target="../media/image1677.png"/><Relationship Id="rId627" Type="http://schemas.openxmlformats.org/officeDocument/2006/relationships/image" Target="../media/image1705.png"/><Relationship Id="rId19" Type="http://schemas.openxmlformats.org/officeDocument/2006/relationships/customXml" Target="../ink/ink1436.xml"/><Relationship Id="rId224" Type="http://schemas.openxmlformats.org/officeDocument/2006/relationships/image" Target="../media/image1509.png"/><Relationship Id="rId266" Type="http://schemas.openxmlformats.org/officeDocument/2006/relationships/image" Target="../media/image1529.png"/><Relationship Id="rId431" Type="http://schemas.openxmlformats.org/officeDocument/2006/relationships/image" Target="../media/image1607.png"/><Relationship Id="rId473" Type="http://schemas.openxmlformats.org/officeDocument/2006/relationships/image" Target="../media/image1628.png"/><Relationship Id="rId529" Type="http://schemas.openxmlformats.org/officeDocument/2006/relationships/image" Target="../media/image1656.png"/><Relationship Id="rId30" Type="http://schemas.openxmlformats.org/officeDocument/2006/relationships/image" Target="../media/image1416.png"/><Relationship Id="rId126" Type="http://schemas.openxmlformats.org/officeDocument/2006/relationships/image" Target="../media/image1462.png"/><Relationship Id="rId168" Type="http://schemas.openxmlformats.org/officeDocument/2006/relationships/image" Target="../media/image1482.png"/><Relationship Id="rId333" Type="http://schemas.openxmlformats.org/officeDocument/2006/relationships/customXml" Target="../ink/ink1594.xml"/><Relationship Id="rId540" Type="http://schemas.openxmlformats.org/officeDocument/2006/relationships/customXml" Target="../ink/ink1699.xml"/><Relationship Id="rId72" Type="http://schemas.openxmlformats.org/officeDocument/2006/relationships/image" Target="../media/image1436.png"/><Relationship Id="rId375" Type="http://schemas.openxmlformats.org/officeDocument/2006/relationships/customXml" Target="../ink/ink1615.xml"/><Relationship Id="rId582" Type="http://schemas.openxmlformats.org/officeDocument/2006/relationships/customXml" Target="../ink/ink1720.xml"/><Relationship Id="rId3" Type="http://schemas.openxmlformats.org/officeDocument/2006/relationships/customXml" Target="../ink/ink1428.xml"/><Relationship Id="rId235" Type="http://schemas.openxmlformats.org/officeDocument/2006/relationships/customXml" Target="../ink/ink1545.xml"/><Relationship Id="rId277" Type="http://schemas.openxmlformats.org/officeDocument/2006/relationships/customXml" Target="../ink/ink1566.xml"/><Relationship Id="rId400" Type="http://schemas.openxmlformats.org/officeDocument/2006/relationships/customXml" Target="../ink/ink1628.xml"/><Relationship Id="rId442" Type="http://schemas.openxmlformats.org/officeDocument/2006/relationships/customXml" Target="../ink/ink1650.xml"/><Relationship Id="rId484" Type="http://schemas.openxmlformats.org/officeDocument/2006/relationships/customXml" Target="../ink/ink1671.xml"/><Relationship Id="rId137" Type="http://schemas.openxmlformats.org/officeDocument/2006/relationships/customXml" Target="../ink/ink1495.xml"/><Relationship Id="rId302" Type="http://schemas.openxmlformats.org/officeDocument/2006/relationships/image" Target="../media/image1547.png"/><Relationship Id="rId344" Type="http://schemas.openxmlformats.org/officeDocument/2006/relationships/image" Target="../media/image1567.png"/><Relationship Id="rId41" Type="http://schemas.openxmlformats.org/officeDocument/2006/relationships/customXml" Target="../ink/ink1447.xml"/><Relationship Id="rId83" Type="http://schemas.openxmlformats.org/officeDocument/2006/relationships/customXml" Target="../ink/ink1468.xml"/><Relationship Id="rId179" Type="http://schemas.openxmlformats.org/officeDocument/2006/relationships/customXml" Target="../ink/ink1516.xml"/><Relationship Id="rId386" Type="http://schemas.openxmlformats.org/officeDocument/2006/relationships/image" Target="../media/image1587.png"/><Relationship Id="rId551" Type="http://schemas.openxmlformats.org/officeDocument/2006/relationships/image" Target="../media/image1667.png"/><Relationship Id="rId593" Type="http://schemas.openxmlformats.org/officeDocument/2006/relationships/image" Target="../media/image1688.png"/><Relationship Id="rId607" Type="http://schemas.openxmlformats.org/officeDocument/2006/relationships/image" Target="../media/image1695.png"/><Relationship Id="rId190" Type="http://schemas.openxmlformats.org/officeDocument/2006/relationships/image" Target="../media/image1493.png"/><Relationship Id="rId204" Type="http://schemas.openxmlformats.org/officeDocument/2006/relationships/image" Target="../media/image1500.png"/><Relationship Id="rId246" Type="http://schemas.openxmlformats.org/officeDocument/2006/relationships/image" Target="../media/image1520.png"/><Relationship Id="rId288" Type="http://schemas.openxmlformats.org/officeDocument/2006/relationships/image" Target="../media/image1540.png"/><Relationship Id="rId411" Type="http://schemas.openxmlformats.org/officeDocument/2006/relationships/image" Target="../media/image1598.png"/><Relationship Id="rId453" Type="http://schemas.openxmlformats.org/officeDocument/2006/relationships/image" Target="../media/image1618.png"/><Relationship Id="rId509" Type="http://schemas.openxmlformats.org/officeDocument/2006/relationships/image" Target="../media/image1646.png"/><Relationship Id="rId106" Type="http://schemas.openxmlformats.org/officeDocument/2006/relationships/image" Target="../media/image1452.png"/><Relationship Id="rId313" Type="http://schemas.openxmlformats.org/officeDocument/2006/relationships/customXml" Target="../ink/ink1584.xml"/><Relationship Id="rId495" Type="http://schemas.openxmlformats.org/officeDocument/2006/relationships/image" Target="../media/image1639.png"/><Relationship Id="rId10" Type="http://schemas.openxmlformats.org/officeDocument/2006/relationships/image" Target="../media/image1406.png"/><Relationship Id="rId52" Type="http://schemas.openxmlformats.org/officeDocument/2006/relationships/image" Target="../media/image1426.png"/><Relationship Id="rId94" Type="http://schemas.openxmlformats.org/officeDocument/2006/relationships/image" Target="../media/image1446.png"/><Relationship Id="rId148" Type="http://schemas.openxmlformats.org/officeDocument/2006/relationships/image" Target="../media/image1472.png"/><Relationship Id="rId355" Type="http://schemas.openxmlformats.org/officeDocument/2006/relationships/customXml" Target="../ink/ink1605.xml"/><Relationship Id="rId397" Type="http://schemas.openxmlformats.org/officeDocument/2006/relationships/customXml" Target="../ink/ink1626.xml"/><Relationship Id="rId520" Type="http://schemas.openxmlformats.org/officeDocument/2006/relationships/customXml" Target="../ink/ink1689.xml"/><Relationship Id="rId562" Type="http://schemas.openxmlformats.org/officeDocument/2006/relationships/customXml" Target="../ink/ink1710.xml"/><Relationship Id="rId618" Type="http://schemas.openxmlformats.org/officeDocument/2006/relationships/customXml" Target="../ink/ink1738.xml"/><Relationship Id="rId215" Type="http://schemas.openxmlformats.org/officeDocument/2006/relationships/customXml" Target="../ink/ink1534.xml"/><Relationship Id="rId257" Type="http://schemas.openxmlformats.org/officeDocument/2006/relationships/customXml" Target="../ink/ink1556.xml"/><Relationship Id="rId422" Type="http://schemas.openxmlformats.org/officeDocument/2006/relationships/customXml" Target="../ink/ink1639.xml"/><Relationship Id="rId464" Type="http://schemas.openxmlformats.org/officeDocument/2006/relationships/customXml" Target="../ink/ink1661.xml"/><Relationship Id="rId299" Type="http://schemas.openxmlformats.org/officeDocument/2006/relationships/customXml" Target="../ink/ink1577.xml"/><Relationship Id="rId63" Type="http://schemas.openxmlformats.org/officeDocument/2006/relationships/customXml" Target="../ink/ink1458.xml"/><Relationship Id="rId159" Type="http://schemas.openxmlformats.org/officeDocument/2006/relationships/customXml" Target="../ink/ink1506.xml"/><Relationship Id="rId366" Type="http://schemas.openxmlformats.org/officeDocument/2006/relationships/image" Target="../media/image1577.png"/><Relationship Id="rId573" Type="http://schemas.openxmlformats.org/officeDocument/2006/relationships/image" Target="../media/image1678.png"/><Relationship Id="rId226" Type="http://schemas.openxmlformats.org/officeDocument/2006/relationships/image" Target="../media/image1510.png"/><Relationship Id="rId433" Type="http://schemas.openxmlformats.org/officeDocument/2006/relationships/image" Target="../media/image1608.png"/><Relationship Id="rId74" Type="http://schemas.openxmlformats.org/officeDocument/2006/relationships/image" Target="../media/image1437.png"/><Relationship Id="rId377" Type="http://schemas.openxmlformats.org/officeDocument/2006/relationships/customXml" Target="../ink/ink1616.xml"/><Relationship Id="rId500" Type="http://schemas.openxmlformats.org/officeDocument/2006/relationships/customXml" Target="../ink/ink1679.xml"/><Relationship Id="rId584" Type="http://schemas.openxmlformats.org/officeDocument/2006/relationships/customXml" Target="../ink/ink1721.xml"/><Relationship Id="rId5" Type="http://schemas.openxmlformats.org/officeDocument/2006/relationships/customXml" Target="../ink/ink1429.xml"/><Relationship Id="rId237" Type="http://schemas.openxmlformats.org/officeDocument/2006/relationships/customXml" Target="../ink/ink1546.xml"/><Relationship Id="rId444" Type="http://schemas.openxmlformats.org/officeDocument/2006/relationships/customXml" Target="../ink/ink1651.xml"/><Relationship Id="rId290" Type="http://schemas.openxmlformats.org/officeDocument/2006/relationships/image" Target="../media/image1541.png"/><Relationship Id="rId304" Type="http://schemas.openxmlformats.org/officeDocument/2006/relationships/image" Target="../media/image1548.png"/><Relationship Id="rId388" Type="http://schemas.openxmlformats.org/officeDocument/2006/relationships/image" Target="../media/image1588.png"/><Relationship Id="rId511" Type="http://schemas.openxmlformats.org/officeDocument/2006/relationships/image" Target="../media/image1647.png"/><Relationship Id="rId609" Type="http://schemas.openxmlformats.org/officeDocument/2006/relationships/image" Target="../media/image1696.png"/><Relationship Id="rId85" Type="http://schemas.openxmlformats.org/officeDocument/2006/relationships/customXml" Target="../ink/ink1469.xml"/><Relationship Id="rId150" Type="http://schemas.openxmlformats.org/officeDocument/2006/relationships/image" Target="../media/image1473.png"/><Relationship Id="rId595" Type="http://schemas.openxmlformats.org/officeDocument/2006/relationships/image" Target="../media/image1689.png"/><Relationship Id="rId248" Type="http://schemas.openxmlformats.org/officeDocument/2006/relationships/image" Target="../media/image1521.png"/><Relationship Id="rId455" Type="http://schemas.openxmlformats.org/officeDocument/2006/relationships/image" Target="../media/image1619.png"/><Relationship Id="rId12" Type="http://schemas.openxmlformats.org/officeDocument/2006/relationships/image" Target="../media/image1407.png"/><Relationship Id="rId108" Type="http://schemas.openxmlformats.org/officeDocument/2006/relationships/image" Target="../media/image1453.png"/><Relationship Id="rId315" Type="http://schemas.openxmlformats.org/officeDocument/2006/relationships/customXml" Target="../ink/ink1585.xml"/><Relationship Id="rId522" Type="http://schemas.openxmlformats.org/officeDocument/2006/relationships/customXml" Target="../ink/ink1690.xml"/><Relationship Id="rId96" Type="http://schemas.openxmlformats.org/officeDocument/2006/relationships/image" Target="../media/image1447.png"/><Relationship Id="rId161" Type="http://schemas.openxmlformats.org/officeDocument/2006/relationships/customXml" Target="../ink/ink1507.xml"/><Relationship Id="rId399" Type="http://schemas.openxmlformats.org/officeDocument/2006/relationships/customXml" Target="../ink/ink1627.xml"/><Relationship Id="rId259" Type="http://schemas.openxmlformats.org/officeDocument/2006/relationships/customXml" Target="../ink/ink1557.xml"/><Relationship Id="rId466" Type="http://schemas.openxmlformats.org/officeDocument/2006/relationships/customXml" Target="../ink/ink1662.xml"/><Relationship Id="rId23" Type="http://schemas.openxmlformats.org/officeDocument/2006/relationships/customXml" Target="../ink/ink1438.xml"/><Relationship Id="rId119" Type="http://schemas.openxmlformats.org/officeDocument/2006/relationships/customXml" Target="../ink/ink1486.xml"/><Relationship Id="rId326" Type="http://schemas.openxmlformats.org/officeDocument/2006/relationships/image" Target="../media/image1558.png"/><Relationship Id="rId533" Type="http://schemas.openxmlformats.org/officeDocument/2006/relationships/image" Target="../media/image1658.png"/><Relationship Id="rId172" Type="http://schemas.openxmlformats.org/officeDocument/2006/relationships/image" Target="../media/image1484.png"/><Relationship Id="rId477" Type="http://schemas.openxmlformats.org/officeDocument/2006/relationships/image" Target="../media/image1630.png"/><Relationship Id="rId600" Type="http://schemas.openxmlformats.org/officeDocument/2006/relationships/customXml" Target="../ink/ink1729.xml"/><Relationship Id="rId337" Type="http://schemas.openxmlformats.org/officeDocument/2006/relationships/customXml" Target="../ink/ink1596.xml"/><Relationship Id="rId34" Type="http://schemas.openxmlformats.org/officeDocument/2006/relationships/image" Target="../media/image1331.png"/><Relationship Id="rId544" Type="http://schemas.openxmlformats.org/officeDocument/2006/relationships/customXml" Target="../ink/ink1701.xml"/><Relationship Id="rId183" Type="http://schemas.openxmlformats.org/officeDocument/2006/relationships/customXml" Target="../ink/ink1518.xml"/><Relationship Id="rId390" Type="http://schemas.openxmlformats.org/officeDocument/2006/relationships/image" Target="../media/image316.png"/><Relationship Id="rId404" Type="http://schemas.openxmlformats.org/officeDocument/2006/relationships/customXml" Target="../ink/ink1630.xml"/><Relationship Id="rId611" Type="http://schemas.openxmlformats.org/officeDocument/2006/relationships/image" Target="../media/image1697.png"/><Relationship Id="rId250" Type="http://schemas.openxmlformats.org/officeDocument/2006/relationships/image" Target="../media/image932.png"/><Relationship Id="rId488" Type="http://schemas.openxmlformats.org/officeDocument/2006/relationships/customXml" Target="../ink/ink1673.xml"/><Relationship Id="rId45" Type="http://schemas.openxmlformats.org/officeDocument/2006/relationships/customXml" Target="../ink/ink1449.xml"/><Relationship Id="rId110" Type="http://schemas.openxmlformats.org/officeDocument/2006/relationships/image" Target="../media/image1454.png"/><Relationship Id="rId348" Type="http://schemas.openxmlformats.org/officeDocument/2006/relationships/image" Target="../media/image1569.png"/><Relationship Id="rId555" Type="http://schemas.openxmlformats.org/officeDocument/2006/relationships/image" Target="../media/image1669.png"/><Relationship Id="rId194" Type="http://schemas.openxmlformats.org/officeDocument/2006/relationships/image" Target="../media/image1495.png"/><Relationship Id="rId208" Type="http://schemas.openxmlformats.org/officeDocument/2006/relationships/image" Target="../media/image1502.png"/><Relationship Id="rId415" Type="http://schemas.openxmlformats.org/officeDocument/2006/relationships/image" Target="../media/image1600.png"/><Relationship Id="rId622" Type="http://schemas.openxmlformats.org/officeDocument/2006/relationships/customXml" Target="../ink/ink1740.xml"/><Relationship Id="rId261" Type="http://schemas.openxmlformats.org/officeDocument/2006/relationships/customXml" Target="../ink/ink1558.xml"/><Relationship Id="rId499" Type="http://schemas.openxmlformats.org/officeDocument/2006/relationships/image" Target="../media/image1641.png"/><Relationship Id="rId56" Type="http://schemas.openxmlformats.org/officeDocument/2006/relationships/image" Target="../media/image1428.png"/><Relationship Id="rId359" Type="http://schemas.openxmlformats.org/officeDocument/2006/relationships/customXml" Target="../ink/ink1607.xml"/><Relationship Id="rId566" Type="http://schemas.openxmlformats.org/officeDocument/2006/relationships/customXml" Target="../ink/ink1712.xml"/><Relationship Id="rId121" Type="http://schemas.openxmlformats.org/officeDocument/2006/relationships/customXml" Target="../ink/ink1487.xml"/><Relationship Id="rId219" Type="http://schemas.openxmlformats.org/officeDocument/2006/relationships/customXml" Target="../ink/ink1536.xml"/><Relationship Id="rId426" Type="http://schemas.openxmlformats.org/officeDocument/2006/relationships/customXml" Target="../ink/ink1642.xml"/><Relationship Id="rId633" Type="http://schemas.openxmlformats.org/officeDocument/2006/relationships/image" Target="../media/image1708.png"/><Relationship Id="rId67" Type="http://schemas.openxmlformats.org/officeDocument/2006/relationships/customXml" Target="../ink/ink1460.xml"/><Relationship Id="rId272" Type="http://schemas.openxmlformats.org/officeDocument/2006/relationships/image" Target="../media/image1532.png"/><Relationship Id="rId577" Type="http://schemas.openxmlformats.org/officeDocument/2006/relationships/image" Target="../media/image1680.png"/><Relationship Id="rId132" Type="http://schemas.openxmlformats.org/officeDocument/2006/relationships/image" Target="../media/image1465.png"/><Relationship Id="rId437" Type="http://schemas.openxmlformats.org/officeDocument/2006/relationships/image" Target="../media/image1610.png"/><Relationship Id="rId283" Type="http://schemas.openxmlformats.org/officeDocument/2006/relationships/customXml" Target="../ink/ink1569.xml"/><Relationship Id="rId490" Type="http://schemas.openxmlformats.org/officeDocument/2006/relationships/customXml" Target="../ink/ink1674.xml"/><Relationship Id="rId504" Type="http://schemas.openxmlformats.org/officeDocument/2006/relationships/customXml" Target="../ink/ink1681.xml"/><Relationship Id="rId78" Type="http://schemas.openxmlformats.org/officeDocument/2006/relationships/image" Target="../media/image1439.png"/><Relationship Id="rId143" Type="http://schemas.openxmlformats.org/officeDocument/2006/relationships/customXml" Target="../ink/ink1498.xml"/><Relationship Id="rId350" Type="http://schemas.openxmlformats.org/officeDocument/2006/relationships/image" Target="../media/image1570.png"/><Relationship Id="rId588" Type="http://schemas.openxmlformats.org/officeDocument/2006/relationships/customXml" Target="../ink/ink1723.xml"/><Relationship Id="rId9" Type="http://schemas.openxmlformats.org/officeDocument/2006/relationships/customXml" Target="../ink/ink1431.xml"/><Relationship Id="rId210" Type="http://schemas.openxmlformats.org/officeDocument/2006/relationships/image" Target="../media/image1503.png"/><Relationship Id="rId448" Type="http://schemas.openxmlformats.org/officeDocument/2006/relationships/customXml" Target="../ink/ink1653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60.xml"/><Relationship Id="rId21" Type="http://schemas.openxmlformats.org/officeDocument/2006/relationships/image" Target="../media/image1720.png"/><Relationship Id="rId42" Type="http://schemas.openxmlformats.org/officeDocument/2006/relationships/customXml" Target="../ink/ink1768.xml"/><Relationship Id="rId47" Type="http://schemas.openxmlformats.org/officeDocument/2006/relationships/image" Target="../media/image1733.png"/><Relationship Id="rId63" Type="http://schemas.openxmlformats.org/officeDocument/2006/relationships/image" Target="../media/image1741.png"/><Relationship Id="rId68" Type="http://schemas.openxmlformats.org/officeDocument/2006/relationships/customXml" Target="../ink/ink1781.xml"/><Relationship Id="rId7" Type="http://schemas.openxmlformats.org/officeDocument/2006/relationships/image" Target="../media/image1713.png"/><Relationship Id="rId71" Type="http://schemas.openxmlformats.org/officeDocument/2006/relationships/image" Target="../media/image1745.png"/><Relationship Id="rId2" Type="http://schemas.openxmlformats.org/officeDocument/2006/relationships/customXml" Target="../ink/ink1748.xml"/><Relationship Id="rId16" Type="http://schemas.openxmlformats.org/officeDocument/2006/relationships/customXml" Target="../ink/ink1755.xml"/><Relationship Id="rId29" Type="http://schemas.openxmlformats.org/officeDocument/2006/relationships/image" Target="../media/image1724.png"/><Relationship Id="rId11" Type="http://schemas.openxmlformats.org/officeDocument/2006/relationships/image" Target="../media/image1715.png"/><Relationship Id="rId24" Type="http://schemas.openxmlformats.org/officeDocument/2006/relationships/customXml" Target="../ink/ink1759.xml"/><Relationship Id="rId32" Type="http://schemas.openxmlformats.org/officeDocument/2006/relationships/customXml" Target="../ink/ink1763.xml"/><Relationship Id="rId37" Type="http://schemas.openxmlformats.org/officeDocument/2006/relationships/image" Target="../media/image1728.png"/><Relationship Id="rId40" Type="http://schemas.openxmlformats.org/officeDocument/2006/relationships/customXml" Target="../ink/ink1767.xml"/><Relationship Id="rId45" Type="http://schemas.openxmlformats.org/officeDocument/2006/relationships/image" Target="../media/image1732.png"/><Relationship Id="rId53" Type="http://schemas.openxmlformats.org/officeDocument/2006/relationships/image" Target="../media/image1736.png"/><Relationship Id="rId58" Type="http://schemas.openxmlformats.org/officeDocument/2006/relationships/customXml" Target="../ink/ink1776.xml"/><Relationship Id="rId66" Type="http://schemas.openxmlformats.org/officeDocument/2006/relationships/customXml" Target="../ink/ink1780.xml"/><Relationship Id="rId5" Type="http://schemas.openxmlformats.org/officeDocument/2006/relationships/image" Target="../media/image1712.png"/><Relationship Id="rId61" Type="http://schemas.openxmlformats.org/officeDocument/2006/relationships/image" Target="../media/image1740.png"/><Relationship Id="rId19" Type="http://schemas.openxmlformats.org/officeDocument/2006/relationships/image" Target="../media/image1719.png"/><Relationship Id="rId14" Type="http://schemas.openxmlformats.org/officeDocument/2006/relationships/customXml" Target="../ink/ink1754.xml"/><Relationship Id="rId22" Type="http://schemas.openxmlformats.org/officeDocument/2006/relationships/customXml" Target="../ink/ink1758.xml"/><Relationship Id="rId27" Type="http://schemas.openxmlformats.org/officeDocument/2006/relationships/image" Target="../media/image1723.png"/><Relationship Id="rId30" Type="http://schemas.openxmlformats.org/officeDocument/2006/relationships/customXml" Target="../ink/ink1762.xml"/><Relationship Id="rId35" Type="http://schemas.openxmlformats.org/officeDocument/2006/relationships/image" Target="../media/image1727.png"/><Relationship Id="rId43" Type="http://schemas.openxmlformats.org/officeDocument/2006/relationships/image" Target="../media/image1731.png"/><Relationship Id="rId48" Type="http://schemas.openxmlformats.org/officeDocument/2006/relationships/customXml" Target="../ink/ink1771.xml"/><Relationship Id="rId56" Type="http://schemas.openxmlformats.org/officeDocument/2006/relationships/customXml" Target="../ink/ink1775.xml"/><Relationship Id="rId64" Type="http://schemas.openxmlformats.org/officeDocument/2006/relationships/customXml" Target="../ink/ink1779.xml"/><Relationship Id="rId69" Type="http://schemas.openxmlformats.org/officeDocument/2006/relationships/image" Target="../media/image1744.png"/><Relationship Id="rId8" Type="http://schemas.openxmlformats.org/officeDocument/2006/relationships/customXml" Target="../ink/ink1751.xml"/><Relationship Id="rId51" Type="http://schemas.openxmlformats.org/officeDocument/2006/relationships/image" Target="../media/image1735.png"/><Relationship Id="rId3" Type="http://schemas.openxmlformats.org/officeDocument/2006/relationships/image" Target="../media/image1711.png"/><Relationship Id="rId12" Type="http://schemas.openxmlformats.org/officeDocument/2006/relationships/customXml" Target="../ink/ink1753.xml"/><Relationship Id="rId17" Type="http://schemas.openxmlformats.org/officeDocument/2006/relationships/image" Target="../media/image1718.png"/><Relationship Id="rId25" Type="http://schemas.openxmlformats.org/officeDocument/2006/relationships/image" Target="../media/image1722.png"/><Relationship Id="rId33" Type="http://schemas.openxmlformats.org/officeDocument/2006/relationships/image" Target="../media/image1726.png"/><Relationship Id="rId38" Type="http://schemas.openxmlformats.org/officeDocument/2006/relationships/customXml" Target="../ink/ink1766.xml"/><Relationship Id="rId46" Type="http://schemas.openxmlformats.org/officeDocument/2006/relationships/customXml" Target="../ink/ink1770.xml"/><Relationship Id="rId59" Type="http://schemas.openxmlformats.org/officeDocument/2006/relationships/image" Target="../media/image1739.png"/><Relationship Id="rId67" Type="http://schemas.openxmlformats.org/officeDocument/2006/relationships/image" Target="../media/image1743.png"/><Relationship Id="rId20" Type="http://schemas.openxmlformats.org/officeDocument/2006/relationships/customXml" Target="../ink/ink1757.xml"/><Relationship Id="rId41" Type="http://schemas.openxmlformats.org/officeDocument/2006/relationships/image" Target="../media/image1730.png"/><Relationship Id="rId54" Type="http://schemas.openxmlformats.org/officeDocument/2006/relationships/customXml" Target="../ink/ink1774.xml"/><Relationship Id="rId62" Type="http://schemas.openxmlformats.org/officeDocument/2006/relationships/customXml" Target="../ink/ink1778.xml"/><Relationship Id="rId70" Type="http://schemas.openxmlformats.org/officeDocument/2006/relationships/customXml" Target="../ink/ink178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750.xml"/><Relationship Id="rId15" Type="http://schemas.openxmlformats.org/officeDocument/2006/relationships/image" Target="../media/image1717.png"/><Relationship Id="rId23" Type="http://schemas.openxmlformats.org/officeDocument/2006/relationships/image" Target="../media/image1721.png"/><Relationship Id="rId28" Type="http://schemas.openxmlformats.org/officeDocument/2006/relationships/customXml" Target="../ink/ink1761.xml"/><Relationship Id="rId36" Type="http://schemas.openxmlformats.org/officeDocument/2006/relationships/customXml" Target="../ink/ink1765.xml"/><Relationship Id="rId49" Type="http://schemas.openxmlformats.org/officeDocument/2006/relationships/image" Target="../media/image1734.png"/><Relationship Id="rId57" Type="http://schemas.openxmlformats.org/officeDocument/2006/relationships/image" Target="../media/image1738.png"/><Relationship Id="rId10" Type="http://schemas.openxmlformats.org/officeDocument/2006/relationships/customXml" Target="../ink/ink1752.xml"/><Relationship Id="rId31" Type="http://schemas.openxmlformats.org/officeDocument/2006/relationships/image" Target="../media/image1725.png"/><Relationship Id="rId44" Type="http://schemas.openxmlformats.org/officeDocument/2006/relationships/customXml" Target="../ink/ink1769.xml"/><Relationship Id="rId52" Type="http://schemas.openxmlformats.org/officeDocument/2006/relationships/customXml" Target="../ink/ink1773.xml"/><Relationship Id="rId60" Type="http://schemas.openxmlformats.org/officeDocument/2006/relationships/customXml" Target="../ink/ink1777.xml"/><Relationship Id="rId65" Type="http://schemas.openxmlformats.org/officeDocument/2006/relationships/image" Target="../media/image1742.png"/><Relationship Id="rId4" Type="http://schemas.openxmlformats.org/officeDocument/2006/relationships/customXml" Target="../ink/ink1749.xml"/><Relationship Id="rId9" Type="http://schemas.openxmlformats.org/officeDocument/2006/relationships/image" Target="../media/image1714.png"/><Relationship Id="rId13" Type="http://schemas.openxmlformats.org/officeDocument/2006/relationships/image" Target="../media/image1716.png"/><Relationship Id="rId18" Type="http://schemas.openxmlformats.org/officeDocument/2006/relationships/customXml" Target="../ink/ink1756.xml"/><Relationship Id="rId39" Type="http://schemas.openxmlformats.org/officeDocument/2006/relationships/image" Target="../media/image1729.png"/><Relationship Id="rId34" Type="http://schemas.openxmlformats.org/officeDocument/2006/relationships/customXml" Target="../ink/ink1764.xml"/><Relationship Id="rId50" Type="http://schemas.openxmlformats.org/officeDocument/2006/relationships/customXml" Target="../ink/ink1772.xml"/><Relationship Id="rId55" Type="http://schemas.openxmlformats.org/officeDocument/2006/relationships/image" Target="../media/image173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88.xml"/><Relationship Id="rId18" Type="http://schemas.openxmlformats.org/officeDocument/2006/relationships/image" Target="../media/image209.png"/><Relationship Id="rId26" Type="http://schemas.openxmlformats.org/officeDocument/2006/relationships/image" Target="../media/image1756.png"/><Relationship Id="rId21" Type="http://schemas.openxmlformats.org/officeDocument/2006/relationships/customXml" Target="../ink/ink1792.xml"/><Relationship Id="rId34" Type="http://schemas.openxmlformats.org/officeDocument/2006/relationships/image" Target="../media/image1760.png"/><Relationship Id="rId7" Type="http://schemas.openxmlformats.org/officeDocument/2006/relationships/customXml" Target="../ink/ink1785.xml"/><Relationship Id="rId12" Type="http://schemas.openxmlformats.org/officeDocument/2006/relationships/image" Target="../media/image1750.png"/><Relationship Id="rId17" Type="http://schemas.openxmlformats.org/officeDocument/2006/relationships/customXml" Target="../ink/ink1790.xml"/><Relationship Id="rId25" Type="http://schemas.openxmlformats.org/officeDocument/2006/relationships/customXml" Target="../ink/ink1794.xml"/><Relationship Id="rId33" Type="http://schemas.openxmlformats.org/officeDocument/2006/relationships/customXml" Target="../ink/ink1798.xml"/><Relationship Id="rId38" Type="http://schemas.openxmlformats.org/officeDocument/2006/relationships/image" Target="../media/image1762.png"/><Relationship Id="rId2" Type="http://schemas.openxmlformats.org/officeDocument/2006/relationships/image" Target="../media/image132.png"/><Relationship Id="rId16" Type="http://schemas.openxmlformats.org/officeDocument/2006/relationships/image" Target="../media/image1752.png"/><Relationship Id="rId20" Type="http://schemas.openxmlformats.org/officeDocument/2006/relationships/image" Target="../media/image1753.png"/><Relationship Id="rId29" Type="http://schemas.openxmlformats.org/officeDocument/2006/relationships/customXml" Target="../ink/ink179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47.png"/><Relationship Id="rId11" Type="http://schemas.openxmlformats.org/officeDocument/2006/relationships/customXml" Target="../ink/ink1787.xml"/><Relationship Id="rId24" Type="http://schemas.openxmlformats.org/officeDocument/2006/relationships/image" Target="../media/image1755.png"/><Relationship Id="rId32" Type="http://schemas.openxmlformats.org/officeDocument/2006/relationships/image" Target="../media/image1759.png"/><Relationship Id="rId37" Type="http://schemas.openxmlformats.org/officeDocument/2006/relationships/customXml" Target="../ink/ink1800.xml"/><Relationship Id="rId5" Type="http://schemas.openxmlformats.org/officeDocument/2006/relationships/customXml" Target="../ink/ink1784.xml"/><Relationship Id="rId15" Type="http://schemas.openxmlformats.org/officeDocument/2006/relationships/customXml" Target="../ink/ink1789.xml"/><Relationship Id="rId23" Type="http://schemas.openxmlformats.org/officeDocument/2006/relationships/customXml" Target="../ink/ink1793.xml"/><Relationship Id="rId28" Type="http://schemas.openxmlformats.org/officeDocument/2006/relationships/image" Target="../media/image1757.png"/><Relationship Id="rId36" Type="http://schemas.openxmlformats.org/officeDocument/2006/relationships/image" Target="../media/image1761.png"/><Relationship Id="rId10" Type="http://schemas.openxmlformats.org/officeDocument/2006/relationships/image" Target="../media/image1749.png"/><Relationship Id="rId19" Type="http://schemas.openxmlformats.org/officeDocument/2006/relationships/customXml" Target="../ink/ink1791.xml"/><Relationship Id="rId31" Type="http://schemas.openxmlformats.org/officeDocument/2006/relationships/customXml" Target="../ink/ink1797.xml"/><Relationship Id="rId4" Type="http://schemas.openxmlformats.org/officeDocument/2006/relationships/image" Target="../media/image1746.png"/><Relationship Id="rId9" Type="http://schemas.openxmlformats.org/officeDocument/2006/relationships/customXml" Target="../ink/ink1786.xml"/><Relationship Id="rId14" Type="http://schemas.openxmlformats.org/officeDocument/2006/relationships/image" Target="../media/image1751.png"/><Relationship Id="rId22" Type="http://schemas.openxmlformats.org/officeDocument/2006/relationships/image" Target="../media/image1754.png"/><Relationship Id="rId27" Type="http://schemas.openxmlformats.org/officeDocument/2006/relationships/customXml" Target="../ink/ink1795.xml"/><Relationship Id="rId30" Type="http://schemas.openxmlformats.org/officeDocument/2006/relationships/image" Target="../media/image1758.png"/><Relationship Id="rId35" Type="http://schemas.openxmlformats.org/officeDocument/2006/relationships/customXml" Target="../ink/ink1799.xml"/><Relationship Id="rId8" Type="http://schemas.openxmlformats.org/officeDocument/2006/relationships/image" Target="../media/image1748.png"/><Relationship Id="rId3" Type="http://schemas.openxmlformats.org/officeDocument/2006/relationships/customXml" Target="../ink/ink1783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13.xml"/><Relationship Id="rId21" Type="http://schemas.openxmlformats.org/officeDocument/2006/relationships/image" Target="../media/image1772.png"/><Relationship Id="rId42" Type="http://schemas.openxmlformats.org/officeDocument/2006/relationships/customXml" Target="../ink/ink1821.xml"/><Relationship Id="rId47" Type="http://schemas.openxmlformats.org/officeDocument/2006/relationships/image" Target="../media/image1785.png"/><Relationship Id="rId63" Type="http://schemas.openxmlformats.org/officeDocument/2006/relationships/image" Target="../media/image1793.png"/><Relationship Id="rId68" Type="http://schemas.openxmlformats.org/officeDocument/2006/relationships/customXml" Target="../ink/ink1834.xml"/><Relationship Id="rId84" Type="http://schemas.openxmlformats.org/officeDocument/2006/relationships/customXml" Target="../ink/ink1842.xml"/><Relationship Id="rId89" Type="http://schemas.openxmlformats.org/officeDocument/2006/relationships/image" Target="../media/image1806.png"/><Relationship Id="rId16" Type="http://schemas.openxmlformats.org/officeDocument/2006/relationships/customXml" Target="../ink/ink1808.xml"/><Relationship Id="rId11" Type="http://schemas.openxmlformats.org/officeDocument/2006/relationships/image" Target="../media/image1767.png"/><Relationship Id="rId32" Type="http://schemas.openxmlformats.org/officeDocument/2006/relationships/customXml" Target="../ink/ink1816.xml"/><Relationship Id="rId37" Type="http://schemas.openxmlformats.org/officeDocument/2006/relationships/image" Target="../media/image1780.png"/><Relationship Id="rId53" Type="http://schemas.openxmlformats.org/officeDocument/2006/relationships/image" Target="../media/image1788.png"/><Relationship Id="rId58" Type="http://schemas.openxmlformats.org/officeDocument/2006/relationships/customXml" Target="../ink/ink1829.xml"/><Relationship Id="rId74" Type="http://schemas.openxmlformats.org/officeDocument/2006/relationships/customXml" Target="../ink/ink1837.xml"/><Relationship Id="rId79" Type="http://schemas.openxmlformats.org/officeDocument/2006/relationships/image" Target="../media/image1801.png"/><Relationship Id="rId5" Type="http://schemas.openxmlformats.org/officeDocument/2006/relationships/image" Target="../media/image1764.png"/><Relationship Id="rId90" Type="http://schemas.openxmlformats.org/officeDocument/2006/relationships/customXml" Target="../ink/ink1845.xml"/><Relationship Id="rId95" Type="http://schemas.openxmlformats.org/officeDocument/2006/relationships/image" Target="../media/image1809.png"/><Relationship Id="rId22" Type="http://schemas.openxmlformats.org/officeDocument/2006/relationships/customXml" Target="../ink/ink1811.xml"/><Relationship Id="rId27" Type="http://schemas.openxmlformats.org/officeDocument/2006/relationships/image" Target="../media/image1775.png"/><Relationship Id="rId43" Type="http://schemas.openxmlformats.org/officeDocument/2006/relationships/image" Target="../media/image1783.png"/><Relationship Id="rId48" Type="http://schemas.openxmlformats.org/officeDocument/2006/relationships/customXml" Target="../ink/ink1824.xml"/><Relationship Id="rId64" Type="http://schemas.openxmlformats.org/officeDocument/2006/relationships/customXml" Target="../ink/ink1832.xml"/><Relationship Id="rId69" Type="http://schemas.openxmlformats.org/officeDocument/2006/relationships/image" Target="../media/image1796.png"/><Relationship Id="rId8" Type="http://schemas.openxmlformats.org/officeDocument/2006/relationships/customXml" Target="../ink/ink1804.xml"/><Relationship Id="rId51" Type="http://schemas.openxmlformats.org/officeDocument/2006/relationships/image" Target="../media/image1787.png"/><Relationship Id="rId72" Type="http://schemas.openxmlformats.org/officeDocument/2006/relationships/customXml" Target="../ink/ink1836.xml"/><Relationship Id="rId80" Type="http://schemas.openxmlformats.org/officeDocument/2006/relationships/customXml" Target="../ink/ink1840.xml"/><Relationship Id="rId85" Type="http://schemas.openxmlformats.org/officeDocument/2006/relationships/image" Target="../media/image1804.png"/><Relationship Id="rId93" Type="http://schemas.openxmlformats.org/officeDocument/2006/relationships/image" Target="../media/image1808.png"/><Relationship Id="rId3" Type="http://schemas.openxmlformats.org/officeDocument/2006/relationships/image" Target="../media/image1763.png"/><Relationship Id="rId12" Type="http://schemas.openxmlformats.org/officeDocument/2006/relationships/customXml" Target="../ink/ink1806.xml"/><Relationship Id="rId17" Type="http://schemas.openxmlformats.org/officeDocument/2006/relationships/image" Target="../media/image1770.png"/><Relationship Id="rId25" Type="http://schemas.openxmlformats.org/officeDocument/2006/relationships/image" Target="../media/image1774.png"/><Relationship Id="rId33" Type="http://schemas.openxmlformats.org/officeDocument/2006/relationships/image" Target="../media/image1778.png"/><Relationship Id="rId38" Type="http://schemas.openxmlformats.org/officeDocument/2006/relationships/customXml" Target="../ink/ink1819.xml"/><Relationship Id="rId46" Type="http://schemas.openxmlformats.org/officeDocument/2006/relationships/customXml" Target="../ink/ink1823.xml"/><Relationship Id="rId59" Type="http://schemas.openxmlformats.org/officeDocument/2006/relationships/image" Target="../media/image1791.png"/><Relationship Id="rId67" Type="http://schemas.openxmlformats.org/officeDocument/2006/relationships/image" Target="../media/image1795.png"/><Relationship Id="rId20" Type="http://schemas.openxmlformats.org/officeDocument/2006/relationships/customXml" Target="../ink/ink1810.xml"/><Relationship Id="rId41" Type="http://schemas.openxmlformats.org/officeDocument/2006/relationships/image" Target="../media/image1782.png"/><Relationship Id="rId54" Type="http://schemas.openxmlformats.org/officeDocument/2006/relationships/customXml" Target="../ink/ink1827.xml"/><Relationship Id="rId62" Type="http://schemas.openxmlformats.org/officeDocument/2006/relationships/customXml" Target="../ink/ink1831.xml"/><Relationship Id="rId70" Type="http://schemas.openxmlformats.org/officeDocument/2006/relationships/customXml" Target="../ink/ink1835.xml"/><Relationship Id="rId75" Type="http://schemas.openxmlformats.org/officeDocument/2006/relationships/image" Target="../media/image1799.png"/><Relationship Id="rId83" Type="http://schemas.openxmlformats.org/officeDocument/2006/relationships/image" Target="../media/image1803.png"/><Relationship Id="rId88" Type="http://schemas.openxmlformats.org/officeDocument/2006/relationships/customXml" Target="../ink/ink1844.xml"/><Relationship Id="rId91" Type="http://schemas.openxmlformats.org/officeDocument/2006/relationships/image" Target="../media/image1807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803.xml"/><Relationship Id="rId15" Type="http://schemas.openxmlformats.org/officeDocument/2006/relationships/image" Target="../media/image1769.png"/><Relationship Id="rId23" Type="http://schemas.openxmlformats.org/officeDocument/2006/relationships/image" Target="../media/image1773.png"/><Relationship Id="rId28" Type="http://schemas.openxmlformats.org/officeDocument/2006/relationships/customXml" Target="../ink/ink1814.xml"/><Relationship Id="rId36" Type="http://schemas.openxmlformats.org/officeDocument/2006/relationships/customXml" Target="../ink/ink1818.xml"/><Relationship Id="rId49" Type="http://schemas.openxmlformats.org/officeDocument/2006/relationships/image" Target="../media/image1786.png"/><Relationship Id="rId57" Type="http://schemas.openxmlformats.org/officeDocument/2006/relationships/image" Target="../media/image1790.png"/><Relationship Id="rId10" Type="http://schemas.openxmlformats.org/officeDocument/2006/relationships/customXml" Target="../ink/ink1805.xml"/><Relationship Id="rId31" Type="http://schemas.openxmlformats.org/officeDocument/2006/relationships/image" Target="../media/image1777.png"/><Relationship Id="rId44" Type="http://schemas.openxmlformats.org/officeDocument/2006/relationships/customXml" Target="../ink/ink1822.xml"/><Relationship Id="rId52" Type="http://schemas.openxmlformats.org/officeDocument/2006/relationships/customXml" Target="../ink/ink1826.xml"/><Relationship Id="rId60" Type="http://schemas.openxmlformats.org/officeDocument/2006/relationships/customXml" Target="../ink/ink1830.xml"/><Relationship Id="rId65" Type="http://schemas.openxmlformats.org/officeDocument/2006/relationships/image" Target="../media/image1794.png"/><Relationship Id="rId73" Type="http://schemas.openxmlformats.org/officeDocument/2006/relationships/image" Target="../media/image1798.png"/><Relationship Id="rId78" Type="http://schemas.openxmlformats.org/officeDocument/2006/relationships/customXml" Target="../ink/ink1839.xml"/><Relationship Id="rId81" Type="http://schemas.openxmlformats.org/officeDocument/2006/relationships/image" Target="../media/image1802.png"/><Relationship Id="rId86" Type="http://schemas.openxmlformats.org/officeDocument/2006/relationships/customXml" Target="../ink/ink1843.xml"/><Relationship Id="rId94" Type="http://schemas.openxmlformats.org/officeDocument/2006/relationships/customXml" Target="../ink/ink1847.xml"/><Relationship Id="rId4" Type="http://schemas.openxmlformats.org/officeDocument/2006/relationships/customXml" Target="../ink/ink1802.xml"/><Relationship Id="rId9" Type="http://schemas.openxmlformats.org/officeDocument/2006/relationships/image" Target="../media/image1766.png"/><Relationship Id="rId13" Type="http://schemas.openxmlformats.org/officeDocument/2006/relationships/image" Target="../media/image1768.png"/><Relationship Id="rId18" Type="http://schemas.openxmlformats.org/officeDocument/2006/relationships/customXml" Target="../ink/ink1809.xml"/><Relationship Id="rId39" Type="http://schemas.openxmlformats.org/officeDocument/2006/relationships/image" Target="../media/image1781.png"/><Relationship Id="rId34" Type="http://schemas.openxmlformats.org/officeDocument/2006/relationships/customXml" Target="../ink/ink1817.xml"/><Relationship Id="rId50" Type="http://schemas.openxmlformats.org/officeDocument/2006/relationships/customXml" Target="../ink/ink1825.xml"/><Relationship Id="rId55" Type="http://schemas.openxmlformats.org/officeDocument/2006/relationships/image" Target="../media/image1789.png"/><Relationship Id="rId76" Type="http://schemas.openxmlformats.org/officeDocument/2006/relationships/customXml" Target="../ink/ink1838.xml"/><Relationship Id="rId7" Type="http://schemas.openxmlformats.org/officeDocument/2006/relationships/image" Target="../media/image1765.png"/><Relationship Id="rId71" Type="http://schemas.openxmlformats.org/officeDocument/2006/relationships/image" Target="../media/image1797.png"/><Relationship Id="rId92" Type="http://schemas.openxmlformats.org/officeDocument/2006/relationships/customXml" Target="../ink/ink1846.xml"/><Relationship Id="rId2" Type="http://schemas.openxmlformats.org/officeDocument/2006/relationships/customXml" Target="../ink/ink1801.xml"/><Relationship Id="rId29" Type="http://schemas.openxmlformats.org/officeDocument/2006/relationships/image" Target="../media/image1776.png"/><Relationship Id="rId24" Type="http://schemas.openxmlformats.org/officeDocument/2006/relationships/customXml" Target="../ink/ink1812.xml"/><Relationship Id="rId40" Type="http://schemas.openxmlformats.org/officeDocument/2006/relationships/customXml" Target="../ink/ink1820.xml"/><Relationship Id="rId45" Type="http://schemas.openxmlformats.org/officeDocument/2006/relationships/image" Target="../media/image1784.png"/><Relationship Id="rId66" Type="http://schemas.openxmlformats.org/officeDocument/2006/relationships/customXml" Target="../ink/ink1833.xml"/><Relationship Id="rId87" Type="http://schemas.openxmlformats.org/officeDocument/2006/relationships/image" Target="../media/image1805.png"/><Relationship Id="rId61" Type="http://schemas.openxmlformats.org/officeDocument/2006/relationships/image" Target="../media/image1792.png"/><Relationship Id="rId82" Type="http://schemas.openxmlformats.org/officeDocument/2006/relationships/customXml" Target="../ink/ink1841.xml"/><Relationship Id="rId19" Type="http://schemas.openxmlformats.org/officeDocument/2006/relationships/image" Target="../media/image1771.png"/><Relationship Id="rId14" Type="http://schemas.openxmlformats.org/officeDocument/2006/relationships/customXml" Target="../ink/ink1807.xml"/><Relationship Id="rId30" Type="http://schemas.openxmlformats.org/officeDocument/2006/relationships/customXml" Target="../ink/ink1815.xml"/><Relationship Id="rId35" Type="http://schemas.openxmlformats.org/officeDocument/2006/relationships/image" Target="../media/image1779.png"/><Relationship Id="rId56" Type="http://schemas.openxmlformats.org/officeDocument/2006/relationships/customXml" Target="../ink/ink1828.xml"/><Relationship Id="rId77" Type="http://schemas.openxmlformats.org/officeDocument/2006/relationships/image" Target="../media/image180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5.png"/><Relationship Id="rId18" Type="http://schemas.openxmlformats.org/officeDocument/2006/relationships/customXml" Target="../ink/ink1856.xml"/><Relationship Id="rId26" Type="http://schemas.openxmlformats.org/officeDocument/2006/relationships/customXml" Target="../ink/ink1860.xml"/><Relationship Id="rId39" Type="http://schemas.openxmlformats.org/officeDocument/2006/relationships/image" Target="../media/image1828.png"/><Relationship Id="rId21" Type="http://schemas.openxmlformats.org/officeDocument/2006/relationships/image" Target="../media/image1819.png"/><Relationship Id="rId34" Type="http://schemas.openxmlformats.org/officeDocument/2006/relationships/customXml" Target="../ink/ink1864.xml"/><Relationship Id="rId42" Type="http://schemas.openxmlformats.org/officeDocument/2006/relationships/customXml" Target="../ink/ink1868.xml"/><Relationship Id="rId7" Type="http://schemas.openxmlformats.org/officeDocument/2006/relationships/image" Target="../media/image1812.png"/><Relationship Id="rId2" Type="http://schemas.openxmlformats.org/officeDocument/2006/relationships/customXml" Target="../ink/ink1848.xml"/><Relationship Id="rId16" Type="http://schemas.openxmlformats.org/officeDocument/2006/relationships/customXml" Target="../ink/ink1855.xml"/><Relationship Id="rId29" Type="http://schemas.openxmlformats.org/officeDocument/2006/relationships/image" Target="../media/image182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850.xml"/><Relationship Id="rId11" Type="http://schemas.openxmlformats.org/officeDocument/2006/relationships/image" Target="../media/image1814.png"/><Relationship Id="rId24" Type="http://schemas.openxmlformats.org/officeDocument/2006/relationships/customXml" Target="../ink/ink1859.xml"/><Relationship Id="rId32" Type="http://schemas.openxmlformats.org/officeDocument/2006/relationships/customXml" Target="../ink/ink1863.xml"/><Relationship Id="rId37" Type="http://schemas.openxmlformats.org/officeDocument/2006/relationships/image" Target="../media/image1827.png"/><Relationship Id="rId40" Type="http://schemas.openxmlformats.org/officeDocument/2006/relationships/customXml" Target="../ink/ink1867.xml"/><Relationship Id="rId45" Type="http://schemas.openxmlformats.org/officeDocument/2006/relationships/image" Target="../media/image1831.png"/><Relationship Id="rId5" Type="http://schemas.openxmlformats.org/officeDocument/2006/relationships/image" Target="../media/image1811.png"/><Relationship Id="rId15" Type="http://schemas.openxmlformats.org/officeDocument/2006/relationships/image" Target="../media/image1816.png"/><Relationship Id="rId23" Type="http://schemas.openxmlformats.org/officeDocument/2006/relationships/image" Target="../media/image1820.png"/><Relationship Id="rId28" Type="http://schemas.openxmlformats.org/officeDocument/2006/relationships/customXml" Target="../ink/ink1861.xml"/><Relationship Id="rId36" Type="http://schemas.openxmlformats.org/officeDocument/2006/relationships/customXml" Target="../ink/ink1865.xml"/><Relationship Id="rId10" Type="http://schemas.openxmlformats.org/officeDocument/2006/relationships/customXml" Target="../ink/ink1852.xml"/><Relationship Id="rId19" Type="http://schemas.openxmlformats.org/officeDocument/2006/relationships/image" Target="../media/image1818.png"/><Relationship Id="rId31" Type="http://schemas.openxmlformats.org/officeDocument/2006/relationships/image" Target="../media/image1824.png"/><Relationship Id="rId44" Type="http://schemas.openxmlformats.org/officeDocument/2006/relationships/customXml" Target="../ink/ink1869.xml"/><Relationship Id="rId4" Type="http://schemas.openxmlformats.org/officeDocument/2006/relationships/customXml" Target="../ink/ink1849.xml"/><Relationship Id="rId9" Type="http://schemas.openxmlformats.org/officeDocument/2006/relationships/image" Target="../media/image1813.png"/><Relationship Id="rId14" Type="http://schemas.openxmlformats.org/officeDocument/2006/relationships/customXml" Target="../ink/ink1854.xml"/><Relationship Id="rId22" Type="http://schemas.openxmlformats.org/officeDocument/2006/relationships/customXml" Target="../ink/ink1858.xml"/><Relationship Id="rId27" Type="http://schemas.openxmlformats.org/officeDocument/2006/relationships/image" Target="../media/image1822.png"/><Relationship Id="rId30" Type="http://schemas.openxmlformats.org/officeDocument/2006/relationships/customXml" Target="../ink/ink1862.xml"/><Relationship Id="rId35" Type="http://schemas.openxmlformats.org/officeDocument/2006/relationships/image" Target="../media/image1826.png"/><Relationship Id="rId43" Type="http://schemas.openxmlformats.org/officeDocument/2006/relationships/image" Target="../media/image1830.png"/><Relationship Id="rId8" Type="http://schemas.openxmlformats.org/officeDocument/2006/relationships/customXml" Target="../ink/ink1851.xml"/><Relationship Id="rId3" Type="http://schemas.openxmlformats.org/officeDocument/2006/relationships/image" Target="../media/image1810.png"/><Relationship Id="rId12" Type="http://schemas.openxmlformats.org/officeDocument/2006/relationships/customXml" Target="../ink/ink1853.xml"/><Relationship Id="rId17" Type="http://schemas.openxmlformats.org/officeDocument/2006/relationships/image" Target="../media/image1817.png"/><Relationship Id="rId25" Type="http://schemas.openxmlformats.org/officeDocument/2006/relationships/image" Target="../media/image1821.png"/><Relationship Id="rId33" Type="http://schemas.openxmlformats.org/officeDocument/2006/relationships/image" Target="../media/image1825.png"/><Relationship Id="rId38" Type="http://schemas.openxmlformats.org/officeDocument/2006/relationships/customXml" Target="../ink/ink1866.xml"/><Relationship Id="rId20" Type="http://schemas.openxmlformats.org/officeDocument/2006/relationships/customXml" Target="../ink/ink1857.xml"/><Relationship Id="rId41" Type="http://schemas.openxmlformats.org/officeDocument/2006/relationships/image" Target="../media/image1829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89.png"/><Relationship Id="rId299" Type="http://schemas.openxmlformats.org/officeDocument/2006/relationships/image" Target="../media/image1980.png"/><Relationship Id="rId21" Type="http://schemas.openxmlformats.org/officeDocument/2006/relationships/image" Target="../media/image1841.png"/><Relationship Id="rId63" Type="http://schemas.openxmlformats.org/officeDocument/2006/relationships/image" Target="../media/image1862.png"/><Relationship Id="rId159" Type="http://schemas.openxmlformats.org/officeDocument/2006/relationships/image" Target="../media/image1910.png"/><Relationship Id="rId324" Type="http://schemas.openxmlformats.org/officeDocument/2006/relationships/customXml" Target="../ink/ink2031.xml"/><Relationship Id="rId170" Type="http://schemas.openxmlformats.org/officeDocument/2006/relationships/customXml" Target="../ink/ink1954.xml"/><Relationship Id="rId226" Type="http://schemas.openxmlformats.org/officeDocument/2006/relationships/customXml" Target="../ink/ink1982.xml"/><Relationship Id="rId268" Type="http://schemas.openxmlformats.org/officeDocument/2006/relationships/customXml" Target="../ink/ink2003.xml"/><Relationship Id="rId32" Type="http://schemas.openxmlformats.org/officeDocument/2006/relationships/customXml" Target="../ink/ink1885.xml"/><Relationship Id="rId74" Type="http://schemas.openxmlformats.org/officeDocument/2006/relationships/customXml" Target="../ink/ink1906.xml"/><Relationship Id="rId128" Type="http://schemas.openxmlformats.org/officeDocument/2006/relationships/customXml" Target="../ink/ink1933.xml"/><Relationship Id="rId335" Type="http://schemas.openxmlformats.org/officeDocument/2006/relationships/image" Target="../media/image1997.png"/><Relationship Id="rId5" Type="http://schemas.openxmlformats.org/officeDocument/2006/relationships/image" Target="../media/image1833.png"/><Relationship Id="rId181" Type="http://schemas.openxmlformats.org/officeDocument/2006/relationships/image" Target="../media/image1921.png"/><Relationship Id="rId237" Type="http://schemas.openxmlformats.org/officeDocument/2006/relationships/image" Target="../media/image1949.png"/><Relationship Id="rId279" Type="http://schemas.openxmlformats.org/officeDocument/2006/relationships/image" Target="../media/image1970.png"/><Relationship Id="rId43" Type="http://schemas.openxmlformats.org/officeDocument/2006/relationships/image" Target="../media/image1852.png"/><Relationship Id="rId139" Type="http://schemas.openxmlformats.org/officeDocument/2006/relationships/image" Target="../media/image1900.png"/><Relationship Id="rId290" Type="http://schemas.openxmlformats.org/officeDocument/2006/relationships/customXml" Target="../ink/ink2014.xml"/><Relationship Id="rId304" Type="http://schemas.openxmlformats.org/officeDocument/2006/relationships/customXml" Target="../ink/ink2021.xml"/><Relationship Id="rId346" Type="http://schemas.openxmlformats.org/officeDocument/2006/relationships/customXml" Target="../ink/ink2042.xml"/><Relationship Id="rId85" Type="http://schemas.openxmlformats.org/officeDocument/2006/relationships/image" Target="../media/image1873.png"/><Relationship Id="rId150" Type="http://schemas.openxmlformats.org/officeDocument/2006/relationships/customXml" Target="../ink/ink1944.xml"/><Relationship Id="rId192" Type="http://schemas.openxmlformats.org/officeDocument/2006/relationships/customXml" Target="../ink/ink1965.xml"/><Relationship Id="rId206" Type="http://schemas.openxmlformats.org/officeDocument/2006/relationships/customXml" Target="../ink/ink1972.xml"/><Relationship Id="rId248" Type="http://schemas.openxmlformats.org/officeDocument/2006/relationships/customXml" Target="../ink/ink1993.xml"/><Relationship Id="rId12" Type="http://schemas.openxmlformats.org/officeDocument/2006/relationships/customXml" Target="../ink/ink1875.xml"/><Relationship Id="rId108" Type="http://schemas.openxmlformats.org/officeDocument/2006/relationships/customXml" Target="../ink/ink1923.xml"/><Relationship Id="rId315" Type="http://schemas.openxmlformats.org/officeDocument/2006/relationships/image" Target="../media/image1987.png"/><Relationship Id="rId357" Type="http://schemas.openxmlformats.org/officeDocument/2006/relationships/image" Target="../media/image1750.png"/><Relationship Id="rId54" Type="http://schemas.openxmlformats.org/officeDocument/2006/relationships/customXml" Target="../ink/ink1896.xml"/><Relationship Id="rId96" Type="http://schemas.openxmlformats.org/officeDocument/2006/relationships/customXml" Target="../ink/ink1917.xml"/><Relationship Id="rId161" Type="http://schemas.openxmlformats.org/officeDocument/2006/relationships/image" Target="../media/image1911.png"/><Relationship Id="rId217" Type="http://schemas.openxmlformats.org/officeDocument/2006/relationships/image" Target="../media/image1939.png"/><Relationship Id="rId259" Type="http://schemas.openxmlformats.org/officeDocument/2006/relationships/image" Target="../media/image1960.png"/><Relationship Id="rId23" Type="http://schemas.openxmlformats.org/officeDocument/2006/relationships/image" Target="../media/image1842.png"/><Relationship Id="rId119" Type="http://schemas.openxmlformats.org/officeDocument/2006/relationships/image" Target="../media/image1890.png"/><Relationship Id="rId270" Type="http://schemas.openxmlformats.org/officeDocument/2006/relationships/customXml" Target="../ink/ink2004.xml"/><Relationship Id="rId326" Type="http://schemas.openxmlformats.org/officeDocument/2006/relationships/customXml" Target="../ink/ink2032.xml"/><Relationship Id="rId65" Type="http://schemas.openxmlformats.org/officeDocument/2006/relationships/image" Target="../media/image1863.png"/><Relationship Id="rId130" Type="http://schemas.openxmlformats.org/officeDocument/2006/relationships/customXml" Target="../ink/ink1934.xml"/><Relationship Id="rId172" Type="http://schemas.openxmlformats.org/officeDocument/2006/relationships/customXml" Target="../ink/ink1955.xml"/><Relationship Id="rId228" Type="http://schemas.openxmlformats.org/officeDocument/2006/relationships/customXml" Target="../ink/ink1983.xml"/><Relationship Id="rId281" Type="http://schemas.openxmlformats.org/officeDocument/2006/relationships/image" Target="../media/image1971.png"/><Relationship Id="rId337" Type="http://schemas.openxmlformats.org/officeDocument/2006/relationships/image" Target="../media/image1998.png"/><Relationship Id="rId34" Type="http://schemas.openxmlformats.org/officeDocument/2006/relationships/customXml" Target="../ink/ink1886.xml"/><Relationship Id="rId76" Type="http://schemas.openxmlformats.org/officeDocument/2006/relationships/customXml" Target="../ink/ink1907.xml"/><Relationship Id="rId141" Type="http://schemas.openxmlformats.org/officeDocument/2006/relationships/image" Target="../media/image1901.png"/><Relationship Id="rId7" Type="http://schemas.openxmlformats.org/officeDocument/2006/relationships/image" Target="../media/image1834.png"/><Relationship Id="rId183" Type="http://schemas.openxmlformats.org/officeDocument/2006/relationships/image" Target="../media/image1922.png"/><Relationship Id="rId239" Type="http://schemas.openxmlformats.org/officeDocument/2006/relationships/image" Target="../media/image1950.png"/><Relationship Id="rId250" Type="http://schemas.openxmlformats.org/officeDocument/2006/relationships/customXml" Target="../ink/ink1994.xml"/><Relationship Id="rId292" Type="http://schemas.openxmlformats.org/officeDocument/2006/relationships/customXml" Target="../ink/ink2015.xml"/><Relationship Id="rId306" Type="http://schemas.openxmlformats.org/officeDocument/2006/relationships/customXml" Target="../ink/ink2022.xml"/><Relationship Id="rId45" Type="http://schemas.openxmlformats.org/officeDocument/2006/relationships/image" Target="../media/image1853.png"/><Relationship Id="rId87" Type="http://schemas.openxmlformats.org/officeDocument/2006/relationships/image" Target="../media/image1874.png"/><Relationship Id="rId110" Type="http://schemas.openxmlformats.org/officeDocument/2006/relationships/customXml" Target="../ink/ink1924.xml"/><Relationship Id="rId348" Type="http://schemas.openxmlformats.org/officeDocument/2006/relationships/customXml" Target="../ink/ink2043.xml"/><Relationship Id="rId152" Type="http://schemas.openxmlformats.org/officeDocument/2006/relationships/customXml" Target="../ink/ink1945.xml"/><Relationship Id="rId194" Type="http://schemas.openxmlformats.org/officeDocument/2006/relationships/customXml" Target="../ink/ink1966.xml"/><Relationship Id="rId208" Type="http://schemas.openxmlformats.org/officeDocument/2006/relationships/customXml" Target="../ink/ink1973.xml"/><Relationship Id="rId261" Type="http://schemas.openxmlformats.org/officeDocument/2006/relationships/image" Target="../media/image1961.png"/><Relationship Id="rId14" Type="http://schemas.openxmlformats.org/officeDocument/2006/relationships/customXml" Target="../ink/ink1876.xml"/><Relationship Id="rId56" Type="http://schemas.openxmlformats.org/officeDocument/2006/relationships/customXml" Target="../ink/ink1897.xml"/><Relationship Id="rId317" Type="http://schemas.openxmlformats.org/officeDocument/2006/relationships/image" Target="../media/image1988.png"/><Relationship Id="rId359" Type="http://schemas.openxmlformats.org/officeDocument/2006/relationships/image" Target="../media/image2008.png"/><Relationship Id="rId98" Type="http://schemas.openxmlformats.org/officeDocument/2006/relationships/customXml" Target="../ink/ink1918.xml"/><Relationship Id="rId121" Type="http://schemas.openxmlformats.org/officeDocument/2006/relationships/image" Target="../media/image1891.png"/><Relationship Id="rId163" Type="http://schemas.openxmlformats.org/officeDocument/2006/relationships/image" Target="../media/image1912.png"/><Relationship Id="rId219" Type="http://schemas.openxmlformats.org/officeDocument/2006/relationships/image" Target="../media/image1940.png"/><Relationship Id="rId230" Type="http://schemas.openxmlformats.org/officeDocument/2006/relationships/customXml" Target="../ink/ink1984.xml"/><Relationship Id="rId25" Type="http://schemas.openxmlformats.org/officeDocument/2006/relationships/image" Target="../media/image1843.png"/><Relationship Id="rId67" Type="http://schemas.openxmlformats.org/officeDocument/2006/relationships/image" Target="../media/image1864.png"/><Relationship Id="rId272" Type="http://schemas.openxmlformats.org/officeDocument/2006/relationships/customXml" Target="../ink/ink2005.xml"/><Relationship Id="rId328" Type="http://schemas.openxmlformats.org/officeDocument/2006/relationships/customXml" Target="../ink/ink2033.xml"/><Relationship Id="rId132" Type="http://schemas.openxmlformats.org/officeDocument/2006/relationships/customXml" Target="../ink/ink1935.xml"/><Relationship Id="rId174" Type="http://schemas.openxmlformats.org/officeDocument/2006/relationships/customXml" Target="../ink/ink1956.xml"/><Relationship Id="rId220" Type="http://schemas.openxmlformats.org/officeDocument/2006/relationships/customXml" Target="../ink/ink1979.xml"/><Relationship Id="rId241" Type="http://schemas.openxmlformats.org/officeDocument/2006/relationships/image" Target="../media/image1951.png"/><Relationship Id="rId15" Type="http://schemas.openxmlformats.org/officeDocument/2006/relationships/image" Target="../media/image1838.png"/><Relationship Id="rId36" Type="http://schemas.openxmlformats.org/officeDocument/2006/relationships/customXml" Target="../ink/ink1887.xml"/><Relationship Id="rId57" Type="http://schemas.openxmlformats.org/officeDocument/2006/relationships/image" Target="../media/image1859.png"/><Relationship Id="rId262" Type="http://schemas.openxmlformats.org/officeDocument/2006/relationships/customXml" Target="../ink/ink2000.xml"/><Relationship Id="rId283" Type="http://schemas.openxmlformats.org/officeDocument/2006/relationships/image" Target="../media/image1972.png"/><Relationship Id="rId318" Type="http://schemas.openxmlformats.org/officeDocument/2006/relationships/customXml" Target="../ink/ink2028.xml"/><Relationship Id="rId339" Type="http://schemas.openxmlformats.org/officeDocument/2006/relationships/image" Target="../media/image1999.png"/><Relationship Id="rId78" Type="http://schemas.openxmlformats.org/officeDocument/2006/relationships/customXml" Target="../ink/ink1908.xml"/><Relationship Id="rId99" Type="http://schemas.openxmlformats.org/officeDocument/2006/relationships/image" Target="../media/image1880.png"/><Relationship Id="rId101" Type="http://schemas.openxmlformats.org/officeDocument/2006/relationships/image" Target="../media/image1881.png"/><Relationship Id="rId122" Type="http://schemas.openxmlformats.org/officeDocument/2006/relationships/customXml" Target="../ink/ink1930.xml"/><Relationship Id="rId143" Type="http://schemas.openxmlformats.org/officeDocument/2006/relationships/image" Target="../media/image1902.png"/><Relationship Id="rId164" Type="http://schemas.openxmlformats.org/officeDocument/2006/relationships/customXml" Target="../ink/ink1951.xml"/><Relationship Id="rId185" Type="http://schemas.openxmlformats.org/officeDocument/2006/relationships/image" Target="../media/image1923.png"/><Relationship Id="rId350" Type="http://schemas.openxmlformats.org/officeDocument/2006/relationships/customXml" Target="../ink/ink2044.xml"/><Relationship Id="rId9" Type="http://schemas.openxmlformats.org/officeDocument/2006/relationships/image" Target="../media/image1835.png"/><Relationship Id="rId210" Type="http://schemas.openxmlformats.org/officeDocument/2006/relationships/customXml" Target="../ink/ink1974.xml"/><Relationship Id="rId26" Type="http://schemas.openxmlformats.org/officeDocument/2006/relationships/customXml" Target="../ink/ink1882.xml"/><Relationship Id="rId231" Type="http://schemas.openxmlformats.org/officeDocument/2006/relationships/image" Target="../media/image1946.png"/><Relationship Id="rId252" Type="http://schemas.openxmlformats.org/officeDocument/2006/relationships/customXml" Target="../ink/ink1995.xml"/><Relationship Id="rId273" Type="http://schemas.openxmlformats.org/officeDocument/2006/relationships/image" Target="../media/image1967.png"/><Relationship Id="rId294" Type="http://schemas.openxmlformats.org/officeDocument/2006/relationships/customXml" Target="../ink/ink2016.xml"/><Relationship Id="rId308" Type="http://schemas.openxmlformats.org/officeDocument/2006/relationships/customXml" Target="../ink/ink2023.xml"/><Relationship Id="rId329" Type="http://schemas.openxmlformats.org/officeDocument/2006/relationships/image" Target="../media/image1994.png"/><Relationship Id="rId47" Type="http://schemas.openxmlformats.org/officeDocument/2006/relationships/image" Target="../media/image1854.png"/><Relationship Id="rId68" Type="http://schemas.openxmlformats.org/officeDocument/2006/relationships/customXml" Target="../ink/ink1903.xml"/><Relationship Id="rId89" Type="http://schemas.openxmlformats.org/officeDocument/2006/relationships/image" Target="../media/image1875.png"/><Relationship Id="rId112" Type="http://schemas.openxmlformats.org/officeDocument/2006/relationships/customXml" Target="../ink/ink1925.xml"/><Relationship Id="rId133" Type="http://schemas.openxmlformats.org/officeDocument/2006/relationships/image" Target="../media/image1897.png"/><Relationship Id="rId154" Type="http://schemas.openxmlformats.org/officeDocument/2006/relationships/customXml" Target="../ink/ink1946.xml"/><Relationship Id="rId175" Type="http://schemas.openxmlformats.org/officeDocument/2006/relationships/image" Target="../media/image1918.png"/><Relationship Id="rId340" Type="http://schemas.openxmlformats.org/officeDocument/2006/relationships/customXml" Target="../ink/ink2039.xml"/><Relationship Id="rId361" Type="http://schemas.openxmlformats.org/officeDocument/2006/relationships/image" Target="../media/image2009.png"/><Relationship Id="rId196" Type="http://schemas.openxmlformats.org/officeDocument/2006/relationships/customXml" Target="../ink/ink1967.xml"/><Relationship Id="rId200" Type="http://schemas.openxmlformats.org/officeDocument/2006/relationships/customXml" Target="../ink/ink1969.xml"/><Relationship Id="rId16" Type="http://schemas.openxmlformats.org/officeDocument/2006/relationships/customXml" Target="../ink/ink1877.xml"/><Relationship Id="rId221" Type="http://schemas.openxmlformats.org/officeDocument/2006/relationships/image" Target="../media/image1941.png"/><Relationship Id="rId242" Type="http://schemas.openxmlformats.org/officeDocument/2006/relationships/customXml" Target="../ink/ink1990.xml"/><Relationship Id="rId263" Type="http://schemas.openxmlformats.org/officeDocument/2006/relationships/image" Target="../media/image1962.png"/><Relationship Id="rId284" Type="http://schemas.openxmlformats.org/officeDocument/2006/relationships/customXml" Target="../ink/ink2011.xml"/><Relationship Id="rId319" Type="http://schemas.openxmlformats.org/officeDocument/2006/relationships/image" Target="../media/image1989.png"/><Relationship Id="rId37" Type="http://schemas.openxmlformats.org/officeDocument/2006/relationships/image" Target="../media/image1849.png"/><Relationship Id="rId58" Type="http://schemas.openxmlformats.org/officeDocument/2006/relationships/customXml" Target="../ink/ink1898.xml"/><Relationship Id="rId79" Type="http://schemas.openxmlformats.org/officeDocument/2006/relationships/image" Target="../media/image1870.png"/><Relationship Id="rId102" Type="http://schemas.openxmlformats.org/officeDocument/2006/relationships/customXml" Target="../ink/ink1920.xml"/><Relationship Id="rId123" Type="http://schemas.openxmlformats.org/officeDocument/2006/relationships/image" Target="../media/image1892.png"/><Relationship Id="rId144" Type="http://schemas.openxmlformats.org/officeDocument/2006/relationships/customXml" Target="../ink/ink1941.xml"/><Relationship Id="rId330" Type="http://schemas.openxmlformats.org/officeDocument/2006/relationships/customXml" Target="../ink/ink2034.xml"/><Relationship Id="rId90" Type="http://schemas.openxmlformats.org/officeDocument/2006/relationships/customXml" Target="../ink/ink1914.xml"/><Relationship Id="rId165" Type="http://schemas.openxmlformats.org/officeDocument/2006/relationships/image" Target="../media/image1913.png"/><Relationship Id="rId186" Type="http://schemas.openxmlformats.org/officeDocument/2006/relationships/customXml" Target="../ink/ink1962.xml"/><Relationship Id="rId351" Type="http://schemas.openxmlformats.org/officeDocument/2006/relationships/image" Target="../media/image2005.png"/><Relationship Id="rId211" Type="http://schemas.openxmlformats.org/officeDocument/2006/relationships/image" Target="../media/image1936.png"/><Relationship Id="rId232" Type="http://schemas.openxmlformats.org/officeDocument/2006/relationships/customXml" Target="../ink/ink1985.xml"/><Relationship Id="rId253" Type="http://schemas.openxmlformats.org/officeDocument/2006/relationships/image" Target="../media/image1957.png"/><Relationship Id="rId274" Type="http://schemas.openxmlformats.org/officeDocument/2006/relationships/customXml" Target="../ink/ink2006.xml"/><Relationship Id="rId295" Type="http://schemas.openxmlformats.org/officeDocument/2006/relationships/image" Target="../media/image1978.png"/><Relationship Id="rId309" Type="http://schemas.openxmlformats.org/officeDocument/2006/relationships/image" Target="../media/image1984.png"/><Relationship Id="rId27" Type="http://schemas.openxmlformats.org/officeDocument/2006/relationships/image" Target="../media/image1844.png"/><Relationship Id="rId48" Type="http://schemas.openxmlformats.org/officeDocument/2006/relationships/customXml" Target="../ink/ink1893.xml"/><Relationship Id="rId69" Type="http://schemas.openxmlformats.org/officeDocument/2006/relationships/image" Target="../media/image1865.png"/><Relationship Id="rId113" Type="http://schemas.openxmlformats.org/officeDocument/2006/relationships/image" Target="../media/image1887.png"/><Relationship Id="rId134" Type="http://schemas.openxmlformats.org/officeDocument/2006/relationships/customXml" Target="../ink/ink1936.xml"/><Relationship Id="rId320" Type="http://schemas.openxmlformats.org/officeDocument/2006/relationships/customXml" Target="../ink/ink2029.xml"/><Relationship Id="rId80" Type="http://schemas.openxmlformats.org/officeDocument/2006/relationships/customXml" Target="../ink/ink1909.xml"/><Relationship Id="rId155" Type="http://schemas.openxmlformats.org/officeDocument/2006/relationships/image" Target="../media/image1908.png"/><Relationship Id="rId176" Type="http://schemas.openxmlformats.org/officeDocument/2006/relationships/customXml" Target="../ink/ink1957.xml"/><Relationship Id="rId197" Type="http://schemas.openxmlformats.org/officeDocument/2006/relationships/image" Target="../media/image1929.png"/><Relationship Id="rId341" Type="http://schemas.openxmlformats.org/officeDocument/2006/relationships/image" Target="../media/image2000.png"/><Relationship Id="rId362" Type="http://schemas.openxmlformats.org/officeDocument/2006/relationships/customXml" Target="../ink/ink2050.xml"/><Relationship Id="rId201" Type="http://schemas.openxmlformats.org/officeDocument/2006/relationships/image" Target="../media/image1931.png"/><Relationship Id="rId222" Type="http://schemas.openxmlformats.org/officeDocument/2006/relationships/customXml" Target="../ink/ink1980.xml"/><Relationship Id="rId243" Type="http://schemas.openxmlformats.org/officeDocument/2006/relationships/image" Target="../media/image1952.png"/><Relationship Id="rId264" Type="http://schemas.openxmlformats.org/officeDocument/2006/relationships/customXml" Target="../ink/ink2001.xml"/><Relationship Id="rId285" Type="http://schemas.openxmlformats.org/officeDocument/2006/relationships/image" Target="../media/image1973.png"/><Relationship Id="rId17" Type="http://schemas.openxmlformats.org/officeDocument/2006/relationships/image" Target="../media/image1839.png"/><Relationship Id="rId38" Type="http://schemas.openxmlformats.org/officeDocument/2006/relationships/customXml" Target="../ink/ink1888.xml"/><Relationship Id="rId59" Type="http://schemas.openxmlformats.org/officeDocument/2006/relationships/image" Target="../media/image1860.png"/><Relationship Id="rId103" Type="http://schemas.openxmlformats.org/officeDocument/2006/relationships/image" Target="../media/image1882.png"/><Relationship Id="rId124" Type="http://schemas.openxmlformats.org/officeDocument/2006/relationships/customXml" Target="../ink/ink1931.xml"/><Relationship Id="rId310" Type="http://schemas.openxmlformats.org/officeDocument/2006/relationships/customXml" Target="../ink/ink2024.xml"/><Relationship Id="rId70" Type="http://schemas.openxmlformats.org/officeDocument/2006/relationships/customXml" Target="../ink/ink1904.xml"/><Relationship Id="rId91" Type="http://schemas.openxmlformats.org/officeDocument/2006/relationships/image" Target="../media/image1876.png"/><Relationship Id="rId145" Type="http://schemas.openxmlformats.org/officeDocument/2006/relationships/image" Target="../media/image1903.png"/><Relationship Id="rId166" Type="http://schemas.openxmlformats.org/officeDocument/2006/relationships/customXml" Target="../ink/ink1952.xml"/><Relationship Id="rId187" Type="http://schemas.openxmlformats.org/officeDocument/2006/relationships/image" Target="../media/image1924.png"/><Relationship Id="rId331" Type="http://schemas.openxmlformats.org/officeDocument/2006/relationships/image" Target="../media/image1995.png"/><Relationship Id="rId352" Type="http://schemas.openxmlformats.org/officeDocument/2006/relationships/customXml" Target="../ink/ink2045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975.xml"/><Relationship Id="rId233" Type="http://schemas.openxmlformats.org/officeDocument/2006/relationships/image" Target="../media/image1947.png"/><Relationship Id="rId254" Type="http://schemas.openxmlformats.org/officeDocument/2006/relationships/customXml" Target="../ink/ink1996.xml"/><Relationship Id="rId28" Type="http://schemas.openxmlformats.org/officeDocument/2006/relationships/customXml" Target="../ink/ink1883.xml"/><Relationship Id="rId49" Type="http://schemas.openxmlformats.org/officeDocument/2006/relationships/image" Target="../media/image1855.png"/><Relationship Id="rId114" Type="http://schemas.openxmlformats.org/officeDocument/2006/relationships/customXml" Target="../ink/ink1926.xml"/><Relationship Id="rId275" Type="http://schemas.openxmlformats.org/officeDocument/2006/relationships/image" Target="../media/image1968.png"/><Relationship Id="rId296" Type="http://schemas.openxmlformats.org/officeDocument/2006/relationships/customXml" Target="../ink/ink2017.xml"/><Relationship Id="rId300" Type="http://schemas.openxmlformats.org/officeDocument/2006/relationships/customXml" Target="../ink/ink2019.xml"/><Relationship Id="rId60" Type="http://schemas.openxmlformats.org/officeDocument/2006/relationships/customXml" Target="../ink/ink1899.xml"/><Relationship Id="rId81" Type="http://schemas.openxmlformats.org/officeDocument/2006/relationships/image" Target="../media/image1871.png"/><Relationship Id="rId135" Type="http://schemas.openxmlformats.org/officeDocument/2006/relationships/image" Target="../media/image1898.png"/><Relationship Id="rId156" Type="http://schemas.openxmlformats.org/officeDocument/2006/relationships/customXml" Target="../ink/ink1947.xml"/><Relationship Id="rId177" Type="http://schemas.openxmlformats.org/officeDocument/2006/relationships/image" Target="../media/image1919.png"/><Relationship Id="rId198" Type="http://schemas.openxmlformats.org/officeDocument/2006/relationships/customXml" Target="../ink/ink1968.xml"/><Relationship Id="rId321" Type="http://schemas.openxmlformats.org/officeDocument/2006/relationships/image" Target="../media/image1990.png"/><Relationship Id="rId342" Type="http://schemas.openxmlformats.org/officeDocument/2006/relationships/customXml" Target="../ink/ink2040.xml"/><Relationship Id="rId363" Type="http://schemas.openxmlformats.org/officeDocument/2006/relationships/image" Target="../media/image2010.png"/><Relationship Id="rId202" Type="http://schemas.openxmlformats.org/officeDocument/2006/relationships/customXml" Target="../ink/ink1970.xml"/><Relationship Id="rId223" Type="http://schemas.openxmlformats.org/officeDocument/2006/relationships/image" Target="../media/image1942.png"/><Relationship Id="rId244" Type="http://schemas.openxmlformats.org/officeDocument/2006/relationships/customXml" Target="../ink/ink1991.xml"/><Relationship Id="rId18" Type="http://schemas.openxmlformats.org/officeDocument/2006/relationships/customXml" Target="../ink/ink1878.xml"/><Relationship Id="rId39" Type="http://schemas.openxmlformats.org/officeDocument/2006/relationships/image" Target="../media/image1850.png"/><Relationship Id="rId265" Type="http://schemas.openxmlformats.org/officeDocument/2006/relationships/image" Target="../media/image1963.png"/><Relationship Id="rId286" Type="http://schemas.openxmlformats.org/officeDocument/2006/relationships/customXml" Target="../ink/ink2012.xml"/><Relationship Id="rId50" Type="http://schemas.openxmlformats.org/officeDocument/2006/relationships/customXml" Target="../ink/ink1894.xml"/><Relationship Id="rId104" Type="http://schemas.openxmlformats.org/officeDocument/2006/relationships/customXml" Target="../ink/ink1921.xml"/><Relationship Id="rId125" Type="http://schemas.openxmlformats.org/officeDocument/2006/relationships/image" Target="../media/image1893.png"/><Relationship Id="rId146" Type="http://schemas.openxmlformats.org/officeDocument/2006/relationships/customXml" Target="../ink/ink1942.xml"/><Relationship Id="rId167" Type="http://schemas.openxmlformats.org/officeDocument/2006/relationships/image" Target="../media/image1914.png"/><Relationship Id="rId188" Type="http://schemas.openxmlformats.org/officeDocument/2006/relationships/customXml" Target="../ink/ink1963.xml"/><Relationship Id="rId311" Type="http://schemas.openxmlformats.org/officeDocument/2006/relationships/image" Target="../media/image1985.png"/><Relationship Id="rId332" Type="http://schemas.openxmlformats.org/officeDocument/2006/relationships/customXml" Target="../ink/ink2035.xml"/><Relationship Id="rId353" Type="http://schemas.openxmlformats.org/officeDocument/2006/relationships/image" Target="../media/image2006.png"/><Relationship Id="rId71" Type="http://schemas.openxmlformats.org/officeDocument/2006/relationships/image" Target="../media/image1866.png"/><Relationship Id="rId92" Type="http://schemas.openxmlformats.org/officeDocument/2006/relationships/customXml" Target="../ink/ink1915.xml"/><Relationship Id="rId213" Type="http://schemas.openxmlformats.org/officeDocument/2006/relationships/image" Target="../media/image1937.png"/><Relationship Id="rId234" Type="http://schemas.openxmlformats.org/officeDocument/2006/relationships/customXml" Target="../ink/ink1986.xml"/><Relationship Id="rId2" Type="http://schemas.openxmlformats.org/officeDocument/2006/relationships/customXml" Target="../ink/ink1870.xml"/><Relationship Id="rId29" Type="http://schemas.openxmlformats.org/officeDocument/2006/relationships/image" Target="../media/image1845.png"/><Relationship Id="rId255" Type="http://schemas.openxmlformats.org/officeDocument/2006/relationships/image" Target="../media/image1958.png"/><Relationship Id="rId276" Type="http://schemas.openxmlformats.org/officeDocument/2006/relationships/customXml" Target="../ink/ink2007.xml"/><Relationship Id="rId297" Type="http://schemas.openxmlformats.org/officeDocument/2006/relationships/image" Target="../media/image1979.png"/><Relationship Id="rId40" Type="http://schemas.openxmlformats.org/officeDocument/2006/relationships/customXml" Target="../ink/ink1889.xml"/><Relationship Id="rId115" Type="http://schemas.openxmlformats.org/officeDocument/2006/relationships/image" Target="../media/image1888.png"/><Relationship Id="rId136" Type="http://schemas.openxmlformats.org/officeDocument/2006/relationships/customXml" Target="../ink/ink1937.xml"/><Relationship Id="rId157" Type="http://schemas.openxmlformats.org/officeDocument/2006/relationships/image" Target="../media/image1909.png"/><Relationship Id="rId178" Type="http://schemas.openxmlformats.org/officeDocument/2006/relationships/customXml" Target="../ink/ink1958.xml"/><Relationship Id="rId301" Type="http://schemas.openxmlformats.org/officeDocument/2006/relationships/image" Target="../media/image1981.png"/><Relationship Id="rId322" Type="http://schemas.openxmlformats.org/officeDocument/2006/relationships/customXml" Target="../ink/ink2030.xml"/><Relationship Id="rId343" Type="http://schemas.openxmlformats.org/officeDocument/2006/relationships/image" Target="../media/image2001.png"/><Relationship Id="rId364" Type="http://schemas.openxmlformats.org/officeDocument/2006/relationships/customXml" Target="../ink/ink2051.xml"/><Relationship Id="rId61" Type="http://schemas.openxmlformats.org/officeDocument/2006/relationships/image" Target="../media/image1861.png"/><Relationship Id="rId82" Type="http://schemas.openxmlformats.org/officeDocument/2006/relationships/customXml" Target="../ink/ink1910.xml"/><Relationship Id="rId199" Type="http://schemas.openxmlformats.org/officeDocument/2006/relationships/image" Target="../media/image1930.png"/><Relationship Id="rId203" Type="http://schemas.openxmlformats.org/officeDocument/2006/relationships/image" Target="../media/image1932.png"/><Relationship Id="rId19" Type="http://schemas.openxmlformats.org/officeDocument/2006/relationships/image" Target="../media/image1840.png"/><Relationship Id="rId224" Type="http://schemas.openxmlformats.org/officeDocument/2006/relationships/customXml" Target="../ink/ink1981.xml"/><Relationship Id="rId245" Type="http://schemas.openxmlformats.org/officeDocument/2006/relationships/image" Target="../media/image1953.png"/><Relationship Id="rId266" Type="http://schemas.openxmlformats.org/officeDocument/2006/relationships/customXml" Target="../ink/ink2002.xml"/><Relationship Id="rId287" Type="http://schemas.openxmlformats.org/officeDocument/2006/relationships/image" Target="../media/image1974.png"/><Relationship Id="rId30" Type="http://schemas.openxmlformats.org/officeDocument/2006/relationships/customXml" Target="../ink/ink1884.xml"/><Relationship Id="rId105" Type="http://schemas.openxmlformats.org/officeDocument/2006/relationships/image" Target="../media/image1883.png"/><Relationship Id="rId126" Type="http://schemas.openxmlformats.org/officeDocument/2006/relationships/customXml" Target="../ink/ink1932.xml"/><Relationship Id="rId147" Type="http://schemas.openxmlformats.org/officeDocument/2006/relationships/image" Target="../media/image1904.png"/><Relationship Id="rId168" Type="http://schemas.openxmlformats.org/officeDocument/2006/relationships/customXml" Target="../ink/ink1953.xml"/><Relationship Id="rId312" Type="http://schemas.openxmlformats.org/officeDocument/2006/relationships/customXml" Target="../ink/ink2025.xml"/><Relationship Id="rId333" Type="http://schemas.openxmlformats.org/officeDocument/2006/relationships/image" Target="../media/image1996.png"/><Relationship Id="rId354" Type="http://schemas.openxmlformats.org/officeDocument/2006/relationships/customXml" Target="../ink/ink2046.xml"/><Relationship Id="rId51" Type="http://schemas.openxmlformats.org/officeDocument/2006/relationships/image" Target="../media/image1856.png"/><Relationship Id="rId72" Type="http://schemas.openxmlformats.org/officeDocument/2006/relationships/customXml" Target="../ink/ink1905.xml"/><Relationship Id="rId93" Type="http://schemas.openxmlformats.org/officeDocument/2006/relationships/image" Target="../media/image1877.png"/><Relationship Id="rId189" Type="http://schemas.openxmlformats.org/officeDocument/2006/relationships/image" Target="../media/image1925.png"/><Relationship Id="rId3" Type="http://schemas.openxmlformats.org/officeDocument/2006/relationships/image" Target="../media/image1832.png"/><Relationship Id="rId214" Type="http://schemas.openxmlformats.org/officeDocument/2006/relationships/customXml" Target="../ink/ink1976.xml"/><Relationship Id="rId235" Type="http://schemas.openxmlformats.org/officeDocument/2006/relationships/image" Target="../media/image1948.png"/><Relationship Id="rId256" Type="http://schemas.openxmlformats.org/officeDocument/2006/relationships/customXml" Target="../ink/ink1997.xml"/><Relationship Id="rId277" Type="http://schemas.openxmlformats.org/officeDocument/2006/relationships/image" Target="../media/image1969.png"/><Relationship Id="rId298" Type="http://schemas.openxmlformats.org/officeDocument/2006/relationships/customXml" Target="../ink/ink2018.xml"/><Relationship Id="rId116" Type="http://schemas.openxmlformats.org/officeDocument/2006/relationships/customXml" Target="../ink/ink1927.xml"/><Relationship Id="rId137" Type="http://schemas.openxmlformats.org/officeDocument/2006/relationships/image" Target="../media/image1899.png"/><Relationship Id="rId158" Type="http://schemas.openxmlformats.org/officeDocument/2006/relationships/customXml" Target="../ink/ink1948.xml"/><Relationship Id="rId302" Type="http://schemas.openxmlformats.org/officeDocument/2006/relationships/customXml" Target="../ink/ink2020.xml"/><Relationship Id="rId323" Type="http://schemas.openxmlformats.org/officeDocument/2006/relationships/image" Target="../media/image1991.png"/><Relationship Id="rId344" Type="http://schemas.openxmlformats.org/officeDocument/2006/relationships/customXml" Target="../ink/ink2041.xml"/><Relationship Id="rId20" Type="http://schemas.openxmlformats.org/officeDocument/2006/relationships/customXml" Target="../ink/ink1879.xml"/><Relationship Id="rId41" Type="http://schemas.openxmlformats.org/officeDocument/2006/relationships/image" Target="../media/image1851.png"/><Relationship Id="rId62" Type="http://schemas.openxmlformats.org/officeDocument/2006/relationships/customXml" Target="../ink/ink1900.xml"/><Relationship Id="rId83" Type="http://schemas.openxmlformats.org/officeDocument/2006/relationships/image" Target="../media/image1872.png"/><Relationship Id="rId179" Type="http://schemas.openxmlformats.org/officeDocument/2006/relationships/image" Target="../media/image1920.png"/><Relationship Id="rId365" Type="http://schemas.openxmlformats.org/officeDocument/2006/relationships/image" Target="../media/image2011.png"/><Relationship Id="rId190" Type="http://schemas.openxmlformats.org/officeDocument/2006/relationships/customXml" Target="../ink/ink1964.xml"/><Relationship Id="rId204" Type="http://schemas.openxmlformats.org/officeDocument/2006/relationships/customXml" Target="../ink/ink1971.xml"/><Relationship Id="rId225" Type="http://schemas.openxmlformats.org/officeDocument/2006/relationships/image" Target="../media/image1943.png"/><Relationship Id="rId246" Type="http://schemas.openxmlformats.org/officeDocument/2006/relationships/customXml" Target="../ink/ink1992.xml"/><Relationship Id="rId267" Type="http://schemas.openxmlformats.org/officeDocument/2006/relationships/image" Target="../media/image1964.png"/><Relationship Id="rId288" Type="http://schemas.openxmlformats.org/officeDocument/2006/relationships/customXml" Target="../ink/ink2013.xml"/><Relationship Id="rId106" Type="http://schemas.openxmlformats.org/officeDocument/2006/relationships/customXml" Target="../ink/ink1922.xml"/><Relationship Id="rId127" Type="http://schemas.openxmlformats.org/officeDocument/2006/relationships/image" Target="../media/image1894.png"/><Relationship Id="rId313" Type="http://schemas.openxmlformats.org/officeDocument/2006/relationships/image" Target="../media/image1986.png"/><Relationship Id="rId10" Type="http://schemas.openxmlformats.org/officeDocument/2006/relationships/customXml" Target="../ink/ink1874.xml"/><Relationship Id="rId31" Type="http://schemas.openxmlformats.org/officeDocument/2006/relationships/image" Target="../media/image1846.png"/><Relationship Id="rId52" Type="http://schemas.openxmlformats.org/officeDocument/2006/relationships/customXml" Target="../ink/ink1895.xml"/><Relationship Id="rId73" Type="http://schemas.openxmlformats.org/officeDocument/2006/relationships/image" Target="../media/image1867.png"/><Relationship Id="rId94" Type="http://schemas.openxmlformats.org/officeDocument/2006/relationships/customXml" Target="../ink/ink1916.xml"/><Relationship Id="rId148" Type="http://schemas.openxmlformats.org/officeDocument/2006/relationships/customXml" Target="../ink/ink1943.xml"/><Relationship Id="rId169" Type="http://schemas.openxmlformats.org/officeDocument/2006/relationships/image" Target="../media/image1915.png"/><Relationship Id="rId334" Type="http://schemas.openxmlformats.org/officeDocument/2006/relationships/customXml" Target="../ink/ink2036.xml"/><Relationship Id="rId355" Type="http://schemas.openxmlformats.org/officeDocument/2006/relationships/image" Target="../media/image2007.png"/><Relationship Id="rId4" Type="http://schemas.openxmlformats.org/officeDocument/2006/relationships/customXml" Target="../ink/ink1871.xml"/><Relationship Id="rId180" Type="http://schemas.openxmlformats.org/officeDocument/2006/relationships/customXml" Target="../ink/ink1959.xml"/><Relationship Id="rId215" Type="http://schemas.openxmlformats.org/officeDocument/2006/relationships/image" Target="../media/image1938.png"/><Relationship Id="rId236" Type="http://schemas.openxmlformats.org/officeDocument/2006/relationships/customXml" Target="../ink/ink1987.xml"/><Relationship Id="rId257" Type="http://schemas.openxmlformats.org/officeDocument/2006/relationships/image" Target="../media/image1959.png"/><Relationship Id="rId278" Type="http://schemas.openxmlformats.org/officeDocument/2006/relationships/customXml" Target="../ink/ink2008.xml"/><Relationship Id="rId303" Type="http://schemas.openxmlformats.org/officeDocument/2006/relationships/image" Target="../media/image209.png"/><Relationship Id="rId42" Type="http://schemas.openxmlformats.org/officeDocument/2006/relationships/customXml" Target="../ink/ink1890.xml"/><Relationship Id="rId84" Type="http://schemas.openxmlformats.org/officeDocument/2006/relationships/customXml" Target="../ink/ink1911.xml"/><Relationship Id="rId138" Type="http://schemas.openxmlformats.org/officeDocument/2006/relationships/customXml" Target="../ink/ink1938.xml"/><Relationship Id="rId345" Type="http://schemas.openxmlformats.org/officeDocument/2006/relationships/image" Target="../media/image2002.png"/><Relationship Id="rId191" Type="http://schemas.openxmlformats.org/officeDocument/2006/relationships/image" Target="../media/image1926.png"/><Relationship Id="rId205" Type="http://schemas.openxmlformats.org/officeDocument/2006/relationships/image" Target="../media/image1933.png"/><Relationship Id="rId247" Type="http://schemas.openxmlformats.org/officeDocument/2006/relationships/image" Target="../media/image1954.png"/><Relationship Id="rId107" Type="http://schemas.openxmlformats.org/officeDocument/2006/relationships/image" Target="../media/image1884.png"/><Relationship Id="rId289" Type="http://schemas.openxmlformats.org/officeDocument/2006/relationships/image" Target="../media/image1975.png"/><Relationship Id="rId11" Type="http://schemas.openxmlformats.org/officeDocument/2006/relationships/image" Target="../media/image1836.png"/><Relationship Id="rId53" Type="http://schemas.openxmlformats.org/officeDocument/2006/relationships/image" Target="../media/image1857.png"/><Relationship Id="rId149" Type="http://schemas.openxmlformats.org/officeDocument/2006/relationships/image" Target="../media/image1905.png"/><Relationship Id="rId314" Type="http://schemas.openxmlformats.org/officeDocument/2006/relationships/customXml" Target="../ink/ink2026.xml"/><Relationship Id="rId356" Type="http://schemas.openxmlformats.org/officeDocument/2006/relationships/customXml" Target="../ink/ink2047.xml"/><Relationship Id="rId95" Type="http://schemas.openxmlformats.org/officeDocument/2006/relationships/image" Target="../media/image1878.png"/><Relationship Id="rId160" Type="http://schemas.openxmlformats.org/officeDocument/2006/relationships/customXml" Target="../ink/ink1949.xml"/><Relationship Id="rId216" Type="http://schemas.openxmlformats.org/officeDocument/2006/relationships/customXml" Target="../ink/ink1977.xml"/><Relationship Id="rId258" Type="http://schemas.openxmlformats.org/officeDocument/2006/relationships/customXml" Target="../ink/ink1998.xml"/><Relationship Id="rId22" Type="http://schemas.openxmlformats.org/officeDocument/2006/relationships/customXml" Target="../ink/ink1880.xml"/><Relationship Id="rId64" Type="http://schemas.openxmlformats.org/officeDocument/2006/relationships/customXml" Target="../ink/ink1901.xml"/><Relationship Id="rId118" Type="http://schemas.openxmlformats.org/officeDocument/2006/relationships/customXml" Target="../ink/ink1928.xml"/><Relationship Id="rId325" Type="http://schemas.openxmlformats.org/officeDocument/2006/relationships/image" Target="../media/image1992.png"/><Relationship Id="rId171" Type="http://schemas.openxmlformats.org/officeDocument/2006/relationships/image" Target="../media/image1916.png"/><Relationship Id="rId227" Type="http://schemas.openxmlformats.org/officeDocument/2006/relationships/image" Target="../media/image1944.png"/><Relationship Id="rId269" Type="http://schemas.openxmlformats.org/officeDocument/2006/relationships/image" Target="../media/image1965.png"/><Relationship Id="rId33" Type="http://schemas.openxmlformats.org/officeDocument/2006/relationships/image" Target="../media/image1847.png"/><Relationship Id="rId129" Type="http://schemas.openxmlformats.org/officeDocument/2006/relationships/image" Target="../media/image1895.png"/><Relationship Id="rId280" Type="http://schemas.openxmlformats.org/officeDocument/2006/relationships/customXml" Target="../ink/ink2009.xml"/><Relationship Id="rId336" Type="http://schemas.openxmlformats.org/officeDocument/2006/relationships/customXml" Target="../ink/ink2037.xml"/><Relationship Id="rId75" Type="http://schemas.openxmlformats.org/officeDocument/2006/relationships/image" Target="../media/image1868.png"/><Relationship Id="rId140" Type="http://schemas.openxmlformats.org/officeDocument/2006/relationships/customXml" Target="../ink/ink1939.xml"/><Relationship Id="rId182" Type="http://schemas.openxmlformats.org/officeDocument/2006/relationships/customXml" Target="../ink/ink1960.xml"/><Relationship Id="rId6" Type="http://schemas.openxmlformats.org/officeDocument/2006/relationships/customXml" Target="../ink/ink1872.xml"/><Relationship Id="rId238" Type="http://schemas.openxmlformats.org/officeDocument/2006/relationships/customXml" Target="../ink/ink1988.xml"/><Relationship Id="rId291" Type="http://schemas.openxmlformats.org/officeDocument/2006/relationships/image" Target="../media/image1976.png"/><Relationship Id="rId305" Type="http://schemas.openxmlformats.org/officeDocument/2006/relationships/image" Target="../media/image1982.png"/><Relationship Id="rId347" Type="http://schemas.openxmlformats.org/officeDocument/2006/relationships/image" Target="../media/image2003.png"/><Relationship Id="rId44" Type="http://schemas.openxmlformats.org/officeDocument/2006/relationships/customXml" Target="../ink/ink1891.xml"/><Relationship Id="rId86" Type="http://schemas.openxmlformats.org/officeDocument/2006/relationships/customXml" Target="../ink/ink1912.xml"/><Relationship Id="rId151" Type="http://schemas.openxmlformats.org/officeDocument/2006/relationships/image" Target="../media/image1906.png"/><Relationship Id="rId193" Type="http://schemas.openxmlformats.org/officeDocument/2006/relationships/image" Target="../media/image1927.png"/><Relationship Id="rId207" Type="http://schemas.openxmlformats.org/officeDocument/2006/relationships/image" Target="../media/image1934.png"/><Relationship Id="rId249" Type="http://schemas.openxmlformats.org/officeDocument/2006/relationships/image" Target="../media/image1955.png"/><Relationship Id="rId13" Type="http://schemas.openxmlformats.org/officeDocument/2006/relationships/image" Target="../media/image1837.png"/><Relationship Id="rId109" Type="http://schemas.openxmlformats.org/officeDocument/2006/relationships/image" Target="../media/image1885.png"/><Relationship Id="rId260" Type="http://schemas.openxmlformats.org/officeDocument/2006/relationships/customXml" Target="../ink/ink1999.xml"/><Relationship Id="rId316" Type="http://schemas.openxmlformats.org/officeDocument/2006/relationships/customXml" Target="../ink/ink2027.xml"/><Relationship Id="rId55" Type="http://schemas.openxmlformats.org/officeDocument/2006/relationships/image" Target="../media/image1858.png"/><Relationship Id="rId97" Type="http://schemas.openxmlformats.org/officeDocument/2006/relationships/image" Target="../media/image1879.png"/><Relationship Id="rId120" Type="http://schemas.openxmlformats.org/officeDocument/2006/relationships/customXml" Target="../ink/ink1929.xml"/><Relationship Id="rId358" Type="http://schemas.openxmlformats.org/officeDocument/2006/relationships/customXml" Target="../ink/ink2048.xml"/><Relationship Id="rId162" Type="http://schemas.openxmlformats.org/officeDocument/2006/relationships/customXml" Target="../ink/ink1950.xml"/><Relationship Id="rId218" Type="http://schemas.openxmlformats.org/officeDocument/2006/relationships/customXml" Target="../ink/ink1978.xml"/><Relationship Id="rId271" Type="http://schemas.openxmlformats.org/officeDocument/2006/relationships/image" Target="../media/image1966.png"/><Relationship Id="rId24" Type="http://schemas.openxmlformats.org/officeDocument/2006/relationships/customXml" Target="../ink/ink1881.xml"/><Relationship Id="rId66" Type="http://schemas.openxmlformats.org/officeDocument/2006/relationships/customXml" Target="../ink/ink1902.xml"/><Relationship Id="rId131" Type="http://schemas.openxmlformats.org/officeDocument/2006/relationships/image" Target="../media/image1896.png"/><Relationship Id="rId327" Type="http://schemas.openxmlformats.org/officeDocument/2006/relationships/image" Target="../media/image1993.png"/><Relationship Id="rId173" Type="http://schemas.openxmlformats.org/officeDocument/2006/relationships/image" Target="../media/image1917.png"/><Relationship Id="rId229" Type="http://schemas.openxmlformats.org/officeDocument/2006/relationships/image" Target="../media/image1945.png"/><Relationship Id="rId240" Type="http://schemas.openxmlformats.org/officeDocument/2006/relationships/customXml" Target="../ink/ink1989.xml"/><Relationship Id="rId35" Type="http://schemas.openxmlformats.org/officeDocument/2006/relationships/image" Target="../media/image1848.png"/><Relationship Id="rId77" Type="http://schemas.openxmlformats.org/officeDocument/2006/relationships/image" Target="../media/image1869.png"/><Relationship Id="rId100" Type="http://schemas.openxmlformats.org/officeDocument/2006/relationships/customXml" Target="../ink/ink1919.xml"/><Relationship Id="rId282" Type="http://schemas.openxmlformats.org/officeDocument/2006/relationships/customXml" Target="../ink/ink2010.xml"/><Relationship Id="rId338" Type="http://schemas.openxmlformats.org/officeDocument/2006/relationships/customXml" Target="../ink/ink2038.xml"/><Relationship Id="rId8" Type="http://schemas.openxmlformats.org/officeDocument/2006/relationships/customXml" Target="../ink/ink1873.xml"/><Relationship Id="rId142" Type="http://schemas.openxmlformats.org/officeDocument/2006/relationships/customXml" Target="../ink/ink1940.xml"/><Relationship Id="rId184" Type="http://schemas.openxmlformats.org/officeDocument/2006/relationships/customXml" Target="../ink/ink1961.xml"/><Relationship Id="rId251" Type="http://schemas.openxmlformats.org/officeDocument/2006/relationships/image" Target="../media/image1956.png"/><Relationship Id="rId46" Type="http://schemas.openxmlformats.org/officeDocument/2006/relationships/customXml" Target="../ink/ink1892.xml"/><Relationship Id="rId293" Type="http://schemas.openxmlformats.org/officeDocument/2006/relationships/image" Target="../media/image1977.png"/><Relationship Id="rId307" Type="http://schemas.openxmlformats.org/officeDocument/2006/relationships/image" Target="../media/image1983.png"/><Relationship Id="rId349" Type="http://schemas.openxmlformats.org/officeDocument/2006/relationships/image" Target="../media/image2004.png"/><Relationship Id="rId88" Type="http://schemas.openxmlformats.org/officeDocument/2006/relationships/customXml" Target="../ink/ink1913.xml"/><Relationship Id="rId111" Type="http://schemas.openxmlformats.org/officeDocument/2006/relationships/image" Target="../media/image1886.png"/><Relationship Id="rId153" Type="http://schemas.openxmlformats.org/officeDocument/2006/relationships/image" Target="../media/image1907.png"/><Relationship Id="rId195" Type="http://schemas.openxmlformats.org/officeDocument/2006/relationships/image" Target="../media/image1928.png"/><Relationship Id="rId209" Type="http://schemas.openxmlformats.org/officeDocument/2006/relationships/image" Target="../media/image1935.png"/><Relationship Id="rId360" Type="http://schemas.openxmlformats.org/officeDocument/2006/relationships/customXml" Target="../ink/ink2049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69.png"/><Relationship Id="rId21" Type="http://schemas.openxmlformats.org/officeDocument/2006/relationships/image" Target="../media/image2022.png"/><Relationship Id="rId42" Type="http://schemas.openxmlformats.org/officeDocument/2006/relationships/customXml" Target="../ink/ink2071.xml"/><Relationship Id="rId63" Type="http://schemas.openxmlformats.org/officeDocument/2006/relationships/image" Target="../media/image2043.png"/><Relationship Id="rId84" Type="http://schemas.openxmlformats.org/officeDocument/2006/relationships/customXml" Target="../ink/ink2092.xml"/><Relationship Id="rId138" Type="http://schemas.openxmlformats.org/officeDocument/2006/relationships/customXml" Target="../ink/ink2119.xml"/><Relationship Id="rId159" Type="http://schemas.openxmlformats.org/officeDocument/2006/relationships/image" Target="../media/image2090.png"/><Relationship Id="rId170" Type="http://schemas.openxmlformats.org/officeDocument/2006/relationships/customXml" Target="../ink/ink2135.xml"/><Relationship Id="rId107" Type="http://schemas.openxmlformats.org/officeDocument/2006/relationships/image" Target="../media/image2064.png"/><Relationship Id="rId11" Type="http://schemas.openxmlformats.org/officeDocument/2006/relationships/image" Target="../media/image2017.png"/><Relationship Id="rId32" Type="http://schemas.openxmlformats.org/officeDocument/2006/relationships/customXml" Target="../ink/ink2066.xml"/><Relationship Id="rId53" Type="http://schemas.openxmlformats.org/officeDocument/2006/relationships/image" Target="../media/image2038.png"/><Relationship Id="rId74" Type="http://schemas.openxmlformats.org/officeDocument/2006/relationships/customXml" Target="../ink/ink2087.xml"/><Relationship Id="rId128" Type="http://schemas.openxmlformats.org/officeDocument/2006/relationships/customXml" Target="../ink/ink2114.xml"/><Relationship Id="rId149" Type="http://schemas.openxmlformats.org/officeDocument/2006/relationships/image" Target="../media/image2085.png"/><Relationship Id="rId5" Type="http://schemas.openxmlformats.org/officeDocument/2006/relationships/image" Target="../media/image2014.png"/><Relationship Id="rId95" Type="http://schemas.openxmlformats.org/officeDocument/2006/relationships/image" Target="../media/image2058.png"/><Relationship Id="rId160" Type="http://schemas.openxmlformats.org/officeDocument/2006/relationships/customXml" Target="../ink/ink2130.xml"/><Relationship Id="rId22" Type="http://schemas.openxmlformats.org/officeDocument/2006/relationships/customXml" Target="../ink/ink2061.xml"/><Relationship Id="rId43" Type="http://schemas.openxmlformats.org/officeDocument/2006/relationships/image" Target="../media/image2033.png"/><Relationship Id="rId64" Type="http://schemas.openxmlformats.org/officeDocument/2006/relationships/customXml" Target="../ink/ink2082.xml"/><Relationship Id="rId118" Type="http://schemas.openxmlformats.org/officeDocument/2006/relationships/customXml" Target="../ink/ink2109.xml"/><Relationship Id="rId139" Type="http://schemas.openxmlformats.org/officeDocument/2006/relationships/image" Target="../media/image2080.png"/><Relationship Id="rId85" Type="http://schemas.openxmlformats.org/officeDocument/2006/relationships/image" Target="../media/image2053.png"/><Relationship Id="rId150" Type="http://schemas.openxmlformats.org/officeDocument/2006/relationships/customXml" Target="../ink/ink2125.xml"/><Relationship Id="rId171" Type="http://schemas.openxmlformats.org/officeDocument/2006/relationships/image" Target="../media/image2096.png"/><Relationship Id="rId12" Type="http://schemas.openxmlformats.org/officeDocument/2006/relationships/customXml" Target="../ink/ink2056.xml"/><Relationship Id="rId33" Type="http://schemas.openxmlformats.org/officeDocument/2006/relationships/image" Target="../media/image2028.png"/><Relationship Id="rId108" Type="http://schemas.openxmlformats.org/officeDocument/2006/relationships/customXml" Target="../ink/ink2104.xml"/><Relationship Id="rId129" Type="http://schemas.openxmlformats.org/officeDocument/2006/relationships/image" Target="../media/image2075.png"/><Relationship Id="rId54" Type="http://schemas.openxmlformats.org/officeDocument/2006/relationships/customXml" Target="../ink/ink2077.xml"/><Relationship Id="rId75" Type="http://schemas.openxmlformats.org/officeDocument/2006/relationships/image" Target="../media/image2049.png"/><Relationship Id="rId96" Type="http://schemas.openxmlformats.org/officeDocument/2006/relationships/customXml" Target="../ink/ink2098.xml"/><Relationship Id="rId140" Type="http://schemas.openxmlformats.org/officeDocument/2006/relationships/customXml" Target="../ink/ink2120.xml"/><Relationship Id="rId161" Type="http://schemas.openxmlformats.org/officeDocument/2006/relationships/image" Target="../media/image209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053.xml"/><Relationship Id="rId23" Type="http://schemas.openxmlformats.org/officeDocument/2006/relationships/image" Target="../media/image2023.png"/><Relationship Id="rId28" Type="http://schemas.openxmlformats.org/officeDocument/2006/relationships/customXml" Target="../ink/ink2064.xml"/><Relationship Id="rId49" Type="http://schemas.openxmlformats.org/officeDocument/2006/relationships/image" Target="../media/image2036.png"/><Relationship Id="rId114" Type="http://schemas.openxmlformats.org/officeDocument/2006/relationships/customXml" Target="../ink/ink2107.xml"/><Relationship Id="rId119" Type="http://schemas.openxmlformats.org/officeDocument/2006/relationships/image" Target="../media/image2070.png"/><Relationship Id="rId44" Type="http://schemas.openxmlformats.org/officeDocument/2006/relationships/customXml" Target="../ink/ink2072.xml"/><Relationship Id="rId60" Type="http://schemas.openxmlformats.org/officeDocument/2006/relationships/customXml" Target="../ink/ink2080.xml"/><Relationship Id="rId65" Type="http://schemas.openxmlformats.org/officeDocument/2006/relationships/image" Target="../media/image2044.png"/><Relationship Id="rId81" Type="http://schemas.openxmlformats.org/officeDocument/2006/relationships/image" Target="../media/image2051.png"/><Relationship Id="rId86" Type="http://schemas.openxmlformats.org/officeDocument/2006/relationships/customXml" Target="../ink/ink2093.xml"/><Relationship Id="rId130" Type="http://schemas.openxmlformats.org/officeDocument/2006/relationships/customXml" Target="../ink/ink2115.xml"/><Relationship Id="rId135" Type="http://schemas.openxmlformats.org/officeDocument/2006/relationships/image" Target="../media/image2078.png"/><Relationship Id="rId151" Type="http://schemas.openxmlformats.org/officeDocument/2006/relationships/image" Target="../media/image2086.png"/><Relationship Id="rId156" Type="http://schemas.openxmlformats.org/officeDocument/2006/relationships/customXml" Target="../ink/ink2128.xml"/><Relationship Id="rId172" Type="http://schemas.openxmlformats.org/officeDocument/2006/relationships/customXml" Target="../ink/ink2136.xml"/><Relationship Id="rId13" Type="http://schemas.openxmlformats.org/officeDocument/2006/relationships/image" Target="../media/image2018.png"/><Relationship Id="rId18" Type="http://schemas.openxmlformats.org/officeDocument/2006/relationships/customXml" Target="../ink/ink2059.xml"/><Relationship Id="rId39" Type="http://schemas.openxmlformats.org/officeDocument/2006/relationships/image" Target="../media/image2031.png"/><Relationship Id="rId109" Type="http://schemas.openxmlformats.org/officeDocument/2006/relationships/image" Target="../media/image2065.png"/><Relationship Id="rId34" Type="http://schemas.openxmlformats.org/officeDocument/2006/relationships/customXml" Target="../ink/ink2067.xml"/><Relationship Id="rId50" Type="http://schemas.openxmlformats.org/officeDocument/2006/relationships/customXml" Target="../ink/ink2075.xml"/><Relationship Id="rId55" Type="http://schemas.openxmlformats.org/officeDocument/2006/relationships/image" Target="../media/image2039.png"/><Relationship Id="rId76" Type="http://schemas.openxmlformats.org/officeDocument/2006/relationships/customXml" Target="../ink/ink2088.xml"/><Relationship Id="rId97" Type="http://schemas.openxmlformats.org/officeDocument/2006/relationships/image" Target="../media/image2059.png"/><Relationship Id="rId104" Type="http://schemas.openxmlformats.org/officeDocument/2006/relationships/customXml" Target="../ink/ink2102.xml"/><Relationship Id="rId120" Type="http://schemas.openxmlformats.org/officeDocument/2006/relationships/customXml" Target="../ink/ink2110.xml"/><Relationship Id="rId125" Type="http://schemas.openxmlformats.org/officeDocument/2006/relationships/image" Target="../media/image2073.png"/><Relationship Id="rId141" Type="http://schemas.openxmlformats.org/officeDocument/2006/relationships/image" Target="../media/image2081.png"/><Relationship Id="rId146" Type="http://schemas.openxmlformats.org/officeDocument/2006/relationships/customXml" Target="../ink/ink2123.xml"/><Relationship Id="rId167" Type="http://schemas.openxmlformats.org/officeDocument/2006/relationships/image" Target="../media/image2094.png"/><Relationship Id="rId7" Type="http://schemas.openxmlformats.org/officeDocument/2006/relationships/image" Target="../media/image2015.png"/><Relationship Id="rId71" Type="http://schemas.openxmlformats.org/officeDocument/2006/relationships/image" Target="../media/image2047.png"/><Relationship Id="rId92" Type="http://schemas.openxmlformats.org/officeDocument/2006/relationships/customXml" Target="../ink/ink2096.xml"/><Relationship Id="rId162" Type="http://schemas.openxmlformats.org/officeDocument/2006/relationships/customXml" Target="../ink/ink2131.xml"/><Relationship Id="rId2" Type="http://schemas.openxmlformats.org/officeDocument/2006/relationships/image" Target="../media/image2012.png"/><Relationship Id="rId29" Type="http://schemas.openxmlformats.org/officeDocument/2006/relationships/image" Target="../media/image2026.png"/><Relationship Id="rId24" Type="http://schemas.openxmlformats.org/officeDocument/2006/relationships/customXml" Target="../ink/ink2062.xml"/><Relationship Id="rId40" Type="http://schemas.openxmlformats.org/officeDocument/2006/relationships/customXml" Target="../ink/ink2070.xml"/><Relationship Id="rId45" Type="http://schemas.openxmlformats.org/officeDocument/2006/relationships/image" Target="../media/image2034.png"/><Relationship Id="rId66" Type="http://schemas.openxmlformats.org/officeDocument/2006/relationships/customXml" Target="../ink/ink2083.xml"/><Relationship Id="rId87" Type="http://schemas.openxmlformats.org/officeDocument/2006/relationships/image" Target="../media/image2054.png"/><Relationship Id="rId110" Type="http://schemas.openxmlformats.org/officeDocument/2006/relationships/customXml" Target="../ink/ink2105.xml"/><Relationship Id="rId115" Type="http://schemas.openxmlformats.org/officeDocument/2006/relationships/image" Target="../media/image2068.png"/><Relationship Id="rId131" Type="http://schemas.openxmlformats.org/officeDocument/2006/relationships/image" Target="../media/image2076.png"/><Relationship Id="rId136" Type="http://schemas.openxmlformats.org/officeDocument/2006/relationships/customXml" Target="../ink/ink2118.xml"/><Relationship Id="rId157" Type="http://schemas.openxmlformats.org/officeDocument/2006/relationships/image" Target="../media/image2089.png"/><Relationship Id="rId61" Type="http://schemas.openxmlformats.org/officeDocument/2006/relationships/image" Target="../media/image2042.png"/><Relationship Id="rId82" Type="http://schemas.openxmlformats.org/officeDocument/2006/relationships/customXml" Target="../ink/ink2091.xml"/><Relationship Id="rId152" Type="http://schemas.openxmlformats.org/officeDocument/2006/relationships/customXml" Target="../ink/ink2126.xml"/><Relationship Id="rId173" Type="http://schemas.openxmlformats.org/officeDocument/2006/relationships/image" Target="../media/image2097.png"/><Relationship Id="rId19" Type="http://schemas.openxmlformats.org/officeDocument/2006/relationships/image" Target="../media/image2021.png"/><Relationship Id="rId14" Type="http://schemas.openxmlformats.org/officeDocument/2006/relationships/customXml" Target="../ink/ink2057.xml"/><Relationship Id="rId30" Type="http://schemas.openxmlformats.org/officeDocument/2006/relationships/customXml" Target="../ink/ink2065.xml"/><Relationship Id="rId35" Type="http://schemas.openxmlformats.org/officeDocument/2006/relationships/image" Target="../media/image2029.png"/><Relationship Id="rId56" Type="http://schemas.openxmlformats.org/officeDocument/2006/relationships/customXml" Target="../ink/ink2078.xml"/><Relationship Id="rId77" Type="http://schemas.openxmlformats.org/officeDocument/2006/relationships/image" Target="../media/image1052.png"/><Relationship Id="rId100" Type="http://schemas.openxmlformats.org/officeDocument/2006/relationships/customXml" Target="../ink/ink2100.xml"/><Relationship Id="rId105" Type="http://schemas.openxmlformats.org/officeDocument/2006/relationships/image" Target="../media/image2063.png"/><Relationship Id="rId126" Type="http://schemas.openxmlformats.org/officeDocument/2006/relationships/customXml" Target="../ink/ink2113.xml"/><Relationship Id="rId147" Type="http://schemas.openxmlformats.org/officeDocument/2006/relationships/image" Target="../media/image2084.png"/><Relationship Id="rId168" Type="http://schemas.openxmlformats.org/officeDocument/2006/relationships/customXml" Target="../ink/ink2134.xml"/><Relationship Id="rId8" Type="http://schemas.openxmlformats.org/officeDocument/2006/relationships/customXml" Target="../ink/ink2054.xml"/><Relationship Id="rId51" Type="http://schemas.openxmlformats.org/officeDocument/2006/relationships/image" Target="../media/image2037.png"/><Relationship Id="rId72" Type="http://schemas.openxmlformats.org/officeDocument/2006/relationships/customXml" Target="../ink/ink2086.xml"/><Relationship Id="rId93" Type="http://schemas.openxmlformats.org/officeDocument/2006/relationships/image" Target="../media/image2057.png"/><Relationship Id="rId98" Type="http://schemas.openxmlformats.org/officeDocument/2006/relationships/customXml" Target="../ink/ink2099.xml"/><Relationship Id="rId121" Type="http://schemas.openxmlformats.org/officeDocument/2006/relationships/image" Target="../media/image2071.png"/><Relationship Id="rId142" Type="http://schemas.openxmlformats.org/officeDocument/2006/relationships/customXml" Target="../ink/ink2121.xml"/><Relationship Id="rId163" Type="http://schemas.openxmlformats.org/officeDocument/2006/relationships/image" Target="../media/image2092.png"/><Relationship Id="rId3" Type="http://schemas.openxmlformats.org/officeDocument/2006/relationships/image" Target="../media/image2013.svg"/><Relationship Id="rId25" Type="http://schemas.openxmlformats.org/officeDocument/2006/relationships/image" Target="../media/image2024.png"/><Relationship Id="rId46" Type="http://schemas.openxmlformats.org/officeDocument/2006/relationships/customXml" Target="../ink/ink2073.xml"/><Relationship Id="rId67" Type="http://schemas.openxmlformats.org/officeDocument/2006/relationships/image" Target="../media/image2045.png"/><Relationship Id="rId116" Type="http://schemas.openxmlformats.org/officeDocument/2006/relationships/customXml" Target="../ink/ink2108.xml"/><Relationship Id="rId137" Type="http://schemas.openxmlformats.org/officeDocument/2006/relationships/image" Target="../media/image2079.png"/><Relationship Id="rId158" Type="http://schemas.openxmlformats.org/officeDocument/2006/relationships/customXml" Target="../ink/ink2129.xml"/><Relationship Id="rId20" Type="http://schemas.openxmlformats.org/officeDocument/2006/relationships/customXml" Target="../ink/ink2060.xml"/><Relationship Id="rId41" Type="http://schemas.openxmlformats.org/officeDocument/2006/relationships/image" Target="../media/image2032.png"/><Relationship Id="rId62" Type="http://schemas.openxmlformats.org/officeDocument/2006/relationships/customXml" Target="../ink/ink2081.xml"/><Relationship Id="rId83" Type="http://schemas.openxmlformats.org/officeDocument/2006/relationships/image" Target="../media/image2052.png"/><Relationship Id="rId88" Type="http://schemas.openxmlformats.org/officeDocument/2006/relationships/customXml" Target="../ink/ink2094.xml"/><Relationship Id="rId111" Type="http://schemas.openxmlformats.org/officeDocument/2006/relationships/image" Target="../media/image2066.png"/><Relationship Id="rId132" Type="http://schemas.openxmlformats.org/officeDocument/2006/relationships/customXml" Target="../ink/ink2116.xml"/><Relationship Id="rId153" Type="http://schemas.openxmlformats.org/officeDocument/2006/relationships/image" Target="../media/image2087.png"/><Relationship Id="rId174" Type="http://schemas.openxmlformats.org/officeDocument/2006/relationships/customXml" Target="../ink/ink2137.xml"/><Relationship Id="rId15" Type="http://schemas.openxmlformats.org/officeDocument/2006/relationships/image" Target="../media/image2019.png"/><Relationship Id="rId36" Type="http://schemas.openxmlformats.org/officeDocument/2006/relationships/customXml" Target="../ink/ink2068.xml"/><Relationship Id="rId57" Type="http://schemas.openxmlformats.org/officeDocument/2006/relationships/image" Target="../media/image2040.png"/><Relationship Id="rId106" Type="http://schemas.openxmlformats.org/officeDocument/2006/relationships/customXml" Target="../ink/ink2103.xml"/><Relationship Id="rId127" Type="http://schemas.openxmlformats.org/officeDocument/2006/relationships/image" Target="../media/image2074.png"/><Relationship Id="rId10" Type="http://schemas.openxmlformats.org/officeDocument/2006/relationships/customXml" Target="../ink/ink2055.xml"/><Relationship Id="rId31" Type="http://schemas.openxmlformats.org/officeDocument/2006/relationships/image" Target="../media/image2027.png"/><Relationship Id="rId52" Type="http://schemas.openxmlformats.org/officeDocument/2006/relationships/customXml" Target="../ink/ink2076.xml"/><Relationship Id="rId73" Type="http://schemas.openxmlformats.org/officeDocument/2006/relationships/image" Target="../media/image2048.png"/><Relationship Id="rId78" Type="http://schemas.openxmlformats.org/officeDocument/2006/relationships/customXml" Target="../ink/ink2089.xml"/><Relationship Id="rId94" Type="http://schemas.openxmlformats.org/officeDocument/2006/relationships/customXml" Target="../ink/ink2097.xml"/><Relationship Id="rId99" Type="http://schemas.openxmlformats.org/officeDocument/2006/relationships/image" Target="../media/image2060.png"/><Relationship Id="rId101" Type="http://schemas.openxmlformats.org/officeDocument/2006/relationships/image" Target="../media/image2061.png"/><Relationship Id="rId122" Type="http://schemas.openxmlformats.org/officeDocument/2006/relationships/customXml" Target="../ink/ink2111.xml"/><Relationship Id="rId143" Type="http://schemas.openxmlformats.org/officeDocument/2006/relationships/image" Target="../media/image2082.png"/><Relationship Id="rId148" Type="http://schemas.openxmlformats.org/officeDocument/2006/relationships/customXml" Target="../ink/ink2124.xml"/><Relationship Id="rId164" Type="http://schemas.openxmlformats.org/officeDocument/2006/relationships/customXml" Target="../ink/ink2132.xml"/><Relationship Id="rId169" Type="http://schemas.openxmlformats.org/officeDocument/2006/relationships/image" Target="../media/image2095.png"/><Relationship Id="rId4" Type="http://schemas.openxmlformats.org/officeDocument/2006/relationships/customXml" Target="../ink/ink2052.xml"/><Relationship Id="rId9" Type="http://schemas.openxmlformats.org/officeDocument/2006/relationships/image" Target="../media/image2016.png"/><Relationship Id="rId26" Type="http://schemas.openxmlformats.org/officeDocument/2006/relationships/customXml" Target="../ink/ink2063.xml"/><Relationship Id="rId47" Type="http://schemas.openxmlformats.org/officeDocument/2006/relationships/image" Target="../media/image2035.png"/><Relationship Id="rId68" Type="http://schemas.openxmlformats.org/officeDocument/2006/relationships/customXml" Target="../ink/ink2084.xml"/><Relationship Id="rId89" Type="http://schemas.openxmlformats.org/officeDocument/2006/relationships/image" Target="../media/image2055.png"/><Relationship Id="rId112" Type="http://schemas.openxmlformats.org/officeDocument/2006/relationships/customXml" Target="../ink/ink2106.xml"/><Relationship Id="rId133" Type="http://schemas.openxmlformats.org/officeDocument/2006/relationships/image" Target="../media/image2077.png"/><Relationship Id="rId154" Type="http://schemas.openxmlformats.org/officeDocument/2006/relationships/customXml" Target="../ink/ink2127.xml"/><Relationship Id="rId175" Type="http://schemas.openxmlformats.org/officeDocument/2006/relationships/image" Target="../media/image2098.png"/><Relationship Id="rId16" Type="http://schemas.openxmlformats.org/officeDocument/2006/relationships/customXml" Target="../ink/ink2058.xml"/><Relationship Id="rId37" Type="http://schemas.openxmlformats.org/officeDocument/2006/relationships/image" Target="../media/image2030.png"/><Relationship Id="rId58" Type="http://schemas.openxmlformats.org/officeDocument/2006/relationships/customXml" Target="../ink/ink2079.xml"/><Relationship Id="rId79" Type="http://schemas.openxmlformats.org/officeDocument/2006/relationships/image" Target="../media/image2050.png"/><Relationship Id="rId102" Type="http://schemas.openxmlformats.org/officeDocument/2006/relationships/customXml" Target="../ink/ink2101.xml"/><Relationship Id="rId123" Type="http://schemas.openxmlformats.org/officeDocument/2006/relationships/image" Target="../media/image2072.png"/><Relationship Id="rId144" Type="http://schemas.openxmlformats.org/officeDocument/2006/relationships/customXml" Target="../ink/ink2122.xml"/><Relationship Id="rId90" Type="http://schemas.openxmlformats.org/officeDocument/2006/relationships/customXml" Target="../ink/ink2095.xml"/><Relationship Id="rId165" Type="http://schemas.openxmlformats.org/officeDocument/2006/relationships/image" Target="../media/image2093.png"/><Relationship Id="rId27" Type="http://schemas.openxmlformats.org/officeDocument/2006/relationships/image" Target="../media/image2025.png"/><Relationship Id="rId48" Type="http://schemas.openxmlformats.org/officeDocument/2006/relationships/customXml" Target="../ink/ink2074.xml"/><Relationship Id="rId69" Type="http://schemas.openxmlformats.org/officeDocument/2006/relationships/image" Target="../media/image2046.png"/><Relationship Id="rId113" Type="http://schemas.openxmlformats.org/officeDocument/2006/relationships/image" Target="../media/image2067.png"/><Relationship Id="rId134" Type="http://schemas.openxmlformats.org/officeDocument/2006/relationships/customXml" Target="../ink/ink2117.xml"/><Relationship Id="rId80" Type="http://schemas.openxmlformats.org/officeDocument/2006/relationships/customXml" Target="../ink/ink2090.xml"/><Relationship Id="rId155" Type="http://schemas.openxmlformats.org/officeDocument/2006/relationships/image" Target="../media/image2088.png"/><Relationship Id="rId17" Type="http://schemas.openxmlformats.org/officeDocument/2006/relationships/image" Target="../media/image2020.png"/><Relationship Id="rId38" Type="http://schemas.openxmlformats.org/officeDocument/2006/relationships/customXml" Target="../ink/ink2069.xml"/><Relationship Id="rId59" Type="http://schemas.openxmlformats.org/officeDocument/2006/relationships/image" Target="../media/image2041.png"/><Relationship Id="rId103" Type="http://schemas.openxmlformats.org/officeDocument/2006/relationships/image" Target="../media/image2062.png"/><Relationship Id="rId124" Type="http://schemas.openxmlformats.org/officeDocument/2006/relationships/customXml" Target="../ink/ink2112.xml"/><Relationship Id="rId70" Type="http://schemas.openxmlformats.org/officeDocument/2006/relationships/customXml" Target="../ink/ink2085.xml"/><Relationship Id="rId91" Type="http://schemas.openxmlformats.org/officeDocument/2006/relationships/image" Target="../media/image2056.png"/><Relationship Id="rId145" Type="http://schemas.openxmlformats.org/officeDocument/2006/relationships/image" Target="../media/image2083.png"/><Relationship Id="rId166" Type="http://schemas.openxmlformats.org/officeDocument/2006/relationships/customXml" Target="../ink/ink213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95.xml"/><Relationship Id="rId21" Type="http://schemas.openxmlformats.org/officeDocument/2006/relationships/image" Target="../media/image2107.png"/><Relationship Id="rId63" Type="http://schemas.openxmlformats.org/officeDocument/2006/relationships/image" Target="../media/image2126.png"/><Relationship Id="rId159" Type="http://schemas.openxmlformats.org/officeDocument/2006/relationships/customXml" Target="../ink/ink2216.xml"/><Relationship Id="rId170" Type="http://schemas.openxmlformats.org/officeDocument/2006/relationships/image" Target="../media/image2177.png"/><Relationship Id="rId226" Type="http://schemas.openxmlformats.org/officeDocument/2006/relationships/image" Target="../media/image2205.png"/><Relationship Id="rId268" Type="http://schemas.openxmlformats.org/officeDocument/2006/relationships/image" Target="../media/image2225.png"/><Relationship Id="rId32" Type="http://schemas.openxmlformats.org/officeDocument/2006/relationships/customXml" Target="../ink/ink2152.xml"/><Relationship Id="rId74" Type="http://schemas.openxmlformats.org/officeDocument/2006/relationships/customXml" Target="../ink/ink2173.xml"/><Relationship Id="rId128" Type="http://schemas.openxmlformats.org/officeDocument/2006/relationships/image" Target="../media/image2157.png"/><Relationship Id="rId5" Type="http://schemas.openxmlformats.org/officeDocument/2006/relationships/image" Target="../media/image2099.png"/><Relationship Id="rId181" Type="http://schemas.openxmlformats.org/officeDocument/2006/relationships/customXml" Target="../ink/ink2227.xml"/><Relationship Id="rId237" Type="http://schemas.openxmlformats.org/officeDocument/2006/relationships/customXml" Target="../ink/ink2255.xml"/><Relationship Id="rId279" Type="http://schemas.openxmlformats.org/officeDocument/2006/relationships/customXml" Target="../ink/ink2276.xml"/><Relationship Id="rId43" Type="http://schemas.openxmlformats.org/officeDocument/2006/relationships/image" Target="../media/image2117.png"/><Relationship Id="rId139" Type="http://schemas.openxmlformats.org/officeDocument/2006/relationships/customXml" Target="../ink/ink2206.xml"/><Relationship Id="rId85" Type="http://schemas.openxmlformats.org/officeDocument/2006/relationships/customXml" Target="../ink/ink2179.xml"/><Relationship Id="rId150" Type="http://schemas.openxmlformats.org/officeDocument/2006/relationships/image" Target="../media/image2168.png"/><Relationship Id="rId171" Type="http://schemas.openxmlformats.org/officeDocument/2006/relationships/customXml" Target="../ink/ink2222.xml"/><Relationship Id="rId192" Type="http://schemas.openxmlformats.org/officeDocument/2006/relationships/image" Target="../media/image2188.png"/><Relationship Id="rId206" Type="http://schemas.openxmlformats.org/officeDocument/2006/relationships/image" Target="../media/image2195.png"/><Relationship Id="rId227" Type="http://schemas.openxmlformats.org/officeDocument/2006/relationships/customXml" Target="../ink/ink2250.xml"/><Relationship Id="rId248" Type="http://schemas.openxmlformats.org/officeDocument/2006/relationships/image" Target="../media/image2215.png"/><Relationship Id="rId269" Type="http://schemas.openxmlformats.org/officeDocument/2006/relationships/customXml" Target="../ink/ink2271.xml"/><Relationship Id="rId12" Type="http://schemas.openxmlformats.org/officeDocument/2006/relationships/customXml" Target="../ink/ink2142.xml"/><Relationship Id="rId33" Type="http://schemas.openxmlformats.org/officeDocument/2006/relationships/image" Target="../media/image2112.png"/><Relationship Id="rId108" Type="http://schemas.openxmlformats.org/officeDocument/2006/relationships/image" Target="../media/image2148.png"/><Relationship Id="rId129" Type="http://schemas.openxmlformats.org/officeDocument/2006/relationships/customXml" Target="../ink/ink2201.xml"/><Relationship Id="rId280" Type="http://schemas.openxmlformats.org/officeDocument/2006/relationships/image" Target="../media/image2231.png"/><Relationship Id="rId54" Type="http://schemas.openxmlformats.org/officeDocument/2006/relationships/customXml" Target="../ink/ink2163.xml"/><Relationship Id="rId75" Type="http://schemas.openxmlformats.org/officeDocument/2006/relationships/customXml" Target="../ink/ink2174.xml"/><Relationship Id="rId96" Type="http://schemas.openxmlformats.org/officeDocument/2006/relationships/image" Target="../media/image2142.png"/><Relationship Id="rId140" Type="http://schemas.openxmlformats.org/officeDocument/2006/relationships/image" Target="../media/image2163.png"/><Relationship Id="rId161" Type="http://schemas.openxmlformats.org/officeDocument/2006/relationships/customXml" Target="../ink/ink2217.xml"/><Relationship Id="rId182" Type="http://schemas.openxmlformats.org/officeDocument/2006/relationships/image" Target="../media/image2183.png"/><Relationship Id="rId217" Type="http://schemas.openxmlformats.org/officeDocument/2006/relationships/customXml" Target="../ink/ink2245.xml"/><Relationship Id="rId6" Type="http://schemas.openxmlformats.org/officeDocument/2006/relationships/customXml" Target="../ink/ink2139.xml"/><Relationship Id="rId238" Type="http://schemas.openxmlformats.org/officeDocument/2006/relationships/image" Target="../media/image2210.png"/><Relationship Id="rId259" Type="http://schemas.openxmlformats.org/officeDocument/2006/relationships/customXml" Target="../ink/ink2266.xml"/><Relationship Id="rId23" Type="http://schemas.openxmlformats.org/officeDocument/2006/relationships/image" Target="../media/image2108.png"/><Relationship Id="rId119" Type="http://schemas.openxmlformats.org/officeDocument/2006/relationships/customXml" Target="../ink/ink2196.xml"/><Relationship Id="rId270" Type="http://schemas.openxmlformats.org/officeDocument/2006/relationships/image" Target="../media/image2226.png"/><Relationship Id="rId44" Type="http://schemas.openxmlformats.org/officeDocument/2006/relationships/customXml" Target="../ink/ink2158.xml"/><Relationship Id="rId65" Type="http://schemas.openxmlformats.org/officeDocument/2006/relationships/image" Target="../media/image2127.png"/><Relationship Id="rId86" Type="http://schemas.openxmlformats.org/officeDocument/2006/relationships/image" Target="../media/image2137.png"/><Relationship Id="rId130" Type="http://schemas.openxmlformats.org/officeDocument/2006/relationships/image" Target="../media/image2158.png"/><Relationship Id="rId151" Type="http://schemas.openxmlformats.org/officeDocument/2006/relationships/customXml" Target="../ink/ink2212.xml"/><Relationship Id="rId172" Type="http://schemas.openxmlformats.org/officeDocument/2006/relationships/image" Target="../media/image2178.png"/><Relationship Id="rId193" Type="http://schemas.openxmlformats.org/officeDocument/2006/relationships/customXml" Target="../ink/ink2233.xml"/><Relationship Id="rId207" Type="http://schemas.openxmlformats.org/officeDocument/2006/relationships/customXml" Target="../ink/ink2240.xml"/><Relationship Id="rId228" Type="http://schemas.openxmlformats.org/officeDocument/2006/relationships/image" Target="../media/image2206.png"/><Relationship Id="rId249" Type="http://schemas.openxmlformats.org/officeDocument/2006/relationships/customXml" Target="../ink/ink2261.xml"/><Relationship Id="rId13" Type="http://schemas.openxmlformats.org/officeDocument/2006/relationships/image" Target="../media/image2103.png"/><Relationship Id="rId109" Type="http://schemas.openxmlformats.org/officeDocument/2006/relationships/customXml" Target="../ink/ink2191.xml"/><Relationship Id="rId260" Type="http://schemas.openxmlformats.org/officeDocument/2006/relationships/image" Target="../media/image2221.png"/><Relationship Id="rId281" Type="http://schemas.openxmlformats.org/officeDocument/2006/relationships/customXml" Target="../ink/ink2277.xml"/><Relationship Id="rId34" Type="http://schemas.openxmlformats.org/officeDocument/2006/relationships/customXml" Target="../ink/ink2153.xml"/><Relationship Id="rId55" Type="http://schemas.openxmlformats.org/officeDocument/2006/relationships/image" Target="../media/image2123.png"/><Relationship Id="rId76" Type="http://schemas.openxmlformats.org/officeDocument/2006/relationships/image" Target="../media/image2132.png"/><Relationship Id="rId97" Type="http://schemas.openxmlformats.org/officeDocument/2006/relationships/customXml" Target="../ink/ink2185.xml"/><Relationship Id="rId120" Type="http://schemas.openxmlformats.org/officeDocument/2006/relationships/image" Target="../media/image826.png"/><Relationship Id="rId141" Type="http://schemas.openxmlformats.org/officeDocument/2006/relationships/customXml" Target="../ink/ink2207.xml"/><Relationship Id="rId7" Type="http://schemas.openxmlformats.org/officeDocument/2006/relationships/image" Target="../media/image2100.png"/><Relationship Id="rId162" Type="http://schemas.openxmlformats.org/officeDocument/2006/relationships/image" Target="../media/image2174.png"/><Relationship Id="rId183" Type="http://schemas.openxmlformats.org/officeDocument/2006/relationships/customXml" Target="../ink/ink2228.xml"/><Relationship Id="rId218" Type="http://schemas.openxmlformats.org/officeDocument/2006/relationships/image" Target="../media/image2201.png"/><Relationship Id="rId239" Type="http://schemas.openxmlformats.org/officeDocument/2006/relationships/customXml" Target="../ink/ink2256.xml"/><Relationship Id="rId250" Type="http://schemas.openxmlformats.org/officeDocument/2006/relationships/image" Target="../media/image2216.png"/><Relationship Id="rId271" Type="http://schemas.openxmlformats.org/officeDocument/2006/relationships/customXml" Target="../ink/ink2272.xml"/><Relationship Id="rId24" Type="http://schemas.openxmlformats.org/officeDocument/2006/relationships/customXml" Target="../ink/ink2148.xml"/><Relationship Id="rId45" Type="http://schemas.openxmlformats.org/officeDocument/2006/relationships/image" Target="../media/image2118.png"/><Relationship Id="rId66" Type="http://schemas.openxmlformats.org/officeDocument/2006/relationships/customXml" Target="../ink/ink2169.xml"/><Relationship Id="rId87" Type="http://schemas.openxmlformats.org/officeDocument/2006/relationships/customXml" Target="../ink/ink2180.xml"/><Relationship Id="rId110" Type="http://schemas.openxmlformats.org/officeDocument/2006/relationships/image" Target="../media/image2149.png"/><Relationship Id="rId131" Type="http://schemas.openxmlformats.org/officeDocument/2006/relationships/customXml" Target="../ink/ink2202.xml"/><Relationship Id="rId152" Type="http://schemas.openxmlformats.org/officeDocument/2006/relationships/image" Target="../media/image2169.png"/><Relationship Id="rId173" Type="http://schemas.openxmlformats.org/officeDocument/2006/relationships/customXml" Target="../ink/ink2223.xml"/><Relationship Id="rId194" Type="http://schemas.openxmlformats.org/officeDocument/2006/relationships/image" Target="../media/image2189.png"/><Relationship Id="rId208" Type="http://schemas.openxmlformats.org/officeDocument/2006/relationships/image" Target="../media/image2196.png"/><Relationship Id="rId229" Type="http://schemas.openxmlformats.org/officeDocument/2006/relationships/customXml" Target="../ink/ink2251.xml"/><Relationship Id="rId240" Type="http://schemas.openxmlformats.org/officeDocument/2006/relationships/image" Target="../media/image2211.png"/><Relationship Id="rId261" Type="http://schemas.openxmlformats.org/officeDocument/2006/relationships/customXml" Target="../ink/ink2267.xml"/><Relationship Id="rId14" Type="http://schemas.openxmlformats.org/officeDocument/2006/relationships/customXml" Target="../ink/ink2143.xml"/><Relationship Id="rId35" Type="http://schemas.openxmlformats.org/officeDocument/2006/relationships/image" Target="../media/image2113.png"/><Relationship Id="rId56" Type="http://schemas.openxmlformats.org/officeDocument/2006/relationships/customXml" Target="../ink/ink2164.xml"/><Relationship Id="rId77" Type="http://schemas.openxmlformats.org/officeDocument/2006/relationships/customXml" Target="../ink/ink2175.xml"/><Relationship Id="rId100" Type="http://schemas.openxmlformats.org/officeDocument/2006/relationships/image" Target="../media/image2144.png"/><Relationship Id="rId282" Type="http://schemas.openxmlformats.org/officeDocument/2006/relationships/image" Target="../media/image2232.png"/><Relationship Id="rId8" Type="http://schemas.openxmlformats.org/officeDocument/2006/relationships/customXml" Target="../ink/ink2140.xml"/><Relationship Id="rId98" Type="http://schemas.openxmlformats.org/officeDocument/2006/relationships/image" Target="../media/image2143.png"/><Relationship Id="rId121" Type="http://schemas.openxmlformats.org/officeDocument/2006/relationships/customXml" Target="../ink/ink2197.xml"/><Relationship Id="rId142" Type="http://schemas.openxmlformats.org/officeDocument/2006/relationships/image" Target="../media/image2164.png"/><Relationship Id="rId163" Type="http://schemas.openxmlformats.org/officeDocument/2006/relationships/customXml" Target="../ink/ink2218.xml"/><Relationship Id="rId184" Type="http://schemas.openxmlformats.org/officeDocument/2006/relationships/image" Target="../media/image2184.png"/><Relationship Id="rId219" Type="http://schemas.openxmlformats.org/officeDocument/2006/relationships/customXml" Target="../ink/ink2246.xml"/><Relationship Id="rId230" Type="http://schemas.openxmlformats.org/officeDocument/2006/relationships/image" Target="../media/image1801.png"/><Relationship Id="rId251" Type="http://schemas.openxmlformats.org/officeDocument/2006/relationships/customXml" Target="../ink/ink2262.xml"/><Relationship Id="rId25" Type="http://schemas.openxmlformats.org/officeDocument/2006/relationships/image" Target="../media/image2109.png"/><Relationship Id="rId46" Type="http://schemas.openxmlformats.org/officeDocument/2006/relationships/customXml" Target="../ink/ink2159.xml"/><Relationship Id="rId67" Type="http://schemas.openxmlformats.org/officeDocument/2006/relationships/image" Target="../media/image2128.png"/><Relationship Id="rId272" Type="http://schemas.openxmlformats.org/officeDocument/2006/relationships/image" Target="../media/image2227.png"/><Relationship Id="rId88" Type="http://schemas.openxmlformats.org/officeDocument/2006/relationships/image" Target="../media/image2138.png"/><Relationship Id="rId111" Type="http://schemas.openxmlformats.org/officeDocument/2006/relationships/customXml" Target="../ink/ink2192.xml"/><Relationship Id="rId132" Type="http://schemas.openxmlformats.org/officeDocument/2006/relationships/image" Target="../media/image2159.png"/><Relationship Id="rId153" Type="http://schemas.openxmlformats.org/officeDocument/2006/relationships/customXml" Target="../ink/ink2213.xml"/><Relationship Id="rId174" Type="http://schemas.openxmlformats.org/officeDocument/2006/relationships/image" Target="../media/image2179.png"/><Relationship Id="rId195" Type="http://schemas.openxmlformats.org/officeDocument/2006/relationships/customXml" Target="../ink/ink2234.xml"/><Relationship Id="rId209" Type="http://schemas.openxmlformats.org/officeDocument/2006/relationships/customXml" Target="../ink/ink2241.xml"/><Relationship Id="rId220" Type="http://schemas.openxmlformats.org/officeDocument/2006/relationships/image" Target="../media/image2202.png"/><Relationship Id="rId241" Type="http://schemas.openxmlformats.org/officeDocument/2006/relationships/customXml" Target="../ink/ink2257.xml"/><Relationship Id="rId15" Type="http://schemas.openxmlformats.org/officeDocument/2006/relationships/image" Target="../media/image2104.png"/><Relationship Id="rId36" Type="http://schemas.openxmlformats.org/officeDocument/2006/relationships/customXml" Target="../ink/ink2154.xml"/><Relationship Id="rId57" Type="http://schemas.openxmlformats.org/officeDocument/2006/relationships/image" Target="../media/image2124.png"/><Relationship Id="rId262" Type="http://schemas.openxmlformats.org/officeDocument/2006/relationships/image" Target="../media/image2222.png"/><Relationship Id="rId283" Type="http://schemas.openxmlformats.org/officeDocument/2006/relationships/customXml" Target="../ink/ink2278.xml"/><Relationship Id="rId78" Type="http://schemas.openxmlformats.org/officeDocument/2006/relationships/image" Target="../media/image2133.png"/><Relationship Id="rId99" Type="http://schemas.openxmlformats.org/officeDocument/2006/relationships/customXml" Target="../ink/ink2186.xml"/><Relationship Id="rId101" Type="http://schemas.openxmlformats.org/officeDocument/2006/relationships/customXml" Target="../ink/ink2187.xml"/><Relationship Id="rId122" Type="http://schemas.openxmlformats.org/officeDocument/2006/relationships/image" Target="../media/image2154.png"/><Relationship Id="rId143" Type="http://schemas.openxmlformats.org/officeDocument/2006/relationships/customXml" Target="../ink/ink2208.xml"/><Relationship Id="rId164" Type="http://schemas.openxmlformats.org/officeDocument/2006/relationships/image" Target="../media/image1093.png"/><Relationship Id="rId185" Type="http://schemas.openxmlformats.org/officeDocument/2006/relationships/customXml" Target="../ink/ink2229.xml"/><Relationship Id="rId9" Type="http://schemas.openxmlformats.org/officeDocument/2006/relationships/image" Target="../media/image2101.png"/><Relationship Id="rId210" Type="http://schemas.openxmlformats.org/officeDocument/2006/relationships/image" Target="../media/image2197.png"/><Relationship Id="rId26" Type="http://schemas.openxmlformats.org/officeDocument/2006/relationships/customXml" Target="../ink/ink2149.xml"/><Relationship Id="rId231" Type="http://schemas.openxmlformats.org/officeDocument/2006/relationships/customXml" Target="../ink/ink2252.xml"/><Relationship Id="rId252" Type="http://schemas.openxmlformats.org/officeDocument/2006/relationships/image" Target="../media/image2217.png"/><Relationship Id="rId273" Type="http://schemas.openxmlformats.org/officeDocument/2006/relationships/customXml" Target="../ink/ink2273.xml"/><Relationship Id="rId47" Type="http://schemas.openxmlformats.org/officeDocument/2006/relationships/image" Target="../media/image2119.png"/><Relationship Id="rId68" Type="http://schemas.openxmlformats.org/officeDocument/2006/relationships/customXml" Target="../ink/ink2170.xml"/><Relationship Id="rId89" Type="http://schemas.openxmlformats.org/officeDocument/2006/relationships/customXml" Target="../ink/ink2181.xml"/><Relationship Id="rId112" Type="http://schemas.openxmlformats.org/officeDocument/2006/relationships/image" Target="../media/image2150.png"/><Relationship Id="rId133" Type="http://schemas.openxmlformats.org/officeDocument/2006/relationships/customXml" Target="../ink/ink2203.xml"/><Relationship Id="rId154" Type="http://schemas.openxmlformats.org/officeDocument/2006/relationships/image" Target="../media/image2170.png"/><Relationship Id="rId175" Type="http://schemas.openxmlformats.org/officeDocument/2006/relationships/customXml" Target="../ink/ink2224.xml"/><Relationship Id="rId196" Type="http://schemas.openxmlformats.org/officeDocument/2006/relationships/image" Target="../media/image2190.png"/><Relationship Id="rId200" Type="http://schemas.openxmlformats.org/officeDocument/2006/relationships/image" Target="../media/image2192.png"/><Relationship Id="rId16" Type="http://schemas.openxmlformats.org/officeDocument/2006/relationships/customXml" Target="../ink/ink2144.xml"/><Relationship Id="rId221" Type="http://schemas.openxmlformats.org/officeDocument/2006/relationships/customXml" Target="../ink/ink2247.xml"/><Relationship Id="rId242" Type="http://schemas.openxmlformats.org/officeDocument/2006/relationships/image" Target="../media/image2212.png"/><Relationship Id="rId263" Type="http://schemas.openxmlformats.org/officeDocument/2006/relationships/customXml" Target="../ink/ink2268.xml"/><Relationship Id="rId284" Type="http://schemas.openxmlformats.org/officeDocument/2006/relationships/customXml" Target="../ink/ink2279.xml"/><Relationship Id="rId37" Type="http://schemas.openxmlformats.org/officeDocument/2006/relationships/image" Target="../media/image2114.png"/><Relationship Id="rId58" Type="http://schemas.openxmlformats.org/officeDocument/2006/relationships/customXml" Target="../ink/ink2165.xml"/><Relationship Id="rId79" Type="http://schemas.openxmlformats.org/officeDocument/2006/relationships/customXml" Target="../ink/ink2176.xml"/><Relationship Id="rId102" Type="http://schemas.openxmlformats.org/officeDocument/2006/relationships/image" Target="../media/image2145.png"/><Relationship Id="rId123" Type="http://schemas.openxmlformats.org/officeDocument/2006/relationships/customXml" Target="../ink/ink2198.xml"/><Relationship Id="rId144" Type="http://schemas.openxmlformats.org/officeDocument/2006/relationships/image" Target="../media/image2165.png"/><Relationship Id="rId90" Type="http://schemas.openxmlformats.org/officeDocument/2006/relationships/image" Target="../media/image2139.png"/><Relationship Id="rId165" Type="http://schemas.openxmlformats.org/officeDocument/2006/relationships/customXml" Target="../ink/ink2219.xml"/><Relationship Id="rId186" Type="http://schemas.openxmlformats.org/officeDocument/2006/relationships/image" Target="../media/image2185.png"/><Relationship Id="rId211" Type="http://schemas.openxmlformats.org/officeDocument/2006/relationships/customXml" Target="../ink/ink2242.xml"/><Relationship Id="rId232" Type="http://schemas.openxmlformats.org/officeDocument/2006/relationships/image" Target="../media/image2207.png"/><Relationship Id="rId253" Type="http://schemas.openxmlformats.org/officeDocument/2006/relationships/customXml" Target="../ink/ink2263.xml"/><Relationship Id="rId274" Type="http://schemas.openxmlformats.org/officeDocument/2006/relationships/image" Target="../media/image2228.png"/><Relationship Id="rId27" Type="http://schemas.openxmlformats.org/officeDocument/2006/relationships/image" Target="../media/image2110.png"/><Relationship Id="rId48" Type="http://schemas.openxmlformats.org/officeDocument/2006/relationships/customXml" Target="../ink/ink2160.xml"/><Relationship Id="rId69" Type="http://schemas.openxmlformats.org/officeDocument/2006/relationships/image" Target="../media/image2129.png"/><Relationship Id="rId113" Type="http://schemas.openxmlformats.org/officeDocument/2006/relationships/customXml" Target="../ink/ink2193.xml"/><Relationship Id="rId134" Type="http://schemas.openxmlformats.org/officeDocument/2006/relationships/image" Target="../media/image2160.png"/><Relationship Id="rId80" Type="http://schemas.openxmlformats.org/officeDocument/2006/relationships/image" Target="../media/image2134.png"/><Relationship Id="rId155" Type="http://schemas.openxmlformats.org/officeDocument/2006/relationships/customXml" Target="../ink/ink2214.xml"/><Relationship Id="rId176" Type="http://schemas.openxmlformats.org/officeDocument/2006/relationships/image" Target="../media/image2180.png"/><Relationship Id="rId197" Type="http://schemas.openxmlformats.org/officeDocument/2006/relationships/customXml" Target="../ink/ink2235.xml"/><Relationship Id="rId201" Type="http://schemas.openxmlformats.org/officeDocument/2006/relationships/customXml" Target="../ink/ink2237.xml"/><Relationship Id="rId222" Type="http://schemas.openxmlformats.org/officeDocument/2006/relationships/image" Target="../media/image2203.png"/><Relationship Id="rId243" Type="http://schemas.openxmlformats.org/officeDocument/2006/relationships/customXml" Target="../ink/ink2258.xml"/><Relationship Id="rId264" Type="http://schemas.openxmlformats.org/officeDocument/2006/relationships/image" Target="../media/image2223.png"/><Relationship Id="rId285" Type="http://schemas.openxmlformats.org/officeDocument/2006/relationships/customXml" Target="../ink/ink2280.xml"/><Relationship Id="rId17" Type="http://schemas.openxmlformats.org/officeDocument/2006/relationships/image" Target="../media/image2105.png"/><Relationship Id="rId38" Type="http://schemas.openxmlformats.org/officeDocument/2006/relationships/customXml" Target="../ink/ink2155.xml"/><Relationship Id="rId59" Type="http://schemas.openxmlformats.org/officeDocument/2006/relationships/image" Target="../media/image2125.png"/><Relationship Id="rId103" Type="http://schemas.openxmlformats.org/officeDocument/2006/relationships/customXml" Target="../ink/ink2188.xml"/><Relationship Id="rId124" Type="http://schemas.openxmlformats.org/officeDocument/2006/relationships/image" Target="../media/image2155.png"/><Relationship Id="rId70" Type="http://schemas.openxmlformats.org/officeDocument/2006/relationships/customXml" Target="../ink/ink2171.xml"/><Relationship Id="rId91" Type="http://schemas.openxmlformats.org/officeDocument/2006/relationships/customXml" Target="../ink/ink2182.xml"/><Relationship Id="rId145" Type="http://schemas.openxmlformats.org/officeDocument/2006/relationships/customXml" Target="../ink/ink2209.xml"/><Relationship Id="rId166" Type="http://schemas.openxmlformats.org/officeDocument/2006/relationships/image" Target="../media/image2175.png"/><Relationship Id="rId187" Type="http://schemas.openxmlformats.org/officeDocument/2006/relationships/customXml" Target="../ink/ink2230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2198.png"/><Relationship Id="rId233" Type="http://schemas.openxmlformats.org/officeDocument/2006/relationships/customXml" Target="../ink/ink2253.xml"/><Relationship Id="rId254" Type="http://schemas.openxmlformats.org/officeDocument/2006/relationships/image" Target="../media/image2218.png"/><Relationship Id="rId28" Type="http://schemas.openxmlformats.org/officeDocument/2006/relationships/customXml" Target="../ink/ink2150.xml"/><Relationship Id="rId49" Type="http://schemas.openxmlformats.org/officeDocument/2006/relationships/image" Target="../media/image2120.png"/><Relationship Id="rId114" Type="http://schemas.openxmlformats.org/officeDocument/2006/relationships/image" Target="../media/image2151.png"/><Relationship Id="rId275" Type="http://schemas.openxmlformats.org/officeDocument/2006/relationships/customXml" Target="../ink/ink2274.xml"/><Relationship Id="rId60" Type="http://schemas.openxmlformats.org/officeDocument/2006/relationships/customXml" Target="../ink/ink2166.xml"/><Relationship Id="rId81" Type="http://schemas.openxmlformats.org/officeDocument/2006/relationships/customXml" Target="../ink/ink2177.xml"/><Relationship Id="rId135" Type="http://schemas.openxmlformats.org/officeDocument/2006/relationships/customXml" Target="../ink/ink2204.xml"/><Relationship Id="rId156" Type="http://schemas.openxmlformats.org/officeDocument/2006/relationships/image" Target="../media/image2171.png"/><Relationship Id="rId177" Type="http://schemas.openxmlformats.org/officeDocument/2006/relationships/customXml" Target="../ink/ink2225.xml"/><Relationship Id="rId198" Type="http://schemas.openxmlformats.org/officeDocument/2006/relationships/image" Target="../media/image2191.png"/><Relationship Id="rId202" Type="http://schemas.openxmlformats.org/officeDocument/2006/relationships/image" Target="../media/image2193.png"/><Relationship Id="rId223" Type="http://schemas.openxmlformats.org/officeDocument/2006/relationships/customXml" Target="../ink/ink2248.xml"/><Relationship Id="rId244" Type="http://schemas.openxmlformats.org/officeDocument/2006/relationships/image" Target="../media/image2213.png"/><Relationship Id="rId18" Type="http://schemas.openxmlformats.org/officeDocument/2006/relationships/customXml" Target="../ink/ink2145.xml"/><Relationship Id="rId39" Type="http://schemas.openxmlformats.org/officeDocument/2006/relationships/image" Target="../media/image2115.png"/><Relationship Id="rId265" Type="http://schemas.openxmlformats.org/officeDocument/2006/relationships/customXml" Target="../ink/ink2269.xml"/><Relationship Id="rId286" Type="http://schemas.openxmlformats.org/officeDocument/2006/relationships/image" Target="../media/image2233.png"/><Relationship Id="rId50" Type="http://schemas.openxmlformats.org/officeDocument/2006/relationships/customXml" Target="../ink/ink2161.xml"/><Relationship Id="rId104" Type="http://schemas.openxmlformats.org/officeDocument/2006/relationships/image" Target="../media/image2146.png"/><Relationship Id="rId125" Type="http://schemas.openxmlformats.org/officeDocument/2006/relationships/customXml" Target="../ink/ink2199.xml"/><Relationship Id="rId146" Type="http://schemas.openxmlformats.org/officeDocument/2006/relationships/image" Target="../media/image2166.png"/><Relationship Id="rId167" Type="http://schemas.openxmlformats.org/officeDocument/2006/relationships/customXml" Target="../ink/ink2220.xml"/><Relationship Id="rId188" Type="http://schemas.openxmlformats.org/officeDocument/2006/relationships/image" Target="../media/image2186.png"/><Relationship Id="rId71" Type="http://schemas.openxmlformats.org/officeDocument/2006/relationships/image" Target="../media/image2130.png"/><Relationship Id="rId92" Type="http://schemas.openxmlformats.org/officeDocument/2006/relationships/image" Target="../media/image2140.png"/><Relationship Id="rId213" Type="http://schemas.openxmlformats.org/officeDocument/2006/relationships/customXml" Target="../ink/ink2243.xml"/><Relationship Id="rId234" Type="http://schemas.openxmlformats.org/officeDocument/2006/relationships/image" Target="../media/image2208.png"/><Relationship Id="rId2" Type="http://schemas.openxmlformats.org/officeDocument/2006/relationships/image" Target="../media/image2012.png"/><Relationship Id="rId29" Type="http://schemas.openxmlformats.org/officeDocument/2006/relationships/image" Target="../media/image210.png"/><Relationship Id="rId255" Type="http://schemas.openxmlformats.org/officeDocument/2006/relationships/customXml" Target="../ink/ink2264.xml"/><Relationship Id="rId276" Type="http://schemas.openxmlformats.org/officeDocument/2006/relationships/image" Target="../media/image2229.png"/><Relationship Id="rId40" Type="http://schemas.openxmlformats.org/officeDocument/2006/relationships/customXml" Target="../ink/ink2156.xml"/><Relationship Id="rId115" Type="http://schemas.openxmlformats.org/officeDocument/2006/relationships/customXml" Target="../ink/ink2194.xml"/><Relationship Id="rId136" Type="http://schemas.openxmlformats.org/officeDocument/2006/relationships/image" Target="../media/image2161.png"/><Relationship Id="rId157" Type="http://schemas.openxmlformats.org/officeDocument/2006/relationships/customXml" Target="../ink/ink2215.xml"/><Relationship Id="rId178" Type="http://schemas.openxmlformats.org/officeDocument/2006/relationships/image" Target="../media/image2181.png"/><Relationship Id="rId61" Type="http://schemas.openxmlformats.org/officeDocument/2006/relationships/image" Target="../media/image635.png"/><Relationship Id="rId82" Type="http://schemas.openxmlformats.org/officeDocument/2006/relationships/image" Target="../media/image2135.png"/><Relationship Id="rId199" Type="http://schemas.openxmlformats.org/officeDocument/2006/relationships/customXml" Target="../ink/ink2236.xml"/><Relationship Id="rId203" Type="http://schemas.openxmlformats.org/officeDocument/2006/relationships/customXml" Target="../ink/ink2238.xml"/><Relationship Id="rId19" Type="http://schemas.openxmlformats.org/officeDocument/2006/relationships/image" Target="../media/image2106.png"/><Relationship Id="rId224" Type="http://schemas.openxmlformats.org/officeDocument/2006/relationships/image" Target="../media/image2204.png"/><Relationship Id="rId245" Type="http://schemas.openxmlformats.org/officeDocument/2006/relationships/customXml" Target="../ink/ink2259.xml"/><Relationship Id="rId266" Type="http://schemas.openxmlformats.org/officeDocument/2006/relationships/image" Target="../media/image2224.png"/><Relationship Id="rId287" Type="http://schemas.openxmlformats.org/officeDocument/2006/relationships/customXml" Target="../ink/ink2281.xml"/><Relationship Id="rId30" Type="http://schemas.openxmlformats.org/officeDocument/2006/relationships/customXml" Target="../ink/ink2151.xml"/><Relationship Id="rId105" Type="http://schemas.openxmlformats.org/officeDocument/2006/relationships/customXml" Target="../ink/ink2189.xml"/><Relationship Id="rId126" Type="http://schemas.openxmlformats.org/officeDocument/2006/relationships/image" Target="../media/image2156.png"/><Relationship Id="rId147" Type="http://schemas.openxmlformats.org/officeDocument/2006/relationships/customXml" Target="../ink/ink2210.xml"/><Relationship Id="rId168" Type="http://schemas.openxmlformats.org/officeDocument/2006/relationships/image" Target="../media/image2176.png"/><Relationship Id="rId51" Type="http://schemas.openxmlformats.org/officeDocument/2006/relationships/image" Target="../media/image2121.png"/><Relationship Id="rId72" Type="http://schemas.openxmlformats.org/officeDocument/2006/relationships/customXml" Target="../ink/ink2172.xml"/><Relationship Id="rId93" Type="http://schemas.openxmlformats.org/officeDocument/2006/relationships/customXml" Target="../ink/ink2183.xml"/><Relationship Id="rId189" Type="http://schemas.openxmlformats.org/officeDocument/2006/relationships/customXml" Target="../ink/ink2231.xml"/><Relationship Id="rId3" Type="http://schemas.openxmlformats.org/officeDocument/2006/relationships/image" Target="../media/image2013.svg"/><Relationship Id="rId214" Type="http://schemas.openxmlformats.org/officeDocument/2006/relationships/image" Target="../media/image2199.png"/><Relationship Id="rId235" Type="http://schemas.openxmlformats.org/officeDocument/2006/relationships/customXml" Target="../ink/ink2254.xml"/><Relationship Id="rId256" Type="http://schemas.openxmlformats.org/officeDocument/2006/relationships/image" Target="../media/image2219.png"/><Relationship Id="rId277" Type="http://schemas.openxmlformats.org/officeDocument/2006/relationships/customXml" Target="../ink/ink2275.xml"/><Relationship Id="rId116" Type="http://schemas.openxmlformats.org/officeDocument/2006/relationships/image" Target="../media/image2152.png"/><Relationship Id="rId137" Type="http://schemas.openxmlformats.org/officeDocument/2006/relationships/customXml" Target="../ink/ink2205.xml"/><Relationship Id="rId158" Type="http://schemas.openxmlformats.org/officeDocument/2006/relationships/image" Target="../media/image2172.png"/><Relationship Id="rId20" Type="http://schemas.openxmlformats.org/officeDocument/2006/relationships/customXml" Target="../ink/ink2146.xml"/><Relationship Id="rId41" Type="http://schemas.openxmlformats.org/officeDocument/2006/relationships/image" Target="../media/image2116.png"/><Relationship Id="rId62" Type="http://schemas.openxmlformats.org/officeDocument/2006/relationships/customXml" Target="../ink/ink2167.xml"/><Relationship Id="rId83" Type="http://schemas.openxmlformats.org/officeDocument/2006/relationships/customXml" Target="../ink/ink2178.xml"/><Relationship Id="rId179" Type="http://schemas.openxmlformats.org/officeDocument/2006/relationships/customXml" Target="../ink/ink2226.xml"/><Relationship Id="rId190" Type="http://schemas.openxmlformats.org/officeDocument/2006/relationships/image" Target="../media/image2187.png"/><Relationship Id="rId204" Type="http://schemas.openxmlformats.org/officeDocument/2006/relationships/image" Target="../media/image2194.png"/><Relationship Id="rId225" Type="http://schemas.openxmlformats.org/officeDocument/2006/relationships/customXml" Target="../ink/ink2249.xml"/><Relationship Id="rId246" Type="http://schemas.openxmlformats.org/officeDocument/2006/relationships/image" Target="../media/image2214.png"/><Relationship Id="rId267" Type="http://schemas.openxmlformats.org/officeDocument/2006/relationships/customXml" Target="../ink/ink2270.xml"/><Relationship Id="rId288" Type="http://schemas.openxmlformats.org/officeDocument/2006/relationships/image" Target="../media/image2234.png"/><Relationship Id="rId106" Type="http://schemas.openxmlformats.org/officeDocument/2006/relationships/image" Target="../media/image2147.png"/><Relationship Id="rId127" Type="http://schemas.openxmlformats.org/officeDocument/2006/relationships/customXml" Target="../ink/ink2200.xml"/><Relationship Id="rId10" Type="http://schemas.openxmlformats.org/officeDocument/2006/relationships/customXml" Target="../ink/ink2141.xml"/><Relationship Id="rId31" Type="http://schemas.openxmlformats.org/officeDocument/2006/relationships/image" Target="../media/image2111.png"/><Relationship Id="rId52" Type="http://schemas.openxmlformats.org/officeDocument/2006/relationships/customXml" Target="../ink/ink2162.xml"/><Relationship Id="rId73" Type="http://schemas.openxmlformats.org/officeDocument/2006/relationships/image" Target="../media/image2131.png"/><Relationship Id="rId94" Type="http://schemas.openxmlformats.org/officeDocument/2006/relationships/image" Target="../media/image2141.png"/><Relationship Id="rId148" Type="http://schemas.openxmlformats.org/officeDocument/2006/relationships/image" Target="../media/image2167.png"/><Relationship Id="rId169" Type="http://schemas.openxmlformats.org/officeDocument/2006/relationships/customXml" Target="../ink/ink2221.xml"/><Relationship Id="rId4" Type="http://schemas.openxmlformats.org/officeDocument/2006/relationships/customXml" Target="../ink/ink2138.xml"/><Relationship Id="rId180" Type="http://schemas.openxmlformats.org/officeDocument/2006/relationships/image" Target="../media/image2182.png"/><Relationship Id="rId215" Type="http://schemas.openxmlformats.org/officeDocument/2006/relationships/customXml" Target="../ink/ink2244.xml"/><Relationship Id="rId236" Type="http://schemas.openxmlformats.org/officeDocument/2006/relationships/image" Target="../media/image2209.png"/><Relationship Id="rId257" Type="http://schemas.openxmlformats.org/officeDocument/2006/relationships/customXml" Target="../ink/ink2265.xml"/><Relationship Id="rId278" Type="http://schemas.openxmlformats.org/officeDocument/2006/relationships/image" Target="../media/image2230.png"/><Relationship Id="rId42" Type="http://schemas.openxmlformats.org/officeDocument/2006/relationships/customXml" Target="../ink/ink2157.xml"/><Relationship Id="rId84" Type="http://schemas.openxmlformats.org/officeDocument/2006/relationships/image" Target="../media/image2136.png"/><Relationship Id="rId138" Type="http://schemas.openxmlformats.org/officeDocument/2006/relationships/image" Target="../media/image2162.png"/><Relationship Id="rId191" Type="http://schemas.openxmlformats.org/officeDocument/2006/relationships/customXml" Target="../ink/ink2232.xml"/><Relationship Id="rId205" Type="http://schemas.openxmlformats.org/officeDocument/2006/relationships/customXml" Target="../ink/ink2239.xml"/><Relationship Id="rId247" Type="http://schemas.openxmlformats.org/officeDocument/2006/relationships/customXml" Target="../ink/ink2260.xml"/><Relationship Id="rId107" Type="http://schemas.openxmlformats.org/officeDocument/2006/relationships/customXml" Target="../ink/ink2190.xml"/><Relationship Id="rId11" Type="http://schemas.openxmlformats.org/officeDocument/2006/relationships/image" Target="../media/image2102.png"/><Relationship Id="rId53" Type="http://schemas.openxmlformats.org/officeDocument/2006/relationships/image" Target="../media/image2122.png"/><Relationship Id="rId149" Type="http://schemas.openxmlformats.org/officeDocument/2006/relationships/customXml" Target="../ink/ink2211.xml"/><Relationship Id="rId95" Type="http://schemas.openxmlformats.org/officeDocument/2006/relationships/customXml" Target="../ink/ink2184.xml"/><Relationship Id="rId160" Type="http://schemas.openxmlformats.org/officeDocument/2006/relationships/image" Target="../media/image2173.png"/><Relationship Id="rId216" Type="http://schemas.openxmlformats.org/officeDocument/2006/relationships/image" Target="../media/image2200.png"/><Relationship Id="rId258" Type="http://schemas.openxmlformats.org/officeDocument/2006/relationships/image" Target="../media/image2220.png"/><Relationship Id="rId22" Type="http://schemas.openxmlformats.org/officeDocument/2006/relationships/customXml" Target="../ink/ink2147.xml"/><Relationship Id="rId64" Type="http://schemas.openxmlformats.org/officeDocument/2006/relationships/customXml" Target="../ink/ink2168.xml"/><Relationship Id="rId118" Type="http://schemas.openxmlformats.org/officeDocument/2006/relationships/image" Target="../media/image2153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9.png"/><Relationship Id="rId21" Type="http://schemas.openxmlformats.org/officeDocument/2006/relationships/image" Target="../media/image2243.png"/><Relationship Id="rId42" Type="http://schemas.openxmlformats.org/officeDocument/2006/relationships/customXml" Target="../ink/ink2302.xml"/><Relationship Id="rId63" Type="http://schemas.openxmlformats.org/officeDocument/2006/relationships/image" Target="../media/image2264.png"/><Relationship Id="rId84" Type="http://schemas.openxmlformats.org/officeDocument/2006/relationships/customXml" Target="../ink/ink2323.xml"/><Relationship Id="rId138" Type="http://schemas.openxmlformats.org/officeDocument/2006/relationships/customXml" Target="../ink/ink2350.xml"/><Relationship Id="rId159" Type="http://schemas.openxmlformats.org/officeDocument/2006/relationships/image" Target="../media/image2310.png"/><Relationship Id="rId170" Type="http://schemas.openxmlformats.org/officeDocument/2006/relationships/customXml" Target="../ink/ink2366.xml"/><Relationship Id="rId191" Type="http://schemas.openxmlformats.org/officeDocument/2006/relationships/image" Target="../media/image2326.png"/><Relationship Id="rId205" Type="http://schemas.openxmlformats.org/officeDocument/2006/relationships/image" Target="../media/image2333.png"/><Relationship Id="rId226" Type="http://schemas.openxmlformats.org/officeDocument/2006/relationships/customXml" Target="../ink/ink2394.xml"/><Relationship Id="rId107" Type="http://schemas.openxmlformats.org/officeDocument/2006/relationships/image" Target="../media/image2284.png"/><Relationship Id="rId11" Type="http://schemas.openxmlformats.org/officeDocument/2006/relationships/image" Target="../media/image2239.png"/><Relationship Id="rId32" Type="http://schemas.openxmlformats.org/officeDocument/2006/relationships/customXml" Target="../ink/ink2297.xml"/><Relationship Id="rId53" Type="http://schemas.openxmlformats.org/officeDocument/2006/relationships/image" Target="../media/image2259.png"/><Relationship Id="rId74" Type="http://schemas.openxmlformats.org/officeDocument/2006/relationships/customXml" Target="../ink/ink2318.xml"/><Relationship Id="rId128" Type="http://schemas.openxmlformats.org/officeDocument/2006/relationships/customXml" Target="../ink/ink2345.xml"/><Relationship Id="rId149" Type="http://schemas.openxmlformats.org/officeDocument/2006/relationships/image" Target="../media/image2305.png"/><Relationship Id="rId5" Type="http://schemas.openxmlformats.org/officeDocument/2006/relationships/image" Target="../media/image2236.png"/><Relationship Id="rId95" Type="http://schemas.openxmlformats.org/officeDocument/2006/relationships/image" Target="../media/image2279.png"/><Relationship Id="rId160" Type="http://schemas.openxmlformats.org/officeDocument/2006/relationships/customXml" Target="../ink/ink2361.xml"/><Relationship Id="rId181" Type="http://schemas.openxmlformats.org/officeDocument/2006/relationships/image" Target="../media/image2321.png"/><Relationship Id="rId216" Type="http://schemas.openxmlformats.org/officeDocument/2006/relationships/customXml" Target="../ink/ink2389.xml"/><Relationship Id="rId22" Type="http://schemas.openxmlformats.org/officeDocument/2006/relationships/customXml" Target="../ink/ink2292.xml"/><Relationship Id="rId43" Type="http://schemas.openxmlformats.org/officeDocument/2006/relationships/image" Target="../media/image2254.png"/><Relationship Id="rId64" Type="http://schemas.openxmlformats.org/officeDocument/2006/relationships/customXml" Target="../ink/ink2313.xml"/><Relationship Id="rId118" Type="http://schemas.openxmlformats.org/officeDocument/2006/relationships/customXml" Target="../ink/ink2340.xml"/><Relationship Id="rId139" Type="http://schemas.openxmlformats.org/officeDocument/2006/relationships/image" Target="../media/image2300.png"/><Relationship Id="rId85" Type="http://schemas.openxmlformats.org/officeDocument/2006/relationships/image" Target="../media/image2275.png"/><Relationship Id="rId150" Type="http://schemas.openxmlformats.org/officeDocument/2006/relationships/customXml" Target="../ink/ink2356.xml"/><Relationship Id="rId171" Type="http://schemas.openxmlformats.org/officeDocument/2006/relationships/image" Target="../media/image2316.png"/><Relationship Id="rId192" Type="http://schemas.openxmlformats.org/officeDocument/2006/relationships/customXml" Target="../ink/ink2377.xml"/><Relationship Id="rId206" Type="http://schemas.openxmlformats.org/officeDocument/2006/relationships/customXml" Target="../ink/ink2384.xml"/><Relationship Id="rId227" Type="http://schemas.openxmlformats.org/officeDocument/2006/relationships/image" Target="../media/image2344.png"/><Relationship Id="rId12" Type="http://schemas.openxmlformats.org/officeDocument/2006/relationships/customXml" Target="../ink/ink2287.xml"/><Relationship Id="rId33" Type="http://schemas.openxmlformats.org/officeDocument/2006/relationships/image" Target="../media/image2249.png"/><Relationship Id="rId108" Type="http://schemas.openxmlformats.org/officeDocument/2006/relationships/customXml" Target="../ink/ink2335.xml"/><Relationship Id="rId129" Type="http://schemas.openxmlformats.org/officeDocument/2006/relationships/image" Target="../media/image2295.png"/><Relationship Id="rId54" Type="http://schemas.openxmlformats.org/officeDocument/2006/relationships/customXml" Target="../ink/ink2308.xml"/><Relationship Id="rId75" Type="http://schemas.openxmlformats.org/officeDocument/2006/relationships/image" Target="../media/image2270.png"/><Relationship Id="rId96" Type="http://schemas.openxmlformats.org/officeDocument/2006/relationships/customXml" Target="../ink/ink2329.xml"/><Relationship Id="rId140" Type="http://schemas.openxmlformats.org/officeDocument/2006/relationships/customXml" Target="../ink/ink2351.xml"/><Relationship Id="rId161" Type="http://schemas.openxmlformats.org/officeDocument/2006/relationships/image" Target="../media/image2311.png"/><Relationship Id="rId182" Type="http://schemas.openxmlformats.org/officeDocument/2006/relationships/customXml" Target="../ink/ink2372.xml"/><Relationship Id="rId217" Type="http://schemas.openxmlformats.org/officeDocument/2006/relationships/image" Target="../media/image2339.png"/><Relationship Id="rId6" Type="http://schemas.openxmlformats.org/officeDocument/2006/relationships/customXml" Target="../ink/ink2284.xml"/><Relationship Id="rId23" Type="http://schemas.openxmlformats.org/officeDocument/2006/relationships/image" Target="../media/image2244.png"/><Relationship Id="rId119" Type="http://schemas.openxmlformats.org/officeDocument/2006/relationships/image" Target="../media/image2290.png"/><Relationship Id="rId44" Type="http://schemas.openxmlformats.org/officeDocument/2006/relationships/customXml" Target="../ink/ink2303.xml"/><Relationship Id="rId65" Type="http://schemas.openxmlformats.org/officeDocument/2006/relationships/image" Target="../media/image2265.png"/><Relationship Id="rId86" Type="http://schemas.openxmlformats.org/officeDocument/2006/relationships/customXml" Target="../ink/ink2324.xml"/><Relationship Id="rId130" Type="http://schemas.openxmlformats.org/officeDocument/2006/relationships/customXml" Target="../ink/ink2346.xml"/><Relationship Id="rId151" Type="http://schemas.openxmlformats.org/officeDocument/2006/relationships/image" Target="../media/image2306.png"/><Relationship Id="rId172" Type="http://schemas.openxmlformats.org/officeDocument/2006/relationships/customXml" Target="../ink/ink2367.xml"/><Relationship Id="rId193" Type="http://schemas.openxmlformats.org/officeDocument/2006/relationships/image" Target="../media/image2327.png"/><Relationship Id="rId207" Type="http://schemas.openxmlformats.org/officeDocument/2006/relationships/image" Target="../media/image2334.png"/><Relationship Id="rId228" Type="http://schemas.openxmlformats.org/officeDocument/2006/relationships/customXml" Target="../ink/ink2395.xml"/><Relationship Id="rId13" Type="http://schemas.openxmlformats.org/officeDocument/2006/relationships/image" Target="../media/image2240.png"/><Relationship Id="rId109" Type="http://schemas.openxmlformats.org/officeDocument/2006/relationships/image" Target="../media/image2285.png"/><Relationship Id="rId34" Type="http://schemas.openxmlformats.org/officeDocument/2006/relationships/customXml" Target="../ink/ink2298.xml"/><Relationship Id="rId55" Type="http://schemas.openxmlformats.org/officeDocument/2006/relationships/image" Target="../media/image2260.png"/><Relationship Id="rId76" Type="http://schemas.openxmlformats.org/officeDocument/2006/relationships/customXml" Target="../ink/ink2319.xml"/><Relationship Id="rId97" Type="http://schemas.openxmlformats.org/officeDocument/2006/relationships/image" Target="../media/image2280.png"/><Relationship Id="rId120" Type="http://schemas.openxmlformats.org/officeDocument/2006/relationships/customXml" Target="../ink/ink2341.xml"/><Relationship Id="rId141" Type="http://schemas.openxmlformats.org/officeDocument/2006/relationships/image" Target="../media/image2301.png"/><Relationship Id="rId7" Type="http://schemas.openxmlformats.org/officeDocument/2006/relationships/image" Target="../media/image2237.png"/><Relationship Id="rId162" Type="http://schemas.openxmlformats.org/officeDocument/2006/relationships/customXml" Target="../ink/ink2362.xml"/><Relationship Id="rId183" Type="http://schemas.openxmlformats.org/officeDocument/2006/relationships/image" Target="../media/image2322.png"/><Relationship Id="rId218" Type="http://schemas.openxmlformats.org/officeDocument/2006/relationships/customXml" Target="../ink/ink2390.xml"/><Relationship Id="rId24" Type="http://schemas.openxmlformats.org/officeDocument/2006/relationships/customXml" Target="../ink/ink2293.xml"/><Relationship Id="rId45" Type="http://schemas.openxmlformats.org/officeDocument/2006/relationships/image" Target="../media/image2255.png"/><Relationship Id="rId66" Type="http://schemas.openxmlformats.org/officeDocument/2006/relationships/customXml" Target="../ink/ink2314.xml"/><Relationship Id="rId87" Type="http://schemas.openxmlformats.org/officeDocument/2006/relationships/image" Target="../media/image209.png"/><Relationship Id="rId110" Type="http://schemas.openxmlformats.org/officeDocument/2006/relationships/customXml" Target="../ink/ink2336.xml"/><Relationship Id="rId131" Type="http://schemas.openxmlformats.org/officeDocument/2006/relationships/image" Target="../media/image2296.png"/><Relationship Id="rId152" Type="http://schemas.openxmlformats.org/officeDocument/2006/relationships/customXml" Target="../ink/ink2357.xml"/><Relationship Id="rId173" Type="http://schemas.openxmlformats.org/officeDocument/2006/relationships/image" Target="../media/image2317.png"/><Relationship Id="rId194" Type="http://schemas.openxmlformats.org/officeDocument/2006/relationships/customXml" Target="../ink/ink2378.xml"/><Relationship Id="rId208" Type="http://schemas.openxmlformats.org/officeDocument/2006/relationships/customXml" Target="../ink/ink2385.xml"/><Relationship Id="rId229" Type="http://schemas.openxmlformats.org/officeDocument/2006/relationships/image" Target="../media/image2345.png"/><Relationship Id="rId14" Type="http://schemas.openxmlformats.org/officeDocument/2006/relationships/customXml" Target="../ink/ink2288.xml"/><Relationship Id="rId35" Type="http://schemas.openxmlformats.org/officeDocument/2006/relationships/image" Target="../media/image2250.png"/><Relationship Id="rId56" Type="http://schemas.openxmlformats.org/officeDocument/2006/relationships/customXml" Target="../ink/ink2309.xml"/><Relationship Id="rId77" Type="http://schemas.openxmlformats.org/officeDocument/2006/relationships/image" Target="../media/image2271.png"/><Relationship Id="rId100" Type="http://schemas.openxmlformats.org/officeDocument/2006/relationships/customXml" Target="../ink/ink2331.xml"/><Relationship Id="rId8" Type="http://schemas.openxmlformats.org/officeDocument/2006/relationships/customXml" Target="../ink/ink2285.xml"/><Relationship Id="rId98" Type="http://schemas.openxmlformats.org/officeDocument/2006/relationships/customXml" Target="../ink/ink2330.xml"/><Relationship Id="rId121" Type="http://schemas.openxmlformats.org/officeDocument/2006/relationships/image" Target="../media/image2291.png"/><Relationship Id="rId142" Type="http://schemas.openxmlformats.org/officeDocument/2006/relationships/customXml" Target="../ink/ink2352.xml"/><Relationship Id="rId163" Type="http://schemas.openxmlformats.org/officeDocument/2006/relationships/image" Target="../media/image2312.png"/><Relationship Id="rId184" Type="http://schemas.openxmlformats.org/officeDocument/2006/relationships/customXml" Target="../ink/ink2373.xml"/><Relationship Id="rId219" Type="http://schemas.openxmlformats.org/officeDocument/2006/relationships/image" Target="../media/image2340.png"/><Relationship Id="rId25" Type="http://schemas.openxmlformats.org/officeDocument/2006/relationships/image" Target="../media/image2245.png"/><Relationship Id="rId46" Type="http://schemas.openxmlformats.org/officeDocument/2006/relationships/customXml" Target="../ink/ink2304.xml"/><Relationship Id="rId67" Type="http://schemas.openxmlformats.org/officeDocument/2006/relationships/image" Target="../media/image2266.png"/><Relationship Id="rId116" Type="http://schemas.openxmlformats.org/officeDocument/2006/relationships/customXml" Target="../ink/ink2339.xml"/><Relationship Id="rId137" Type="http://schemas.openxmlformats.org/officeDocument/2006/relationships/image" Target="../media/image2299.png"/><Relationship Id="rId158" Type="http://schemas.openxmlformats.org/officeDocument/2006/relationships/customXml" Target="../ink/ink2360.xml"/><Relationship Id="rId20" Type="http://schemas.openxmlformats.org/officeDocument/2006/relationships/customXml" Target="../ink/ink2291.xml"/><Relationship Id="rId41" Type="http://schemas.openxmlformats.org/officeDocument/2006/relationships/image" Target="../media/image2253.png"/><Relationship Id="rId62" Type="http://schemas.openxmlformats.org/officeDocument/2006/relationships/customXml" Target="../ink/ink2312.xml"/><Relationship Id="rId83" Type="http://schemas.openxmlformats.org/officeDocument/2006/relationships/image" Target="../media/image2274.png"/><Relationship Id="rId88" Type="http://schemas.openxmlformats.org/officeDocument/2006/relationships/customXml" Target="../ink/ink2325.xml"/><Relationship Id="rId111" Type="http://schemas.openxmlformats.org/officeDocument/2006/relationships/image" Target="../media/image2286.png"/><Relationship Id="rId132" Type="http://schemas.openxmlformats.org/officeDocument/2006/relationships/customXml" Target="../ink/ink2347.xml"/><Relationship Id="rId153" Type="http://schemas.openxmlformats.org/officeDocument/2006/relationships/image" Target="../media/image2307.png"/><Relationship Id="rId174" Type="http://schemas.openxmlformats.org/officeDocument/2006/relationships/customXml" Target="../ink/ink2368.xml"/><Relationship Id="rId179" Type="http://schemas.openxmlformats.org/officeDocument/2006/relationships/image" Target="../media/image2320.png"/><Relationship Id="rId195" Type="http://schemas.openxmlformats.org/officeDocument/2006/relationships/image" Target="../media/image2328.png"/><Relationship Id="rId209" Type="http://schemas.openxmlformats.org/officeDocument/2006/relationships/image" Target="../media/image2335.png"/><Relationship Id="rId190" Type="http://schemas.openxmlformats.org/officeDocument/2006/relationships/customXml" Target="../ink/ink2376.xml"/><Relationship Id="rId204" Type="http://schemas.openxmlformats.org/officeDocument/2006/relationships/customXml" Target="../ink/ink2383.xml"/><Relationship Id="rId220" Type="http://schemas.openxmlformats.org/officeDocument/2006/relationships/customXml" Target="../ink/ink2391.xml"/><Relationship Id="rId225" Type="http://schemas.openxmlformats.org/officeDocument/2006/relationships/image" Target="../media/image2343.png"/><Relationship Id="rId15" Type="http://schemas.openxmlformats.org/officeDocument/2006/relationships/image" Target="../media/image1052.png"/><Relationship Id="rId36" Type="http://schemas.openxmlformats.org/officeDocument/2006/relationships/customXml" Target="../ink/ink2299.xml"/><Relationship Id="rId57" Type="http://schemas.openxmlformats.org/officeDocument/2006/relationships/image" Target="../media/image2261.png"/><Relationship Id="rId106" Type="http://schemas.openxmlformats.org/officeDocument/2006/relationships/customXml" Target="../ink/ink2334.xml"/><Relationship Id="rId127" Type="http://schemas.openxmlformats.org/officeDocument/2006/relationships/image" Target="../media/image2294.png"/><Relationship Id="rId10" Type="http://schemas.openxmlformats.org/officeDocument/2006/relationships/customXml" Target="../ink/ink2286.xml"/><Relationship Id="rId31" Type="http://schemas.openxmlformats.org/officeDocument/2006/relationships/image" Target="../media/image2248.png"/><Relationship Id="rId52" Type="http://schemas.openxmlformats.org/officeDocument/2006/relationships/customXml" Target="../ink/ink2307.xml"/><Relationship Id="rId73" Type="http://schemas.openxmlformats.org/officeDocument/2006/relationships/image" Target="../media/image2269.png"/><Relationship Id="rId78" Type="http://schemas.openxmlformats.org/officeDocument/2006/relationships/customXml" Target="../ink/ink2320.xml"/><Relationship Id="rId94" Type="http://schemas.openxmlformats.org/officeDocument/2006/relationships/customXml" Target="../ink/ink2328.xml"/><Relationship Id="rId99" Type="http://schemas.openxmlformats.org/officeDocument/2006/relationships/image" Target="../media/image2281.png"/><Relationship Id="rId101" Type="http://schemas.openxmlformats.org/officeDocument/2006/relationships/image" Target="../media/image303.png"/><Relationship Id="rId122" Type="http://schemas.openxmlformats.org/officeDocument/2006/relationships/customXml" Target="../ink/ink2342.xml"/><Relationship Id="rId143" Type="http://schemas.openxmlformats.org/officeDocument/2006/relationships/image" Target="../media/image2302.png"/><Relationship Id="rId148" Type="http://schemas.openxmlformats.org/officeDocument/2006/relationships/customXml" Target="../ink/ink2355.xml"/><Relationship Id="rId164" Type="http://schemas.openxmlformats.org/officeDocument/2006/relationships/customXml" Target="../ink/ink2363.xml"/><Relationship Id="rId169" Type="http://schemas.openxmlformats.org/officeDocument/2006/relationships/image" Target="../media/image2315.png"/><Relationship Id="rId185" Type="http://schemas.openxmlformats.org/officeDocument/2006/relationships/image" Target="../media/image2323.png"/><Relationship Id="rId4" Type="http://schemas.openxmlformats.org/officeDocument/2006/relationships/customXml" Target="../ink/ink2283.xml"/><Relationship Id="rId9" Type="http://schemas.openxmlformats.org/officeDocument/2006/relationships/image" Target="../media/image2238.png"/><Relationship Id="rId180" Type="http://schemas.openxmlformats.org/officeDocument/2006/relationships/customXml" Target="../ink/ink2371.xml"/><Relationship Id="rId210" Type="http://schemas.openxmlformats.org/officeDocument/2006/relationships/customXml" Target="../ink/ink2386.xml"/><Relationship Id="rId215" Type="http://schemas.openxmlformats.org/officeDocument/2006/relationships/image" Target="../media/image2338.png"/><Relationship Id="rId26" Type="http://schemas.openxmlformats.org/officeDocument/2006/relationships/customXml" Target="../ink/ink2294.xml"/><Relationship Id="rId47" Type="http://schemas.openxmlformats.org/officeDocument/2006/relationships/image" Target="../media/image2256.png"/><Relationship Id="rId68" Type="http://schemas.openxmlformats.org/officeDocument/2006/relationships/customXml" Target="../ink/ink2315.xml"/><Relationship Id="rId89" Type="http://schemas.openxmlformats.org/officeDocument/2006/relationships/image" Target="../media/image2276.png"/><Relationship Id="rId112" Type="http://schemas.openxmlformats.org/officeDocument/2006/relationships/customXml" Target="../ink/ink2337.xml"/><Relationship Id="rId133" Type="http://schemas.openxmlformats.org/officeDocument/2006/relationships/image" Target="../media/image2297.png"/><Relationship Id="rId154" Type="http://schemas.openxmlformats.org/officeDocument/2006/relationships/customXml" Target="../ink/ink2358.xml"/><Relationship Id="rId175" Type="http://schemas.openxmlformats.org/officeDocument/2006/relationships/image" Target="../media/image2318.png"/><Relationship Id="rId196" Type="http://schemas.openxmlformats.org/officeDocument/2006/relationships/customXml" Target="../ink/ink2379.xml"/><Relationship Id="rId200" Type="http://schemas.openxmlformats.org/officeDocument/2006/relationships/customXml" Target="../ink/ink2381.xml"/><Relationship Id="rId16" Type="http://schemas.openxmlformats.org/officeDocument/2006/relationships/customXml" Target="../ink/ink2289.xml"/><Relationship Id="rId221" Type="http://schemas.openxmlformats.org/officeDocument/2006/relationships/image" Target="../media/image2341.png"/><Relationship Id="rId37" Type="http://schemas.openxmlformats.org/officeDocument/2006/relationships/image" Target="../media/image2251.png"/><Relationship Id="rId58" Type="http://schemas.openxmlformats.org/officeDocument/2006/relationships/customXml" Target="../ink/ink2310.xml"/><Relationship Id="rId79" Type="http://schemas.openxmlformats.org/officeDocument/2006/relationships/image" Target="../media/image2272.png"/><Relationship Id="rId102" Type="http://schemas.openxmlformats.org/officeDocument/2006/relationships/customXml" Target="../ink/ink2332.xml"/><Relationship Id="rId123" Type="http://schemas.openxmlformats.org/officeDocument/2006/relationships/image" Target="../media/image2292.png"/><Relationship Id="rId144" Type="http://schemas.openxmlformats.org/officeDocument/2006/relationships/customXml" Target="../ink/ink2353.xml"/><Relationship Id="rId90" Type="http://schemas.openxmlformats.org/officeDocument/2006/relationships/customXml" Target="../ink/ink2326.xml"/><Relationship Id="rId165" Type="http://schemas.openxmlformats.org/officeDocument/2006/relationships/image" Target="../media/image2313.png"/><Relationship Id="rId186" Type="http://schemas.openxmlformats.org/officeDocument/2006/relationships/customXml" Target="../ink/ink2374.xml"/><Relationship Id="rId211" Type="http://schemas.openxmlformats.org/officeDocument/2006/relationships/image" Target="../media/image2336.png"/><Relationship Id="rId27" Type="http://schemas.openxmlformats.org/officeDocument/2006/relationships/image" Target="../media/image2246.png"/><Relationship Id="rId48" Type="http://schemas.openxmlformats.org/officeDocument/2006/relationships/customXml" Target="../ink/ink2305.xml"/><Relationship Id="rId69" Type="http://schemas.openxmlformats.org/officeDocument/2006/relationships/image" Target="../media/image2267.png"/><Relationship Id="rId113" Type="http://schemas.openxmlformats.org/officeDocument/2006/relationships/image" Target="../media/image2287.png"/><Relationship Id="rId134" Type="http://schemas.openxmlformats.org/officeDocument/2006/relationships/customXml" Target="../ink/ink2348.xml"/><Relationship Id="rId80" Type="http://schemas.openxmlformats.org/officeDocument/2006/relationships/customXml" Target="../ink/ink2321.xml"/><Relationship Id="rId155" Type="http://schemas.openxmlformats.org/officeDocument/2006/relationships/image" Target="../media/image2308.png"/><Relationship Id="rId176" Type="http://schemas.openxmlformats.org/officeDocument/2006/relationships/customXml" Target="../ink/ink2369.xml"/><Relationship Id="rId197" Type="http://schemas.openxmlformats.org/officeDocument/2006/relationships/image" Target="../media/image2329.png"/><Relationship Id="rId201" Type="http://schemas.openxmlformats.org/officeDocument/2006/relationships/image" Target="../media/image2331.png"/><Relationship Id="rId222" Type="http://schemas.openxmlformats.org/officeDocument/2006/relationships/customXml" Target="../ink/ink2392.xml"/><Relationship Id="rId17" Type="http://schemas.openxmlformats.org/officeDocument/2006/relationships/image" Target="../media/image2241.png"/><Relationship Id="rId38" Type="http://schemas.openxmlformats.org/officeDocument/2006/relationships/customXml" Target="../ink/ink2300.xml"/><Relationship Id="rId59" Type="http://schemas.openxmlformats.org/officeDocument/2006/relationships/image" Target="../media/image2262.png"/><Relationship Id="rId103" Type="http://schemas.openxmlformats.org/officeDocument/2006/relationships/image" Target="../media/image2282.png"/><Relationship Id="rId124" Type="http://schemas.openxmlformats.org/officeDocument/2006/relationships/customXml" Target="../ink/ink2343.xml"/><Relationship Id="rId70" Type="http://schemas.openxmlformats.org/officeDocument/2006/relationships/customXml" Target="../ink/ink2316.xml"/><Relationship Id="rId91" Type="http://schemas.openxmlformats.org/officeDocument/2006/relationships/image" Target="../media/image2277.png"/><Relationship Id="rId145" Type="http://schemas.openxmlformats.org/officeDocument/2006/relationships/image" Target="../media/image2303.png"/><Relationship Id="rId166" Type="http://schemas.openxmlformats.org/officeDocument/2006/relationships/customXml" Target="../ink/ink2364.xml"/><Relationship Id="rId187" Type="http://schemas.openxmlformats.org/officeDocument/2006/relationships/image" Target="../media/image2324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2387.xml"/><Relationship Id="rId28" Type="http://schemas.openxmlformats.org/officeDocument/2006/relationships/customXml" Target="../ink/ink2295.xml"/><Relationship Id="rId49" Type="http://schemas.openxmlformats.org/officeDocument/2006/relationships/image" Target="../media/image2257.png"/><Relationship Id="rId114" Type="http://schemas.openxmlformats.org/officeDocument/2006/relationships/customXml" Target="../ink/ink2338.xml"/><Relationship Id="rId60" Type="http://schemas.openxmlformats.org/officeDocument/2006/relationships/customXml" Target="../ink/ink2311.xml"/><Relationship Id="rId81" Type="http://schemas.openxmlformats.org/officeDocument/2006/relationships/image" Target="../media/image2273.png"/><Relationship Id="rId135" Type="http://schemas.openxmlformats.org/officeDocument/2006/relationships/image" Target="../media/image2298.png"/><Relationship Id="rId156" Type="http://schemas.openxmlformats.org/officeDocument/2006/relationships/customXml" Target="../ink/ink2359.xml"/><Relationship Id="rId177" Type="http://schemas.openxmlformats.org/officeDocument/2006/relationships/image" Target="../media/image2319.png"/><Relationship Id="rId198" Type="http://schemas.openxmlformats.org/officeDocument/2006/relationships/customXml" Target="../ink/ink2380.xml"/><Relationship Id="rId202" Type="http://schemas.openxmlformats.org/officeDocument/2006/relationships/customXml" Target="../ink/ink2382.xml"/><Relationship Id="rId223" Type="http://schemas.openxmlformats.org/officeDocument/2006/relationships/image" Target="../media/image2342.png"/><Relationship Id="rId18" Type="http://schemas.openxmlformats.org/officeDocument/2006/relationships/customXml" Target="../ink/ink2290.xml"/><Relationship Id="rId39" Type="http://schemas.openxmlformats.org/officeDocument/2006/relationships/image" Target="../media/image2252.png"/><Relationship Id="rId50" Type="http://schemas.openxmlformats.org/officeDocument/2006/relationships/customXml" Target="../ink/ink2306.xml"/><Relationship Id="rId104" Type="http://schemas.openxmlformats.org/officeDocument/2006/relationships/customXml" Target="../ink/ink2333.xml"/><Relationship Id="rId125" Type="http://schemas.openxmlformats.org/officeDocument/2006/relationships/image" Target="../media/image2293.png"/><Relationship Id="rId146" Type="http://schemas.openxmlformats.org/officeDocument/2006/relationships/customXml" Target="../ink/ink2354.xml"/><Relationship Id="rId167" Type="http://schemas.openxmlformats.org/officeDocument/2006/relationships/image" Target="../media/image2314.png"/><Relationship Id="rId188" Type="http://schemas.openxmlformats.org/officeDocument/2006/relationships/customXml" Target="../ink/ink2375.xml"/><Relationship Id="rId71" Type="http://schemas.openxmlformats.org/officeDocument/2006/relationships/image" Target="../media/image2268.png"/><Relationship Id="rId92" Type="http://schemas.openxmlformats.org/officeDocument/2006/relationships/customXml" Target="../ink/ink2327.xml"/><Relationship Id="rId213" Type="http://schemas.openxmlformats.org/officeDocument/2006/relationships/image" Target="../media/image2337.png"/><Relationship Id="rId2" Type="http://schemas.openxmlformats.org/officeDocument/2006/relationships/customXml" Target="../ink/ink2282.xml"/><Relationship Id="rId29" Type="http://schemas.openxmlformats.org/officeDocument/2006/relationships/image" Target="../media/image2247.png"/><Relationship Id="rId40" Type="http://schemas.openxmlformats.org/officeDocument/2006/relationships/customXml" Target="../ink/ink2301.xml"/><Relationship Id="rId115" Type="http://schemas.openxmlformats.org/officeDocument/2006/relationships/image" Target="../media/image2288.png"/><Relationship Id="rId136" Type="http://schemas.openxmlformats.org/officeDocument/2006/relationships/customXml" Target="../ink/ink2349.xml"/><Relationship Id="rId157" Type="http://schemas.openxmlformats.org/officeDocument/2006/relationships/image" Target="../media/image2309.png"/><Relationship Id="rId178" Type="http://schemas.openxmlformats.org/officeDocument/2006/relationships/customXml" Target="../ink/ink2370.xml"/><Relationship Id="rId61" Type="http://schemas.openxmlformats.org/officeDocument/2006/relationships/image" Target="../media/image2263.png"/><Relationship Id="rId82" Type="http://schemas.openxmlformats.org/officeDocument/2006/relationships/customXml" Target="../ink/ink2322.xml"/><Relationship Id="rId199" Type="http://schemas.openxmlformats.org/officeDocument/2006/relationships/image" Target="../media/image2330.png"/><Relationship Id="rId203" Type="http://schemas.openxmlformats.org/officeDocument/2006/relationships/image" Target="../media/image2332.png"/><Relationship Id="rId19" Type="http://schemas.openxmlformats.org/officeDocument/2006/relationships/image" Target="../media/image2242.png"/><Relationship Id="rId224" Type="http://schemas.openxmlformats.org/officeDocument/2006/relationships/customXml" Target="../ink/ink2393.xml"/><Relationship Id="rId30" Type="http://schemas.openxmlformats.org/officeDocument/2006/relationships/customXml" Target="../ink/ink2296.xml"/><Relationship Id="rId105" Type="http://schemas.openxmlformats.org/officeDocument/2006/relationships/image" Target="../media/image2283.png"/><Relationship Id="rId126" Type="http://schemas.openxmlformats.org/officeDocument/2006/relationships/customXml" Target="../ink/ink2344.xml"/><Relationship Id="rId147" Type="http://schemas.openxmlformats.org/officeDocument/2006/relationships/image" Target="../media/image2304.png"/><Relationship Id="rId168" Type="http://schemas.openxmlformats.org/officeDocument/2006/relationships/customXml" Target="../ink/ink2365.xml"/><Relationship Id="rId51" Type="http://schemas.openxmlformats.org/officeDocument/2006/relationships/image" Target="../media/image2258.png"/><Relationship Id="rId72" Type="http://schemas.openxmlformats.org/officeDocument/2006/relationships/customXml" Target="../ink/ink2317.xml"/><Relationship Id="rId93" Type="http://schemas.openxmlformats.org/officeDocument/2006/relationships/image" Target="../media/image2278.png"/><Relationship Id="rId189" Type="http://schemas.openxmlformats.org/officeDocument/2006/relationships/image" Target="../media/image2325.png"/><Relationship Id="rId3" Type="http://schemas.openxmlformats.org/officeDocument/2006/relationships/image" Target="../media/image2235.png"/><Relationship Id="rId214" Type="http://schemas.openxmlformats.org/officeDocument/2006/relationships/customXml" Target="../ink/ink2388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2.png"/><Relationship Id="rId21" Type="http://schemas.openxmlformats.org/officeDocument/2006/relationships/image" Target="../media/image2355.png"/><Relationship Id="rId42" Type="http://schemas.openxmlformats.org/officeDocument/2006/relationships/customXml" Target="../ink/ink2416.xml"/><Relationship Id="rId63" Type="http://schemas.openxmlformats.org/officeDocument/2006/relationships/image" Target="../media/image2375.png"/><Relationship Id="rId84" Type="http://schemas.openxmlformats.org/officeDocument/2006/relationships/customXml" Target="../ink/ink2437.xml"/><Relationship Id="rId138" Type="http://schemas.openxmlformats.org/officeDocument/2006/relationships/customXml" Target="../ink/ink2464.xml"/><Relationship Id="rId159" Type="http://schemas.openxmlformats.org/officeDocument/2006/relationships/image" Target="../media/image2420.png"/><Relationship Id="rId170" Type="http://schemas.openxmlformats.org/officeDocument/2006/relationships/customXml" Target="../ink/ink2480.xml"/><Relationship Id="rId191" Type="http://schemas.openxmlformats.org/officeDocument/2006/relationships/image" Target="../media/image2436.png"/><Relationship Id="rId205" Type="http://schemas.openxmlformats.org/officeDocument/2006/relationships/image" Target="../media/image2443.png"/><Relationship Id="rId107" Type="http://schemas.openxmlformats.org/officeDocument/2006/relationships/image" Target="../media/image2396.png"/><Relationship Id="rId11" Type="http://schemas.openxmlformats.org/officeDocument/2006/relationships/image" Target="../media/image2350.png"/><Relationship Id="rId32" Type="http://schemas.openxmlformats.org/officeDocument/2006/relationships/customXml" Target="../ink/ink2411.xml"/><Relationship Id="rId53" Type="http://schemas.openxmlformats.org/officeDocument/2006/relationships/image" Target="../media/image2371.png"/><Relationship Id="rId74" Type="http://schemas.openxmlformats.org/officeDocument/2006/relationships/customXml" Target="../ink/ink2432.xml"/><Relationship Id="rId128" Type="http://schemas.openxmlformats.org/officeDocument/2006/relationships/customXml" Target="../ink/ink2459.xml"/><Relationship Id="rId149" Type="http://schemas.openxmlformats.org/officeDocument/2006/relationships/image" Target="../media/image2416.png"/><Relationship Id="rId5" Type="http://schemas.openxmlformats.org/officeDocument/2006/relationships/image" Target="../media/image2347.png"/><Relationship Id="rId95" Type="http://schemas.openxmlformats.org/officeDocument/2006/relationships/image" Target="../media/image2390.png"/><Relationship Id="rId160" Type="http://schemas.openxmlformats.org/officeDocument/2006/relationships/customXml" Target="../ink/ink2475.xml"/><Relationship Id="rId181" Type="http://schemas.openxmlformats.org/officeDocument/2006/relationships/image" Target="../media/image2431.png"/><Relationship Id="rId216" Type="http://schemas.openxmlformats.org/officeDocument/2006/relationships/customXml" Target="../ink/ink2503.xml"/><Relationship Id="rId22" Type="http://schemas.openxmlformats.org/officeDocument/2006/relationships/customXml" Target="../ink/ink2406.xml"/><Relationship Id="rId43" Type="http://schemas.openxmlformats.org/officeDocument/2006/relationships/image" Target="../media/image2366.png"/><Relationship Id="rId64" Type="http://schemas.openxmlformats.org/officeDocument/2006/relationships/customXml" Target="../ink/ink2427.xml"/><Relationship Id="rId118" Type="http://schemas.openxmlformats.org/officeDocument/2006/relationships/customXml" Target="../ink/ink2454.xml"/><Relationship Id="rId139" Type="http://schemas.openxmlformats.org/officeDocument/2006/relationships/image" Target="../media/image2411.png"/><Relationship Id="rId85" Type="http://schemas.openxmlformats.org/officeDocument/2006/relationships/image" Target="../media/image2248.png"/><Relationship Id="rId150" Type="http://schemas.openxmlformats.org/officeDocument/2006/relationships/customXml" Target="../ink/ink2470.xml"/><Relationship Id="rId171" Type="http://schemas.openxmlformats.org/officeDocument/2006/relationships/image" Target="../media/image2426.png"/><Relationship Id="rId192" Type="http://schemas.openxmlformats.org/officeDocument/2006/relationships/customXml" Target="../ink/ink2491.xml"/><Relationship Id="rId206" Type="http://schemas.openxmlformats.org/officeDocument/2006/relationships/customXml" Target="../ink/ink2498.xml"/><Relationship Id="rId12" Type="http://schemas.openxmlformats.org/officeDocument/2006/relationships/customXml" Target="../ink/ink2401.xml"/><Relationship Id="rId33" Type="http://schemas.openxmlformats.org/officeDocument/2006/relationships/image" Target="../media/image2361.png"/><Relationship Id="rId108" Type="http://schemas.openxmlformats.org/officeDocument/2006/relationships/customXml" Target="../ink/ink2449.xml"/><Relationship Id="rId129" Type="http://schemas.openxmlformats.org/officeDocument/2006/relationships/image" Target="../media/image2406.png"/><Relationship Id="rId54" Type="http://schemas.openxmlformats.org/officeDocument/2006/relationships/customXml" Target="../ink/ink2422.xml"/><Relationship Id="rId75" Type="http://schemas.openxmlformats.org/officeDocument/2006/relationships/image" Target="../media/image2381.png"/><Relationship Id="rId96" Type="http://schemas.openxmlformats.org/officeDocument/2006/relationships/customXml" Target="../ink/ink2443.xml"/><Relationship Id="rId140" Type="http://schemas.openxmlformats.org/officeDocument/2006/relationships/customXml" Target="../ink/ink2465.xml"/><Relationship Id="rId161" Type="http://schemas.openxmlformats.org/officeDocument/2006/relationships/image" Target="../media/image2421.png"/><Relationship Id="rId182" Type="http://schemas.openxmlformats.org/officeDocument/2006/relationships/customXml" Target="../ink/ink2486.xml"/><Relationship Id="rId217" Type="http://schemas.openxmlformats.org/officeDocument/2006/relationships/image" Target="../media/image2449.png"/><Relationship Id="rId6" Type="http://schemas.openxmlformats.org/officeDocument/2006/relationships/customXml" Target="../ink/ink2398.xml"/><Relationship Id="rId23" Type="http://schemas.openxmlformats.org/officeDocument/2006/relationships/image" Target="../media/image2356.png"/><Relationship Id="rId119" Type="http://schemas.openxmlformats.org/officeDocument/2006/relationships/image" Target="../media/image2401.png"/><Relationship Id="rId44" Type="http://schemas.openxmlformats.org/officeDocument/2006/relationships/customXml" Target="../ink/ink2417.xml"/><Relationship Id="rId65" Type="http://schemas.openxmlformats.org/officeDocument/2006/relationships/image" Target="../media/image2376.png"/><Relationship Id="rId86" Type="http://schemas.openxmlformats.org/officeDocument/2006/relationships/customXml" Target="../ink/ink2438.xml"/><Relationship Id="rId130" Type="http://schemas.openxmlformats.org/officeDocument/2006/relationships/customXml" Target="../ink/ink2460.xml"/><Relationship Id="rId151" Type="http://schemas.openxmlformats.org/officeDocument/2006/relationships/image" Target="../media/image2417.png"/><Relationship Id="rId172" Type="http://schemas.openxmlformats.org/officeDocument/2006/relationships/customXml" Target="../ink/ink2481.xml"/><Relationship Id="rId193" Type="http://schemas.openxmlformats.org/officeDocument/2006/relationships/image" Target="../media/image2437.png"/><Relationship Id="rId207" Type="http://schemas.openxmlformats.org/officeDocument/2006/relationships/image" Target="../media/image2444.png"/><Relationship Id="rId13" Type="http://schemas.openxmlformats.org/officeDocument/2006/relationships/image" Target="../media/image2351.png"/><Relationship Id="rId109" Type="http://schemas.openxmlformats.org/officeDocument/2006/relationships/image" Target="../media/image2397.png"/><Relationship Id="rId34" Type="http://schemas.openxmlformats.org/officeDocument/2006/relationships/customXml" Target="../ink/ink2412.xml"/><Relationship Id="rId55" Type="http://schemas.openxmlformats.org/officeDocument/2006/relationships/image" Target="../media/image2372.png"/><Relationship Id="rId76" Type="http://schemas.openxmlformats.org/officeDocument/2006/relationships/customXml" Target="../ink/ink2433.xml"/><Relationship Id="rId97" Type="http://schemas.openxmlformats.org/officeDocument/2006/relationships/image" Target="../media/image2391.png"/><Relationship Id="rId120" Type="http://schemas.openxmlformats.org/officeDocument/2006/relationships/customXml" Target="../ink/ink2455.xml"/><Relationship Id="rId141" Type="http://schemas.openxmlformats.org/officeDocument/2006/relationships/image" Target="../media/image2412.png"/><Relationship Id="rId7" Type="http://schemas.openxmlformats.org/officeDocument/2006/relationships/image" Target="../media/image2348.png"/><Relationship Id="rId162" Type="http://schemas.openxmlformats.org/officeDocument/2006/relationships/customXml" Target="../ink/ink2476.xml"/><Relationship Id="rId183" Type="http://schemas.openxmlformats.org/officeDocument/2006/relationships/image" Target="../media/image2432.png"/><Relationship Id="rId24" Type="http://schemas.openxmlformats.org/officeDocument/2006/relationships/customXml" Target="../ink/ink2407.xml"/><Relationship Id="rId45" Type="http://schemas.openxmlformats.org/officeDocument/2006/relationships/image" Target="../media/image2367.png"/><Relationship Id="rId66" Type="http://schemas.openxmlformats.org/officeDocument/2006/relationships/customXml" Target="../ink/ink2428.xml"/><Relationship Id="rId87" Type="http://schemas.openxmlformats.org/officeDocument/2006/relationships/image" Target="../media/image2386.png"/><Relationship Id="rId110" Type="http://schemas.openxmlformats.org/officeDocument/2006/relationships/customXml" Target="../ink/ink2450.xml"/><Relationship Id="rId131" Type="http://schemas.openxmlformats.org/officeDocument/2006/relationships/image" Target="../media/image2407.png"/><Relationship Id="rId152" Type="http://schemas.openxmlformats.org/officeDocument/2006/relationships/customXml" Target="../ink/ink2471.xml"/><Relationship Id="rId173" Type="http://schemas.openxmlformats.org/officeDocument/2006/relationships/image" Target="../media/image2427.png"/><Relationship Id="rId194" Type="http://schemas.openxmlformats.org/officeDocument/2006/relationships/customXml" Target="../ink/ink2492.xml"/><Relationship Id="rId208" Type="http://schemas.openxmlformats.org/officeDocument/2006/relationships/customXml" Target="../ink/ink2499.xml"/><Relationship Id="rId14" Type="http://schemas.openxmlformats.org/officeDocument/2006/relationships/customXml" Target="../ink/ink2402.xml"/><Relationship Id="rId30" Type="http://schemas.openxmlformats.org/officeDocument/2006/relationships/customXml" Target="../ink/ink2410.xml"/><Relationship Id="rId35" Type="http://schemas.openxmlformats.org/officeDocument/2006/relationships/image" Target="../media/image2362.png"/><Relationship Id="rId56" Type="http://schemas.openxmlformats.org/officeDocument/2006/relationships/customXml" Target="../ink/ink2423.xml"/><Relationship Id="rId77" Type="http://schemas.openxmlformats.org/officeDocument/2006/relationships/image" Target="../media/image2382.png"/><Relationship Id="rId100" Type="http://schemas.openxmlformats.org/officeDocument/2006/relationships/customXml" Target="../ink/ink2445.xml"/><Relationship Id="rId105" Type="http://schemas.openxmlformats.org/officeDocument/2006/relationships/image" Target="../media/image2395.png"/><Relationship Id="rId126" Type="http://schemas.openxmlformats.org/officeDocument/2006/relationships/customXml" Target="../ink/ink2458.xml"/><Relationship Id="rId147" Type="http://schemas.openxmlformats.org/officeDocument/2006/relationships/image" Target="../media/image2415.png"/><Relationship Id="rId168" Type="http://schemas.openxmlformats.org/officeDocument/2006/relationships/customXml" Target="../ink/ink2479.xml"/><Relationship Id="rId8" Type="http://schemas.openxmlformats.org/officeDocument/2006/relationships/customXml" Target="../ink/ink2399.xml"/><Relationship Id="rId51" Type="http://schemas.openxmlformats.org/officeDocument/2006/relationships/image" Target="../media/image2370.png"/><Relationship Id="rId72" Type="http://schemas.openxmlformats.org/officeDocument/2006/relationships/customXml" Target="../ink/ink2431.xml"/><Relationship Id="rId93" Type="http://schemas.openxmlformats.org/officeDocument/2006/relationships/image" Target="../media/image2389.png"/><Relationship Id="rId98" Type="http://schemas.openxmlformats.org/officeDocument/2006/relationships/customXml" Target="../ink/ink2444.xml"/><Relationship Id="rId121" Type="http://schemas.openxmlformats.org/officeDocument/2006/relationships/image" Target="../media/image2402.png"/><Relationship Id="rId142" Type="http://schemas.openxmlformats.org/officeDocument/2006/relationships/customXml" Target="../ink/ink2466.xml"/><Relationship Id="rId163" Type="http://schemas.openxmlformats.org/officeDocument/2006/relationships/image" Target="../media/image2422.png"/><Relationship Id="rId184" Type="http://schemas.openxmlformats.org/officeDocument/2006/relationships/customXml" Target="../ink/ink2487.xml"/><Relationship Id="rId189" Type="http://schemas.openxmlformats.org/officeDocument/2006/relationships/image" Target="../media/image2435.png"/><Relationship Id="rId3" Type="http://schemas.openxmlformats.org/officeDocument/2006/relationships/image" Target="../media/image2346.png"/><Relationship Id="rId214" Type="http://schemas.openxmlformats.org/officeDocument/2006/relationships/customXml" Target="../ink/ink2502.xml"/><Relationship Id="rId25" Type="http://schemas.openxmlformats.org/officeDocument/2006/relationships/image" Target="../media/image2357.png"/><Relationship Id="rId46" Type="http://schemas.openxmlformats.org/officeDocument/2006/relationships/customXml" Target="../ink/ink2418.xml"/><Relationship Id="rId67" Type="http://schemas.openxmlformats.org/officeDocument/2006/relationships/image" Target="../media/image2377.png"/><Relationship Id="rId116" Type="http://schemas.openxmlformats.org/officeDocument/2006/relationships/customXml" Target="../ink/ink2453.xml"/><Relationship Id="rId137" Type="http://schemas.openxmlformats.org/officeDocument/2006/relationships/image" Target="../media/image2410.png"/><Relationship Id="rId158" Type="http://schemas.openxmlformats.org/officeDocument/2006/relationships/customXml" Target="../ink/ink2474.xml"/><Relationship Id="rId20" Type="http://schemas.openxmlformats.org/officeDocument/2006/relationships/customXml" Target="../ink/ink2405.xml"/><Relationship Id="rId41" Type="http://schemas.openxmlformats.org/officeDocument/2006/relationships/image" Target="../media/image2365.png"/><Relationship Id="rId62" Type="http://schemas.openxmlformats.org/officeDocument/2006/relationships/customXml" Target="../ink/ink2426.xml"/><Relationship Id="rId83" Type="http://schemas.openxmlformats.org/officeDocument/2006/relationships/image" Target="../media/image2385.png"/><Relationship Id="rId88" Type="http://schemas.openxmlformats.org/officeDocument/2006/relationships/customXml" Target="../ink/ink2439.xml"/><Relationship Id="rId111" Type="http://schemas.openxmlformats.org/officeDocument/2006/relationships/image" Target="../media/image2398.png"/><Relationship Id="rId132" Type="http://schemas.openxmlformats.org/officeDocument/2006/relationships/customXml" Target="../ink/ink2461.xml"/><Relationship Id="rId153" Type="http://schemas.openxmlformats.org/officeDocument/2006/relationships/image" Target="../media/image2418.png"/><Relationship Id="rId174" Type="http://schemas.openxmlformats.org/officeDocument/2006/relationships/customXml" Target="../ink/ink2482.xml"/><Relationship Id="rId179" Type="http://schemas.openxmlformats.org/officeDocument/2006/relationships/image" Target="../media/image2430.png"/><Relationship Id="rId195" Type="http://schemas.openxmlformats.org/officeDocument/2006/relationships/image" Target="../media/image2438.png"/><Relationship Id="rId209" Type="http://schemas.openxmlformats.org/officeDocument/2006/relationships/image" Target="../media/image2445.png"/><Relationship Id="rId190" Type="http://schemas.openxmlformats.org/officeDocument/2006/relationships/customXml" Target="../ink/ink2490.xml"/><Relationship Id="rId204" Type="http://schemas.openxmlformats.org/officeDocument/2006/relationships/customXml" Target="../ink/ink2497.xml"/><Relationship Id="rId15" Type="http://schemas.openxmlformats.org/officeDocument/2006/relationships/image" Target="../media/image2352.png"/><Relationship Id="rId36" Type="http://schemas.openxmlformats.org/officeDocument/2006/relationships/customXml" Target="../ink/ink2413.xml"/><Relationship Id="rId57" Type="http://schemas.openxmlformats.org/officeDocument/2006/relationships/image" Target="../media/image303.png"/><Relationship Id="rId106" Type="http://schemas.openxmlformats.org/officeDocument/2006/relationships/customXml" Target="../ink/ink2448.xml"/><Relationship Id="rId127" Type="http://schemas.openxmlformats.org/officeDocument/2006/relationships/image" Target="../media/image2405.png"/><Relationship Id="rId10" Type="http://schemas.openxmlformats.org/officeDocument/2006/relationships/customXml" Target="../ink/ink2400.xml"/><Relationship Id="rId31" Type="http://schemas.openxmlformats.org/officeDocument/2006/relationships/image" Target="../media/image2360.png"/><Relationship Id="rId52" Type="http://schemas.openxmlformats.org/officeDocument/2006/relationships/customXml" Target="../ink/ink2421.xml"/><Relationship Id="rId73" Type="http://schemas.openxmlformats.org/officeDocument/2006/relationships/image" Target="../media/image2380.png"/><Relationship Id="rId78" Type="http://schemas.openxmlformats.org/officeDocument/2006/relationships/customXml" Target="../ink/ink2434.xml"/><Relationship Id="rId94" Type="http://schemas.openxmlformats.org/officeDocument/2006/relationships/customXml" Target="../ink/ink2442.xml"/><Relationship Id="rId99" Type="http://schemas.openxmlformats.org/officeDocument/2006/relationships/image" Target="../media/image2392.png"/><Relationship Id="rId101" Type="http://schemas.openxmlformats.org/officeDocument/2006/relationships/image" Target="../media/image2393.png"/><Relationship Id="rId122" Type="http://schemas.openxmlformats.org/officeDocument/2006/relationships/customXml" Target="../ink/ink2456.xml"/><Relationship Id="rId143" Type="http://schemas.openxmlformats.org/officeDocument/2006/relationships/image" Target="../media/image2413.png"/><Relationship Id="rId148" Type="http://schemas.openxmlformats.org/officeDocument/2006/relationships/customXml" Target="../ink/ink2469.xml"/><Relationship Id="rId164" Type="http://schemas.openxmlformats.org/officeDocument/2006/relationships/customXml" Target="../ink/ink2477.xml"/><Relationship Id="rId169" Type="http://schemas.openxmlformats.org/officeDocument/2006/relationships/image" Target="../media/image2425.png"/><Relationship Id="rId185" Type="http://schemas.openxmlformats.org/officeDocument/2006/relationships/image" Target="../media/image2433.png"/><Relationship Id="rId4" Type="http://schemas.openxmlformats.org/officeDocument/2006/relationships/customXml" Target="../ink/ink2397.xml"/><Relationship Id="rId9" Type="http://schemas.openxmlformats.org/officeDocument/2006/relationships/image" Target="../media/image2349.png"/><Relationship Id="rId180" Type="http://schemas.openxmlformats.org/officeDocument/2006/relationships/customXml" Target="../ink/ink2485.xml"/><Relationship Id="rId210" Type="http://schemas.openxmlformats.org/officeDocument/2006/relationships/customXml" Target="../ink/ink2500.xml"/><Relationship Id="rId215" Type="http://schemas.openxmlformats.org/officeDocument/2006/relationships/image" Target="../media/image2448.png"/><Relationship Id="rId26" Type="http://schemas.openxmlformats.org/officeDocument/2006/relationships/customXml" Target="../ink/ink2408.xml"/><Relationship Id="rId47" Type="http://schemas.openxmlformats.org/officeDocument/2006/relationships/image" Target="../media/image2368.png"/><Relationship Id="rId68" Type="http://schemas.openxmlformats.org/officeDocument/2006/relationships/customXml" Target="../ink/ink2429.xml"/><Relationship Id="rId89" Type="http://schemas.openxmlformats.org/officeDocument/2006/relationships/image" Target="../media/image2387.png"/><Relationship Id="rId112" Type="http://schemas.openxmlformats.org/officeDocument/2006/relationships/customXml" Target="../ink/ink2451.xml"/><Relationship Id="rId133" Type="http://schemas.openxmlformats.org/officeDocument/2006/relationships/image" Target="../media/image2408.png"/><Relationship Id="rId154" Type="http://schemas.openxmlformats.org/officeDocument/2006/relationships/customXml" Target="../ink/ink2472.xml"/><Relationship Id="rId175" Type="http://schemas.openxmlformats.org/officeDocument/2006/relationships/image" Target="../media/image2428.png"/><Relationship Id="rId196" Type="http://schemas.openxmlformats.org/officeDocument/2006/relationships/customXml" Target="../ink/ink2493.xml"/><Relationship Id="rId200" Type="http://schemas.openxmlformats.org/officeDocument/2006/relationships/customXml" Target="../ink/ink2495.xml"/><Relationship Id="rId16" Type="http://schemas.openxmlformats.org/officeDocument/2006/relationships/customXml" Target="../ink/ink2403.xml"/><Relationship Id="rId37" Type="http://schemas.openxmlformats.org/officeDocument/2006/relationships/image" Target="../media/image2363.png"/><Relationship Id="rId58" Type="http://schemas.openxmlformats.org/officeDocument/2006/relationships/customXml" Target="../ink/ink2424.xml"/><Relationship Id="rId79" Type="http://schemas.openxmlformats.org/officeDocument/2006/relationships/image" Target="../media/image2383.png"/><Relationship Id="rId102" Type="http://schemas.openxmlformats.org/officeDocument/2006/relationships/customXml" Target="../ink/ink2446.xml"/><Relationship Id="rId123" Type="http://schemas.openxmlformats.org/officeDocument/2006/relationships/image" Target="../media/image2403.png"/><Relationship Id="rId144" Type="http://schemas.openxmlformats.org/officeDocument/2006/relationships/customXml" Target="../ink/ink2467.xml"/><Relationship Id="rId90" Type="http://schemas.openxmlformats.org/officeDocument/2006/relationships/customXml" Target="../ink/ink2440.xml"/><Relationship Id="rId165" Type="http://schemas.openxmlformats.org/officeDocument/2006/relationships/image" Target="../media/image2423.png"/><Relationship Id="rId186" Type="http://schemas.openxmlformats.org/officeDocument/2006/relationships/customXml" Target="../ink/ink2488.xml"/><Relationship Id="rId211" Type="http://schemas.openxmlformats.org/officeDocument/2006/relationships/image" Target="../media/image2446.png"/><Relationship Id="rId27" Type="http://schemas.openxmlformats.org/officeDocument/2006/relationships/image" Target="../media/image2358.png"/><Relationship Id="rId48" Type="http://schemas.openxmlformats.org/officeDocument/2006/relationships/customXml" Target="../ink/ink2419.xml"/><Relationship Id="rId69" Type="http://schemas.openxmlformats.org/officeDocument/2006/relationships/image" Target="../media/image2378.png"/><Relationship Id="rId113" Type="http://schemas.openxmlformats.org/officeDocument/2006/relationships/image" Target="../media/image2399.png"/><Relationship Id="rId134" Type="http://schemas.openxmlformats.org/officeDocument/2006/relationships/customXml" Target="../ink/ink2462.xml"/><Relationship Id="rId80" Type="http://schemas.openxmlformats.org/officeDocument/2006/relationships/customXml" Target="../ink/ink2435.xml"/><Relationship Id="rId155" Type="http://schemas.openxmlformats.org/officeDocument/2006/relationships/image" Target="../media/image2419.png"/><Relationship Id="rId176" Type="http://schemas.openxmlformats.org/officeDocument/2006/relationships/customXml" Target="../ink/ink2483.xml"/><Relationship Id="rId197" Type="http://schemas.openxmlformats.org/officeDocument/2006/relationships/image" Target="../media/image2439.png"/><Relationship Id="rId201" Type="http://schemas.openxmlformats.org/officeDocument/2006/relationships/image" Target="../media/image2441.png"/><Relationship Id="rId17" Type="http://schemas.openxmlformats.org/officeDocument/2006/relationships/image" Target="../media/image2353.png"/><Relationship Id="rId38" Type="http://schemas.openxmlformats.org/officeDocument/2006/relationships/customXml" Target="../ink/ink2414.xml"/><Relationship Id="rId59" Type="http://schemas.openxmlformats.org/officeDocument/2006/relationships/image" Target="../media/image2373.png"/><Relationship Id="rId103" Type="http://schemas.openxmlformats.org/officeDocument/2006/relationships/image" Target="../media/image2394.png"/><Relationship Id="rId124" Type="http://schemas.openxmlformats.org/officeDocument/2006/relationships/customXml" Target="../ink/ink2457.xml"/><Relationship Id="rId70" Type="http://schemas.openxmlformats.org/officeDocument/2006/relationships/customXml" Target="../ink/ink2430.xml"/><Relationship Id="rId91" Type="http://schemas.openxmlformats.org/officeDocument/2006/relationships/image" Target="../media/image2388.png"/><Relationship Id="rId145" Type="http://schemas.openxmlformats.org/officeDocument/2006/relationships/image" Target="../media/image2414.png"/><Relationship Id="rId166" Type="http://schemas.openxmlformats.org/officeDocument/2006/relationships/customXml" Target="../ink/ink2478.xml"/><Relationship Id="rId187" Type="http://schemas.openxmlformats.org/officeDocument/2006/relationships/image" Target="../media/image2434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2501.xml"/><Relationship Id="rId28" Type="http://schemas.openxmlformats.org/officeDocument/2006/relationships/customXml" Target="../ink/ink2409.xml"/><Relationship Id="rId49" Type="http://schemas.openxmlformats.org/officeDocument/2006/relationships/image" Target="../media/image2369.png"/><Relationship Id="rId114" Type="http://schemas.openxmlformats.org/officeDocument/2006/relationships/customXml" Target="../ink/ink2452.xml"/><Relationship Id="rId60" Type="http://schemas.openxmlformats.org/officeDocument/2006/relationships/customXml" Target="../ink/ink2425.xml"/><Relationship Id="rId81" Type="http://schemas.openxmlformats.org/officeDocument/2006/relationships/image" Target="../media/image2384.png"/><Relationship Id="rId135" Type="http://schemas.openxmlformats.org/officeDocument/2006/relationships/image" Target="../media/image2409.png"/><Relationship Id="rId156" Type="http://schemas.openxmlformats.org/officeDocument/2006/relationships/customXml" Target="../ink/ink2473.xml"/><Relationship Id="rId177" Type="http://schemas.openxmlformats.org/officeDocument/2006/relationships/image" Target="../media/image2429.png"/><Relationship Id="rId198" Type="http://schemas.openxmlformats.org/officeDocument/2006/relationships/customXml" Target="../ink/ink2494.xml"/><Relationship Id="rId202" Type="http://schemas.openxmlformats.org/officeDocument/2006/relationships/customXml" Target="../ink/ink2496.xml"/><Relationship Id="rId18" Type="http://schemas.openxmlformats.org/officeDocument/2006/relationships/customXml" Target="../ink/ink2404.xml"/><Relationship Id="rId39" Type="http://schemas.openxmlformats.org/officeDocument/2006/relationships/image" Target="../media/image2364.png"/><Relationship Id="rId50" Type="http://schemas.openxmlformats.org/officeDocument/2006/relationships/customXml" Target="../ink/ink2420.xml"/><Relationship Id="rId104" Type="http://schemas.openxmlformats.org/officeDocument/2006/relationships/customXml" Target="../ink/ink2447.xml"/><Relationship Id="rId125" Type="http://schemas.openxmlformats.org/officeDocument/2006/relationships/image" Target="../media/image2404.png"/><Relationship Id="rId146" Type="http://schemas.openxmlformats.org/officeDocument/2006/relationships/customXml" Target="../ink/ink2468.xml"/><Relationship Id="rId167" Type="http://schemas.openxmlformats.org/officeDocument/2006/relationships/image" Target="../media/image2424.png"/><Relationship Id="rId188" Type="http://schemas.openxmlformats.org/officeDocument/2006/relationships/customXml" Target="../ink/ink2489.xml"/><Relationship Id="rId71" Type="http://schemas.openxmlformats.org/officeDocument/2006/relationships/image" Target="../media/image2379.png"/><Relationship Id="rId92" Type="http://schemas.openxmlformats.org/officeDocument/2006/relationships/customXml" Target="../ink/ink2441.xml"/><Relationship Id="rId213" Type="http://schemas.openxmlformats.org/officeDocument/2006/relationships/image" Target="../media/image2447.png"/><Relationship Id="rId2" Type="http://schemas.openxmlformats.org/officeDocument/2006/relationships/customXml" Target="../ink/ink2396.xml"/><Relationship Id="rId29" Type="http://schemas.openxmlformats.org/officeDocument/2006/relationships/image" Target="../media/image2359.png"/><Relationship Id="rId40" Type="http://schemas.openxmlformats.org/officeDocument/2006/relationships/customXml" Target="../ink/ink2415.xml"/><Relationship Id="rId115" Type="http://schemas.openxmlformats.org/officeDocument/2006/relationships/image" Target="../media/image2400.png"/><Relationship Id="rId136" Type="http://schemas.openxmlformats.org/officeDocument/2006/relationships/customXml" Target="../ink/ink2463.xml"/><Relationship Id="rId157" Type="http://schemas.openxmlformats.org/officeDocument/2006/relationships/image" Target="../media/image209.png"/><Relationship Id="rId178" Type="http://schemas.openxmlformats.org/officeDocument/2006/relationships/customXml" Target="../ink/ink2484.xml"/><Relationship Id="rId61" Type="http://schemas.openxmlformats.org/officeDocument/2006/relationships/image" Target="../media/image2374.png"/><Relationship Id="rId82" Type="http://schemas.openxmlformats.org/officeDocument/2006/relationships/customXml" Target="../ink/ink2436.xml"/><Relationship Id="rId199" Type="http://schemas.openxmlformats.org/officeDocument/2006/relationships/image" Target="../media/image2440.png"/><Relationship Id="rId203" Type="http://schemas.openxmlformats.org/officeDocument/2006/relationships/image" Target="../media/image2442.png"/><Relationship Id="rId19" Type="http://schemas.openxmlformats.org/officeDocument/2006/relationships/image" Target="../media/image235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170" Type="http://schemas.openxmlformats.org/officeDocument/2006/relationships/image" Target="../media/image87.png"/><Relationship Id="rId226" Type="http://schemas.openxmlformats.org/officeDocument/2006/relationships/image" Target="../media/image115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8.png"/><Relationship Id="rId53" Type="http://schemas.openxmlformats.org/officeDocument/2006/relationships/customXml" Target="../ink/ink26.xml"/><Relationship Id="rId74" Type="http://schemas.openxmlformats.org/officeDocument/2006/relationships/image" Target="../media/image39.png"/><Relationship Id="rId128" Type="http://schemas.openxmlformats.org/officeDocument/2006/relationships/image" Target="../media/image66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2.png"/><Relationship Id="rId181" Type="http://schemas.openxmlformats.org/officeDocument/2006/relationships/customXml" Target="../ink/ink90.xml"/><Relationship Id="rId216" Type="http://schemas.openxmlformats.org/officeDocument/2006/relationships/image" Target="../media/image110.png"/><Relationship Id="rId237" Type="http://schemas.openxmlformats.org/officeDocument/2006/relationships/customXml" Target="../ink/ink118.xml"/><Relationship Id="rId258" Type="http://schemas.openxmlformats.org/officeDocument/2006/relationships/customXml" Target="../ink/ink130.xml"/><Relationship Id="rId22" Type="http://schemas.openxmlformats.org/officeDocument/2006/relationships/image" Target="../media/image13.png"/><Relationship Id="rId43" Type="http://schemas.openxmlformats.org/officeDocument/2006/relationships/customXml" Target="../ink/ink21.xml"/><Relationship Id="rId64" Type="http://schemas.openxmlformats.org/officeDocument/2006/relationships/image" Target="../media/image34.png"/><Relationship Id="rId118" Type="http://schemas.openxmlformats.org/officeDocument/2006/relationships/image" Target="../media/image61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7.png"/><Relationship Id="rId171" Type="http://schemas.openxmlformats.org/officeDocument/2006/relationships/customXml" Target="../ink/ink85.xml"/><Relationship Id="rId192" Type="http://schemas.openxmlformats.org/officeDocument/2006/relationships/image" Target="../media/image98.png"/><Relationship Id="rId206" Type="http://schemas.openxmlformats.org/officeDocument/2006/relationships/image" Target="../media/image105.png"/><Relationship Id="rId227" Type="http://schemas.openxmlformats.org/officeDocument/2006/relationships/customXml" Target="../ink/ink113.xml"/><Relationship Id="rId248" Type="http://schemas.openxmlformats.org/officeDocument/2006/relationships/customXml" Target="../ink/ink124.xml"/><Relationship Id="rId12" Type="http://schemas.openxmlformats.org/officeDocument/2006/relationships/image" Target="../media/image8.png"/><Relationship Id="rId33" Type="http://schemas.openxmlformats.org/officeDocument/2006/relationships/customXml" Target="../ink/ink16.xml"/><Relationship Id="rId108" Type="http://schemas.openxmlformats.org/officeDocument/2006/relationships/image" Target="../media/image56.png"/><Relationship Id="rId129" Type="http://schemas.openxmlformats.org/officeDocument/2006/relationships/customXml" Target="../ink/ink64.xml"/><Relationship Id="rId54" Type="http://schemas.openxmlformats.org/officeDocument/2006/relationships/image" Target="../media/image29.png"/><Relationship Id="rId75" Type="http://schemas.openxmlformats.org/officeDocument/2006/relationships/customXml" Target="../ink/ink37.xml"/><Relationship Id="rId96" Type="http://schemas.openxmlformats.org/officeDocument/2006/relationships/image" Target="../media/image50.png"/><Relationship Id="rId140" Type="http://schemas.openxmlformats.org/officeDocument/2006/relationships/image" Target="../media/image72.png"/><Relationship Id="rId161" Type="http://schemas.openxmlformats.org/officeDocument/2006/relationships/customXml" Target="../ink/ink80.xml"/><Relationship Id="rId182" Type="http://schemas.openxmlformats.org/officeDocument/2006/relationships/image" Target="../media/image93.png"/><Relationship Id="rId217" Type="http://schemas.openxmlformats.org/officeDocument/2006/relationships/customXml" Target="../ink/ink108.xml"/><Relationship Id="rId6" Type="http://schemas.openxmlformats.org/officeDocument/2006/relationships/image" Target="../media/image5.png"/><Relationship Id="rId238" Type="http://schemas.openxmlformats.org/officeDocument/2006/relationships/image" Target="../media/image121.png"/><Relationship Id="rId259" Type="http://schemas.openxmlformats.org/officeDocument/2006/relationships/customXml" Target="../ink/ink131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4.png"/><Relationship Id="rId65" Type="http://schemas.openxmlformats.org/officeDocument/2006/relationships/customXml" Target="../ink/ink32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51" Type="http://schemas.openxmlformats.org/officeDocument/2006/relationships/customXml" Target="../ink/ink75.xml"/><Relationship Id="rId172" Type="http://schemas.openxmlformats.org/officeDocument/2006/relationships/image" Target="../media/image88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16.png"/><Relationship Id="rId249" Type="http://schemas.openxmlformats.org/officeDocument/2006/relationships/image" Target="../media/image126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0.png"/><Relationship Id="rId34" Type="http://schemas.openxmlformats.org/officeDocument/2006/relationships/image" Target="../media/image19.png"/><Relationship Id="rId55" Type="http://schemas.openxmlformats.org/officeDocument/2006/relationships/customXml" Target="../ink/ink27.xml"/><Relationship Id="rId76" Type="http://schemas.openxmlformats.org/officeDocument/2006/relationships/image" Target="../media/image40.png"/><Relationship Id="rId97" Type="http://schemas.openxmlformats.org/officeDocument/2006/relationships/customXml" Target="../ink/ink48.xml"/><Relationship Id="rId120" Type="http://schemas.openxmlformats.org/officeDocument/2006/relationships/image" Target="../media/image62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3.png"/><Relationship Id="rId183" Type="http://schemas.openxmlformats.org/officeDocument/2006/relationships/customXml" Target="../ink/ink91.xml"/><Relationship Id="rId218" Type="http://schemas.openxmlformats.org/officeDocument/2006/relationships/image" Target="../media/image111.png"/><Relationship Id="rId239" Type="http://schemas.openxmlformats.org/officeDocument/2006/relationships/customXml" Target="../ink/ink119.xml"/><Relationship Id="rId250" Type="http://schemas.openxmlformats.org/officeDocument/2006/relationships/customXml" Target="../ink/ink125.xml"/><Relationship Id="rId24" Type="http://schemas.openxmlformats.org/officeDocument/2006/relationships/image" Target="../media/image14.png"/><Relationship Id="rId45" Type="http://schemas.openxmlformats.org/officeDocument/2006/relationships/customXml" Target="../ink/ink22.xml"/><Relationship Id="rId66" Type="http://schemas.openxmlformats.org/officeDocument/2006/relationships/image" Target="../media/image35.png"/><Relationship Id="rId87" Type="http://schemas.openxmlformats.org/officeDocument/2006/relationships/customXml" Target="../ink/ink43.xml"/><Relationship Id="rId110" Type="http://schemas.openxmlformats.org/officeDocument/2006/relationships/image" Target="../media/image57.png"/><Relationship Id="rId131" Type="http://schemas.openxmlformats.org/officeDocument/2006/relationships/customXml" Target="../ink/ink65.xml"/><Relationship Id="rId152" Type="http://schemas.openxmlformats.org/officeDocument/2006/relationships/image" Target="../media/image78.png"/><Relationship Id="rId173" Type="http://schemas.openxmlformats.org/officeDocument/2006/relationships/customXml" Target="../ink/ink86.xml"/><Relationship Id="rId194" Type="http://schemas.openxmlformats.org/officeDocument/2006/relationships/image" Target="../media/image99.png"/><Relationship Id="rId208" Type="http://schemas.openxmlformats.org/officeDocument/2006/relationships/image" Target="../media/image106.png"/><Relationship Id="rId229" Type="http://schemas.openxmlformats.org/officeDocument/2006/relationships/customXml" Target="../ink/ink114.xml"/><Relationship Id="rId240" Type="http://schemas.openxmlformats.org/officeDocument/2006/relationships/image" Target="../media/image122.png"/><Relationship Id="rId261" Type="http://schemas.openxmlformats.org/officeDocument/2006/relationships/customXml" Target="../ink/ink132.xml"/><Relationship Id="rId14" Type="http://schemas.openxmlformats.org/officeDocument/2006/relationships/image" Target="../media/image9.png"/><Relationship Id="rId35" Type="http://schemas.openxmlformats.org/officeDocument/2006/relationships/customXml" Target="../ink/ink17.xml"/><Relationship Id="rId56" Type="http://schemas.openxmlformats.org/officeDocument/2006/relationships/image" Target="../media/image30.png"/><Relationship Id="rId77" Type="http://schemas.openxmlformats.org/officeDocument/2006/relationships/customXml" Target="../ink/ink38.xml"/><Relationship Id="rId100" Type="http://schemas.openxmlformats.org/officeDocument/2006/relationships/image" Target="../media/image52.png"/><Relationship Id="rId8" Type="http://schemas.openxmlformats.org/officeDocument/2006/relationships/image" Target="../media/image6.png"/><Relationship Id="rId98" Type="http://schemas.openxmlformats.org/officeDocument/2006/relationships/image" Target="../media/image51.png"/><Relationship Id="rId121" Type="http://schemas.openxmlformats.org/officeDocument/2006/relationships/customXml" Target="../ink/ink60.xml"/><Relationship Id="rId142" Type="http://schemas.openxmlformats.org/officeDocument/2006/relationships/image" Target="../media/image73.png"/><Relationship Id="rId163" Type="http://schemas.openxmlformats.org/officeDocument/2006/relationships/customXml" Target="../ink/ink81.xml"/><Relationship Id="rId184" Type="http://schemas.openxmlformats.org/officeDocument/2006/relationships/image" Target="../media/image94.png"/><Relationship Id="rId219" Type="http://schemas.openxmlformats.org/officeDocument/2006/relationships/customXml" Target="../ink/ink109.xml"/><Relationship Id="rId230" Type="http://schemas.openxmlformats.org/officeDocument/2006/relationships/image" Target="../media/image117.png"/><Relationship Id="rId251" Type="http://schemas.openxmlformats.org/officeDocument/2006/relationships/image" Target="../media/image127.png"/><Relationship Id="rId25" Type="http://schemas.openxmlformats.org/officeDocument/2006/relationships/customXml" Target="../ink/ink12.xml"/><Relationship Id="rId46" Type="http://schemas.openxmlformats.org/officeDocument/2006/relationships/image" Target="../media/image25.png"/><Relationship Id="rId67" Type="http://schemas.openxmlformats.org/officeDocument/2006/relationships/customXml" Target="../ink/ink33.xml"/><Relationship Id="rId88" Type="http://schemas.openxmlformats.org/officeDocument/2006/relationships/image" Target="../media/image46.png"/><Relationship Id="rId111" Type="http://schemas.openxmlformats.org/officeDocument/2006/relationships/customXml" Target="../ink/ink55.xml"/><Relationship Id="rId132" Type="http://schemas.openxmlformats.org/officeDocument/2006/relationships/image" Target="../media/image68.png"/><Relationship Id="rId153" Type="http://schemas.openxmlformats.org/officeDocument/2006/relationships/customXml" Target="../ink/ink76.xml"/><Relationship Id="rId174" Type="http://schemas.openxmlformats.org/officeDocument/2006/relationships/image" Target="../media/image89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12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20.png"/><Relationship Id="rId57" Type="http://schemas.openxmlformats.org/officeDocument/2006/relationships/customXml" Target="../ink/ink28.xml"/><Relationship Id="rId262" Type="http://schemas.openxmlformats.org/officeDocument/2006/relationships/customXml" Target="../ink/ink133.xml"/><Relationship Id="rId78" Type="http://schemas.openxmlformats.org/officeDocument/2006/relationships/image" Target="../media/image41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3.png"/><Relationship Id="rId143" Type="http://schemas.openxmlformats.org/officeDocument/2006/relationships/customXml" Target="../ink/ink71.xml"/><Relationship Id="rId164" Type="http://schemas.openxmlformats.org/officeDocument/2006/relationships/image" Target="../media/image84.png"/><Relationship Id="rId185" Type="http://schemas.openxmlformats.org/officeDocument/2006/relationships/customXml" Target="../ink/ink92.xml"/><Relationship Id="rId9" Type="http://schemas.openxmlformats.org/officeDocument/2006/relationships/customXml" Target="../ink/ink4.xml"/><Relationship Id="rId210" Type="http://schemas.openxmlformats.org/officeDocument/2006/relationships/image" Target="../media/image107.png"/><Relationship Id="rId26" Type="http://schemas.openxmlformats.org/officeDocument/2006/relationships/image" Target="../media/image15.png"/><Relationship Id="rId231" Type="http://schemas.openxmlformats.org/officeDocument/2006/relationships/customXml" Target="../ink/ink115.xml"/><Relationship Id="rId252" Type="http://schemas.openxmlformats.org/officeDocument/2006/relationships/customXml" Target="../ink/ink126.xml"/><Relationship Id="rId47" Type="http://schemas.openxmlformats.org/officeDocument/2006/relationships/customXml" Target="../ink/ink23.xml"/><Relationship Id="rId68" Type="http://schemas.openxmlformats.org/officeDocument/2006/relationships/image" Target="../media/image36.png"/><Relationship Id="rId89" Type="http://schemas.openxmlformats.org/officeDocument/2006/relationships/customXml" Target="../ink/ink44.xml"/><Relationship Id="rId112" Type="http://schemas.openxmlformats.org/officeDocument/2006/relationships/image" Target="../media/image58.png"/><Relationship Id="rId133" Type="http://schemas.openxmlformats.org/officeDocument/2006/relationships/customXml" Target="../ink/ink66.xml"/><Relationship Id="rId154" Type="http://schemas.openxmlformats.org/officeDocument/2006/relationships/image" Target="../media/image79.png"/><Relationship Id="rId175" Type="http://schemas.openxmlformats.org/officeDocument/2006/relationships/customXml" Target="../ink/ink87.xml"/><Relationship Id="rId196" Type="http://schemas.openxmlformats.org/officeDocument/2006/relationships/image" Target="../media/image100.png"/><Relationship Id="rId200" Type="http://schemas.openxmlformats.org/officeDocument/2006/relationships/image" Target="../media/image102.png"/><Relationship Id="rId16" Type="http://schemas.openxmlformats.org/officeDocument/2006/relationships/image" Target="../media/image10.png"/><Relationship Id="rId221" Type="http://schemas.openxmlformats.org/officeDocument/2006/relationships/customXml" Target="../ink/ink110.xml"/><Relationship Id="rId242" Type="http://schemas.openxmlformats.org/officeDocument/2006/relationships/image" Target="../media/image123.png"/><Relationship Id="rId263" Type="http://schemas.openxmlformats.org/officeDocument/2006/relationships/customXml" Target="../ink/ink134.xml"/><Relationship Id="rId37" Type="http://schemas.openxmlformats.org/officeDocument/2006/relationships/customXml" Target="../ink/ink18.xml"/><Relationship Id="rId58" Type="http://schemas.openxmlformats.org/officeDocument/2006/relationships/image" Target="../media/image31.png"/><Relationship Id="rId79" Type="http://schemas.openxmlformats.org/officeDocument/2006/relationships/customXml" Target="../ink/ink39.xml"/><Relationship Id="rId102" Type="http://schemas.openxmlformats.org/officeDocument/2006/relationships/image" Target="../media/image53.png"/><Relationship Id="rId123" Type="http://schemas.openxmlformats.org/officeDocument/2006/relationships/customXml" Target="../ink/ink61.xml"/><Relationship Id="rId144" Type="http://schemas.openxmlformats.org/officeDocument/2006/relationships/image" Target="../media/image74.png"/><Relationship Id="rId90" Type="http://schemas.openxmlformats.org/officeDocument/2006/relationships/image" Target="../media/image47.png"/><Relationship Id="rId165" Type="http://schemas.openxmlformats.org/officeDocument/2006/relationships/customXml" Target="../ink/ink82.xml"/><Relationship Id="rId186" Type="http://schemas.openxmlformats.org/officeDocument/2006/relationships/image" Target="../media/image95.png"/><Relationship Id="rId211" Type="http://schemas.openxmlformats.org/officeDocument/2006/relationships/customXml" Target="../ink/ink105.xml"/><Relationship Id="rId232" Type="http://schemas.openxmlformats.org/officeDocument/2006/relationships/image" Target="../media/image118.png"/><Relationship Id="rId253" Type="http://schemas.openxmlformats.org/officeDocument/2006/relationships/customXml" Target="../ink/ink127.xml"/><Relationship Id="rId27" Type="http://schemas.openxmlformats.org/officeDocument/2006/relationships/customXml" Target="../ink/ink13.xml"/><Relationship Id="rId48" Type="http://schemas.openxmlformats.org/officeDocument/2006/relationships/image" Target="../media/image26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9.png"/><Relationship Id="rId80" Type="http://schemas.openxmlformats.org/officeDocument/2006/relationships/image" Target="../media/image42.png"/><Relationship Id="rId155" Type="http://schemas.openxmlformats.org/officeDocument/2006/relationships/customXml" Target="../ink/ink77.xml"/><Relationship Id="rId176" Type="http://schemas.openxmlformats.org/officeDocument/2006/relationships/image" Target="../media/image90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3.png"/><Relationship Id="rId243" Type="http://schemas.openxmlformats.org/officeDocument/2006/relationships/customXml" Target="../ink/ink121.xml"/><Relationship Id="rId264" Type="http://schemas.openxmlformats.org/officeDocument/2006/relationships/customXml" Target="../ink/ink135.xml"/><Relationship Id="rId17" Type="http://schemas.openxmlformats.org/officeDocument/2006/relationships/customXml" Target="../ink/ink8.xml"/><Relationship Id="rId38" Type="http://schemas.openxmlformats.org/officeDocument/2006/relationships/image" Target="../media/image21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4.png"/><Relationship Id="rId70" Type="http://schemas.openxmlformats.org/officeDocument/2006/relationships/image" Target="../media/image37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5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08.png"/><Relationship Id="rId233" Type="http://schemas.openxmlformats.org/officeDocument/2006/relationships/customXml" Target="../ink/ink116.xml"/><Relationship Id="rId254" Type="http://schemas.openxmlformats.org/officeDocument/2006/relationships/image" Target="../media/image128.png"/><Relationship Id="rId28" Type="http://schemas.openxmlformats.org/officeDocument/2006/relationships/image" Target="../media/image16.png"/><Relationship Id="rId49" Type="http://schemas.openxmlformats.org/officeDocument/2006/relationships/customXml" Target="../ink/ink24.xml"/><Relationship Id="rId114" Type="http://schemas.openxmlformats.org/officeDocument/2006/relationships/image" Target="../media/image59.png"/><Relationship Id="rId60" Type="http://schemas.openxmlformats.org/officeDocument/2006/relationships/image" Target="../media/image32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80.png"/><Relationship Id="rId177" Type="http://schemas.openxmlformats.org/officeDocument/2006/relationships/customXml" Target="../ink/ink88.xml"/><Relationship Id="rId198" Type="http://schemas.openxmlformats.org/officeDocument/2006/relationships/image" Target="../media/image101.png"/><Relationship Id="rId202" Type="http://schemas.openxmlformats.org/officeDocument/2006/relationships/image" Target="../media/image103.png"/><Relationship Id="rId223" Type="http://schemas.openxmlformats.org/officeDocument/2006/relationships/customXml" Target="../ink/ink111.xml"/><Relationship Id="rId244" Type="http://schemas.openxmlformats.org/officeDocument/2006/relationships/image" Target="../media/image124.png"/><Relationship Id="rId18" Type="http://schemas.openxmlformats.org/officeDocument/2006/relationships/image" Target="../media/image11.png"/><Relationship Id="rId39" Type="http://schemas.openxmlformats.org/officeDocument/2006/relationships/customXml" Target="../ink/ink19.xml"/><Relationship Id="rId265" Type="http://schemas.openxmlformats.org/officeDocument/2006/relationships/image" Target="../media/image131.png"/><Relationship Id="rId50" Type="http://schemas.openxmlformats.org/officeDocument/2006/relationships/image" Target="../media/image27.png"/><Relationship Id="rId104" Type="http://schemas.openxmlformats.org/officeDocument/2006/relationships/image" Target="../media/image54.png"/><Relationship Id="rId125" Type="http://schemas.openxmlformats.org/officeDocument/2006/relationships/customXml" Target="../ink/ink62.xml"/><Relationship Id="rId146" Type="http://schemas.openxmlformats.org/officeDocument/2006/relationships/image" Target="../media/image75.png"/><Relationship Id="rId167" Type="http://schemas.openxmlformats.org/officeDocument/2006/relationships/customXml" Target="../ink/ink83.xml"/><Relationship Id="rId188" Type="http://schemas.openxmlformats.org/officeDocument/2006/relationships/image" Target="../media/image96.png"/><Relationship Id="rId71" Type="http://schemas.openxmlformats.org/officeDocument/2006/relationships/customXml" Target="../ink/ink35.xml"/><Relationship Id="rId92" Type="http://schemas.openxmlformats.org/officeDocument/2006/relationships/image" Target="../media/image48.png"/><Relationship Id="rId213" Type="http://schemas.openxmlformats.org/officeDocument/2006/relationships/customXml" Target="../ink/ink106.xml"/><Relationship Id="rId234" Type="http://schemas.openxmlformats.org/officeDocument/2006/relationships/image" Target="../media/image119.png"/><Relationship Id="rId2" Type="http://schemas.openxmlformats.org/officeDocument/2006/relationships/image" Target="../media/image3.jpeg"/><Relationship Id="rId29" Type="http://schemas.openxmlformats.org/officeDocument/2006/relationships/customXml" Target="../ink/ink14.xml"/><Relationship Id="rId255" Type="http://schemas.openxmlformats.org/officeDocument/2006/relationships/customXml" Target="../ink/ink128.xml"/><Relationship Id="rId40" Type="http://schemas.openxmlformats.org/officeDocument/2006/relationships/image" Target="../media/image22.png"/><Relationship Id="rId115" Type="http://schemas.openxmlformats.org/officeDocument/2006/relationships/customXml" Target="../ink/ink57.xml"/><Relationship Id="rId136" Type="http://schemas.openxmlformats.org/officeDocument/2006/relationships/image" Target="../media/image70.png"/><Relationship Id="rId157" Type="http://schemas.openxmlformats.org/officeDocument/2006/relationships/customXml" Target="../ink/ink78.xml"/><Relationship Id="rId178" Type="http://schemas.openxmlformats.org/officeDocument/2006/relationships/image" Target="../media/image91.png"/><Relationship Id="rId61" Type="http://schemas.openxmlformats.org/officeDocument/2006/relationships/customXml" Target="../ink/ink30.xml"/><Relationship Id="rId82" Type="http://schemas.openxmlformats.org/officeDocument/2006/relationships/image" Target="../media/image43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4.png"/><Relationship Id="rId245" Type="http://schemas.openxmlformats.org/officeDocument/2006/relationships/customXml" Target="../ink/ink122.xml"/><Relationship Id="rId30" Type="http://schemas.openxmlformats.org/officeDocument/2006/relationships/image" Target="../media/image17.png"/><Relationship Id="rId105" Type="http://schemas.openxmlformats.org/officeDocument/2006/relationships/customXml" Target="../ink/ink52.xml"/><Relationship Id="rId126" Type="http://schemas.openxmlformats.org/officeDocument/2006/relationships/image" Target="../media/image65.png"/><Relationship Id="rId147" Type="http://schemas.openxmlformats.org/officeDocument/2006/relationships/customXml" Target="../ink/ink73.xml"/><Relationship Id="rId168" Type="http://schemas.openxmlformats.org/officeDocument/2006/relationships/image" Target="../media/image86.png"/><Relationship Id="rId51" Type="http://schemas.openxmlformats.org/officeDocument/2006/relationships/customXml" Target="../ink/ink25.xml"/><Relationship Id="rId72" Type="http://schemas.openxmlformats.org/officeDocument/2006/relationships/image" Target="../media/image38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9.png"/><Relationship Id="rId235" Type="http://schemas.openxmlformats.org/officeDocument/2006/relationships/customXml" Target="../ink/ink117.xml"/><Relationship Id="rId256" Type="http://schemas.openxmlformats.org/officeDocument/2006/relationships/image" Target="../media/image129.png"/><Relationship Id="rId116" Type="http://schemas.openxmlformats.org/officeDocument/2006/relationships/image" Target="../media/image60.png"/><Relationship Id="rId137" Type="http://schemas.openxmlformats.org/officeDocument/2006/relationships/customXml" Target="../ink/ink68.xml"/><Relationship Id="rId158" Type="http://schemas.openxmlformats.org/officeDocument/2006/relationships/image" Target="../media/image81.png"/><Relationship Id="rId20" Type="http://schemas.openxmlformats.org/officeDocument/2006/relationships/image" Target="../media/image12.png"/><Relationship Id="rId41" Type="http://schemas.openxmlformats.org/officeDocument/2006/relationships/customXml" Target="../ink/ink20.xml"/><Relationship Id="rId62" Type="http://schemas.openxmlformats.org/officeDocument/2006/relationships/image" Target="../media/image33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25" Type="http://schemas.openxmlformats.org/officeDocument/2006/relationships/customXml" Target="../ink/ink112.xml"/><Relationship Id="rId246" Type="http://schemas.openxmlformats.org/officeDocument/2006/relationships/customXml" Target="../ink/ink123.xml"/><Relationship Id="rId106" Type="http://schemas.openxmlformats.org/officeDocument/2006/relationships/image" Target="../media/image55.png"/><Relationship Id="rId127" Type="http://schemas.openxmlformats.org/officeDocument/2006/relationships/customXml" Target="../ink/ink63.xml"/><Relationship Id="rId10" Type="http://schemas.openxmlformats.org/officeDocument/2006/relationships/image" Target="../media/image7.png"/><Relationship Id="rId31" Type="http://schemas.openxmlformats.org/officeDocument/2006/relationships/customXml" Target="../ink/ink15.xml"/><Relationship Id="rId52" Type="http://schemas.openxmlformats.org/officeDocument/2006/relationships/image" Target="../media/image28.png"/><Relationship Id="rId73" Type="http://schemas.openxmlformats.org/officeDocument/2006/relationships/customXml" Target="../ink/ink36.xml"/><Relationship Id="rId94" Type="http://schemas.openxmlformats.org/officeDocument/2006/relationships/image" Target="../media/image49.png"/><Relationship Id="rId148" Type="http://schemas.openxmlformats.org/officeDocument/2006/relationships/image" Target="../media/image76.png"/><Relationship Id="rId169" Type="http://schemas.openxmlformats.org/officeDocument/2006/relationships/customXml" Target="../ink/ink84.xml"/><Relationship Id="rId4" Type="http://schemas.openxmlformats.org/officeDocument/2006/relationships/image" Target="../media/image4.png"/><Relationship Id="rId180" Type="http://schemas.openxmlformats.org/officeDocument/2006/relationships/image" Target="../media/image92.png"/><Relationship Id="rId215" Type="http://schemas.openxmlformats.org/officeDocument/2006/relationships/customXml" Target="../ink/ink107.xml"/><Relationship Id="rId236" Type="http://schemas.openxmlformats.org/officeDocument/2006/relationships/image" Target="../media/image120.png"/><Relationship Id="rId257" Type="http://schemas.openxmlformats.org/officeDocument/2006/relationships/customXml" Target="../ink/ink129.xml"/><Relationship Id="rId42" Type="http://schemas.openxmlformats.org/officeDocument/2006/relationships/image" Target="../media/image23.png"/><Relationship Id="rId84" Type="http://schemas.openxmlformats.org/officeDocument/2006/relationships/image" Target="../media/image44.png"/><Relationship Id="rId138" Type="http://schemas.openxmlformats.org/officeDocument/2006/relationships/image" Target="../media/image71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image" Target="../media/image12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3.xml"/><Relationship Id="rId299" Type="http://schemas.openxmlformats.org/officeDocument/2006/relationships/image" Target="../media/image280.png"/><Relationship Id="rId21" Type="http://schemas.openxmlformats.org/officeDocument/2006/relationships/customXml" Target="../ink/ink145.xml"/><Relationship Id="rId63" Type="http://schemas.openxmlformats.org/officeDocument/2006/relationships/customXml" Target="../ink/ink166.xml"/><Relationship Id="rId159" Type="http://schemas.openxmlformats.org/officeDocument/2006/relationships/customXml" Target="../ink/ink214.xml"/><Relationship Id="rId324" Type="http://schemas.openxmlformats.org/officeDocument/2006/relationships/image" Target="../media/image292.png"/><Relationship Id="rId366" Type="http://schemas.openxmlformats.org/officeDocument/2006/relationships/customXml" Target="../ink/ink319.xml"/><Relationship Id="rId170" Type="http://schemas.openxmlformats.org/officeDocument/2006/relationships/image" Target="../media/image216.png"/><Relationship Id="rId226" Type="http://schemas.openxmlformats.org/officeDocument/2006/relationships/customXml" Target="../ink/ink248.xml"/><Relationship Id="rId268" Type="http://schemas.openxmlformats.org/officeDocument/2006/relationships/customXml" Target="../ink/ink269.xml"/><Relationship Id="rId32" Type="http://schemas.openxmlformats.org/officeDocument/2006/relationships/image" Target="../media/image147.png"/><Relationship Id="rId74" Type="http://schemas.openxmlformats.org/officeDocument/2006/relationships/image" Target="../media/image168.png"/><Relationship Id="rId128" Type="http://schemas.openxmlformats.org/officeDocument/2006/relationships/image" Target="../media/image195.png"/><Relationship Id="rId335" Type="http://schemas.openxmlformats.org/officeDocument/2006/relationships/customXml" Target="../ink/ink303.xml"/><Relationship Id="rId5" Type="http://schemas.openxmlformats.org/officeDocument/2006/relationships/customXml" Target="../ink/ink137.xml"/><Relationship Id="rId181" Type="http://schemas.openxmlformats.org/officeDocument/2006/relationships/customXml" Target="../ink/ink225.xml"/><Relationship Id="rId237" Type="http://schemas.openxmlformats.org/officeDocument/2006/relationships/image" Target="../media/image249.png"/><Relationship Id="rId279" Type="http://schemas.openxmlformats.org/officeDocument/2006/relationships/image" Target="../media/image270.png"/><Relationship Id="rId43" Type="http://schemas.openxmlformats.org/officeDocument/2006/relationships/customXml" Target="../ink/ink156.xml"/><Relationship Id="rId139" Type="http://schemas.openxmlformats.org/officeDocument/2006/relationships/customXml" Target="../ink/ink204.xml"/><Relationship Id="rId290" Type="http://schemas.openxmlformats.org/officeDocument/2006/relationships/customXml" Target="../ink/ink280.xml"/><Relationship Id="rId304" Type="http://schemas.openxmlformats.org/officeDocument/2006/relationships/customXml" Target="../ink/ink287.xml"/><Relationship Id="rId346" Type="http://schemas.openxmlformats.org/officeDocument/2006/relationships/customXml" Target="../ink/ink309.xml"/><Relationship Id="rId85" Type="http://schemas.openxmlformats.org/officeDocument/2006/relationships/customXml" Target="../ink/ink177.xml"/><Relationship Id="rId150" Type="http://schemas.openxmlformats.org/officeDocument/2006/relationships/image" Target="../media/image206.png"/><Relationship Id="rId192" Type="http://schemas.openxmlformats.org/officeDocument/2006/relationships/image" Target="../media/image227.png"/><Relationship Id="rId206" Type="http://schemas.openxmlformats.org/officeDocument/2006/relationships/image" Target="../media/image234.png"/><Relationship Id="rId248" Type="http://schemas.openxmlformats.org/officeDocument/2006/relationships/customXml" Target="../ink/ink259.xml"/><Relationship Id="rId12" Type="http://schemas.openxmlformats.org/officeDocument/2006/relationships/image" Target="../media/image137.png"/><Relationship Id="rId108" Type="http://schemas.openxmlformats.org/officeDocument/2006/relationships/image" Target="../media/image185.png"/><Relationship Id="rId315" Type="http://schemas.openxmlformats.org/officeDocument/2006/relationships/image" Target="../media/image288.png"/><Relationship Id="rId357" Type="http://schemas.openxmlformats.org/officeDocument/2006/relationships/image" Target="../media/image308.png"/><Relationship Id="rId54" Type="http://schemas.openxmlformats.org/officeDocument/2006/relationships/image" Target="../media/image158.png"/><Relationship Id="rId96" Type="http://schemas.openxmlformats.org/officeDocument/2006/relationships/image" Target="../media/image179.png"/><Relationship Id="rId161" Type="http://schemas.openxmlformats.org/officeDocument/2006/relationships/customXml" Target="../ink/ink215.xml"/><Relationship Id="rId217" Type="http://schemas.openxmlformats.org/officeDocument/2006/relationships/customXml" Target="../ink/ink243.xml"/><Relationship Id="rId259" Type="http://schemas.openxmlformats.org/officeDocument/2006/relationships/image" Target="../media/image260.png"/><Relationship Id="rId23" Type="http://schemas.openxmlformats.org/officeDocument/2006/relationships/customXml" Target="../ink/ink146.xml"/><Relationship Id="rId119" Type="http://schemas.openxmlformats.org/officeDocument/2006/relationships/customXml" Target="../ink/ink194.xml"/><Relationship Id="rId270" Type="http://schemas.openxmlformats.org/officeDocument/2006/relationships/customXml" Target="../ink/ink270.xml"/><Relationship Id="rId326" Type="http://schemas.openxmlformats.org/officeDocument/2006/relationships/image" Target="../media/image293.png"/><Relationship Id="rId65" Type="http://schemas.openxmlformats.org/officeDocument/2006/relationships/customXml" Target="../ink/ink167.xml"/><Relationship Id="rId130" Type="http://schemas.openxmlformats.org/officeDocument/2006/relationships/image" Target="../media/image196.png"/><Relationship Id="rId368" Type="http://schemas.openxmlformats.org/officeDocument/2006/relationships/customXml" Target="../ink/ink320.xml"/><Relationship Id="rId172" Type="http://schemas.openxmlformats.org/officeDocument/2006/relationships/image" Target="../media/image217.png"/><Relationship Id="rId228" Type="http://schemas.openxmlformats.org/officeDocument/2006/relationships/customXml" Target="../ink/ink249.xml"/><Relationship Id="rId281" Type="http://schemas.openxmlformats.org/officeDocument/2006/relationships/image" Target="../media/image271.png"/><Relationship Id="rId337" Type="http://schemas.openxmlformats.org/officeDocument/2006/relationships/customXml" Target="../ink/ink304.xml"/><Relationship Id="rId34" Type="http://schemas.openxmlformats.org/officeDocument/2006/relationships/image" Target="../media/image148.png"/><Relationship Id="rId76" Type="http://schemas.openxmlformats.org/officeDocument/2006/relationships/image" Target="../media/image169.png"/><Relationship Id="rId141" Type="http://schemas.openxmlformats.org/officeDocument/2006/relationships/customXml" Target="../ink/ink205.xml"/><Relationship Id="rId7" Type="http://schemas.openxmlformats.org/officeDocument/2006/relationships/customXml" Target="../ink/ink138.xml"/><Relationship Id="rId183" Type="http://schemas.openxmlformats.org/officeDocument/2006/relationships/customXml" Target="../ink/ink226.xml"/><Relationship Id="rId239" Type="http://schemas.openxmlformats.org/officeDocument/2006/relationships/image" Target="../media/image250.png"/><Relationship Id="rId250" Type="http://schemas.openxmlformats.org/officeDocument/2006/relationships/customXml" Target="../ink/ink260.xml"/><Relationship Id="rId292" Type="http://schemas.openxmlformats.org/officeDocument/2006/relationships/customXml" Target="../ink/ink281.xml"/><Relationship Id="rId306" Type="http://schemas.openxmlformats.org/officeDocument/2006/relationships/customXml" Target="../ink/ink288.xml"/><Relationship Id="rId45" Type="http://schemas.openxmlformats.org/officeDocument/2006/relationships/customXml" Target="../ink/ink157.xml"/><Relationship Id="rId87" Type="http://schemas.openxmlformats.org/officeDocument/2006/relationships/customXml" Target="../ink/ink178.xml"/><Relationship Id="rId110" Type="http://schemas.openxmlformats.org/officeDocument/2006/relationships/image" Target="../media/image186.png"/><Relationship Id="rId348" Type="http://schemas.openxmlformats.org/officeDocument/2006/relationships/customXml" Target="../ink/ink310.xml"/><Relationship Id="rId152" Type="http://schemas.openxmlformats.org/officeDocument/2006/relationships/image" Target="../media/image207.png"/><Relationship Id="rId194" Type="http://schemas.openxmlformats.org/officeDocument/2006/relationships/image" Target="../media/image228.png"/><Relationship Id="rId208" Type="http://schemas.openxmlformats.org/officeDocument/2006/relationships/image" Target="../media/image235.png"/><Relationship Id="rId261" Type="http://schemas.openxmlformats.org/officeDocument/2006/relationships/image" Target="../media/image261.png"/><Relationship Id="rId14" Type="http://schemas.openxmlformats.org/officeDocument/2006/relationships/image" Target="../media/image138.png"/><Relationship Id="rId56" Type="http://schemas.openxmlformats.org/officeDocument/2006/relationships/image" Target="../media/image159.png"/><Relationship Id="rId317" Type="http://schemas.openxmlformats.org/officeDocument/2006/relationships/image" Target="../media/image289.png"/><Relationship Id="rId359" Type="http://schemas.openxmlformats.org/officeDocument/2006/relationships/image" Target="../media/image309.png"/><Relationship Id="rId98" Type="http://schemas.openxmlformats.org/officeDocument/2006/relationships/image" Target="../media/image180.png"/><Relationship Id="rId121" Type="http://schemas.openxmlformats.org/officeDocument/2006/relationships/customXml" Target="../ink/ink195.xml"/><Relationship Id="rId163" Type="http://schemas.openxmlformats.org/officeDocument/2006/relationships/customXml" Target="../ink/ink216.xml"/><Relationship Id="rId219" Type="http://schemas.openxmlformats.org/officeDocument/2006/relationships/image" Target="../media/image240.png"/><Relationship Id="rId370" Type="http://schemas.openxmlformats.org/officeDocument/2006/relationships/customXml" Target="../ink/ink321.xml"/><Relationship Id="rId230" Type="http://schemas.openxmlformats.org/officeDocument/2006/relationships/customXml" Target="../ink/ink250.xml"/><Relationship Id="rId25" Type="http://schemas.openxmlformats.org/officeDocument/2006/relationships/customXml" Target="../ink/ink147.xml"/><Relationship Id="rId67" Type="http://schemas.openxmlformats.org/officeDocument/2006/relationships/customXml" Target="../ink/ink168.xml"/><Relationship Id="rId272" Type="http://schemas.openxmlformats.org/officeDocument/2006/relationships/customXml" Target="../ink/ink271.xml"/><Relationship Id="rId328" Type="http://schemas.openxmlformats.org/officeDocument/2006/relationships/image" Target="../media/image294.png"/><Relationship Id="rId132" Type="http://schemas.openxmlformats.org/officeDocument/2006/relationships/image" Target="../media/image197.png"/><Relationship Id="rId174" Type="http://schemas.openxmlformats.org/officeDocument/2006/relationships/image" Target="../media/image218.png"/><Relationship Id="rId241" Type="http://schemas.openxmlformats.org/officeDocument/2006/relationships/image" Target="../media/image251.png"/><Relationship Id="rId36" Type="http://schemas.openxmlformats.org/officeDocument/2006/relationships/image" Target="../media/image149.png"/><Relationship Id="rId283" Type="http://schemas.openxmlformats.org/officeDocument/2006/relationships/image" Target="../media/image272.png"/><Relationship Id="rId339" Type="http://schemas.openxmlformats.org/officeDocument/2006/relationships/image" Target="../media/image299.png"/><Relationship Id="rId78" Type="http://schemas.openxmlformats.org/officeDocument/2006/relationships/image" Target="../media/image170.png"/><Relationship Id="rId99" Type="http://schemas.openxmlformats.org/officeDocument/2006/relationships/customXml" Target="../ink/ink184.xml"/><Relationship Id="rId101" Type="http://schemas.openxmlformats.org/officeDocument/2006/relationships/customXml" Target="../ink/ink185.xml"/><Relationship Id="rId122" Type="http://schemas.openxmlformats.org/officeDocument/2006/relationships/image" Target="../media/image192.png"/><Relationship Id="rId143" Type="http://schemas.openxmlformats.org/officeDocument/2006/relationships/customXml" Target="../ink/ink206.xml"/><Relationship Id="rId164" Type="http://schemas.openxmlformats.org/officeDocument/2006/relationships/image" Target="../media/image213.png"/><Relationship Id="rId185" Type="http://schemas.openxmlformats.org/officeDocument/2006/relationships/customXml" Target="../ink/ink227.xml"/><Relationship Id="rId350" Type="http://schemas.openxmlformats.org/officeDocument/2006/relationships/customXml" Target="../ink/ink311.xml"/><Relationship Id="rId371" Type="http://schemas.openxmlformats.org/officeDocument/2006/relationships/image" Target="../media/image315.png"/><Relationship Id="rId9" Type="http://schemas.openxmlformats.org/officeDocument/2006/relationships/customXml" Target="../ink/ink139.xml"/><Relationship Id="rId210" Type="http://schemas.openxmlformats.org/officeDocument/2006/relationships/image" Target="../media/image236.png"/><Relationship Id="rId26" Type="http://schemas.openxmlformats.org/officeDocument/2006/relationships/image" Target="../media/image144.png"/><Relationship Id="rId231" Type="http://schemas.openxmlformats.org/officeDocument/2006/relationships/image" Target="../media/image246.png"/><Relationship Id="rId252" Type="http://schemas.openxmlformats.org/officeDocument/2006/relationships/customXml" Target="../ink/ink261.xml"/><Relationship Id="rId273" Type="http://schemas.openxmlformats.org/officeDocument/2006/relationships/image" Target="../media/image267.png"/><Relationship Id="rId294" Type="http://schemas.openxmlformats.org/officeDocument/2006/relationships/customXml" Target="../ink/ink282.xml"/><Relationship Id="rId308" Type="http://schemas.openxmlformats.org/officeDocument/2006/relationships/customXml" Target="../ink/ink289.xml"/><Relationship Id="rId329" Type="http://schemas.openxmlformats.org/officeDocument/2006/relationships/customXml" Target="../ink/ink300.xml"/><Relationship Id="rId47" Type="http://schemas.openxmlformats.org/officeDocument/2006/relationships/customXml" Target="../ink/ink158.xml"/><Relationship Id="rId68" Type="http://schemas.openxmlformats.org/officeDocument/2006/relationships/image" Target="../media/image165.png"/><Relationship Id="rId89" Type="http://schemas.openxmlformats.org/officeDocument/2006/relationships/customXml" Target="../ink/ink179.xml"/><Relationship Id="rId112" Type="http://schemas.openxmlformats.org/officeDocument/2006/relationships/image" Target="../media/image187.png"/><Relationship Id="rId133" Type="http://schemas.openxmlformats.org/officeDocument/2006/relationships/customXml" Target="../ink/ink201.xml"/><Relationship Id="rId154" Type="http://schemas.openxmlformats.org/officeDocument/2006/relationships/image" Target="../media/image208.png"/><Relationship Id="rId175" Type="http://schemas.openxmlformats.org/officeDocument/2006/relationships/customXml" Target="../ink/ink222.xml"/><Relationship Id="rId340" Type="http://schemas.openxmlformats.org/officeDocument/2006/relationships/customXml" Target="../ink/ink306.xml"/><Relationship Id="rId361" Type="http://schemas.openxmlformats.org/officeDocument/2006/relationships/image" Target="../media/image310.png"/><Relationship Id="rId196" Type="http://schemas.openxmlformats.org/officeDocument/2006/relationships/image" Target="../media/image229.png"/><Relationship Id="rId200" Type="http://schemas.openxmlformats.org/officeDocument/2006/relationships/image" Target="../media/image231.png"/><Relationship Id="rId16" Type="http://schemas.openxmlformats.org/officeDocument/2006/relationships/image" Target="../media/image139.png"/><Relationship Id="rId221" Type="http://schemas.openxmlformats.org/officeDocument/2006/relationships/image" Target="../media/image241.png"/><Relationship Id="rId242" Type="http://schemas.openxmlformats.org/officeDocument/2006/relationships/customXml" Target="../ink/ink256.xml"/><Relationship Id="rId263" Type="http://schemas.openxmlformats.org/officeDocument/2006/relationships/image" Target="../media/image262.png"/><Relationship Id="rId284" Type="http://schemas.openxmlformats.org/officeDocument/2006/relationships/customXml" Target="../ink/ink277.xml"/><Relationship Id="rId319" Type="http://schemas.openxmlformats.org/officeDocument/2006/relationships/customXml" Target="../ink/ink295.xml"/><Relationship Id="rId37" Type="http://schemas.openxmlformats.org/officeDocument/2006/relationships/customXml" Target="../ink/ink153.xml"/><Relationship Id="rId58" Type="http://schemas.openxmlformats.org/officeDocument/2006/relationships/image" Target="../media/image160.png"/><Relationship Id="rId79" Type="http://schemas.openxmlformats.org/officeDocument/2006/relationships/customXml" Target="../ink/ink174.xml"/><Relationship Id="rId102" Type="http://schemas.openxmlformats.org/officeDocument/2006/relationships/image" Target="../media/image182.png"/><Relationship Id="rId123" Type="http://schemas.openxmlformats.org/officeDocument/2006/relationships/customXml" Target="../ink/ink196.xml"/><Relationship Id="rId144" Type="http://schemas.openxmlformats.org/officeDocument/2006/relationships/image" Target="../media/image203.png"/><Relationship Id="rId330" Type="http://schemas.openxmlformats.org/officeDocument/2006/relationships/image" Target="../media/image295.png"/><Relationship Id="rId90" Type="http://schemas.openxmlformats.org/officeDocument/2006/relationships/image" Target="../media/image176.png"/><Relationship Id="rId165" Type="http://schemas.openxmlformats.org/officeDocument/2006/relationships/customXml" Target="../ink/ink217.xml"/><Relationship Id="rId186" Type="http://schemas.openxmlformats.org/officeDocument/2006/relationships/image" Target="../media/image224.png"/><Relationship Id="rId351" Type="http://schemas.openxmlformats.org/officeDocument/2006/relationships/image" Target="../media/image305.png"/><Relationship Id="rId372" Type="http://schemas.openxmlformats.org/officeDocument/2006/relationships/customXml" Target="../ink/ink322.xml"/><Relationship Id="rId211" Type="http://schemas.openxmlformats.org/officeDocument/2006/relationships/customXml" Target="../ink/ink240.xml"/><Relationship Id="rId232" Type="http://schemas.openxmlformats.org/officeDocument/2006/relationships/customXml" Target="../ink/ink251.xml"/><Relationship Id="rId253" Type="http://schemas.openxmlformats.org/officeDocument/2006/relationships/image" Target="../media/image257.png"/><Relationship Id="rId274" Type="http://schemas.openxmlformats.org/officeDocument/2006/relationships/customXml" Target="../ink/ink272.xml"/><Relationship Id="rId295" Type="http://schemas.openxmlformats.org/officeDocument/2006/relationships/image" Target="../media/image278.png"/><Relationship Id="rId309" Type="http://schemas.openxmlformats.org/officeDocument/2006/relationships/image" Target="../media/image285.png"/><Relationship Id="rId27" Type="http://schemas.openxmlformats.org/officeDocument/2006/relationships/customXml" Target="../ink/ink148.xml"/><Relationship Id="rId48" Type="http://schemas.openxmlformats.org/officeDocument/2006/relationships/image" Target="../media/image155.png"/><Relationship Id="rId69" Type="http://schemas.openxmlformats.org/officeDocument/2006/relationships/customXml" Target="../ink/ink169.xml"/><Relationship Id="rId113" Type="http://schemas.openxmlformats.org/officeDocument/2006/relationships/customXml" Target="../ink/ink191.xml"/><Relationship Id="rId134" Type="http://schemas.openxmlformats.org/officeDocument/2006/relationships/image" Target="../media/image198.png"/><Relationship Id="rId320" Type="http://schemas.openxmlformats.org/officeDocument/2006/relationships/image" Target="../media/image290.png"/><Relationship Id="rId80" Type="http://schemas.openxmlformats.org/officeDocument/2006/relationships/image" Target="../media/image171.png"/><Relationship Id="rId155" Type="http://schemas.openxmlformats.org/officeDocument/2006/relationships/customXml" Target="../ink/ink212.xml"/><Relationship Id="rId176" Type="http://schemas.openxmlformats.org/officeDocument/2006/relationships/image" Target="../media/image219.png"/><Relationship Id="rId197" Type="http://schemas.openxmlformats.org/officeDocument/2006/relationships/customXml" Target="../ink/ink233.xml"/><Relationship Id="rId341" Type="http://schemas.openxmlformats.org/officeDocument/2006/relationships/image" Target="../media/image300.png"/><Relationship Id="rId362" Type="http://schemas.openxmlformats.org/officeDocument/2006/relationships/customXml" Target="../ink/ink317.xml"/><Relationship Id="rId201" Type="http://schemas.openxmlformats.org/officeDocument/2006/relationships/customXml" Target="../ink/ink235.xml"/><Relationship Id="rId222" Type="http://schemas.openxmlformats.org/officeDocument/2006/relationships/customXml" Target="../ink/ink246.xml"/><Relationship Id="rId243" Type="http://schemas.openxmlformats.org/officeDocument/2006/relationships/image" Target="../media/image252.png"/><Relationship Id="rId264" Type="http://schemas.openxmlformats.org/officeDocument/2006/relationships/customXml" Target="../ink/ink267.xml"/><Relationship Id="rId285" Type="http://schemas.openxmlformats.org/officeDocument/2006/relationships/image" Target="../media/image273.png"/><Relationship Id="rId17" Type="http://schemas.openxmlformats.org/officeDocument/2006/relationships/customXml" Target="../ink/ink143.xml"/><Relationship Id="rId38" Type="http://schemas.openxmlformats.org/officeDocument/2006/relationships/image" Target="../media/image150.png"/><Relationship Id="rId59" Type="http://schemas.openxmlformats.org/officeDocument/2006/relationships/customXml" Target="../ink/ink164.xml"/><Relationship Id="rId103" Type="http://schemas.openxmlformats.org/officeDocument/2006/relationships/customXml" Target="../ink/ink186.xml"/><Relationship Id="rId124" Type="http://schemas.openxmlformats.org/officeDocument/2006/relationships/image" Target="../media/image193.png"/><Relationship Id="rId310" Type="http://schemas.openxmlformats.org/officeDocument/2006/relationships/customXml" Target="../ink/ink290.xml"/><Relationship Id="rId70" Type="http://schemas.openxmlformats.org/officeDocument/2006/relationships/image" Target="../media/image166.png"/><Relationship Id="rId91" Type="http://schemas.openxmlformats.org/officeDocument/2006/relationships/customXml" Target="../ink/ink180.xml"/><Relationship Id="rId145" Type="http://schemas.openxmlformats.org/officeDocument/2006/relationships/customXml" Target="../ink/ink207.xml"/><Relationship Id="rId166" Type="http://schemas.openxmlformats.org/officeDocument/2006/relationships/image" Target="../media/image214.png"/><Relationship Id="rId187" Type="http://schemas.openxmlformats.org/officeDocument/2006/relationships/customXml" Target="../ink/ink228.xml"/><Relationship Id="rId331" Type="http://schemas.openxmlformats.org/officeDocument/2006/relationships/customXml" Target="../ink/ink301.xml"/><Relationship Id="rId352" Type="http://schemas.openxmlformats.org/officeDocument/2006/relationships/customXml" Target="../ink/ink312.xml"/><Relationship Id="rId373" Type="http://schemas.openxmlformats.org/officeDocument/2006/relationships/image" Target="../media/image316.png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237.png"/><Relationship Id="rId233" Type="http://schemas.openxmlformats.org/officeDocument/2006/relationships/image" Target="../media/image247.png"/><Relationship Id="rId254" Type="http://schemas.openxmlformats.org/officeDocument/2006/relationships/customXml" Target="../ink/ink262.xml"/><Relationship Id="rId28" Type="http://schemas.openxmlformats.org/officeDocument/2006/relationships/image" Target="../media/image145.png"/><Relationship Id="rId49" Type="http://schemas.openxmlformats.org/officeDocument/2006/relationships/customXml" Target="../ink/ink159.xml"/><Relationship Id="rId114" Type="http://schemas.openxmlformats.org/officeDocument/2006/relationships/image" Target="../media/image188.png"/><Relationship Id="rId275" Type="http://schemas.openxmlformats.org/officeDocument/2006/relationships/image" Target="../media/image268.png"/><Relationship Id="rId296" Type="http://schemas.openxmlformats.org/officeDocument/2006/relationships/customXml" Target="../ink/ink283.xml"/><Relationship Id="rId300" Type="http://schemas.openxmlformats.org/officeDocument/2006/relationships/customXml" Target="../ink/ink285.xml"/><Relationship Id="rId60" Type="http://schemas.openxmlformats.org/officeDocument/2006/relationships/image" Target="../media/image161.png"/><Relationship Id="rId81" Type="http://schemas.openxmlformats.org/officeDocument/2006/relationships/customXml" Target="../ink/ink175.xml"/><Relationship Id="rId135" Type="http://schemas.openxmlformats.org/officeDocument/2006/relationships/customXml" Target="../ink/ink202.xml"/><Relationship Id="rId156" Type="http://schemas.openxmlformats.org/officeDocument/2006/relationships/image" Target="../media/image209.png"/><Relationship Id="rId177" Type="http://schemas.openxmlformats.org/officeDocument/2006/relationships/customXml" Target="../ink/ink223.xml"/><Relationship Id="rId198" Type="http://schemas.openxmlformats.org/officeDocument/2006/relationships/image" Target="../media/image230.png"/><Relationship Id="rId321" Type="http://schemas.openxmlformats.org/officeDocument/2006/relationships/customXml" Target="../ink/ink296.xml"/><Relationship Id="rId342" Type="http://schemas.openxmlformats.org/officeDocument/2006/relationships/customXml" Target="../ink/ink307.xml"/><Relationship Id="rId363" Type="http://schemas.openxmlformats.org/officeDocument/2006/relationships/image" Target="../media/image311.png"/><Relationship Id="rId202" Type="http://schemas.openxmlformats.org/officeDocument/2006/relationships/image" Target="../media/image232.png"/><Relationship Id="rId223" Type="http://schemas.openxmlformats.org/officeDocument/2006/relationships/image" Target="../media/image242.png"/><Relationship Id="rId244" Type="http://schemas.openxmlformats.org/officeDocument/2006/relationships/customXml" Target="../ink/ink257.xml"/><Relationship Id="rId18" Type="http://schemas.openxmlformats.org/officeDocument/2006/relationships/image" Target="../media/image140.png"/><Relationship Id="rId39" Type="http://schemas.openxmlformats.org/officeDocument/2006/relationships/customXml" Target="../ink/ink154.xml"/><Relationship Id="rId265" Type="http://schemas.openxmlformats.org/officeDocument/2006/relationships/image" Target="../media/image263.png"/><Relationship Id="rId286" Type="http://schemas.openxmlformats.org/officeDocument/2006/relationships/customXml" Target="../ink/ink278.xml"/><Relationship Id="rId50" Type="http://schemas.openxmlformats.org/officeDocument/2006/relationships/image" Target="../media/image156.png"/><Relationship Id="rId104" Type="http://schemas.openxmlformats.org/officeDocument/2006/relationships/image" Target="../media/image183.png"/><Relationship Id="rId125" Type="http://schemas.openxmlformats.org/officeDocument/2006/relationships/customXml" Target="../ink/ink197.xml"/><Relationship Id="rId146" Type="http://schemas.openxmlformats.org/officeDocument/2006/relationships/image" Target="../media/image204.png"/><Relationship Id="rId167" Type="http://schemas.openxmlformats.org/officeDocument/2006/relationships/customXml" Target="../ink/ink218.xml"/><Relationship Id="rId188" Type="http://schemas.openxmlformats.org/officeDocument/2006/relationships/image" Target="../media/image225.png"/><Relationship Id="rId311" Type="http://schemas.openxmlformats.org/officeDocument/2006/relationships/image" Target="../media/image286.png"/><Relationship Id="rId332" Type="http://schemas.openxmlformats.org/officeDocument/2006/relationships/image" Target="../media/image296.png"/><Relationship Id="rId353" Type="http://schemas.openxmlformats.org/officeDocument/2006/relationships/image" Target="../media/image306.png"/><Relationship Id="rId71" Type="http://schemas.openxmlformats.org/officeDocument/2006/relationships/customXml" Target="../ink/ink170.xml"/><Relationship Id="rId92" Type="http://schemas.openxmlformats.org/officeDocument/2006/relationships/image" Target="../media/image177.png"/><Relationship Id="rId213" Type="http://schemas.openxmlformats.org/officeDocument/2006/relationships/customXml" Target="../ink/ink241.xml"/><Relationship Id="rId234" Type="http://schemas.openxmlformats.org/officeDocument/2006/relationships/customXml" Target="../ink/ink252.xml"/><Relationship Id="rId2" Type="http://schemas.openxmlformats.org/officeDocument/2006/relationships/image" Target="../media/image132.png"/><Relationship Id="rId29" Type="http://schemas.openxmlformats.org/officeDocument/2006/relationships/customXml" Target="../ink/ink149.xml"/><Relationship Id="rId255" Type="http://schemas.openxmlformats.org/officeDocument/2006/relationships/image" Target="../media/image258.png"/><Relationship Id="rId276" Type="http://schemas.openxmlformats.org/officeDocument/2006/relationships/customXml" Target="../ink/ink273.xml"/><Relationship Id="rId297" Type="http://schemas.openxmlformats.org/officeDocument/2006/relationships/image" Target="../media/image279.png"/><Relationship Id="rId40" Type="http://schemas.openxmlformats.org/officeDocument/2006/relationships/image" Target="../media/image151.png"/><Relationship Id="rId115" Type="http://schemas.openxmlformats.org/officeDocument/2006/relationships/customXml" Target="../ink/ink192.xml"/><Relationship Id="rId136" Type="http://schemas.openxmlformats.org/officeDocument/2006/relationships/image" Target="../media/image199.png"/><Relationship Id="rId157" Type="http://schemas.openxmlformats.org/officeDocument/2006/relationships/customXml" Target="../ink/ink213.xml"/><Relationship Id="rId178" Type="http://schemas.openxmlformats.org/officeDocument/2006/relationships/image" Target="../media/image220.png"/><Relationship Id="rId301" Type="http://schemas.openxmlformats.org/officeDocument/2006/relationships/image" Target="../media/image281.png"/><Relationship Id="rId322" Type="http://schemas.openxmlformats.org/officeDocument/2006/relationships/image" Target="../media/image291.png"/><Relationship Id="rId343" Type="http://schemas.openxmlformats.org/officeDocument/2006/relationships/image" Target="../media/image301.png"/><Relationship Id="rId364" Type="http://schemas.openxmlformats.org/officeDocument/2006/relationships/customXml" Target="../ink/ink318.xml"/><Relationship Id="rId61" Type="http://schemas.openxmlformats.org/officeDocument/2006/relationships/customXml" Target="../ink/ink165.xml"/><Relationship Id="rId82" Type="http://schemas.openxmlformats.org/officeDocument/2006/relationships/image" Target="../media/image172.png"/><Relationship Id="rId199" Type="http://schemas.openxmlformats.org/officeDocument/2006/relationships/customXml" Target="../ink/ink234.xml"/><Relationship Id="rId203" Type="http://schemas.openxmlformats.org/officeDocument/2006/relationships/customXml" Target="../ink/ink236.xml"/><Relationship Id="rId19" Type="http://schemas.openxmlformats.org/officeDocument/2006/relationships/customXml" Target="../ink/ink144.xml"/><Relationship Id="rId224" Type="http://schemas.openxmlformats.org/officeDocument/2006/relationships/customXml" Target="../ink/ink247.xml"/><Relationship Id="rId245" Type="http://schemas.openxmlformats.org/officeDocument/2006/relationships/image" Target="../media/image253.png"/><Relationship Id="rId266" Type="http://schemas.openxmlformats.org/officeDocument/2006/relationships/customXml" Target="../ink/ink268.xml"/><Relationship Id="rId287" Type="http://schemas.openxmlformats.org/officeDocument/2006/relationships/image" Target="../media/image274.png"/><Relationship Id="rId30" Type="http://schemas.openxmlformats.org/officeDocument/2006/relationships/image" Target="../media/image146.png"/><Relationship Id="rId105" Type="http://schemas.openxmlformats.org/officeDocument/2006/relationships/customXml" Target="../ink/ink187.xml"/><Relationship Id="rId126" Type="http://schemas.openxmlformats.org/officeDocument/2006/relationships/image" Target="../media/image194.png"/><Relationship Id="rId147" Type="http://schemas.openxmlformats.org/officeDocument/2006/relationships/customXml" Target="../ink/ink208.xml"/><Relationship Id="rId168" Type="http://schemas.openxmlformats.org/officeDocument/2006/relationships/image" Target="../media/image215.png"/><Relationship Id="rId312" Type="http://schemas.openxmlformats.org/officeDocument/2006/relationships/customXml" Target="../ink/ink291.xml"/><Relationship Id="rId333" Type="http://schemas.openxmlformats.org/officeDocument/2006/relationships/customXml" Target="../ink/ink302.xml"/><Relationship Id="rId354" Type="http://schemas.openxmlformats.org/officeDocument/2006/relationships/customXml" Target="../ink/ink313.xml"/><Relationship Id="rId51" Type="http://schemas.openxmlformats.org/officeDocument/2006/relationships/customXml" Target="../ink/ink160.xml"/><Relationship Id="rId72" Type="http://schemas.openxmlformats.org/officeDocument/2006/relationships/image" Target="../media/image167.png"/><Relationship Id="rId93" Type="http://schemas.openxmlformats.org/officeDocument/2006/relationships/customXml" Target="../ink/ink181.xml"/><Relationship Id="rId189" Type="http://schemas.openxmlformats.org/officeDocument/2006/relationships/customXml" Target="../ink/ink229.xml"/><Relationship Id="rId3" Type="http://schemas.openxmlformats.org/officeDocument/2006/relationships/customXml" Target="../ink/ink136.xml"/><Relationship Id="rId214" Type="http://schemas.openxmlformats.org/officeDocument/2006/relationships/image" Target="../media/image238.png"/><Relationship Id="rId235" Type="http://schemas.openxmlformats.org/officeDocument/2006/relationships/image" Target="../media/image248.png"/><Relationship Id="rId256" Type="http://schemas.openxmlformats.org/officeDocument/2006/relationships/customXml" Target="../ink/ink263.xml"/><Relationship Id="rId277" Type="http://schemas.openxmlformats.org/officeDocument/2006/relationships/image" Target="../media/image269.png"/><Relationship Id="rId298" Type="http://schemas.openxmlformats.org/officeDocument/2006/relationships/customXml" Target="../ink/ink284.xml"/><Relationship Id="rId116" Type="http://schemas.openxmlformats.org/officeDocument/2006/relationships/image" Target="../media/image189.png"/><Relationship Id="rId137" Type="http://schemas.openxmlformats.org/officeDocument/2006/relationships/customXml" Target="../ink/ink203.xml"/><Relationship Id="rId158" Type="http://schemas.openxmlformats.org/officeDocument/2006/relationships/image" Target="../media/image210.png"/><Relationship Id="rId302" Type="http://schemas.openxmlformats.org/officeDocument/2006/relationships/customXml" Target="../ink/ink286.xml"/><Relationship Id="rId323" Type="http://schemas.openxmlformats.org/officeDocument/2006/relationships/customXml" Target="../ink/ink297.xml"/><Relationship Id="rId344" Type="http://schemas.openxmlformats.org/officeDocument/2006/relationships/customXml" Target="../ink/ink308.xml"/><Relationship Id="rId20" Type="http://schemas.openxmlformats.org/officeDocument/2006/relationships/image" Target="../media/image141.png"/><Relationship Id="rId41" Type="http://schemas.openxmlformats.org/officeDocument/2006/relationships/customXml" Target="../ink/ink155.xml"/><Relationship Id="rId62" Type="http://schemas.openxmlformats.org/officeDocument/2006/relationships/image" Target="../media/image162.png"/><Relationship Id="rId83" Type="http://schemas.openxmlformats.org/officeDocument/2006/relationships/customXml" Target="../ink/ink176.xml"/><Relationship Id="rId179" Type="http://schemas.openxmlformats.org/officeDocument/2006/relationships/customXml" Target="../ink/ink224.xml"/><Relationship Id="rId365" Type="http://schemas.openxmlformats.org/officeDocument/2006/relationships/image" Target="../media/image312.png"/><Relationship Id="rId190" Type="http://schemas.openxmlformats.org/officeDocument/2006/relationships/image" Target="../media/image226.png"/><Relationship Id="rId204" Type="http://schemas.openxmlformats.org/officeDocument/2006/relationships/image" Target="../media/image233.png"/><Relationship Id="rId225" Type="http://schemas.openxmlformats.org/officeDocument/2006/relationships/image" Target="../media/image243.png"/><Relationship Id="rId246" Type="http://schemas.openxmlformats.org/officeDocument/2006/relationships/customXml" Target="../ink/ink258.xml"/><Relationship Id="rId267" Type="http://schemas.openxmlformats.org/officeDocument/2006/relationships/image" Target="../media/image264.png"/><Relationship Id="rId288" Type="http://schemas.openxmlformats.org/officeDocument/2006/relationships/customXml" Target="../ink/ink279.xml"/><Relationship Id="rId106" Type="http://schemas.openxmlformats.org/officeDocument/2006/relationships/image" Target="../media/image184.png"/><Relationship Id="rId127" Type="http://schemas.openxmlformats.org/officeDocument/2006/relationships/customXml" Target="../ink/ink198.xml"/><Relationship Id="rId313" Type="http://schemas.openxmlformats.org/officeDocument/2006/relationships/image" Target="../media/image287.png"/><Relationship Id="rId10" Type="http://schemas.openxmlformats.org/officeDocument/2006/relationships/image" Target="../media/image136.png"/><Relationship Id="rId31" Type="http://schemas.openxmlformats.org/officeDocument/2006/relationships/customXml" Target="../ink/ink150.xml"/><Relationship Id="rId52" Type="http://schemas.openxmlformats.org/officeDocument/2006/relationships/image" Target="../media/image157.png"/><Relationship Id="rId73" Type="http://schemas.openxmlformats.org/officeDocument/2006/relationships/customXml" Target="../ink/ink171.xml"/><Relationship Id="rId94" Type="http://schemas.openxmlformats.org/officeDocument/2006/relationships/image" Target="../media/image178.png"/><Relationship Id="rId148" Type="http://schemas.openxmlformats.org/officeDocument/2006/relationships/image" Target="../media/image205.png"/><Relationship Id="rId169" Type="http://schemas.openxmlformats.org/officeDocument/2006/relationships/customXml" Target="../ink/ink219.xml"/><Relationship Id="rId334" Type="http://schemas.openxmlformats.org/officeDocument/2006/relationships/image" Target="../media/image297.png"/><Relationship Id="rId355" Type="http://schemas.openxmlformats.org/officeDocument/2006/relationships/image" Target="../media/image307.png"/><Relationship Id="rId4" Type="http://schemas.openxmlformats.org/officeDocument/2006/relationships/image" Target="../media/image133.png"/><Relationship Id="rId180" Type="http://schemas.openxmlformats.org/officeDocument/2006/relationships/image" Target="../media/image221.png"/><Relationship Id="rId215" Type="http://schemas.openxmlformats.org/officeDocument/2006/relationships/customXml" Target="../ink/ink242.xml"/><Relationship Id="rId236" Type="http://schemas.openxmlformats.org/officeDocument/2006/relationships/customXml" Target="../ink/ink253.xml"/><Relationship Id="rId257" Type="http://schemas.openxmlformats.org/officeDocument/2006/relationships/image" Target="../media/image259.png"/><Relationship Id="rId278" Type="http://schemas.openxmlformats.org/officeDocument/2006/relationships/customXml" Target="../ink/ink274.xml"/><Relationship Id="rId303" Type="http://schemas.openxmlformats.org/officeDocument/2006/relationships/image" Target="../media/image282.png"/><Relationship Id="rId42" Type="http://schemas.openxmlformats.org/officeDocument/2006/relationships/image" Target="../media/image152.png"/><Relationship Id="rId84" Type="http://schemas.openxmlformats.org/officeDocument/2006/relationships/image" Target="../media/image173.png"/><Relationship Id="rId138" Type="http://schemas.openxmlformats.org/officeDocument/2006/relationships/image" Target="../media/image200.png"/><Relationship Id="rId345" Type="http://schemas.openxmlformats.org/officeDocument/2006/relationships/image" Target="../media/image302.png"/><Relationship Id="rId191" Type="http://schemas.openxmlformats.org/officeDocument/2006/relationships/customXml" Target="../ink/ink230.xml"/><Relationship Id="rId205" Type="http://schemas.openxmlformats.org/officeDocument/2006/relationships/customXml" Target="../ink/ink237.xml"/><Relationship Id="rId247" Type="http://schemas.openxmlformats.org/officeDocument/2006/relationships/image" Target="../media/image254.png"/><Relationship Id="rId107" Type="http://schemas.openxmlformats.org/officeDocument/2006/relationships/customXml" Target="../ink/ink188.xml"/><Relationship Id="rId289" Type="http://schemas.openxmlformats.org/officeDocument/2006/relationships/image" Target="../media/image275.png"/><Relationship Id="rId11" Type="http://schemas.openxmlformats.org/officeDocument/2006/relationships/customXml" Target="../ink/ink140.xml"/><Relationship Id="rId53" Type="http://schemas.openxmlformats.org/officeDocument/2006/relationships/customXml" Target="../ink/ink161.xml"/><Relationship Id="rId149" Type="http://schemas.openxmlformats.org/officeDocument/2006/relationships/customXml" Target="../ink/ink209.xml"/><Relationship Id="rId314" Type="http://schemas.openxmlformats.org/officeDocument/2006/relationships/customXml" Target="../ink/ink292.xml"/><Relationship Id="rId356" Type="http://schemas.openxmlformats.org/officeDocument/2006/relationships/customXml" Target="../ink/ink314.xml"/><Relationship Id="rId95" Type="http://schemas.openxmlformats.org/officeDocument/2006/relationships/customXml" Target="../ink/ink182.xml"/><Relationship Id="rId160" Type="http://schemas.openxmlformats.org/officeDocument/2006/relationships/image" Target="../media/image211.png"/><Relationship Id="rId216" Type="http://schemas.openxmlformats.org/officeDocument/2006/relationships/image" Target="../media/image239.png"/><Relationship Id="rId258" Type="http://schemas.openxmlformats.org/officeDocument/2006/relationships/customXml" Target="../ink/ink264.xml"/><Relationship Id="rId22" Type="http://schemas.openxmlformats.org/officeDocument/2006/relationships/image" Target="../media/image142.png"/><Relationship Id="rId64" Type="http://schemas.openxmlformats.org/officeDocument/2006/relationships/image" Target="../media/image163.png"/><Relationship Id="rId118" Type="http://schemas.openxmlformats.org/officeDocument/2006/relationships/image" Target="../media/image190.png"/><Relationship Id="rId325" Type="http://schemas.openxmlformats.org/officeDocument/2006/relationships/customXml" Target="../ink/ink298.xml"/><Relationship Id="rId367" Type="http://schemas.openxmlformats.org/officeDocument/2006/relationships/image" Target="../media/image313.png"/><Relationship Id="rId171" Type="http://schemas.openxmlformats.org/officeDocument/2006/relationships/customXml" Target="../ink/ink220.xml"/><Relationship Id="rId227" Type="http://schemas.openxmlformats.org/officeDocument/2006/relationships/image" Target="../media/image244.png"/><Relationship Id="rId269" Type="http://schemas.openxmlformats.org/officeDocument/2006/relationships/image" Target="../media/image265.png"/><Relationship Id="rId33" Type="http://schemas.openxmlformats.org/officeDocument/2006/relationships/customXml" Target="../ink/ink151.xml"/><Relationship Id="rId129" Type="http://schemas.openxmlformats.org/officeDocument/2006/relationships/customXml" Target="../ink/ink199.xml"/><Relationship Id="rId280" Type="http://schemas.openxmlformats.org/officeDocument/2006/relationships/customXml" Target="../ink/ink275.xml"/><Relationship Id="rId336" Type="http://schemas.openxmlformats.org/officeDocument/2006/relationships/image" Target="../media/image298.png"/><Relationship Id="rId75" Type="http://schemas.openxmlformats.org/officeDocument/2006/relationships/customXml" Target="../ink/ink172.xml"/><Relationship Id="rId140" Type="http://schemas.openxmlformats.org/officeDocument/2006/relationships/image" Target="../media/image201.png"/><Relationship Id="rId182" Type="http://schemas.openxmlformats.org/officeDocument/2006/relationships/image" Target="../media/image222.png"/><Relationship Id="rId6" Type="http://schemas.openxmlformats.org/officeDocument/2006/relationships/image" Target="../media/image134.png"/><Relationship Id="rId238" Type="http://schemas.openxmlformats.org/officeDocument/2006/relationships/customXml" Target="../ink/ink254.xml"/><Relationship Id="rId291" Type="http://schemas.openxmlformats.org/officeDocument/2006/relationships/image" Target="../media/image276.png"/><Relationship Id="rId305" Type="http://schemas.openxmlformats.org/officeDocument/2006/relationships/image" Target="../media/image283.png"/><Relationship Id="rId347" Type="http://schemas.openxmlformats.org/officeDocument/2006/relationships/image" Target="../media/image303.png"/><Relationship Id="rId44" Type="http://schemas.openxmlformats.org/officeDocument/2006/relationships/image" Target="../media/image153.png"/><Relationship Id="rId86" Type="http://schemas.openxmlformats.org/officeDocument/2006/relationships/image" Target="../media/image174.png"/><Relationship Id="rId151" Type="http://schemas.openxmlformats.org/officeDocument/2006/relationships/customXml" Target="../ink/ink210.xml"/><Relationship Id="rId193" Type="http://schemas.openxmlformats.org/officeDocument/2006/relationships/customXml" Target="../ink/ink231.xml"/><Relationship Id="rId207" Type="http://schemas.openxmlformats.org/officeDocument/2006/relationships/customXml" Target="../ink/ink238.xml"/><Relationship Id="rId249" Type="http://schemas.openxmlformats.org/officeDocument/2006/relationships/image" Target="../media/image255.png"/><Relationship Id="rId13" Type="http://schemas.openxmlformats.org/officeDocument/2006/relationships/customXml" Target="../ink/ink141.xml"/><Relationship Id="rId109" Type="http://schemas.openxmlformats.org/officeDocument/2006/relationships/customXml" Target="../ink/ink189.xml"/><Relationship Id="rId260" Type="http://schemas.openxmlformats.org/officeDocument/2006/relationships/customXml" Target="../ink/ink265.xml"/><Relationship Id="rId316" Type="http://schemas.openxmlformats.org/officeDocument/2006/relationships/customXml" Target="../ink/ink293.xml"/><Relationship Id="rId55" Type="http://schemas.openxmlformats.org/officeDocument/2006/relationships/customXml" Target="../ink/ink162.xml"/><Relationship Id="rId97" Type="http://schemas.openxmlformats.org/officeDocument/2006/relationships/customXml" Target="../ink/ink183.xml"/><Relationship Id="rId120" Type="http://schemas.openxmlformats.org/officeDocument/2006/relationships/image" Target="../media/image191.png"/><Relationship Id="rId358" Type="http://schemas.openxmlformats.org/officeDocument/2006/relationships/customXml" Target="../ink/ink315.xml"/><Relationship Id="rId162" Type="http://schemas.openxmlformats.org/officeDocument/2006/relationships/image" Target="../media/image212.png"/><Relationship Id="rId218" Type="http://schemas.openxmlformats.org/officeDocument/2006/relationships/customXml" Target="../ink/ink244.xml"/><Relationship Id="rId271" Type="http://schemas.openxmlformats.org/officeDocument/2006/relationships/image" Target="../media/image266.png"/><Relationship Id="rId24" Type="http://schemas.openxmlformats.org/officeDocument/2006/relationships/image" Target="../media/image143.png"/><Relationship Id="rId66" Type="http://schemas.openxmlformats.org/officeDocument/2006/relationships/image" Target="../media/image164.png"/><Relationship Id="rId131" Type="http://schemas.openxmlformats.org/officeDocument/2006/relationships/customXml" Target="../ink/ink200.xml"/><Relationship Id="rId327" Type="http://schemas.openxmlformats.org/officeDocument/2006/relationships/customXml" Target="../ink/ink299.xml"/><Relationship Id="rId369" Type="http://schemas.openxmlformats.org/officeDocument/2006/relationships/image" Target="../media/image314.png"/><Relationship Id="rId173" Type="http://schemas.openxmlformats.org/officeDocument/2006/relationships/customXml" Target="../ink/ink221.xml"/><Relationship Id="rId229" Type="http://schemas.openxmlformats.org/officeDocument/2006/relationships/image" Target="../media/image245.png"/><Relationship Id="rId240" Type="http://schemas.openxmlformats.org/officeDocument/2006/relationships/customXml" Target="../ink/ink255.xml"/><Relationship Id="rId35" Type="http://schemas.openxmlformats.org/officeDocument/2006/relationships/customXml" Target="../ink/ink152.xml"/><Relationship Id="rId77" Type="http://schemas.openxmlformats.org/officeDocument/2006/relationships/customXml" Target="../ink/ink173.xml"/><Relationship Id="rId100" Type="http://schemas.openxmlformats.org/officeDocument/2006/relationships/image" Target="../media/image181.png"/><Relationship Id="rId282" Type="http://schemas.openxmlformats.org/officeDocument/2006/relationships/customXml" Target="../ink/ink276.xml"/><Relationship Id="rId338" Type="http://schemas.openxmlformats.org/officeDocument/2006/relationships/customXml" Target="../ink/ink305.xml"/><Relationship Id="rId8" Type="http://schemas.openxmlformats.org/officeDocument/2006/relationships/image" Target="../media/image135.png"/><Relationship Id="rId142" Type="http://schemas.openxmlformats.org/officeDocument/2006/relationships/image" Target="../media/image202.png"/><Relationship Id="rId184" Type="http://schemas.openxmlformats.org/officeDocument/2006/relationships/image" Target="../media/image223.png"/><Relationship Id="rId251" Type="http://schemas.openxmlformats.org/officeDocument/2006/relationships/image" Target="../media/image256.png"/><Relationship Id="rId46" Type="http://schemas.openxmlformats.org/officeDocument/2006/relationships/image" Target="../media/image154.png"/><Relationship Id="rId293" Type="http://schemas.openxmlformats.org/officeDocument/2006/relationships/image" Target="../media/image277.png"/><Relationship Id="rId307" Type="http://schemas.openxmlformats.org/officeDocument/2006/relationships/image" Target="../media/image284.png"/><Relationship Id="rId349" Type="http://schemas.openxmlformats.org/officeDocument/2006/relationships/image" Target="../media/image304.png"/><Relationship Id="rId88" Type="http://schemas.openxmlformats.org/officeDocument/2006/relationships/image" Target="../media/image175.png"/><Relationship Id="rId111" Type="http://schemas.openxmlformats.org/officeDocument/2006/relationships/customXml" Target="../ink/ink190.xml"/><Relationship Id="rId153" Type="http://schemas.openxmlformats.org/officeDocument/2006/relationships/customXml" Target="../ink/ink211.xml"/><Relationship Id="rId195" Type="http://schemas.openxmlformats.org/officeDocument/2006/relationships/customXml" Target="../ink/ink232.xml"/><Relationship Id="rId209" Type="http://schemas.openxmlformats.org/officeDocument/2006/relationships/customXml" Target="../ink/ink239.xml"/><Relationship Id="rId360" Type="http://schemas.openxmlformats.org/officeDocument/2006/relationships/customXml" Target="../ink/ink316.xml"/><Relationship Id="rId220" Type="http://schemas.openxmlformats.org/officeDocument/2006/relationships/customXml" Target="../ink/ink245.xml"/><Relationship Id="rId15" Type="http://schemas.openxmlformats.org/officeDocument/2006/relationships/customXml" Target="../ink/ink142.xml"/><Relationship Id="rId57" Type="http://schemas.openxmlformats.org/officeDocument/2006/relationships/customXml" Target="../ink/ink163.xml"/><Relationship Id="rId262" Type="http://schemas.openxmlformats.org/officeDocument/2006/relationships/customXml" Target="../ink/ink266.xml"/><Relationship Id="rId318" Type="http://schemas.openxmlformats.org/officeDocument/2006/relationships/customXml" Target="../ink/ink29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2.png"/><Relationship Id="rId299" Type="http://schemas.openxmlformats.org/officeDocument/2006/relationships/image" Target="../media/image461.png"/><Relationship Id="rId21" Type="http://schemas.openxmlformats.org/officeDocument/2006/relationships/image" Target="../media/image326.png"/><Relationship Id="rId63" Type="http://schemas.openxmlformats.org/officeDocument/2006/relationships/image" Target="../media/image347.png"/><Relationship Id="rId159" Type="http://schemas.openxmlformats.org/officeDocument/2006/relationships/image" Target="../media/image392.png"/><Relationship Id="rId324" Type="http://schemas.openxmlformats.org/officeDocument/2006/relationships/customXml" Target="../ink/ink484.xml"/><Relationship Id="rId366" Type="http://schemas.openxmlformats.org/officeDocument/2006/relationships/customXml" Target="../ink/ink505.xml"/><Relationship Id="rId170" Type="http://schemas.openxmlformats.org/officeDocument/2006/relationships/customXml" Target="../ink/ink407.xml"/><Relationship Id="rId226" Type="http://schemas.openxmlformats.org/officeDocument/2006/relationships/customXml" Target="../ink/ink435.xml"/><Relationship Id="rId433" Type="http://schemas.openxmlformats.org/officeDocument/2006/relationships/image" Target="../media/image528.png"/><Relationship Id="rId268" Type="http://schemas.openxmlformats.org/officeDocument/2006/relationships/customXml" Target="../ink/ink456.xml"/><Relationship Id="rId32" Type="http://schemas.openxmlformats.org/officeDocument/2006/relationships/customXml" Target="../ink/ink338.xml"/><Relationship Id="rId74" Type="http://schemas.openxmlformats.org/officeDocument/2006/relationships/customXml" Target="../ink/ink359.xml"/><Relationship Id="rId128" Type="http://schemas.openxmlformats.org/officeDocument/2006/relationships/customXml" Target="../ink/ink386.xml"/><Relationship Id="rId335" Type="http://schemas.openxmlformats.org/officeDocument/2006/relationships/image" Target="../media/image479.png"/><Relationship Id="rId377" Type="http://schemas.openxmlformats.org/officeDocument/2006/relationships/image" Target="../media/image500.png"/><Relationship Id="rId5" Type="http://schemas.openxmlformats.org/officeDocument/2006/relationships/image" Target="../media/image318.png"/><Relationship Id="rId181" Type="http://schemas.openxmlformats.org/officeDocument/2006/relationships/image" Target="../media/image403.png"/><Relationship Id="rId237" Type="http://schemas.openxmlformats.org/officeDocument/2006/relationships/image" Target="../media/image430.png"/><Relationship Id="rId402" Type="http://schemas.openxmlformats.org/officeDocument/2006/relationships/customXml" Target="../ink/ink523.xml"/><Relationship Id="rId279" Type="http://schemas.openxmlformats.org/officeDocument/2006/relationships/image" Target="../media/image451.png"/><Relationship Id="rId444" Type="http://schemas.openxmlformats.org/officeDocument/2006/relationships/customXml" Target="../ink/ink544.xml"/><Relationship Id="rId43" Type="http://schemas.openxmlformats.org/officeDocument/2006/relationships/image" Target="../media/image337.png"/><Relationship Id="rId139" Type="http://schemas.openxmlformats.org/officeDocument/2006/relationships/image" Target="../media/image236.png"/><Relationship Id="rId290" Type="http://schemas.openxmlformats.org/officeDocument/2006/relationships/customXml" Target="../ink/ink467.xml"/><Relationship Id="rId304" Type="http://schemas.openxmlformats.org/officeDocument/2006/relationships/customXml" Target="../ink/ink474.xml"/><Relationship Id="rId346" Type="http://schemas.openxmlformats.org/officeDocument/2006/relationships/customXml" Target="../ink/ink495.xml"/><Relationship Id="rId388" Type="http://schemas.openxmlformats.org/officeDocument/2006/relationships/customXml" Target="../ink/ink516.xml"/><Relationship Id="rId85" Type="http://schemas.openxmlformats.org/officeDocument/2006/relationships/image" Target="../media/image357.png"/><Relationship Id="rId150" Type="http://schemas.openxmlformats.org/officeDocument/2006/relationships/customXml" Target="../ink/ink397.xml"/><Relationship Id="rId192" Type="http://schemas.openxmlformats.org/officeDocument/2006/relationships/customXml" Target="../ink/ink418.xml"/><Relationship Id="rId206" Type="http://schemas.openxmlformats.org/officeDocument/2006/relationships/customXml" Target="../ink/ink425.xml"/><Relationship Id="rId413" Type="http://schemas.openxmlformats.org/officeDocument/2006/relationships/image" Target="../media/image518.png"/><Relationship Id="rId248" Type="http://schemas.openxmlformats.org/officeDocument/2006/relationships/customXml" Target="../ink/ink446.xml"/><Relationship Id="rId12" Type="http://schemas.openxmlformats.org/officeDocument/2006/relationships/customXml" Target="../ink/ink328.xml"/><Relationship Id="rId108" Type="http://schemas.openxmlformats.org/officeDocument/2006/relationships/customXml" Target="../ink/ink376.xml"/><Relationship Id="rId315" Type="http://schemas.openxmlformats.org/officeDocument/2006/relationships/image" Target="../media/image469.png"/><Relationship Id="rId357" Type="http://schemas.openxmlformats.org/officeDocument/2006/relationships/image" Target="../media/image490.png"/><Relationship Id="rId54" Type="http://schemas.openxmlformats.org/officeDocument/2006/relationships/customXml" Target="../ink/ink349.xml"/><Relationship Id="rId96" Type="http://schemas.openxmlformats.org/officeDocument/2006/relationships/customXml" Target="../ink/ink370.xml"/><Relationship Id="rId161" Type="http://schemas.openxmlformats.org/officeDocument/2006/relationships/image" Target="../media/image393.png"/><Relationship Id="rId217" Type="http://schemas.openxmlformats.org/officeDocument/2006/relationships/image" Target="../media/image420.png"/><Relationship Id="rId399" Type="http://schemas.openxmlformats.org/officeDocument/2006/relationships/image" Target="../media/image511.png"/><Relationship Id="rId259" Type="http://schemas.openxmlformats.org/officeDocument/2006/relationships/image" Target="../media/image441.png"/><Relationship Id="rId424" Type="http://schemas.openxmlformats.org/officeDocument/2006/relationships/customXml" Target="../ink/ink534.xml"/><Relationship Id="rId23" Type="http://schemas.openxmlformats.org/officeDocument/2006/relationships/image" Target="../media/image327.png"/><Relationship Id="rId119" Type="http://schemas.openxmlformats.org/officeDocument/2006/relationships/image" Target="../media/image373.png"/><Relationship Id="rId270" Type="http://schemas.openxmlformats.org/officeDocument/2006/relationships/customXml" Target="../ink/ink457.xml"/><Relationship Id="rId326" Type="http://schemas.openxmlformats.org/officeDocument/2006/relationships/customXml" Target="../ink/ink485.xml"/><Relationship Id="rId65" Type="http://schemas.openxmlformats.org/officeDocument/2006/relationships/image" Target="../media/image348.png"/><Relationship Id="rId130" Type="http://schemas.openxmlformats.org/officeDocument/2006/relationships/customXml" Target="../ink/ink387.xml"/><Relationship Id="rId368" Type="http://schemas.openxmlformats.org/officeDocument/2006/relationships/customXml" Target="../ink/ink506.xml"/><Relationship Id="rId172" Type="http://schemas.openxmlformats.org/officeDocument/2006/relationships/customXml" Target="../ink/ink408.xml"/><Relationship Id="rId228" Type="http://schemas.openxmlformats.org/officeDocument/2006/relationships/customXml" Target="../ink/ink436.xml"/><Relationship Id="rId435" Type="http://schemas.openxmlformats.org/officeDocument/2006/relationships/image" Target="../media/image529.png"/><Relationship Id="rId281" Type="http://schemas.openxmlformats.org/officeDocument/2006/relationships/image" Target="../media/image452.png"/><Relationship Id="rId337" Type="http://schemas.openxmlformats.org/officeDocument/2006/relationships/image" Target="../media/image480.png"/><Relationship Id="rId34" Type="http://schemas.openxmlformats.org/officeDocument/2006/relationships/customXml" Target="../ink/ink339.xml"/><Relationship Id="rId76" Type="http://schemas.openxmlformats.org/officeDocument/2006/relationships/customXml" Target="../ink/ink360.xml"/><Relationship Id="rId141" Type="http://schemas.openxmlformats.org/officeDocument/2006/relationships/image" Target="../media/image383.png"/><Relationship Id="rId379" Type="http://schemas.openxmlformats.org/officeDocument/2006/relationships/image" Target="../media/image501.png"/><Relationship Id="rId7" Type="http://schemas.openxmlformats.org/officeDocument/2006/relationships/image" Target="../media/image319.png"/><Relationship Id="rId183" Type="http://schemas.openxmlformats.org/officeDocument/2006/relationships/image" Target="../media/image404.png"/><Relationship Id="rId239" Type="http://schemas.openxmlformats.org/officeDocument/2006/relationships/image" Target="../media/image431.png"/><Relationship Id="rId390" Type="http://schemas.openxmlformats.org/officeDocument/2006/relationships/customXml" Target="../ink/ink517.xml"/><Relationship Id="rId404" Type="http://schemas.openxmlformats.org/officeDocument/2006/relationships/customXml" Target="../ink/ink524.xml"/><Relationship Id="rId446" Type="http://schemas.openxmlformats.org/officeDocument/2006/relationships/customXml" Target="../ink/ink545.xml"/><Relationship Id="rId250" Type="http://schemas.openxmlformats.org/officeDocument/2006/relationships/customXml" Target="../ink/ink447.xml"/><Relationship Id="rId292" Type="http://schemas.openxmlformats.org/officeDocument/2006/relationships/customXml" Target="../ink/ink468.xml"/><Relationship Id="rId306" Type="http://schemas.openxmlformats.org/officeDocument/2006/relationships/customXml" Target="../ink/ink475.xml"/><Relationship Id="rId45" Type="http://schemas.openxmlformats.org/officeDocument/2006/relationships/image" Target="../media/image338.png"/><Relationship Id="rId87" Type="http://schemas.openxmlformats.org/officeDocument/2006/relationships/image" Target="../media/image358.png"/><Relationship Id="rId110" Type="http://schemas.openxmlformats.org/officeDocument/2006/relationships/customXml" Target="../ink/ink377.xml"/><Relationship Id="rId348" Type="http://schemas.openxmlformats.org/officeDocument/2006/relationships/customXml" Target="../ink/ink496.xml"/><Relationship Id="rId152" Type="http://schemas.openxmlformats.org/officeDocument/2006/relationships/customXml" Target="../ink/ink398.xml"/><Relationship Id="rId194" Type="http://schemas.openxmlformats.org/officeDocument/2006/relationships/customXml" Target="../ink/ink419.xml"/><Relationship Id="rId208" Type="http://schemas.openxmlformats.org/officeDocument/2006/relationships/customXml" Target="../ink/ink426.xml"/><Relationship Id="rId415" Type="http://schemas.openxmlformats.org/officeDocument/2006/relationships/image" Target="../media/image519.png"/><Relationship Id="rId261" Type="http://schemas.openxmlformats.org/officeDocument/2006/relationships/image" Target="../media/image442.png"/><Relationship Id="rId14" Type="http://schemas.openxmlformats.org/officeDocument/2006/relationships/customXml" Target="../ink/ink329.xml"/><Relationship Id="rId56" Type="http://schemas.openxmlformats.org/officeDocument/2006/relationships/customXml" Target="../ink/ink350.xml"/><Relationship Id="rId317" Type="http://schemas.openxmlformats.org/officeDocument/2006/relationships/image" Target="../media/image470.png"/><Relationship Id="rId359" Type="http://schemas.openxmlformats.org/officeDocument/2006/relationships/image" Target="../media/image491.png"/><Relationship Id="rId98" Type="http://schemas.openxmlformats.org/officeDocument/2006/relationships/customXml" Target="../ink/ink371.xml"/><Relationship Id="rId121" Type="http://schemas.openxmlformats.org/officeDocument/2006/relationships/image" Target="../media/image374.png"/><Relationship Id="rId163" Type="http://schemas.openxmlformats.org/officeDocument/2006/relationships/image" Target="../media/image394.png"/><Relationship Id="rId219" Type="http://schemas.openxmlformats.org/officeDocument/2006/relationships/image" Target="../media/image421.png"/><Relationship Id="rId370" Type="http://schemas.openxmlformats.org/officeDocument/2006/relationships/customXml" Target="../ink/ink507.xml"/><Relationship Id="rId426" Type="http://schemas.openxmlformats.org/officeDocument/2006/relationships/customXml" Target="../ink/ink535.xml"/><Relationship Id="rId230" Type="http://schemas.openxmlformats.org/officeDocument/2006/relationships/customXml" Target="../ink/ink437.xml"/><Relationship Id="rId25" Type="http://schemas.openxmlformats.org/officeDocument/2006/relationships/image" Target="../media/image328.png"/><Relationship Id="rId67" Type="http://schemas.openxmlformats.org/officeDocument/2006/relationships/image" Target="../media/image349.png"/><Relationship Id="rId272" Type="http://schemas.openxmlformats.org/officeDocument/2006/relationships/customXml" Target="../ink/ink458.xml"/><Relationship Id="rId328" Type="http://schemas.openxmlformats.org/officeDocument/2006/relationships/customXml" Target="../ink/ink486.xml"/><Relationship Id="rId132" Type="http://schemas.openxmlformats.org/officeDocument/2006/relationships/customXml" Target="../ink/ink388.xml"/><Relationship Id="rId174" Type="http://schemas.openxmlformats.org/officeDocument/2006/relationships/customXml" Target="../ink/ink409.xml"/><Relationship Id="rId381" Type="http://schemas.openxmlformats.org/officeDocument/2006/relationships/image" Target="../media/image502.png"/><Relationship Id="rId241" Type="http://schemas.openxmlformats.org/officeDocument/2006/relationships/image" Target="../media/image432.png"/><Relationship Id="rId437" Type="http://schemas.openxmlformats.org/officeDocument/2006/relationships/image" Target="../media/image530.png"/><Relationship Id="rId36" Type="http://schemas.openxmlformats.org/officeDocument/2006/relationships/customXml" Target="../ink/ink340.xml"/><Relationship Id="rId283" Type="http://schemas.openxmlformats.org/officeDocument/2006/relationships/image" Target="../media/image453.png"/><Relationship Id="rId339" Type="http://schemas.openxmlformats.org/officeDocument/2006/relationships/image" Target="../media/image481.png"/><Relationship Id="rId78" Type="http://schemas.openxmlformats.org/officeDocument/2006/relationships/customXml" Target="../ink/ink361.xml"/><Relationship Id="rId101" Type="http://schemas.openxmlformats.org/officeDocument/2006/relationships/image" Target="../media/image365.png"/><Relationship Id="rId143" Type="http://schemas.openxmlformats.org/officeDocument/2006/relationships/image" Target="../media/image384.png"/><Relationship Id="rId185" Type="http://schemas.openxmlformats.org/officeDocument/2006/relationships/image" Target="../media/image405.png"/><Relationship Id="rId350" Type="http://schemas.openxmlformats.org/officeDocument/2006/relationships/customXml" Target="../ink/ink497.xml"/><Relationship Id="rId406" Type="http://schemas.openxmlformats.org/officeDocument/2006/relationships/customXml" Target="../ink/ink525.xml"/><Relationship Id="rId9" Type="http://schemas.openxmlformats.org/officeDocument/2006/relationships/image" Target="../media/image320.png"/><Relationship Id="rId210" Type="http://schemas.openxmlformats.org/officeDocument/2006/relationships/customXml" Target="../ink/ink427.xml"/><Relationship Id="rId392" Type="http://schemas.openxmlformats.org/officeDocument/2006/relationships/customXml" Target="../ink/ink518.xml"/><Relationship Id="rId252" Type="http://schemas.openxmlformats.org/officeDocument/2006/relationships/customXml" Target="../ink/ink448.xml"/><Relationship Id="rId294" Type="http://schemas.openxmlformats.org/officeDocument/2006/relationships/customXml" Target="../ink/ink469.xml"/><Relationship Id="rId308" Type="http://schemas.openxmlformats.org/officeDocument/2006/relationships/customXml" Target="../ink/ink476.xml"/><Relationship Id="rId47" Type="http://schemas.openxmlformats.org/officeDocument/2006/relationships/image" Target="../media/image339.png"/><Relationship Id="rId89" Type="http://schemas.openxmlformats.org/officeDocument/2006/relationships/image" Target="../media/image359.png"/><Relationship Id="rId112" Type="http://schemas.openxmlformats.org/officeDocument/2006/relationships/customXml" Target="../ink/ink378.xml"/><Relationship Id="rId154" Type="http://schemas.openxmlformats.org/officeDocument/2006/relationships/customXml" Target="../ink/ink399.xml"/><Relationship Id="rId361" Type="http://schemas.openxmlformats.org/officeDocument/2006/relationships/image" Target="../media/image492.png"/><Relationship Id="rId196" Type="http://schemas.openxmlformats.org/officeDocument/2006/relationships/customXml" Target="../ink/ink420.xml"/><Relationship Id="rId417" Type="http://schemas.openxmlformats.org/officeDocument/2006/relationships/image" Target="../media/image520.png"/><Relationship Id="rId16" Type="http://schemas.openxmlformats.org/officeDocument/2006/relationships/customXml" Target="../ink/ink330.xml"/><Relationship Id="rId221" Type="http://schemas.openxmlformats.org/officeDocument/2006/relationships/image" Target="../media/image422.png"/><Relationship Id="rId263" Type="http://schemas.openxmlformats.org/officeDocument/2006/relationships/image" Target="../media/image443.png"/><Relationship Id="rId319" Type="http://schemas.openxmlformats.org/officeDocument/2006/relationships/image" Target="../media/image471.png"/><Relationship Id="rId58" Type="http://schemas.openxmlformats.org/officeDocument/2006/relationships/customXml" Target="../ink/ink351.xml"/><Relationship Id="rId123" Type="http://schemas.openxmlformats.org/officeDocument/2006/relationships/image" Target="../media/image375.png"/><Relationship Id="rId330" Type="http://schemas.openxmlformats.org/officeDocument/2006/relationships/customXml" Target="../ink/ink487.xml"/><Relationship Id="rId165" Type="http://schemas.openxmlformats.org/officeDocument/2006/relationships/image" Target="../media/image395.png"/><Relationship Id="rId372" Type="http://schemas.openxmlformats.org/officeDocument/2006/relationships/customXml" Target="../ink/ink508.xml"/><Relationship Id="rId428" Type="http://schemas.openxmlformats.org/officeDocument/2006/relationships/customXml" Target="../ink/ink536.xml"/><Relationship Id="rId232" Type="http://schemas.openxmlformats.org/officeDocument/2006/relationships/customXml" Target="../ink/ink438.xml"/><Relationship Id="rId274" Type="http://schemas.openxmlformats.org/officeDocument/2006/relationships/customXml" Target="../ink/ink459.xml"/><Relationship Id="rId27" Type="http://schemas.openxmlformats.org/officeDocument/2006/relationships/image" Target="../media/image329.png"/><Relationship Id="rId69" Type="http://schemas.openxmlformats.org/officeDocument/2006/relationships/image" Target="../media/image350.png"/><Relationship Id="rId134" Type="http://schemas.openxmlformats.org/officeDocument/2006/relationships/customXml" Target="../ink/ink389.xml"/><Relationship Id="rId80" Type="http://schemas.openxmlformats.org/officeDocument/2006/relationships/customXml" Target="../ink/ink362.xml"/><Relationship Id="rId176" Type="http://schemas.openxmlformats.org/officeDocument/2006/relationships/customXml" Target="../ink/ink410.xml"/><Relationship Id="rId341" Type="http://schemas.openxmlformats.org/officeDocument/2006/relationships/image" Target="../media/image482.png"/><Relationship Id="rId383" Type="http://schemas.openxmlformats.org/officeDocument/2006/relationships/image" Target="../media/image503.png"/><Relationship Id="rId439" Type="http://schemas.openxmlformats.org/officeDocument/2006/relationships/image" Target="../media/image531.png"/><Relationship Id="rId201" Type="http://schemas.openxmlformats.org/officeDocument/2006/relationships/image" Target="../media/image412.png"/><Relationship Id="rId243" Type="http://schemas.openxmlformats.org/officeDocument/2006/relationships/image" Target="../media/image433.png"/><Relationship Id="rId285" Type="http://schemas.openxmlformats.org/officeDocument/2006/relationships/image" Target="../media/image454.png"/><Relationship Id="rId38" Type="http://schemas.openxmlformats.org/officeDocument/2006/relationships/customXml" Target="../ink/ink341.xml"/><Relationship Id="rId103" Type="http://schemas.openxmlformats.org/officeDocument/2006/relationships/image" Target="../media/image366.png"/><Relationship Id="rId310" Type="http://schemas.openxmlformats.org/officeDocument/2006/relationships/customXml" Target="../ink/ink477.xml"/><Relationship Id="rId91" Type="http://schemas.openxmlformats.org/officeDocument/2006/relationships/image" Target="../media/image360.png"/><Relationship Id="rId145" Type="http://schemas.openxmlformats.org/officeDocument/2006/relationships/image" Target="../media/image385.png"/><Relationship Id="rId187" Type="http://schemas.openxmlformats.org/officeDocument/2006/relationships/image" Target="../media/image406.png"/><Relationship Id="rId352" Type="http://schemas.openxmlformats.org/officeDocument/2006/relationships/customXml" Target="../ink/ink498.xml"/><Relationship Id="rId394" Type="http://schemas.openxmlformats.org/officeDocument/2006/relationships/customXml" Target="../ink/ink519.xml"/><Relationship Id="rId408" Type="http://schemas.openxmlformats.org/officeDocument/2006/relationships/customXml" Target="../ink/ink526.xml"/><Relationship Id="rId212" Type="http://schemas.openxmlformats.org/officeDocument/2006/relationships/customXml" Target="../ink/ink428.xml"/><Relationship Id="rId254" Type="http://schemas.openxmlformats.org/officeDocument/2006/relationships/customXml" Target="../ink/ink449.xml"/><Relationship Id="rId49" Type="http://schemas.openxmlformats.org/officeDocument/2006/relationships/image" Target="../media/image340.png"/><Relationship Id="rId114" Type="http://schemas.openxmlformats.org/officeDocument/2006/relationships/customXml" Target="../ink/ink379.xml"/><Relationship Id="rId296" Type="http://schemas.openxmlformats.org/officeDocument/2006/relationships/customXml" Target="../ink/ink470.xml"/><Relationship Id="rId60" Type="http://schemas.openxmlformats.org/officeDocument/2006/relationships/customXml" Target="../ink/ink352.xml"/><Relationship Id="rId156" Type="http://schemas.openxmlformats.org/officeDocument/2006/relationships/customXml" Target="../ink/ink400.xml"/><Relationship Id="rId198" Type="http://schemas.openxmlformats.org/officeDocument/2006/relationships/customXml" Target="../ink/ink421.xml"/><Relationship Id="rId321" Type="http://schemas.openxmlformats.org/officeDocument/2006/relationships/image" Target="../media/image472.png"/><Relationship Id="rId363" Type="http://schemas.openxmlformats.org/officeDocument/2006/relationships/image" Target="../media/image493.png"/><Relationship Id="rId419" Type="http://schemas.openxmlformats.org/officeDocument/2006/relationships/image" Target="../media/image521.png"/><Relationship Id="rId223" Type="http://schemas.openxmlformats.org/officeDocument/2006/relationships/image" Target="../media/image423.png"/><Relationship Id="rId430" Type="http://schemas.openxmlformats.org/officeDocument/2006/relationships/customXml" Target="../ink/ink537.xml"/><Relationship Id="rId18" Type="http://schemas.openxmlformats.org/officeDocument/2006/relationships/customXml" Target="../ink/ink331.xml"/><Relationship Id="rId39" Type="http://schemas.openxmlformats.org/officeDocument/2006/relationships/image" Target="../media/image335.png"/><Relationship Id="rId265" Type="http://schemas.openxmlformats.org/officeDocument/2006/relationships/image" Target="../media/image444.png"/><Relationship Id="rId286" Type="http://schemas.openxmlformats.org/officeDocument/2006/relationships/customXml" Target="../ink/ink465.xml"/><Relationship Id="rId50" Type="http://schemas.openxmlformats.org/officeDocument/2006/relationships/customXml" Target="../ink/ink347.xml"/><Relationship Id="rId104" Type="http://schemas.openxmlformats.org/officeDocument/2006/relationships/customXml" Target="../ink/ink374.xml"/><Relationship Id="rId125" Type="http://schemas.openxmlformats.org/officeDocument/2006/relationships/image" Target="../media/image376.png"/><Relationship Id="rId146" Type="http://schemas.openxmlformats.org/officeDocument/2006/relationships/customXml" Target="../ink/ink395.xml"/><Relationship Id="rId167" Type="http://schemas.openxmlformats.org/officeDocument/2006/relationships/image" Target="../media/image396.png"/><Relationship Id="rId188" Type="http://schemas.openxmlformats.org/officeDocument/2006/relationships/customXml" Target="../ink/ink416.xml"/><Relationship Id="rId311" Type="http://schemas.openxmlformats.org/officeDocument/2006/relationships/image" Target="../media/image467.png"/><Relationship Id="rId332" Type="http://schemas.openxmlformats.org/officeDocument/2006/relationships/customXml" Target="../ink/ink488.xml"/><Relationship Id="rId353" Type="http://schemas.openxmlformats.org/officeDocument/2006/relationships/image" Target="../media/image488.png"/><Relationship Id="rId374" Type="http://schemas.openxmlformats.org/officeDocument/2006/relationships/customXml" Target="../ink/ink509.xml"/><Relationship Id="rId395" Type="http://schemas.openxmlformats.org/officeDocument/2006/relationships/image" Target="../media/image509.png"/><Relationship Id="rId409" Type="http://schemas.openxmlformats.org/officeDocument/2006/relationships/image" Target="../media/image516.png"/><Relationship Id="rId71" Type="http://schemas.openxmlformats.org/officeDocument/2006/relationships/image" Target="../media/image209.png"/><Relationship Id="rId92" Type="http://schemas.openxmlformats.org/officeDocument/2006/relationships/customXml" Target="../ink/ink368.xml"/><Relationship Id="rId213" Type="http://schemas.openxmlformats.org/officeDocument/2006/relationships/image" Target="../media/image418.png"/><Relationship Id="rId234" Type="http://schemas.openxmlformats.org/officeDocument/2006/relationships/customXml" Target="../ink/ink439.xml"/><Relationship Id="rId420" Type="http://schemas.openxmlformats.org/officeDocument/2006/relationships/customXml" Target="../ink/ink532.xml"/><Relationship Id="rId2" Type="http://schemas.openxmlformats.org/officeDocument/2006/relationships/customXml" Target="../ink/ink323.xml"/><Relationship Id="rId29" Type="http://schemas.openxmlformats.org/officeDocument/2006/relationships/image" Target="../media/image330.png"/><Relationship Id="rId255" Type="http://schemas.openxmlformats.org/officeDocument/2006/relationships/image" Target="../media/image439.png"/><Relationship Id="rId276" Type="http://schemas.openxmlformats.org/officeDocument/2006/relationships/customXml" Target="../ink/ink460.xml"/><Relationship Id="rId297" Type="http://schemas.openxmlformats.org/officeDocument/2006/relationships/image" Target="../media/image460.png"/><Relationship Id="rId441" Type="http://schemas.openxmlformats.org/officeDocument/2006/relationships/image" Target="../media/image532.png"/><Relationship Id="rId40" Type="http://schemas.openxmlformats.org/officeDocument/2006/relationships/customXml" Target="../ink/ink342.xml"/><Relationship Id="rId115" Type="http://schemas.openxmlformats.org/officeDocument/2006/relationships/image" Target="../media/image371.png"/><Relationship Id="rId136" Type="http://schemas.openxmlformats.org/officeDocument/2006/relationships/customXml" Target="../ink/ink390.xml"/><Relationship Id="rId157" Type="http://schemas.openxmlformats.org/officeDocument/2006/relationships/image" Target="../media/image391.png"/><Relationship Id="rId178" Type="http://schemas.openxmlformats.org/officeDocument/2006/relationships/customXml" Target="../ink/ink411.xml"/><Relationship Id="rId301" Type="http://schemas.openxmlformats.org/officeDocument/2006/relationships/image" Target="../media/image462.png"/><Relationship Id="rId322" Type="http://schemas.openxmlformats.org/officeDocument/2006/relationships/customXml" Target="../ink/ink483.xml"/><Relationship Id="rId343" Type="http://schemas.openxmlformats.org/officeDocument/2006/relationships/image" Target="../media/image483.png"/><Relationship Id="rId364" Type="http://schemas.openxmlformats.org/officeDocument/2006/relationships/customXml" Target="../ink/ink504.xml"/><Relationship Id="rId61" Type="http://schemas.openxmlformats.org/officeDocument/2006/relationships/image" Target="../media/image346.png"/><Relationship Id="rId82" Type="http://schemas.openxmlformats.org/officeDocument/2006/relationships/customXml" Target="../ink/ink363.xml"/><Relationship Id="rId199" Type="http://schemas.openxmlformats.org/officeDocument/2006/relationships/image" Target="../media/image411.png"/><Relationship Id="rId203" Type="http://schemas.openxmlformats.org/officeDocument/2006/relationships/image" Target="../media/image413.png"/><Relationship Id="rId385" Type="http://schemas.openxmlformats.org/officeDocument/2006/relationships/image" Target="../media/image504.png"/><Relationship Id="rId19" Type="http://schemas.openxmlformats.org/officeDocument/2006/relationships/image" Target="../media/image325.png"/><Relationship Id="rId224" Type="http://schemas.openxmlformats.org/officeDocument/2006/relationships/customXml" Target="../ink/ink434.xml"/><Relationship Id="rId245" Type="http://schemas.openxmlformats.org/officeDocument/2006/relationships/image" Target="../media/image434.png"/><Relationship Id="rId266" Type="http://schemas.openxmlformats.org/officeDocument/2006/relationships/customXml" Target="../ink/ink455.xml"/><Relationship Id="rId287" Type="http://schemas.openxmlformats.org/officeDocument/2006/relationships/image" Target="../media/image455.png"/><Relationship Id="rId410" Type="http://schemas.openxmlformats.org/officeDocument/2006/relationships/customXml" Target="../ink/ink527.xml"/><Relationship Id="rId431" Type="http://schemas.openxmlformats.org/officeDocument/2006/relationships/image" Target="../media/image527.png"/><Relationship Id="rId30" Type="http://schemas.openxmlformats.org/officeDocument/2006/relationships/customXml" Target="../ink/ink337.xml"/><Relationship Id="rId105" Type="http://schemas.openxmlformats.org/officeDocument/2006/relationships/image" Target="../media/image367.png"/><Relationship Id="rId126" Type="http://schemas.openxmlformats.org/officeDocument/2006/relationships/customXml" Target="../ink/ink385.xml"/><Relationship Id="rId147" Type="http://schemas.openxmlformats.org/officeDocument/2006/relationships/image" Target="../media/image386.png"/><Relationship Id="rId168" Type="http://schemas.openxmlformats.org/officeDocument/2006/relationships/customXml" Target="../ink/ink406.xml"/><Relationship Id="rId312" Type="http://schemas.openxmlformats.org/officeDocument/2006/relationships/customXml" Target="../ink/ink478.xml"/><Relationship Id="rId333" Type="http://schemas.openxmlformats.org/officeDocument/2006/relationships/image" Target="../media/image478.png"/><Relationship Id="rId354" Type="http://schemas.openxmlformats.org/officeDocument/2006/relationships/customXml" Target="../ink/ink499.xml"/><Relationship Id="rId51" Type="http://schemas.openxmlformats.org/officeDocument/2006/relationships/image" Target="../media/image341.png"/><Relationship Id="rId72" Type="http://schemas.openxmlformats.org/officeDocument/2006/relationships/customXml" Target="../ink/ink358.xml"/><Relationship Id="rId93" Type="http://schemas.openxmlformats.org/officeDocument/2006/relationships/image" Target="../media/image361.png"/><Relationship Id="rId189" Type="http://schemas.openxmlformats.org/officeDocument/2006/relationships/image" Target="../media/image210.png"/><Relationship Id="rId375" Type="http://schemas.openxmlformats.org/officeDocument/2006/relationships/image" Target="../media/image499.png"/><Relationship Id="rId396" Type="http://schemas.openxmlformats.org/officeDocument/2006/relationships/customXml" Target="../ink/ink520.xml"/><Relationship Id="rId3" Type="http://schemas.openxmlformats.org/officeDocument/2006/relationships/image" Target="../media/image317.png"/><Relationship Id="rId214" Type="http://schemas.openxmlformats.org/officeDocument/2006/relationships/customXml" Target="../ink/ink429.xml"/><Relationship Id="rId235" Type="http://schemas.openxmlformats.org/officeDocument/2006/relationships/image" Target="../media/image429.png"/><Relationship Id="rId256" Type="http://schemas.openxmlformats.org/officeDocument/2006/relationships/customXml" Target="../ink/ink450.xml"/><Relationship Id="rId277" Type="http://schemas.openxmlformats.org/officeDocument/2006/relationships/image" Target="../media/image450.png"/><Relationship Id="rId298" Type="http://schemas.openxmlformats.org/officeDocument/2006/relationships/customXml" Target="../ink/ink471.xml"/><Relationship Id="rId400" Type="http://schemas.openxmlformats.org/officeDocument/2006/relationships/customXml" Target="../ink/ink522.xml"/><Relationship Id="rId421" Type="http://schemas.openxmlformats.org/officeDocument/2006/relationships/image" Target="../media/image522.png"/><Relationship Id="rId442" Type="http://schemas.openxmlformats.org/officeDocument/2006/relationships/customXml" Target="../ink/ink543.xml"/><Relationship Id="rId116" Type="http://schemas.openxmlformats.org/officeDocument/2006/relationships/customXml" Target="../ink/ink380.xml"/><Relationship Id="rId137" Type="http://schemas.openxmlformats.org/officeDocument/2006/relationships/image" Target="../media/image382.png"/><Relationship Id="rId158" Type="http://schemas.openxmlformats.org/officeDocument/2006/relationships/customXml" Target="../ink/ink401.xml"/><Relationship Id="rId302" Type="http://schemas.openxmlformats.org/officeDocument/2006/relationships/customXml" Target="../ink/ink473.xml"/><Relationship Id="rId323" Type="http://schemas.openxmlformats.org/officeDocument/2006/relationships/image" Target="../media/image473.png"/><Relationship Id="rId344" Type="http://schemas.openxmlformats.org/officeDocument/2006/relationships/customXml" Target="../ink/ink494.xml"/><Relationship Id="rId20" Type="http://schemas.openxmlformats.org/officeDocument/2006/relationships/customXml" Target="../ink/ink332.xml"/><Relationship Id="rId41" Type="http://schemas.openxmlformats.org/officeDocument/2006/relationships/image" Target="../media/image336.png"/><Relationship Id="rId62" Type="http://schemas.openxmlformats.org/officeDocument/2006/relationships/customXml" Target="../ink/ink353.xml"/><Relationship Id="rId83" Type="http://schemas.openxmlformats.org/officeDocument/2006/relationships/image" Target="../media/image356.png"/><Relationship Id="rId179" Type="http://schemas.openxmlformats.org/officeDocument/2006/relationships/image" Target="../media/image402.png"/><Relationship Id="rId365" Type="http://schemas.openxmlformats.org/officeDocument/2006/relationships/image" Target="../media/image494.png"/><Relationship Id="rId386" Type="http://schemas.openxmlformats.org/officeDocument/2006/relationships/customXml" Target="../ink/ink515.xml"/><Relationship Id="rId190" Type="http://schemas.openxmlformats.org/officeDocument/2006/relationships/customXml" Target="../ink/ink417.xml"/><Relationship Id="rId204" Type="http://schemas.openxmlformats.org/officeDocument/2006/relationships/customXml" Target="../ink/ink424.xml"/><Relationship Id="rId225" Type="http://schemas.openxmlformats.org/officeDocument/2006/relationships/image" Target="../media/image424.png"/><Relationship Id="rId246" Type="http://schemas.openxmlformats.org/officeDocument/2006/relationships/customXml" Target="../ink/ink445.xml"/><Relationship Id="rId267" Type="http://schemas.openxmlformats.org/officeDocument/2006/relationships/image" Target="../media/image445.png"/><Relationship Id="rId288" Type="http://schemas.openxmlformats.org/officeDocument/2006/relationships/customXml" Target="../ink/ink466.xml"/><Relationship Id="rId411" Type="http://schemas.openxmlformats.org/officeDocument/2006/relationships/image" Target="../media/image517.png"/><Relationship Id="rId432" Type="http://schemas.openxmlformats.org/officeDocument/2006/relationships/customXml" Target="../ink/ink538.xml"/><Relationship Id="rId106" Type="http://schemas.openxmlformats.org/officeDocument/2006/relationships/customXml" Target="../ink/ink375.xml"/><Relationship Id="rId127" Type="http://schemas.openxmlformats.org/officeDocument/2006/relationships/image" Target="../media/image377.png"/><Relationship Id="rId313" Type="http://schemas.openxmlformats.org/officeDocument/2006/relationships/image" Target="../media/image468.png"/><Relationship Id="rId10" Type="http://schemas.openxmlformats.org/officeDocument/2006/relationships/customXml" Target="../ink/ink327.xml"/><Relationship Id="rId31" Type="http://schemas.openxmlformats.org/officeDocument/2006/relationships/image" Target="../media/image331.png"/><Relationship Id="rId52" Type="http://schemas.openxmlformats.org/officeDocument/2006/relationships/customXml" Target="../ink/ink348.xml"/><Relationship Id="rId73" Type="http://schemas.openxmlformats.org/officeDocument/2006/relationships/image" Target="../media/image351.png"/><Relationship Id="rId94" Type="http://schemas.openxmlformats.org/officeDocument/2006/relationships/customXml" Target="../ink/ink369.xml"/><Relationship Id="rId148" Type="http://schemas.openxmlformats.org/officeDocument/2006/relationships/customXml" Target="../ink/ink396.xml"/><Relationship Id="rId169" Type="http://schemas.openxmlformats.org/officeDocument/2006/relationships/image" Target="../media/image397.png"/><Relationship Id="rId334" Type="http://schemas.openxmlformats.org/officeDocument/2006/relationships/customXml" Target="../ink/ink489.xml"/><Relationship Id="rId355" Type="http://schemas.openxmlformats.org/officeDocument/2006/relationships/image" Target="../media/image489.png"/><Relationship Id="rId376" Type="http://schemas.openxmlformats.org/officeDocument/2006/relationships/customXml" Target="../ink/ink510.xml"/><Relationship Id="rId397" Type="http://schemas.openxmlformats.org/officeDocument/2006/relationships/image" Target="../media/image510.png"/><Relationship Id="rId4" Type="http://schemas.openxmlformats.org/officeDocument/2006/relationships/customXml" Target="../ink/ink324.xml"/><Relationship Id="rId180" Type="http://schemas.openxmlformats.org/officeDocument/2006/relationships/customXml" Target="../ink/ink412.xml"/><Relationship Id="rId215" Type="http://schemas.openxmlformats.org/officeDocument/2006/relationships/image" Target="../media/image419.png"/><Relationship Id="rId236" Type="http://schemas.openxmlformats.org/officeDocument/2006/relationships/customXml" Target="../ink/ink440.xml"/><Relationship Id="rId257" Type="http://schemas.openxmlformats.org/officeDocument/2006/relationships/image" Target="../media/image440.png"/><Relationship Id="rId278" Type="http://schemas.openxmlformats.org/officeDocument/2006/relationships/customXml" Target="../ink/ink461.xml"/><Relationship Id="rId401" Type="http://schemas.openxmlformats.org/officeDocument/2006/relationships/image" Target="../media/image512.png"/><Relationship Id="rId422" Type="http://schemas.openxmlformats.org/officeDocument/2006/relationships/customXml" Target="../ink/ink533.xml"/><Relationship Id="rId443" Type="http://schemas.openxmlformats.org/officeDocument/2006/relationships/image" Target="../media/image533.png"/><Relationship Id="rId303" Type="http://schemas.openxmlformats.org/officeDocument/2006/relationships/image" Target="../media/image463.png"/><Relationship Id="rId42" Type="http://schemas.openxmlformats.org/officeDocument/2006/relationships/customXml" Target="../ink/ink343.xml"/><Relationship Id="rId84" Type="http://schemas.openxmlformats.org/officeDocument/2006/relationships/customXml" Target="../ink/ink364.xml"/><Relationship Id="rId138" Type="http://schemas.openxmlformats.org/officeDocument/2006/relationships/customXml" Target="../ink/ink391.xml"/><Relationship Id="rId345" Type="http://schemas.openxmlformats.org/officeDocument/2006/relationships/image" Target="../media/image484.png"/><Relationship Id="rId387" Type="http://schemas.openxmlformats.org/officeDocument/2006/relationships/image" Target="../media/image505.png"/><Relationship Id="rId191" Type="http://schemas.openxmlformats.org/officeDocument/2006/relationships/image" Target="../media/image407.png"/><Relationship Id="rId205" Type="http://schemas.openxmlformats.org/officeDocument/2006/relationships/image" Target="../media/image414.png"/><Relationship Id="rId247" Type="http://schemas.openxmlformats.org/officeDocument/2006/relationships/image" Target="../media/image435.png"/><Relationship Id="rId412" Type="http://schemas.openxmlformats.org/officeDocument/2006/relationships/customXml" Target="../ink/ink528.xml"/><Relationship Id="rId107" Type="http://schemas.openxmlformats.org/officeDocument/2006/relationships/image" Target="../media/image368.png"/><Relationship Id="rId289" Type="http://schemas.openxmlformats.org/officeDocument/2006/relationships/image" Target="../media/image456.png"/><Relationship Id="rId11" Type="http://schemas.openxmlformats.org/officeDocument/2006/relationships/image" Target="../media/image321.png"/><Relationship Id="rId53" Type="http://schemas.openxmlformats.org/officeDocument/2006/relationships/image" Target="../media/image342.png"/><Relationship Id="rId149" Type="http://schemas.openxmlformats.org/officeDocument/2006/relationships/image" Target="../media/image387.png"/><Relationship Id="rId314" Type="http://schemas.openxmlformats.org/officeDocument/2006/relationships/customXml" Target="../ink/ink479.xml"/><Relationship Id="rId356" Type="http://schemas.openxmlformats.org/officeDocument/2006/relationships/customXml" Target="../ink/ink500.xml"/><Relationship Id="rId398" Type="http://schemas.openxmlformats.org/officeDocument/2006/relationships/customXml" Target="../ink/ink521.xml"/><Relationship Id="rId95" Type="http://schemas.openxmlformats.org/officeDocument/2006/relationships/image" Target="../media/image362.png"/><Relationship Id="rId160" Type="http://schemas.openxmlformats.org/officeDocument/2006/relationships/customXml" Target="../ink/ink402.xml"/><Relationship Id="rId216" Type="http://schemas.openxmlformats.org/officeDocument/2006/relationships/customXml" Target="../ink/ink430.xml"/><Relationship Id="rId423" Type="http://schemas.openxmlformats.org/officeDocument/2006/relationships/image" Target="../media/image523.png"/><Relationship Id="rId258" Type="http://schemas.openxmlformats.org/officeDocument/2006/relationships/customXml" Target="../ink/ink451.xml"/><Relationship Id="rId22" Type="http://schemas.openxmlformats.org/officeDocument/2006/relationships/customXml" Target="../ink/ink333.xml"/><Relationship Id="rId64" Type="http://schemas.openxmlformats.org/officeDocument/2006/relationships/customXml" Target="../ink/ink354.xml"/><Relationship Id="rId118" Type="http://schemas.openxmlformats.org/officeDocument/2006/relationships/customXml" Target="../ink/ink381.xml"/><Relationship Id="rId325" Type="http://schemas.openxmlformats.org/officeDocument/2006/relationships/image" Target="../media/image474.png"/><Relationship Id="rId367" Type="http://schemas.openxmlformats.org/officeDocument/2006/relationships/image" Target="../media/image495.png"/><Relationship Id="rId171" Type="http://schemas.openxmlformats.org/officeDocument/2006/relationships/image" Target="../media/image398.png"/><Relationship Id="rId227" Type="http://schemas.openxmlformats.org/officeDocument/2006/relationships/image" Target="../media/image425.png"/><Relationship Id="rId269" Type="http://schemas.openxmlformats.org/officeDocument/2006/relationships/image" Target="../media/image446.png"/><Relationship Id="rId434" Type="http://schemas.openxmlformats.org/officeDocument/2006/relationships/customXml" Target="../ink/ink539.xml"/><Relationship Id="rId33" Type="http://schemas.openxmlformats.org/officeDocument/2006/relationships/image" Target="../media/image332.png"/><Relationship Id="rId129" Type="http://schemas.openxmlformats.org/officeDocument/2006/relationships/image" Target="../media/image378.png"/><Relationship Id="rId280" Type="http://schemas.openxmlformats.org/officeDocument/2006/relationships/customXml" Target="../ink/ink462.xml"/><Relationship Id="rId336" Type="http://schemas.openxmlformats.org/officeDocument/2006/relationships/customXml" Target="../ink/ink490.xml"/><Relationship Id="rId75" Type="http://schemas.openxmlformats.org/officeDocument/2006/relationships/image" Target="../media/image352.png"/><Relationship Id="rId140" Type="http://schemas.openxmlformats.org/officeDocument/2006/relationships/customXml" Target="../ink/ink392.xml"/><Relationship Id="rId182" Type="http://schemas.openxmlformats.org/officeDocument/2006/relationships/customXml" Target="../ink/ink413.xml"/><Relationship Id="rId378" Type="http://schemas.openxmlformats.org/officeDocument/2006/relationships/customXml" Target="../ink/ink511.xml"/><Relationship Id="rId403" Type="http://schemas.openxmlformats.org/officeDocument/2006/relationships/image" Target="../media/image513.png"/><Relationship Id="rId6" Type="http://schemas.openxmlformats.org/officeDocument/2006/relationships/customXml" Target="../ink/ink325.xml"/><Relationship Id="rId238" Type="http://schemas.openxmlformats.org/officeDocument/2006/relationships/customXml" Target="../ink/ink441.xml"/><Relationship Id="rId445" Type="http://schemas.openxmlformats.org/officeDocument/2006/relationships/image" Target="../media/image534.png"/><Relationship Id="rId291" Type="http://schemas.openxmlformats.org/officeDocument/2006/relationships/image" Target="../media/image457.png"/><Relationship Id="rId305" Type="http://schemas.openxmlformats.org/officeDocument/2006/relationships/image" Target="../media/image464.png"/><Relationship Id="rId347" Type="http://schemas.openxmlformats.org/officeDocument/2006/relationships/image" Target="../media/image485.png"/><Relationship Id="rId44" Type="http://schemas.openxmlformats.org/officeDocument/2006/relationships/customXml" Target="../ink/ink344.xml"/><Relationship Id="rId86" Type="http://schemas.openxmlformats.org/officeDocument/2006/relationships/customXml" Target="../ink/ink365.xml"/><Relationship Id="rId151" Type="http://schemas.openxmlformats.org/officeDocument/2006/relationships/image" Target="../media/image388.png"/><Relationship Id="rId389" Type="http://schemas.openxmlformats.org/officeDocument/2006/relationships/image" Target="../media/image506.png"/><Relationship Id="rId193" Type="http://schemas.openxmlformats.org/officeDocument/2006/relationships/image" Target="../media/image408.png"/><Relationship Id="rId207" Type="http://schemas.openxmlformats.org/officeDocument/2006/relationships/image" Target="../media/image415.png"/><Relationship Id="rId249" Type="http://schemas.openxmlformats.org/officeDocument/2006/relationships/image" Target="../media/image436.png"/><Relationship Id="rId414" Type="http://schemas.openxmlformats.org/officeDocument/2006/relationships/customXml" Target="../ink/ink529.xml"/><Relationship Id="rId13" Type="http://schemas.openxmlformats.org/officeDocument/2006/relationships/image" Target="../media/image322.png"/><Relationship Id="rId109" Type="http://schemas.openxmlformats.org/officeDocument/2006/relationships/image" Target="../media/image369.png"/><Relationship Id="rId260" Type="http://schemas.openxmlformats.org/officeDocument/2006/relationships/customXml" Target="../ink/ink452.xml"/><Relationship Id="rId316" Type="http://schemas.openxmlformats.org/officeDocument/2006/relationships/customXml" Target="../ink/ink480.xml"/><Relationship Id="rId55" Type="http://schemas.openxmlformats.org/officeDocument/2006/relationships/image" Target="../media/image343.png"/><Relationship Id="rId97" Type="http://schemas.openxmlformats.org/officeDocument/2006/relationships/image" Target="../media/image363.png"/><Relationship Id="rId120" Type="http://schemas.openxmlformats.org/officeDocument/2006/relationships/customXml" Target="../ink/ink382.xml"/><Relationship Id="rId358" Type="http://schemas.openxmlformats.org/officeDocument/2006/relationships/customXml" Target="../ink/ink501.xml"/><Relationship Id="rId162" Type="http://schemas.openxmlformats.org/officeDocument/2006/relationships/customXml" Target="../ink/ink403.xml"/><Relationship Id="rId218" Type="http://schemas.openxmlformats.org/officeDocument/2006/relationships/customXml" Target="../ink/ink431.xml"/><Relationship Id="rId425" Type="http://schemas.openxmlformats.org/officeDocument/2006/relationships/image" Target="../media/image524.png"/><Relationship Id="rId271" Type="http://schemas.openxmlformats.org/officeDocument/2006/relationships/image" Target="../media/image447.png"/><Relationship Id="rId24" Type="http://schemas.openxmlformats.org/officeDocument/2006/relationships/customXml" Target="../ink/ink334.xml"/><Relationship Id="rId66" Type="http://schemas.openxmlformats.org/officeDocument/2006/relationships/customXml" Target="../ink/ink355.xml"/><Relationship Id="rId131" Type="http://schemas.openxmlformats.org/officeDocument/2006/relationships/image" Target="../media/image379.png"/><Relationship Id="rId327" Type="http://schemas.openxmlformats.org/officeDocument/2006/relationships/image" Target="../media/image475.png"/><Relationship Id="rId369" Type="http://schemas.openxmlformats.org/officeDocument/2006/relationships/image" Target="../media/image496.png"/><Relationship Id="rId173" Type="http://schemas.openxmlformats.org/officeDocument/2006/relationships/image" Target="../media/image399.png"/><Relationship Id="rId229" Type="http://schemas.openxmlformats.org/officeDocument/2006/relationships/image" Target="../media/image426.png"/><Relationship Id="rId380" Type="http://schemas.openxmlformats.org/officeDocument/2006/relationships/customXml" Target="../ink/ink512.xml"/><Relationship Id="rId436" Type="http://schemas.openxmlformats.org/officeDocument/2006/relationships/customXml" Target="../ink/ink540.xml"/><Relationship Id="rId240" Type="http://schemas.openxmlformats.org/officeDocument/2006/relationships/customXml" Target="../ink/ink442.xml"/><Relationship Id="rId35" Type="http://schemas.openxmlformats.org/officeDocument/2006/relationships/image" Target="../media/image333.png"/><Relationship Id="rId77" Type="http://schemas.openxmlformats.org/officeDocument/2006/relationships/image" Target="../media/image353.png"/><Relationship Id="rId100" Type="http://schemas.openxmlformats.org/officeDocument/2006/relationships/customXml" Target="../ink/ink372.xml"/><Relationship Id="rId282" Type="http://schemas.openxmlformats.org/officeDocument/2006/relationships/customXml" Target="../ink/ink463.xml"/><Relationship Id="rId338" Type="http://schemas.openxmlformats.org/officeDocument/2006/relationships/customXml" Target="../ink/ink491.xml"/><Relationship Id="rId8" Type="http://schemas.openxmlformats.org/officeDocument/2006/relationships/customXml" Target="../ink/ink326.xml"/><Relationship Id="rId142" Type="http://schemas.openxmlformats.org/officeDocument/2006/relationships/customXml" Target="../ink/ink393.xml"/><Relationship Id="rId184" Type="http://schemas.openxmlformats.org/officeDocument/2006/relationships/customXml" Target="../ink/ink414.xml"/><Relationship Id="rId391" Type="http://schemas.openxmlformats.org/officeDocument/2006/relationships/image" Target="../media/image507.png"/><Relationship Id="rId405" Type="http://schemas.openxmlformats.org/officeDocument/2006/relationships/image" Target="../media/image514.png"/><Relationship Id="rId447" Type="http://schemas.openxmlformats.org/officeDocument/2006/relationships/image" Target="../media/image535.png"/><Relationship Id="rId251" Type="http://schemas.openxmlformats.org/officeDocument/2006/relationships/image" Target="../media/image437.png"/><Relationship Id="rId46" Type="http://schemas.openxmlformats.org/officeDocument/2006/relationships/customXml" Target="../ink/ink345.xml"/><Relationship Id="rId293" Type="http://schemas.openxmlformats.org/officeDocument/2006/relationships/image" Target="../media/image458.png"/><Relationship Id="rId307" Type="http://schemas.openxmlformats.org/officeDocument/2006/relationships/image" Target="../media/image465.png"/><Relationship Id="rId349" Type="http://schemas.openxmlformats.org/officeDocument/2006/relationships/image" Target="../media/image486.png"/><Relationship Id="rId88" Type="http://schemas.openxmlformats.org/officeDocument/2006/relationships/customXml" Target="../ink/ink366.xml"/><Relationship Id="rId111" Type="http://schemas.openxmlformats.org/officeDocument/2006/relationships/image" Target="../media/image313.png"/><Relationship Id="rId153" Type="http://schemas.openxmlformats.org/officeDocument/2006/relationships/image" Target="../media/image389.png"/><Relationship Id="rId195" Type="http://schemas.openxmlformats.org/officeDocument/2006/relationships/image" Target="../media/image409.png"/><Relationship Id="rId209" Type="http://schemas.openxmlformats.org/officeDocument/2006/relationships/image" Target="../media/image416.png"/><Relationship Id="rId360" Type="http://schemas.openxmlformats.org/officeDocument/2006/relationships/customXml" Target="../ink/ink502.xml"/><Relationship Id="rId416" Type="http://schemas.openxmlformats.org/officeDocument/2006/relationships/customXml" Target="../ink/ink530.xml"/><Relationship Id="rId220" Type="http://schemas.openxmlformats.org/officeDocument/2006/relationships/customXml" Target="../ink/ink432.xml"/><Relationship Id="rId15" Type="http://schemas.openxmlformats.org/officeDocument/2006/relationships/image" Target="../media/image323.png"/><Relationship Id="rId57" Type="http://schemas.openxmlformats.org/officeDocument/2006/relationships/image" Target="../media/image344.png"/><Relationship Id="rId262" Type="http://schemas.openxmlformats.org/officeDocument/2006/relationships/customXml" Target="../ink/ink453.xml"/><Relationship Id="rId318" Type="http://schemas.openxmlformats.org/officeDocument/2006/relationships/customXml" Target="../ink/ink481.xml"/><Relationship Id="rId99" Type="http://schemas.openxmlformats.org/officeDocument/2006/relationships/image" Target="../media/image364.png"/><Relationship Id="rId122" Type="http://schemas.openxmlformats.org/officeDocument/2006/relationships/customXml" Target="../ink/ink383.xml"/><Relationship Id="rId164" Type="http://schemas.openxmlformats.org/officeDocument/2006/relationships/customXml" Target="../ink/ink404.xml"/><Relationship Id="rId371" Type="http://schemas.openxmlformats.org/officeDocument/2006/relationships/image" Target="../media/image497.png"/><Relationship Id="rId427" Type="http://schemas.openxmlformats.org/officeDocument/2006/relationships/image" Target="../media/image525.png"/><Relationship Id="rId26" Type="http://schemas.openxmlformats.org/officeDocument/2006/relationships/customXml" Target="../ink/ink335.xml"/><Relationship Id="rId231" Type="http://schemas.openxmlformats.org/officeDocument/2006/relationships/image" Target="../media/image427.png"/><Relationship Id="rId273" Type="http://schemas.openxmlformats.org/officeDocument/2006/relationships/image" Target="../media/image448.png"/><Relationship Id="rId329" Type="http://schemas.openxmlformats.org/officeDocument/2006/relationships/image" Target="../media/image476.png"/><Relationship Id="rId68" Type="http://schemas.openxmlformats.org/officeDocument/2006/relationships/customXml" Target="../ink/ink356.xml"/><Relationship Id="rId133" Type="http://schemas.openxmlformats.org/officeDocument/2006/relationships/image" Target="../media/image380.png"/><Relationship Id="rId175" Type="http://schemas.openxmlformats.org/officeDocument/2006/relationships/image" Target="../media/image400.png"/><Relationship Id="rId340" Type="http://schemas.openxmlformats.org/officeDocument/2006/relationships/customXml" Target="../ink/ink492.xml"/><Relationship Id="rId200" Type="http://schemas.openxmlformats.org/officeDocument/2006/relationships/customXml" Target="../ink/ink422.xml"/><Relationship Id="rId382" Type="http://schemas.openxmlformats.org/officeDocument/2006/relationships/customXml" Target="../ink/ink513.xml"/><Relationship Id="rId438" Type="http://schemas.openxmlformats.org/officeDocument/2006/relationships/customXml" Target="../ink/ink541.xml"/><Relationship Id="rId242" Type="http://schemas.openxmlformats.org/officeDocument/2006/relationships/customXml" Target="../ink/ink443.xml"/><Relationship Id="rId284" Type="http://schemas.openxmlformats.org/officeDocument/2006/relationships/customXml" Target="../ink/ink464.xml"/><Relationship Id="rId37" Type="http://schemas.openxmlformats.org/officeDocument/2006/relationships/image" Target="../media/image334.png"/><Relationship Id="rId79" Type="http://schemas.openxmlformats.org/officeDocument/2006/relationships/image" Target="../media/image354.png"/><Relationship Id="rId102" Type="http://schemas.openxmlformats.org/officeDocument/2006/relationships/customXml" Target="../ink/ink373.xml"/><Relationship Id="rId144" Type="http://schemas.openxmlformats.org/officeDocument/2006/relationships/customXml" Target="../ink/ink394.xml"/><Relationship Id="rId90" Type="http://schemas.openxmlformats.org/officeDocument/2006/relationships/customXml" Target="../ink/ink367.xml"/><Relationship Id="rId186" Type="http://schemas.openxmlformats.org/officeDocument/2006/relationships/customXml" Target="../ink/ink415.xml"/><Relationship Id="rId351" Type="http://schemas.openxmlformats.org/officeDocument/2006/relationships/image" Target="../media/image487.png"/><Relationship Id="rId393" Type="http://schemas.openxmlformats.org/officeDocument/2006/relationships/image" Target="../media/image508.png"/><Relationship Id="rId407" Type="http://schemas.openxmlformats.org/officeDocument/2006/relationships/image" Target="../media/image515.png"/><Relationship Id="rId211" Type="http://schemas.openxmlformats.org/officeDocument/2006/relationships/image" Target="../media/image417.png"/><Relationship Id="rId253" Type="http://schemas.openxmlformats.org/officeDocument/2006/relationships/image" Target="../media/image438.png"/><Relationship Id="rId295" Type="http://schemas.openxmlformats.org/officeDocument/2006/relationships/image" Target="../media/image459.png"/><Relationship Id="rId309" Type="http://schemas.openxmlformats.org/officeDocument/2006/relationships/image" Target="../media/image466.png"/><Relationship Id="rId48" Type="http://schemas.openxmlformats.org/officeDocument/2006/relationships/customXml" Target="../ink/ink346.xml"/><Relationship Id="rId113" Type="http://schemas.openxmlformats.org/officeDocument/2006/relationships/image" Target="../media/image370.png"/><Relationship Id="rId320" Type="http://schemas.openxmlformats.org/officeDocument/2006/relationships/customXml" Target="../ink/ink482.xml"/><Relationship Id="rId155" Type="http://schemas.openxmlformats.org/officeDocument/2006/relationships/image" Target="../media/image390.png"/><Relationship Id="rId197" Type="http://schemas.openxmlformats.org/officeDocument/2006/relationships/image" Target="../media/image410.png"/><Relationship Id="rId362" Type="http://schemas.openxmlformats.org/officeDocument/2006/relationships/customXml" Target="../ink/ink503.xml"/><Relationship Id="rId418" Type="http://schemas.openxmlformats.org/officeDocument/2006/relationships/customXml" Target="../ink/ink531.xml"/><Relationship Id="rId222" Type="http://schemas.openxmlformats.org/officeDocument/2006/relationships/customXml" Target="../ink/ink433.xml"/><Relationship Id="rId264" Type="http://schemas.openxmlformats.org/officeDocument/2006/relationships/customXml" Target="../ink/ink454.xml"/><Relationship Id="rId17" Type="http://schemas.openxmlformats.org/officeDocument/2006/relationships/image" Target="../media/image324.png"/><Relationship Id="rId59" Type="http://schemas.openxmlformats.org/officeDocument/2006/relationships/image" Target="../media/image345.png"/><Relationship Id="rId124" Type="http://schemas.openxmlformats.org/officeDocument/2006/relationships/customXml" Target="../ink/ink384.xml"/><Relationship Id="rId70" Type="http://schemas.openxmlformats.org/officeDocument/2006/relationships/customXml" Target="../ink/ink357.xml"/><Relationship Id="rId166" Type="http://schemas.openxmlformats.org/officeDocument/2006/relationships/customXml" Target="../ink/ink405.xml"/><Relationship Id="rId331" Type="http://schemas.openxmlformats.org/officeDocument/2006/relationships/image" Target="../media/image477.png"/><Relationship Id="rId373" Type="http://schemas.openxmlformats.org/officeDocument/2006/relationships/image" Target="../media/image498.png"/><Relationship Id="rId429" Type="http://schemas.openxmlformats.org/officeDocument/2006/relationships/image" Target="../media/image526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428.png"/><Relationship Id="rId440" Type="http://schemas.openxmlformats.org/officeDocument/2006/relationships/customXml" Target="../ink/ink542.xml"/><Relationship Id="rId28" Type="http://schemas.openxmlformats.org/officeDocument/2006/relationships/customXml" Target="../ink/ink336.xml"/><Relationship Id="rId275" Type="http://schemas.openxmlformats.org/officeDocument/2006/relationships/image" Target="../media/image449.png"/><Relationship Id="rId300" Type="http://schemas.openxmlformats.org/officeDocument/2006/relationships/customXml" Target="../ink/ink472.xml"/><Relationship Id="rId81" Type="http://schemas.openxmlformats.org/officeDocument/2006/relationships/image" Target="../media/image355.png"/><Relationship Id="rId135" Type="http://schemas.openxmlformats.org/officeDocument/2006/relationships/image" Target="../media/image381.png"/><Relationship Id="rId177" Type="http://schemas.openxmlformats.org/officeDocument/2006/relationships/image" Target="../media/image401.png"/><Relationship Id="rId342" Type="http://schemas.openxmlformats.org/officeDocument/2006/relationships/customXml" Target="../ink/ink493.xml"/><Relationship Id="rId384" Type="http://schemas.openxmlformats.org/officeDocument/2006/relationships/customXml" Target="../ink/ink514.xml"/><Relationship Id="rId202" Type="http://schemas.openxmlformats.org/officeDocument/2006/relationships/customXml" Target="../ink/ink423.xml"/><Relationship Id="rId244" Type="http://schemas.openxmlformats.org/officeDocument/2006/relationships/customXml" Target="../ink/ink44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3.xml"/><Relationship Id="rId21" Type="http://schemas.openxmlformats.org/officeDocument/2006/relationships/customXml" Target="../ink/ink555.xml"/><Relationship Id="rId324" Type="http://schemas.openxmlformats.org/officeDocument/2006/relationships/customXml" Target="../ink/ink708.xml"/><Relationship Id="rId531" Type="http://schemas.openxmlformats.org/officeDocument/2006/relationships/image" Target="../media/image796.png"/><Relationship Id="rId170" Type="http://schemas.openxmlformats.org/officeDocument/2006/relationships/customXml" Target="../ink/ink630.xml"/><Relationship Id="rId268" Type="http://schemas.openxmlformats.org/officeDocument/2006/relationships/customXml" Target="../ink/ink679.xml"/><Relationship Id="rId475" Type="http://schemas.openxmlformats.org/officeDocument/2006/relationships/image" Target="../media/image768.png"/><Relationship Id="rId32" Type="http://schemas.openxmlformats.org/officeDocument/2006/relationships/image" Target="../media/image550.png"/><Relationship Id="rId128" Type="http://schemas.openxmlformats.org/officeDocument/2006/relationships/customXml" Target="../ink/ink609.xml"/><Relationship Id="rId335" Type="http://schemas.openxmlformats.org/officeDocument/2006/relationships/image" Target="../media/image698.png"/><Relationship Id="rId542" Type="http://schemas.openxmlformats.org/officeDocument/2006/relationships/customXml" Target="../ink/ink817.xml"/><Relationship Id="rId181" Type="http://schemas.openxmlformats.org/officeDocument/2006/relationships/image" Target="../media/image622.png"/><Relationship Id="rId402" Type="http://schemas.openxmlformats.org/officeDocument/2006/relationships/customXml" Target="../ink/ink747.xml"/><Relationship Id="rId279" Type="http://schemas.openxmlformats.org/officeDocument/2006/relationships/image" Target="../media/image671.png"/><Relationship Id="rId486" Type="http://schemas.openxmlformats.org/officeDocument/2006/relationships/customXml" Target="../ink/ink789.xml"/><Relationship Id="rId43" Type="http://schemas.openxmlformats.org/officeDocument/2006/relationships/customXml" Target="../ink/ink566.xml"/><Relationship Id="rId139" Type="http://schemas.openxmlformats.org/officeDocument/2006/relationships/image" Target="../media/image601.png"/><Relationship Id="rId346" Type="http://schemas.openxmlformats.org/officeDocument/2006/relationships/customXml" Target="../ink/ink719.xml"/><Relationship Id="rId553" Type="http://schemas.openxmlformats.org/officeDocument/2006/relationships/image" Target="../media/image807.png"/><Relationship Id="rId192" Type="http://schemas.openxmlformats.org/officeDocument/2006/relationships/customXml" Target="../ink/ink641.xml"/><Relationship Id="rId206" Type="http://schemas.openxmlformats.org/officeDocument/2006/relationships/customXml" Target="../ink/ink648.xml"/><Relationship Id="rId413" Type="http://schemas.openxmlformats.org/officeDocument/2006/relationships/image" Target="../media/image737.png"/><Relationship Id="rId497" Type="http://schemas.openxmlformats.org/officeDocument/2006/relationships/image" Target="../media/image779.png"/><Relationship Id="rId620" Type="http://schemas.openxmlformats.org/officeDocument/2006/relationships/customXml" Target="../ink/ink856.xml"/><Relationship Id="rId357" Type="http://schemas.openxmlformats.org/officeDocument/2006/relationships/image" Target="../media/image709.png"/><Relationship Id="rId54" Type="http://schemas.openxmlformats.org/officeDocument/2006/relationships/image" Target="../media/image561.png"/><Relationship Id="rId217" Type="http://schemas.openxmlformats.org/officeDocument/2006/relationships/image" Target="../media/image640.png"/><Relationship Id="rId564" Type="http://schemas.openxmlformats.org/officeDocument/2006/relationships/customXml" Target="../ink/ink828.xml"/><Relationship Id="rId424" Type="http://schemas.openxmlformats.org/officeDocument/2006/relationships/customXml" Target="../ink/ink758.xml"/><Relationship Id="rId270" Type="http://schemas.openxmlformats.org/officeDocument/2006/relationships/customXml" Target="../ink/ink680.xml"/><Relationship Id="rId65" Type="http://schemas.openxmlformats.org/officeDocument/2006/relationships/customXml" Target="../ink/ink577.xml"/><Relationship Id="rId130" Type="http://schemas.openxmlformats.org/officeDocument/2006/relationships/customXml" Target="../ink/ink610.xml"/><Relationship Id="rId368" Type="http://schemas.openxmlformats.org/officeDocument/2006/relationships/customXml" Target="../ink/ink730.xml"/><Relationship Id="rId575" Type="http://schemas.openxmlformats.org/officeDocument/2006/relationships/image" Target="../media/image818.png"/><Relationship Id="rId228" Type="http://schemas.openxmlformats.org/officeDocument/2006/relationships/customXml" Target="../ink/ink659.xml"/><Relationship Id="rId435" Type="http://schemas.openxmlformats.org/officeDocument/2006/relationships/image" Target="../media/image748.png"/><Relationship Id="rId281" Type="http://schemas.openxmlformats.org/officeDocument/2006/relationships/image" Target="../media/image672.png"/><Relationship Id="rId502" Type="http://schemas.openxmlformats.org/officeDocument/2006/relationships/customXml" Target="../ink/ink797.xml"/><Relationship Id="rId76" Type="http://schemas.openxmlformats.org/officeDocument/2006/relationships/image" Target="../media/image572.png"/><Relationship Id="rId141" Type="http://schemas.openxmlformats.org/officeDocument/2006/relationships/image" Target="../media/image602.png"/><Relationship Id="rId379" Type="http://schemas.openxmlformats.org/officeDocument/2006/relationships/image" Target="../media/image720.png"/><Relationship Id="rId586" Type="http://schemas.openxmlformats.org/officeDocument/2006/relationships/customXml" Target="../ink/ink839.xml"/><Relationship Id="rId7" Type="http://schemas.openxmlformats.org/officeDocument/2006/relationships/customXml" Target="../ink/ink548.xml"/><Relationship Id="rId239" Type="http://schemas.openxmlformats.org/officeDocument/2006/relationships/image" Target="../media/image651.png"/><Relationship Id="rId446" Type="http://schemas.openxmlformats.org/officeDocument/2006/relationships/customXml" Target="../ink/ink769.xml"/><Relationship Id="rId292" Type="http://schemas.openxmlformats.org/officeDocument/2006/relationships/customXml" Target="../ink/ink691.xml"/><Relationship Id="rId306" Type="http://schemas.openxmlformats.org/officeDocument/2006/relationships/customXml" Target="../ink/ink699.xml"/><Relationship Id="rId87" Type="http://schemas.openxmlformats.org/officeDocument/2006/relationships/customXml" Target="../ink/ink588.xml"/><Relationship Id="rId513" Type="http://schemas.openxmlformats.org/officeDocument/2006/relationships/image" Target="../media/image787.png"/><Relationship Id="rId597" Type="http://schemas.openxmlformats.org/officeDocument/2006/relationships/image" Target="../media/image829.png"/><Relationship Id="rId152" Type="http://schemas.openxmlformats.org/officeDocument/2006/relationships/customXml" Target="../ink/ink621.xml"/><Relationship Id="rId457" Type="http://schemas.openxmlformats.org/officeDocument/2006/relationships/image" Target="../media/image759.png"/><Relationship Id="rId14" Type="http://schemas.openxmlformats.org/officeDocument/2006/relationships/image" Target="../media/image541.png"/><Relationship Id="rId317" Type="http://schemas.openxmlformats.org/officeDocument/2006/relationships/image" Target="../media/image689.png"/><Relationship Id="rId524" Type="http://schemas.openxmlformats.org/officeDocument/2006/relationships/customXml" Target="../ink/ink808.xml"/><Relationship Id="rId98" Type="http://schemas.openxmlformats.org/officeDocument/2006/relationships/image" Target="../media/image583.png"/><Relationship Id="rId163" Type="http://schemas.openxmlformats.org/officeDocument/2006/relationships/image" Target="../media/image613.png"/><Relationship Id="rId370" Type="http://schemas.openxmlformats.org/officeDocument/2006/relationships/customXml" Target="../ink/ink731.xml"/><Relationship Id="rId230" Type="http://schemas.openxmlformats.org/officeDocument/2006/relationships/customXml" Target="../ink/ink660.xml"/><Relationship Id="rId468" Type="http://schemas.openxmlformats.org/officeDocument/2006/relationships/customXml" Target="../ink/ink780.xml"/><Relationship Id="rId25" Type="http://schemas.openxmlformats.org/officeDocument/2006/relationships/customXml" Target="../ink/ink557.xml"/><Relationship Id="rId328" Type="http://schemas.openxmlformats.org/officeDocument/2006/relationships/customXml" Target="../ink/ink710.xml"/><Relationship Id="rId535" Type="http://schemas.openxmlformats.org/officeDocument/2006/relationships/image" Target="../media/image798.png"/><Relationship Id="rId174" Type="http://schemas.openxmlformats.org/officeDocument/2006/relationships/customXml" Target="../ink/ink632.xml"/><Relationship Id="rId381" Type="http://schemas.openxmlformats.org/officeDocument/2006/relationships/image" Target="../media/image721.png"/><Relationship Id="rId602" Type="http://schemas.openxmlformats.org/officeDocument/2006/relationships/customXml" Target="../ink/ink847.xml"/><Relationship Id="rId241" Type="http://schemas.openxmlformats.org/officeDocument/2006/relationships/image" Target="../media/image652.png"/><Relationship Id="rId437" Type="http://schemas.openxmlformats.org/officeDocument/2006/relationships/image" Target="../media/image749.png"/><Relationship Id="rId479" Type="http://schemas.openxmlformats.org/officeDocument/2006/relationships/image" Target="../media/image770.png"/><Relationship Id="rId36" Type="http://schemas.openxmlformats.org/officeDocument/2006/relationships/image" Target="../media/image552.png"/><Relationship Id="rId283" Type="http://schemas.openxmlformats.org/officeDocument/2006/relationships/image" Target="../media/image673.png"/><Relationship Id="rId339" Type="http://schemas.openxmlformats.org/officeDocument/2006/relationships/image" Target="../media/image700.png"/><Relationship Id="rId490" Type="http://schemas.openxmlformats.org/officeDocument/2006/relationships/customXml" Target="../ink/ink791.xml"/><Relationship Id="rId504" Type="http://schemas.openxmlformats.org/officeDocument/2006/relationships/customXml" Target="../ink/ink798.xml"/><Relationship Id="rId546" Type="http://schemas.openxmlformats.org/officeDocument/2006/relationships/customXml" Target="../ink/ink819.xml"/><Relationship Id="rId78" Type="http://schemas.openxmlformats.org/officeDocument/2006/relationships/image" Target="../media/image573.png"/><Relationship Id="rId101" Type="http://schemas.openxmlformats.org/officeDocument/2006/relationships/customXml" Target="../ink/ink595.xml"/><Relationship Id="rId143" Type="http://schemas.openxmlformats.org/officeDocument/2006/relationships/image" Target="../media/image603.png"/><Relationship Id="rId185" Type="http://schemas.openxmlformats.org/officeDocument/2006/relationships/image" Target="../media/image624.png"/><Relationship Id="rId350" Type="http://schemas.openxmlformats.org/officeDocument/2006/relationships/customXml" Target="../ink/ink721.xml"/><Relationship Id="rId406" Type="http://schemas.openxmlformats.org/officeDocument/2006/relationships/customXml" Target="../ink/ink749.xml"/><Relationship Id="rId588" Type="http://schemas.openxmlformats.org/officeDocument/2006/relationships/customXml" Target="../ink/ink840.xml"/><Relationship Id="rId9" Type="http://schemas.openxmlformats.org/officeDocument/2006/relationships/customXml" Target="../ink/ink549.xml"/><Relationship Id="rId210" Type="http://schemas.openxmlformats.org/officeDocument/2006/relationships/customXml" Target="../ink/ink650.xml"/><Relationship Id="rId392" Type="http://schemas.openxmlformats.org/officeDocument/2006/relationships/customXml" Target="../ink/ink742.xml"/><Relationship Id="rId448" Type="http://schemas.openxmlformats.org/officeDocument/2006/relationships/customXml" Target="../ink/ink770.xml"/><Relationship Id="rId613" Type="http://schemas.openxmlformats.org/officeDocument/2006/relationships/image" Target="../media/image837.png"/><Relationship Id="rId252" Type="http://schemas.openxmlformats.org/officeDocument/2006/relationships/customXml" Target="../ink/ink671.xml"/><Relationship Id="rId294" Type="http://schemas.openxmlformats.org/officeDocument/2006/relationships/customXml" Target="../ink/ink693.xml"/><Relationship Id="rId308" Type="http://schemas.openxmlformats.org/officeDocument/2006/relationships/customXml" Target="../ink/ink700.xml"/><Relationship Id="rId515" Type="http://schemas.openxmlformats.org/officeDocument/2006/relationships/image" Target="../media/image788.png"/><Relationship Id="rId47" Type="http://schemas.openxmlformats.org/officeDocument/2006/relationships/customXml" Target="../ink/ink568.xml"/><Relationship Id="rId89" Type="http://schemas.openxmlformats.org/officeDocument/2006/relationships/customXml" Target="../ink/ink589.xml"/><Relationship Id="rId112" Type="http://schemas.openxmlformats.org/officeDocument/2006/relationships/image" Target="../media/image210.png"/><Relationship Id="rId154" Type="http://schemas.openxmlformats.org/officeDocument/2006/relationships/customXml" Target="../ink/ink622.xml"/><Relationship Id="rId361" Type="http://schemas.openxmlformats.org/officeDocument/2006/relationships/image" Target="../media/image711.png"/><Relationship Id="rId557" Type="http://schemas.openxmlformats.org/officeDocument/2006/relationships/image" Target="../media/image809.png"/><Relationship Id="rId599" Type="http://schemas.openxmlformats.org/officeDocument/2006/relationships/image" Target="../media/image830.png"/><Relationship Id="rId196" Type="http://schemas.openxmlformats.org/officeDocument/2006/relationships/customXml" Target="../ink/ink643.xml"/><Relationship Id="rId417" Type="http://schemas.openxmlformats.org/officeDocument/2006/relationships/image" Target="../media/image739.png"/><Relationship Id="rId459" Type="http://schemas.openxmlformats.org/officeDocument/2006/relationships/image" Target="../media/image760.png"/><Relationship Id="rId16" Type="http://schemas.openxmlformats.org/officeDocument/2006/relationships/image" Target="../media/image542.png"/><Relationship Id="rId221" Type="http://schemas.openxmlformats.org/officeDocument/2006/relationships/image" Target="../media/image642.png"/><Relationship Id="rId263" Type="http://schemas.openxmlformats.org/officeDocument/2006/relationships/image" Target="../media/image663.png"/><Relationship Id="rId319" Type="http://schemas.openxmlformats.org/officeDocument/2006/relationships/image" Target="../media/image690.png"/><Relationship Id="rId470" Type="http://schemas.openxmlformats.org/officeDocument/2006/relationships/customXml" Target="../ink/ink781.xml"/><Relationship Id="rId526" Type="http://schemas.openxmlformats.org/officeDocument/2006/relationships/customXml" Target="../ink/ink809.xml"/><Relationship Id="rId58" Type="http://schemas.openxmlformats.org/officeDocument/2006/relationships/image" Target="../media/image563.png"/><Relationship Id="rId123" Type="http://schemas.openxmlformats.org/officeDocument/2006/relationships/image" Target="../media/image593.png"/><Relationship Id="rId330" Type="http://schemas.openxmlformats.org/officeDocument/2006/relationships/customXml" Target="../ink/ink711.xml"/><Relationship Id="rId568" Type="http://schemas.openxmlformats.org/officeDocument/2006/relationships/customXml" Target="../ink/ink830.xml"/><Relationship Id="rId165" Type="http://schemas.openxmlformats.org/officeDocument/2006/relationships/image" Target="../media/image614.png"/><Relationship Id="rId372" Type="http://schemas.openxmlformats.org/officeDocument/2006/relationships/customXml" Target="../ink/ink732.xml"/><Relationship Id="rId428" Type="http://schemas.openxmlformats.org/officeDocument/2006/relationships/customXml" Target="../ink/ink760.xml"/><Relationship Id="rId232" Type="http://schemas.openxmlformats.org/officeDocument/2006/relationships/customXml" Target="../ink/ink661.xml"/><Relationship Id="rId274" Type="http://schemas.openxmlformats.org/officeDocument/2006/relationships/customXml" Target="../ink/ink682.xml"/><Relationship Id="rId481" Type="http://schemas.openxmlformats.org/officeDocument/2006/relationships/image" Target="../media/image771.png"/><Relationship Id="rId27" Type="http://schemas.openxmlformats.org/officeDocument/2006/relationships/customXml" Target="../ink/ink558.xml"/><Relationship Id="rId69" Type="http://schemas.openxmlformats.org/officeDocument/2006/relationships/customXml" Target="../ink/ink579.xml"/><Relationship Id="rId134" Type="http://schemas.openxmlformats.org/officeDocument/2006/relationships/customXml" Target="../ink/ink612.xml"/><Relationship Id="rId537" Type="http://schemas.openxmlformats.org/officeDocument/2006/relationships/image" Target="../media/image799.png"/><Relationship Id="rId579" Type="http://schemas.openxmlformats.org/officeDocument/2006/relationships/image" Target="../media/image820.png"/><Relationship Id="rId80" Type="http://schemas.openxmlformats.org/officeDocument/2006/relationships/image" Target="../media/image574.png"/><Relationship Id="rId176" Type="http://schemas.openxmlformats.org/officeDocument/2006/relationships/customXml" Target="../ink/ink633.xml"/><Relationship Id="rId341" Type="http://schemas.openxmlformats.org/officeDocument/2006/relationships/image" Target="../media/image701.png"/><Relationship Id="rId383" Type="http://schemas.openxmlformats.org/officeDocument/2006/relationships/image" Target="../media/image722.png"/><Relationship Id="rId439" Type="http://schemas.openxmlformats.org/officeDocument/2006/relationships/image" Target="../media/image750.png"/><Relationship Id="rId590" Type="http://schemas.openxmlformats.org/officeDocument/2006/relationships/customXml" Target="../ink/ink841.xml"/><Relationship Id="rId604" Type="http://schemas.openxmlformats.org/officeDocument/2006/relationships/customXml" Target="../ink/ink848.xml"/><Relationship Id="rId201" Type="http://schemas.openxmlformats.org/officeDocument/2006/relationships/image" Target="../media/image632.png"/><Relationship Id="rId243" Type="http://schemas.openxmlformats.org/officeDocument/2006/relationships/image" Target="../media/image653.png"/><Relationship Id="rId285" Type="http://schemas.openxmlformats.org/officeDocument/2006/relationships/image" Target="../media/image674.png"/><Relationship Id="rId450" Type="http://schemas.openxmlformats.org/officeDocument/2006/relationships/customXml" Target="../ink/ink771.xml"/><Relationship Id="rId506" Type="http://schemas.openxmlformats.org/officeDocument/2006/relationships/customXml" Target="../ink/ink799.xml"/><Relationship Id="rId38" Type="http://schemas.openxmlformats.org/officeDocument/2006/relationships/image" Target="../media/image553.png"/><Relationship Id="rId103" Type="http://schemas.openxmlformats.org/officeDocument/2006/relationships/customXml" Target="../ink/ink596.xml"/><Relationship Id="rId310" Type="http://schemas.openxmlformats.org/officeDocument/2006/relationships/customXml" Target="../ink/ink701.xml"/><Relationship Id="rId492" Type="http://schemas.openxmlformats.org/officeDocument/2006/relationships/customXml" Target="../ink/ink792.xml"/><Relationship Id="rId548" Type="http://schemas.openxmlformats.org/officeDocument/2006/relationships/customXml" Target="../ink/ink820.xml"/><Relationship Id="rId91" Type="http://schemas.openxmlformats.org/officeDocument/2006/relationships/customXml" Target="../ink/ink590.xml"/><Relationship Id="rId145" Type="http://schemas.openxmlformats.org/officeDocument/2006/relationships/image" Target="../media/image604.png"/><Relationship Id="rId187" Type="http://schemas.openxmlformats.org/officeDocument/2006/relationships/image" Target="../media/image625.png"/><Relationship Id="rId352" Type="http://schemas.openxmlformats.org/officeDocument/2006/relationships/customXml" Target="../ink/ink722.xml"/><Relationship Id="rId394" Type="http://schemas.openxmlformats.org/officeDocument/2006/relationships/customXml" Target="../ink/ink743.xml"/><Relationship Id="rId408" Type="http://schemas.openxmlformats.org/officeDocument/2006/relationships/customXml" Target="../ink/ink750.xml"/><Relationship Id="rId615" Type="http://schemas.openxmlformats.org/officeDocument/2006/relationships/image" Target="../media/image838.png"/><Relationship Id="rId212" Type="http://schemas.openxmlformats.org/officeDocument/2006/relationships/customXml" Target="../ink/ink651.xml"/><Relationship Id="rId254" Type="http://schemas.openxmlformats.org/officeDocument/2006/relationships/customXml" Target="../ink/ink672.xml"/><Relationship Id="rId49" Type="http://schemas.openxmlformats.org/officeDocument/2006/relationships/customXml" Target="../ink/ink569.xml"/><Relationship Id="rId114" Type="http://schemas.openxmlformats.org/officeDocument/2006/relationships/image" Target="../media/image209.png"/><Relationship Id="rId296" Type="http://schemas.openxmlformats.org/officeDocument/2006/relationships/customXml" Target="../ink/ink694.xml"/><Relationship Id="rId461" Type="http://schemas.openxmlformats.org/officeDocument/2006/relationships/image" Target="../media/image761.png"/><Relationship Id="rId517" Type="http://schemas.openxmlformats.org/officeDocument/2006/relationships/image" Target="../media/image789.png"/><Relationship Id="rId559" Type="http://schemas.openxmlformats.org/officeDocument/2006/relationships/image" Target="../media/image810.png"/><Relationship Id="rId60" Type="http://schemas.openxmlformats.org/officeDocument/2006/relationships/image" Target="../media/image564.png"/><Relationship Id="rId156" Type="http://schemas.openxmlformats.org/officeDocument/2006/relationships/customXml" Target="../ink/ink623.xml"/><Relationship Id="rId198" Type="http://schemas.openxmlformats.org/officeDocument/2006/relationships/customXml" Target="../ink/ink644.xml"/><Relationship Id="rId321" Type="http://schemas.openxmlformats.org/officeDocument/2006/relationships/image" Target="../media/image691.png"/><Relationship Id="rId363" Type="http://schemas.openxmlformats.org/officeDocument/2006/relationships/image" Target="../media/image712.png"/><Relationship Id="rId419" Type="http://schemas.openxmlformats.org/officeDocument/2006/relationships/image" Target="../media/image740.png"/><Relationship Id="rId570" Type="http://schemas.openxmlformats.org/officeDocument/2006/relationships/customXml" Target="../ink/ink831.xml"/><Relationship Id="rId223" Type="http://schemas.openxmlformats.org/officeDocument/2006/relationships/image" Target="../media/image643.png"/><Relationship Id="rId430" Type="http://schemas.openxmlformats.org/officeDocument/2006/relationships/customXml" Target="../ink/ink761.xml"/><Relationship Id="rId18" Type="http://schemas.openxmlformats.org/officeDocument/2006/relationships/image" Target="../media/image543.png"/><Relationship Id="rId265" Type="http://schemas.openxmlformats.org/officeDocument/2006/relationships/image" Target="../media/image664.png"/><Relationship Id="rId472" Type="http://schemas.openxmlformats.org/officeDocument/2006/relationships/customXml" Target="../ink/ink782.xml"/><Relationship Id="rId528" Type="http://schemas.openxmlformats.org/officeDocument/2006/relationships/customXml" Target="../ink/ink810.xml"/><Relationship Id="rId125" Type="http://schemas.openxmlformats.org/officeDocument/2006/relationships/image" Target="../media/image594.png"/><Relationship Id="rId167" Type="http://schemas.openxmlformats.org/officeDocument/2006/relationships/image" Target="../media/image615.png"/><Relationship Id="rId332" Type="http://schemas.openxmlformats.org/officeDocument/2006/relationships/customXml" Target="../ink/ink712.xml"/><Relationship Id="rId374" Type="http://schemas.openxmlformats.org/officeDocument/2006/relationships/customXml" Target="../ink/ink733.xml"/><Relationship Id="rId581" Type="http://schemas.openxmlformats.org/officeDocument/2006/relationships/image" Target="../media/image821.png"/><Relationship Id="rId71" Type="http://schemas.openxmlformats.org/officeDocument/2006/relationships/customXml" Target="../ink/ink580.xml"/><Relationship Id="rId234" Type="http://schemas.openxmlformats.org/officeDocument/2006/relationships/customXml" Target="../ink/ink662.xml"/><Relationship Id="rId2" Type="http://schemas.openxmlformats.org/officeDocument/2006/relationships/image" Target="../media/image132.png"/><Relationship Id="rId29" Type="http://schemas.openxmlformats.org/officeDocument/2006/relationships/customXml" Target="../ink/ink559.xml"/><Relationship Id="rId276" Type="http://schemas.openxmlformats.org/officeDocument/2006/relationships/customXml" Target="../ink/ink683.xml"/><Relationship Id="rId441" Type="http://schemas.openxmlformats.org/officeDocument/2006/relationships/image" Target="../media/image751.png"/><Relationship Id="rId483" Type="http://schemas.openxmlformats.org/officeDocument/2006/relationships/image" Target="../media/image772.png"/><Relationship Id="rId539" Type="http://schemas.openxmlformats.org/officeDocument/2006/relationships/image" Target="../media/image800.png"/><Relationship Id="rId40" Type="http://schemas.openxmlformats.org/officeDocument/2006/relationships/image" Target="../media/image554.png"/><Relationship Id="rId136" Type="http://schemas.openxmlformats.org/officeDocument/2006/relationships/customXml" Target="../ink/ink613.xml"/><Relationship Id="rId178" Type="http://schemas.openxmlformats.org/officeDocument/2006/relationships/customXml" Target="../ink/ink634.xml"/><Relationship Id="rId301" Type="http://schemas.openxmlformats.org/officeDocument/2006/relationships/image" Target="../media/image681.png"/><Relationship Id="rId343" Type="http://schemas.openxmlformats.org/officeDocument/2006/relationships/image" Target="../media/image702.png"/><Relationship Id="rId550" Type="http://schemas.openxmlformats.org/officeDocument/2006/relationships/customXml" Target="../ink/ink821.xml"/><Relationship Id="rId82" Type="http://schemas.openxmlformats.org/officeDocument/2006/relationships/image" Target="../media/image575.png"/><Relationship Id="rId203" Type="http://schemas.openxmlformats.org/officeDocument/2006/relationships/image" Target="../media/image633.png"/><Relationship Id="rId385" Type="http://schemas.openxmlformats.org/officeDocument/2006/relationships/image" Target="../media/image723.png"/><Relationship Id="rId592" Type="http://schemas.openxmlformats.org/officeDocument/2006/relationships/customXml" Target="../ink/ink842.xml"/><Relationship Id="rId606" Type="http://schemas.openxmlformats.org/officeDocument/2006/relationships/customXml" Target="../ink/ink849.xml"/><Relationship Id="rId245" Type="http://schemas.openxmlformats.org/officeDocument/2006/relationships/image" Target="../media/image654.png"/><Relationship Id="rId287" Type="http://schemas.openxmlformats.org/officeDocument/2006/relationships/image" Target="../media/image675.png"/><Relationship Id="rId410" Type="http://schemas.openxmlformats.org/officeDocument/2006/relationships/customXml" Target="../ink/ink751.xml"/><Relationship Id="rId452" Type="http://schemas.openxmlformats.org/officeDocument/2006/relationships/customXml" Target="../ink/ink772.xml"/><Relationship Id="rId494" Type="http://schemas.openxmlformats.org/officeDocument/2006/relationships/customXml" Target="../ink/ink793.xml"/><Relationship Id="rId508" Type="http://schemas.openxmlformats.org/officeDocument/2006/relationships/customXml" Target="../ink/ink800.xml"/><Relationship Id="rId105" Type="http://schemas.openxmlformats.org/officeDocument/2006/relationships/customXml" Target="../ink/ink597.xml"/><Relationship Id="rId147" Type="http://schemas.openxmlformats.org/officeDocument/2006/relationships/image" Target="../media/image605.png"/><Relationship Id="rId312" Type="http://schemas.openxmlformats.org/officeDocument/2006/relationships/customXml" Target="../ink/ink702.xml"/><Relationship Id="rId354" Type="http://schemas.openxmlformats.org/officeDocument/2006/relationships/customXml" Target="../ink/ink723.xml"/><Relationship Id="rId51" Type="http://schemas.openxmlformats.org/officeDocument/2006/relationships/customXml" Target="../ink/ink570.xml"/><Relationship Id="rId93" Type="http://schemas.openxmlformats.org/officeDocument/2006/relationships/customXml" Target="../ink/ink591.xml"/><Relationship Id="rId189" Type="http://schemas.openxmlformats.org/officeDocument/2006/relationships/image" Target="../media/image626.png"/><Relationship Id="rId396" Type="http://schemas.openxmlformats.org/officeDocument/2006/relationships/customXml" Target="../ink/ink744.xml"/><Relationship Id="rId561" Type="http://schemas.openxmlformats.org/officeDocument/2006/relationships/image" Target="../media/image811.png"/><Relationship Id="rId617" Type="http://schemas.openxmlformats.org/officeDocument/2006/relationships/image" Target="../media/image839.png"/><Relationship Id="rId214" Type="http://schemas.openxmlformats.org/officeDocument/2006/relationships/customXml" Target="../ink/ink652.xml"/><Relationship Id="rId256" Type="http://schemas.openxmlformats.org/officeDocument/2006/relationships/customXml" Target="../ink/ink673.xml"/><Relationship Id="rId298" Type="http://schemas.openxmlformats.org/officeDocument/2006/relationships/customXml" Target="../ink/ink695.xml"/><Relationship Id="rId421" Type="http://schemas.openxmlformats.org/officeDocument/2006/relationships/image" Target="../media/image741.png"/><Relationship Id="rId463" Type="http://schemas.openxmlformats.org/officeDocument/2006/relationships/image" Target="../media/image762.png"/><Relationship Id="rId519" Type="http://schemas.openxmlformats.org/officeDocument/2006/relationships/image" Target="../media/image790.png"/><Relationship Id="rId116" Type="http://schemas.openxmlformats.org/officeDocument/2006/relationships/image" Target="../media/image590.png"/><Relationship Id="rId158" Type="http://schemas.openxmlformats.org/officeDocument/2006/relationships/customXml" Target="../ink/ink624.xml"/><Relationship Id="rId323" Type="http://schemas.openxmlformats.org/officeDocument/2006/relationships/image" Target="../media/image692.png"/><Relationship Id="rId530" Type="http://schemas.openxmlformats.org/officeDocument/2006/relationships/customXml" Target="../ink/ink811.xml"/><Relationship Id="rId20" Type="http://schemas.openxmlformats.org/officeDocument/2006/relationships/image" Target="../media/image544.png"/><Relationship Id="rId62" Type="http://schemas.openxmlformats.org/officeDocument/2006/relationships/image" Target="../media/image565.png"/><Relationship Id="rId365" Type="http://schemas.openxmlformats.org/officeDocument/2006/relationships/image" Target="../media/image713.png"/><Relationship Id="rId572" Type="http://schemas.openxmlformats.org/officeDocument/2006/relationships/customXml" Target="../ink/ink832.xml"/><Relationship Id="rId225" Type="http://schemas.openxmlformats.org/officeDocument/2006/relationships/image" Target="../media/image644.png"/><Relationship Id="rId267" Type="http://schemas.openxmlformats.org/officeDocument/2006/relationships/image" Target="../media/image665.png"/><Relationship Id="rId432" Type="http://schemas.openxmlformats.org/officeDocument/2006/relationships/customXml" Target="../ink/ink762.xml"/><Relationship Id="rId474" Type="http://schemas.openxmlformats.org/officeDocument/2006/relationships/customXml" Target="../ink/ink783.xml"/><Relationship Id="rId127" Type="http://schemas.openxmlformats.org/officeDocument/2006/relationships/image" Target="../media/image595.png"/><Relationship Id="rId31" Type="http://schemas.openxmlformats.org/officeDocument/2006/relationships/customXml" Target="../ink/ink560.xml"/><Relationship Id="rId73" Type="http://schemas.openxmlformats.org/officeDocument/2006/relationships/customXml" Target="../ink/ink581.xml"/><Relationship Id="rId169" Type="http://schemas.openxmlformats.org/officeDocument/2006/relationships/image" Target="../media/image616.png"/><Relationship Id="rId334" Type="http://schemas.openxmlformats.org/officeDocument/2006/relationships/customXml" Target="../ink/ink713.xml"/><Relationship Id="rId376" Type="http://schemas.openxmlformats.org/officeDocument/2006/relationships/customXml" Target="../ink/ink734.xml"/><Relationship Id="rId541" Type="http://schemas.openxmlformats.org/officeDocument/2006/relationships/image" Target="../media/image801.png"/><Relationship Id="rId583" Type="http://schemas.openxmlformats.org/officeDocument/2006/relationships/image" Target="../media/image822.png"/><Relationship Id="rId4" Type="http://schemas.openxmlformats.org/officeDocument/2006/relationships/image" Target="../media/image536.png"/><Relationship Id="rId180" Type="http://schemas.openxmlformats.org/officeDocument/2006/relationships/customXml" Target="../ink/ink635.xml"/><Relationship Id="rId236" Type="http://schemas.openxmlformats.org/officeDocument/2006/relationships/customXml" Target="../ink/ink663.xml"/><Relationship Id="rId278" Type="http://schemas.openxmlformats.org/officeDocument/2006/relationships/customXml" Target="../ink/ink684.xml"/><Relationship Id="rId401" Type="http://schemas.openxmlformats.org/officeDocument/2006/relationships/image" Target="../media/image731.png"/><Relationship Id="rId443" Type="http://schemas.openxmlformats.org/officeDocument/2006/relationships/image" Target="../media/image752.png"/><Relationship Id="rId303" Type="http://schemas.openxmlformats.org/officeDocument/2006/relationships/image" Target="../media/image682.png"/><Relationship Id="rId485" Type="http://schemas.openxmlformats.org/officeDocument/2006/relationships/image" Target="../media/image773.png"/><Relationship Id="rId42" Type="http://schemas.openxmlformats.org/officeDocument/2006/relationships/image" Target="../media/image555.png"/><Relationship Id="rId84" Type="http://schemas.openxmlformats.org/officeDocument/2006/relationships/image" Target="../media/image576.png"/><Relationship Id="rId138" Type="http://schemas.openxmlformats.org/officeDocument/2006/relationships/customXml" Target="../ink/ink614.xml"/><Relationship Id="rId345" Type="http://schemas.openxmlformats.org/officeDocument/2006/relationships/image" Target="../media/image703.png"/><Relationship Id="rId387" Type="http://schemas.openxmlformats.org/officeDocument/2006/relationships/image" Target="../media/image724.png"/><Relationship Id="rId510" Type="http://schemas.openxmlformats.org/officeDocument/2006/relationships/customXml" Target="../ink/ink801.xml"/><Relationship Id="rId552" Type="http://schemas.openxmlformats.org/officeDocument/2006/relationships/customXml" Target="../ink/ink822.xml"/><Relationship Id="rId594" Type="http://schemas.openxmlformats.org/officeDocument/2006/relationships/customXml" Target="../ink/ink843.xml"/><Relationship Id="rId608" Type="http://schemas.openxmlformats.org/officeDocument/2006/relationships/customXml" Target="../ink/ink850.xml"/><Relationship Id="rId191" Type="http://schemas.openxmlformats.org/officeDocument/2006/relationships/image" Target="../media/image627.png"/><Relationship Id="rId205" Type="http://schemas.openxmlformats.org/officeDocument/2006/relationships/image" Target="../media/image634.png"/><Relationship Id="rId247" Type="http://schemas.openxmlformats.org/officeDocument/2006/relationships/image" Target="../media/image655.png"/><Relationship Id="rId412" Type="http://schemas.openxmlformats.org/officeDocument/2006/relationships/customXml" Target="../ink/ink752.xml"/><Relationship Id="rId107" Type="http://schemas.openxmlformats.org/officeDocument/2006/relationships/customXml" Target="../ink/ink598.xml"/><Relationship Id="rId289" Type="http://schemas.openxmlformats.org/officeDocument/2006/relationships/image" Target="../media/image676.png"/><Relationship Id="rId454" Type="http://schemas.openxmlformats.org/officeDocument/2006/relationships/customXml" Target="../ink/ink773.xml"/><Relationship Id="rId496" Type="http://schemas.openxmlformats.org/officeDocument/2006/relationships/customXml" Target="../ink/ink794.xml"/><Relationship Id="rId11" Type="http://schemas.openxmlformats.org/officeDocument/2006/relationships/customXml" Target="../ink/ink550.xml"/><Relationship Id="rId53" Type="http://schemas.openxmlformats.org/officeDocument/2006/relationships/customXml" Target="../ink/ink571.xml"/><Relationship Id="rId149" Type="http://schemas.openxmlformats.org/officeDocument/2006/relationships/image" Target="../media/image606.png"/><Relationship Id="rId314" Type="http://schemas.openxmlformats.org/officeDocument/2006/relationships/customXml" Target="../ink/ink703.xml"/><Relationship Id="rId356" Type="http://schemas.openxmlformats.org/officeDocument/2006/relationships/customXml" Target="../ink/ink724.xml"/><Relationship Id="rId398" Type="http://schemas.openxmlformats.org/officeDocument/2006/relationships/customXml" Target="../ink/ink745.xml"/><Relationship Id="rId521" Type="http://schemas.openxmlformats.org/officeDocument/2006/relationships/image" Target="../media/image791.png"/><Relationship Id="rId563" Type="http://schemas.openxmlformats.org/officeDocument/2006/relationships/image" Target="../media/image812.png"/><Relationship Id="rId619" Type="http://schemas.openxmlformats.org/officeDocument/2006/relationships/image" Target="../media/image840.png"/><Relationship Id="rId95" Type="http://schemas.openxmlformats.org/officeDocument/2006/relationships/customXml" Target="../ink/ink592.xml"/><Relationship Id="rId160" Type="http://schemas.openxmlformats.org/officeDocument/2006/relationships/customXml" Target="../ink/ink625.xml"/><Relationship Id="rId216" Type="http://schemas.openxmlformats.org/officeDocument/2006/relationships/customXml" Target="../ink/ink653.xml"/><Relationship Id="rId423" Type="http://schemas.openxmlformats.org/officeDocument/2006/relationships/image" Target="../media/image742.png"/><Relationship Id="rId258" Type="http://schemas.openxmlformats.org/officeDocument/2006/relationships/customXml" Target="../ink/ink674.xml"/><Relationship Id="rId465" Type="http://schemas.openxmlformats.org/officeDocument/2006/relationships/image" Target="../media/image763.png"/><Relationship Id="rId22" Type="http://schemas.openxmlformats.org/officeDocument/2006/relationships/image" Target="../media/image545.png"/><Relationship Id="rId64" Type="http://schemas.openxmlformats.org/officeDocument/2006/relationships/image" Target="../media/image566.png"/><Relationship Id="rId118" Type="http://schemas.openxmlformats.org/officeDocument/2006/relationships/customXml" Target="../ink/ink604.xml"/><Relationship Id="rId325" Type="http://schemas.openxmlformats.org/officeDocument/2006/relationships/image" Target="../media/image693.png"/><Relationship Id="rId367" Type="http://schemas.openxmlformats.org/officeDocument/2006/relationships/image" Target="../media/image714.png"/><Relationship Id="rId532" Type="http://schemas.openxmlformats.org/officeDocument/2006/relationships/customXml" Target="../ink/ink812.xml"/><Relationship Id="rId574" Type="http://schemas.openxmlformats.org/officeDocument/2006/relationships/customXml" Target="../ink/ink833.xml"/><Relationship Id="rId171" Type="http://schemas.openxmlformats.org/officeDocument/2006/relationships/image" Target="../media/image617.png"/><Relationship Id="rId227" Type="http://schemas.openxmlformats.org/officeDocument/2006/relationships/image" Target="../media/image645.png"/><Relationship Id="rId269" Type="http://schemas.openxmlformats.org/officeDocument/2006/relationships/image" Target="../media/image666.png"/><Relationship Id="rId434" Type="http://schemas.openxmlformats.org/officeDocument/2006/relationships/customXml" Target="../ink/ink763.xml"/><Relationship Id="rId476" Type="http://schemas.openxmlformats.org/officeDocument/2006/relationships/customXml" Target="../ink/ink784.xml"/><Relationship Id="rId33" Type="http://schemas.openxmlformats.org/officeDocument/2006/relationships/customXml" Target="../ink/ink561.xml"/><Relationship Id="rId129" Type="http://schemas.openxmlformats.org/officeDocument/2006/relationships/image" Target="../media/image596.png"/><Relationship Id="rId280" Type="http://schemas.openxmlformats.org/officeDocument/2006/relationships/customXml" Target="../ink/ink685.xml"/><Relationship Id="rId336" Type="http://schemas.openxmlformats.org/officeDocument/2006/relationships/customXml" Target="../ink/ink714.xml"/><Relationship Id="rId501" Type="http://schemas.openxmlformats.org/officeDocument/2006/relationships/image" Target="../media/image781.png"/><Relationship Id="rId543" Type="http://schemas.openxmlformats.org/officeDocument/2006/relationships/image" Target="../media/image802.png"/><Relationship Id="rId75" Type="http://schemas.openxmlformats.org/officeDocument/2006/relationships/customXml" Target="../ink/ink582.xml"/><Relationship Id="rId140" Type="http://schemas.openxmlformats.org/officeDocument/2006/relationships/customXml" Target="../ink/ink615.xml"/><Relationship Id="rId182" Type="http://schemas.openxmlformats.org/officeDocument/2006/relationships/customXml" Target="../ink/ink636.xml"/><Relationship Id="rId378" Type="http://schemas.openxmlformats.org/officeDocument/2006/relationships/customXml" Target="../ink/ink735.xml"/><Relationship Id="rId403" Type="http://schemas.openxmlformats.org/officeDocument/2006/relationships/image" Target="../media/image732.png"/><Relationship Id="rId585" Type="http://schemas.openxmlformats.org/officeDocument/2006/relationships/image" Target="../media/image823.png"/><Relationship Id="rId6" Type="http://schemas.openxmlformats.org/officeDocument/2006/relationships/image" Target="../media/image537.png"/><Relationship Id="rId238" Type="http://schemas.openxmlformats.org/officeDocument/2006/relationships/customXml" Target="../ink/ink664.xml"/><Relationship Id="rId445" Type="http://schemas.openxmlformats.org/officeDocument/2006/relationships/image" Target="../media/image753.png"/><Relationship Id="rId487" Type="http://schemas.openxmlformats.org/officeDocument/2006/relationships/image" Target="../media/image774.png"/><Relationship Id="rId610" Type="http://schemas.openxmlformats.org/officeDocument/2006/relationships/customXml" Target="../ink/ink851.xml"/><Relationship Id="rId291" Type="http://schemas.openxmlformats.org/officeDocument/2006/relationships/image" Target="../media/image677.png"/><Relationship Id="rId305" Type="http://schemas.openxmlformats.org/officeDocument/2006/relationships/image" Target="../media/image683.png"/><Relationship Id="rId347" Type="http://schemas.openxmlformats.org/officeDocument/2006/relationships/image" Target="../media/image704.png"/><Relationship Id="rId512" Type="http://schemas.openxmlformats.org/officeDocument/2006/relationships/customXml" Target="../ink/ink802.xml"/><Relationship Id="rId44" Type="http://schemas.openxmlformats.org/officeDocument/2006/relationships/image" Target="../media/image556.png"/><Relationship Id="rId86" Type="http://schemas.openxmlformats.org/officeDocument/2006/relationships/image" Target="../media/image577.png"/><Relationship Id="rId151" Type="http://schemas.openxmlformats.org/officeDocument/2006/relationships/image" Target="../media/image607.png"/><Relationship Id="rId389" Type="http://schemas.openxmlformats.org/officeDocument/2006/relationships/image" Target="../media/image725.png"/><Relationship Id="rId554" Type="http://schemas.openxmlformats.org/officeDocument/2006/relationships/customXml" Target="../ink/ink823.xml"/><Relationship Id="rId596" Type="http://schemas.openxmlformats.org/officeDocument/2006/relationships/customXml" Target="../ink/ink844.xml"/><Relationship Id="rId193" Type="http://schemas.openxmlformats.org/officeDocument/2006/relationships/image" Target="../media/image628.png"/><Relationship Id="rId207" Type="http://schemas.openxmlformats.org/officeDocument/2006/relationships/image" Target="../media/image635.png"/><Relationship Id="rId249" Type="http://schemas.openxmlformats.org/officeDocument/2006/relationships/image" Target="../media/image656.png"/><Relationship Id="rId414" Type="http://schemas.openxmlformats.org/officeDocument/2006/relationships/customXml" Target="../ink/ink753.xml"/><Relationship Id="rId456" Type="http://schemas.openxmlformats.org/officeDocument/2006/relationships/customXml" Target="../ink/ink774.xml"/><Relationship Id="rId498" Type="http://schemas.openxmlformats.org/officeDocument/2006/relationships/customXml" Target="../ink/ink795.xml"/><Relationship Id="rId621" Type="http://schemas.openxmlformats.org/officeDocument/2006/relationships/image" Target="../media/image841.png"/><Relationship Id="rId13" Type="http://schemas.openxmlformats.org/officeDocument/2006/relationships/customXml" Target="../ink/ink551.xml"/><Relationship Id="rId109" Type="http://schemas.openxmlformats.org/officeDocument/2006/relationships/customXml" Target="../ink/ink599.xml"/><Relationship Id="rId260" Type="http://schemas.openxmlformats.org/officeDocument/2006/relationships/customXml" Target="../ink/ink675.xml"/><Relationship Id="rId316" Type="http://schemas.openxmlformats.org/officeDocument/2006/relationships/customXml" Target="../ink/ink704.xml"/><Relationship Id="rId523" Type="http://schemas.openxmlformats.org/officeDocument/2006/relationships/image" Target="../media/image792.png"/><Relationship Id="rId55" Type="http://schemas.openxmlformats.org/officeDocument/2006/relationships/customXml" Target="../ink/ink572.xml"/><Relationship Id="rId97" Type="http://schemas.openxmlformats.org/officeDocument/2006/relationships/customXml" Target="../ink/ink593.xml"/><Relationship Id="rId120" Type="http://schemas.openxmlformats.org/officeDocument/2006/relationships/customXml" Target="../ink/ink605.xml"/><Relationship Id="rId358" Type="http://schemas.openxmlformats.org/officeDocument/2006/relationships/customXml" Target="../ink/ink725.xml"/><Relationship Id="rId565" Type="http://schemas.openxmlformats.org/officeDocument/2006/relationships/image" Target="../media/image813.png"/><Relationship Id="rId162" Type="http://schemas.openxmlformats.org/officeDocument/2006/relationships/customXml" Target="../ink/ink626.xml"/><Relationship Id="rId218" Type="http://schemas.openxmlformats.org/officeDocument/2006/relationships/customXml" Target="../ink/ink654.xml"/><Relationship Id="rId425" Type="http://schemas.openxmlformats.org/officeDocument/2006/relationships/image" Target="../media/image743.png"/><Relationship Id="rId467" Type="http://schemas.openxmlformats.org/officeDocument/2006/relationships/image" Target="../media/image764.png"/><Relationship Id="rId271" Type="http://schemas.openxmlformats.org/officeDocument/2006/relationships/image" Target="../media/image667.png"/><Relationship Id="rId24" Type="http://schemas.openxmlformats.org/officeDocument/2006/relationships/image" Target="../media/image546.png"/><Relationship Id="rId66" Type="http://schemas.openxmlformats.org/officeDocument/2006/relationships/image" Target="../media/image567.png"/><Relationship Id="rId131" Type="http://schemas.openxmlformats.org/officeDocument/2006/relationships/image" Target="../media/image597.png"/><Relationship Id="rId327" Type="http://schemas.openxmlformats.org/officeDocument/2006/relationships/image" Target="../media/image694.png"/><Relationship Id="rId369" Type="http://schemas.openxmlformats.org/officeDocument/2006/relationships/image" Target="../media/image715.png"/><Relationship Id="rId534" Type="http://schemas.openxmlformats.org/officeDocument/2006/relationships/customXml" Target="../ink/ink813.xml"/><Relationship Id="rId576" Type="http://schemas.openxmlformats.org/officeDocument/2006/relationships/customXml" Target="../ink/ink834.xml"/><Relationship Id="rId173" Type="http://schemas.openxmlformats.org/officeDocument/2006/relationships/image" Target="../media/image618.png"/><Relationship Id="rId229" Type="http://schemas.openxmlformats.org/officeDocument/2006/relationships/image" Target="../media/image646.png"/><Relationship Id="rId380" Type="http://schemas.openxmlformats.org/officeDocument/2006/relationships/customXml" Target="../ink/ink736.xml"/><Relationship Id="rId436" Type="http://schemas.openxmlformats.org/officeDocument/2006/relationships/customXml" Target="../ink/ink764.xml"/><Relationship Id="rId601" Type="http://schemas.openxmlformats.org/officeDocument/2006/relationships/image" Target="../media/image831.png"/><Relationship Id="rId240" Type="http://schemas.openxmlformats.org/officeDocument/2006/relationships/customXml" Target="../ink/ink665.xml"/><Relationship Id="rId478" Type="http://schemas.openxmlformats.org/officeDocument/2006/relationships/customXml" Target="../ink/ink785.xml"/><Relationship Id="rId35" Type="http://schemas.openxmlformats.org/officeDocument/2006/relationships/customXml" Target="../ink/ink562.xml"/><Relationship Id="rId77" Type="http://schemas.openxmlformats.org/officeDocument/2006/relationships/customXml" Target="../ink/ink583.xml"/><Relationship Id="rId100" Type="http://schemas.openxmlformats.org/officeDocument/2006/relationships/image" Target="../media/image584.png"/><Relationship Id="rId282" Type="http://schemas.openxmlformats.org/officeDocument/2006/relationships/customXml" Target="../ink/ink686.xml"/><Relationship Id="rId338" Type="http://schemas.openxmlformats.org/officeDocument/2006/relationships/customXml" Target="../ink/ink715.xml"/><Relationship Id="rId503" Type="http://schemas.openxmlformats.org/officeDocument/2006/relationships/image" Target="../media/image782.png"/><Relationship Id="rId545" Type="http://schemas.openxmlformats.org/officeDocument/2006/relationships/image" Target="../media/image803.png"/><Relationship Id="rId587" Type="http://schemas.openxmlformats.org/officeDocument/2006/relationships/image" Target="../media/image824.png"/><Relationship Id="rId8" Type="http://schemas.openxmlformats.org/officeDocument/2006/relationships/image" Target="../media/image538.png"/><Relationship Id="rId142" Type="http://schemas.openxmlformats.org/officeDocument/2006/relationships/customXml" Target="../ink/ink616.xml"/><Relationship Id="rId184" Type="http://schemas.openxmlformats.org/officeDocument/2006/relationships/customXml" Target="../ink/ink637.xml"/><Relationship Id="rId391" Type="http://schemas.openxmlformats.org/officeDocument/2006/relationships/image" Target="../media/image726.png"/><Relationship Id="rId405" Type="http://schemas.openxmlformats.org/officeDocument/2006/relationships/image" Target="../media/image733.png"/><Relationship Id="rId447" Type="http://schemas.openxmlformats.org/officeDocument/2006/relationships/image" Target="../media/image754.png"/><Relationship Id="rId612" Type="http://schemas.openxmlformats.org/officeDocument/2006/relationships/customXml" Target="../ink/ink852.xml"/><Relationship Id="rId251" Type="http://schemas.openxmlformats.org/officeDocument/2006/relationships/image" Target="../media/image657.png"/><Relationship Id="rId489" Type="http://schemas.openxmlformats.org/officeDocument/2006/relationships/image" Target="../media/image775.png"/><Relationship Id="rId46" Type="http://schemas.openxmlformats.org/officeDocument/2006/relationships/image" Target="../media/image557.png"/><Relationship Id="rId293" Type="http://schemas.openxmlformats.org/officeDocument/2006/relationships/customXml" Target="../ink/ink692.xml"/><Relationship Id="rId307" Type="http://schemas.openxmlformats.org/officeDocument/2006/relationships/image" Target="../media/image684.png"/><Relationship Id="rId349" Type="http://schemas.openxmlformats.org/officeDocument/2006/relationships/image" Target="../media/image705.png"/><Relationship Id="rId514" Type="http://schemas.openxmlformats.org/officeDocument/2006/relationships/customXml" Target="../ink/ink803.xml"/><Relationship Id="rId556" Type="http://schemas.openxmlformats.org/officeDocument/2006/relationships/customXml" Target="../ink/ink824.xml"/><Relationship Id="rId88" Type="http://schemas.openxmlformats.org/officeDocument/2006/relationships/image" Target="../media/image578.png"/><Relationship Id="rId111" Type="http://schemas.openxmlformats.org/officeDocument/2006/relationships/customXml" Target="../ink/ink600.xml"/><Relationship Id="rId153" Type="http://schemas.openxmlformats.org/officeDocument/2006/relationships/image" Target="../media/image608.png"/><Relationship Id="rId195" Type="http://schemas.openxmlformats.org/officeDocument/2006/relationships/image" Target="../media/image629.png"/><Relationship Id="rId209" Type="http://schemas.openxmlformats.org/officeDocument/2006/relationships/image" Target="../media/image636.png"/><Relationship Id="rId360" Type="http://schemas.openxmlformats.org/officeDocument/2006/relationships/customXml" Target="../ink/ink726.xml"/><Relationship Id="rId416" Type="http://schemas.openxmlformats.org/officeDocument/2006/relationships/customXml" Target="../ink/ink754.xml"/><Relationship Id="rId598" Type="http://schemas.openxmlformats.org/officeDocument/2006/relationships/customXml" Target="../ink/ink845.xml"/><Relationship Id="rId220" Type="http://schemas.openxmlformats.org/officeDocument/2006/relationships/customXml" Target="../ink/ink655.xml"/><Relationship Id="rId458" Type="http://schemas.openxmlformats.org/officeDocument/2006/relationships/customXml" Target="../ink/ink775.xml"/><Relationship Id="rId15" Type="http://schemas.openxmlformats.org/officeDocument/2006/relationships/customXml" Target="../ink/ink552.xml"/><Relationship Id="rId57" Type="http://schemas.openxmlformats.org/officeDocument/2006/relationships/customXml" Target="../ink/ink573.xml"/><Relationship Id="rId262" Type="http://schemas.openxmlformats.org/officeDocument/2006/relationships/customXml" Target="../ink/ink676.xml"/><Relationship Id="rId318" Type="http://schemas.openxmlformats.org/officeDocument/2006/relationships/customXml" Target="../ink/ink705.xml"/><Relationship Id="rId525" Type="http://schemas.openxmlformats.org/officeDocument/2006/relationships/image" Target="../media/image793.png"/><Relationship Id="rId567" Type="http://schemas.openxmlformats.org/officeDocument/2006/relationships/image" Target="../media/image814.png"/><Relationship Id="rId99" Type="http://schemas.openxmlformats.org/officeDocument/2006/relationships/customXml" Target="../ink/ink594.xml"/><Relationship Id="rId122" Type="http://schemas.openxmlformats.org/officeDocument/2006/relationships/customXml" Target="../ink/ink606.xml"/><Relationship Id="rId164" Type="http://schemas.openxmlformats.org/officeDocument/2006/relationships/customXml" Target="../ink/ink627.xml"/><Relationship Id="rId371" Type="http://schemas.openxmlformats.org/officeDocument/2006/relationships/image" Target="../media/image716.png"/><Relationship Id="rId427" Type="http://schemas.openxmlformats.org/officeDocument/2006/relationships/image" Target="../media/image744.png"/><Relationship Id="rId469" Type="http://schemas.openxmlformats.org/officeDocument/2006/relationships/image" Target="../media/image765.png"/><Relationship Id="rId26" Type="http://schemas.openxmlformats.org/officeDocument/2006/relationships/image" Target="../media/image547.png"/><Relationship Id="rId231" Type="http://schemas.openxmlformats.org/officeDocument/2006/relationships/image" Target="../media/image647.png"/><Relationship Id="rId273" Type="http://schemas.openxmlformats.org/officeDocument/2006/relationships/image" Target="../media/image668.png"/><Relationship Id="rId329" Type="http://schemas.openxmlformats.org/officeDocument/2006/relationships/image" Target="../media/image695.png"/><Relationship Id="rId480" Type="http://schemas.openxmlformats.org/officeDocument/2006/relationships/customXml" Target="../ink/ink786.xml"/><Relationship Id="rId536" Type="http://schemas.openxmlformats.org/officeDocument/2006/relationships/customXml" Target="../ink/ink814.xml"/><Relationship Id="rId68" Type="http://schemas.openxmlformats.org/officeDocument/2006/relationships/image" Target="../media/image568.png"/><Relationship Id="rId133" Type="http://schemas.openxmlformats.org/officeDocument/2006/relationships/image" Target="../media/image598.png"/><Relationship Id="rId175" Type="http://schemas.openxmlformats.org/officeDocument/2006/relationships/image" Target="../media/image619.png"/><Relationship Id="rId340" Type="http://schemas.openxmlformats.org/officeDocument/2006/relationships/customXml" Target="../ink/ink716.xml"/><Relationship Id="rId578" Type="http://schemas.openxmlformats.org/officeDocument/2006/relationships/customXml" Target="../ink/ink835.xml"/><Relationship Id="rId200" Type="http://schemas.openxmlformats.org/officeDocument/2006/relationships/customXml" Target="../ink/ink645.xml"/><Relationship Id="rId382" Type="http://schemas.openxmlformats.org/officeDocument/2006/relationships/customXml" Target="../ink/ink737.xml"/><Relationship Id="rId438" Type="http://schemas.openxmlformats.org/officeDocument/2006/relationships/customXml" Target="../ink/ink765.xml"/><Relationship Id="rId603" Type="http://schemas.openxmlformats.org/officeDocument/2006/relationships/image" Target="../media/image832.png"/><Relationship Id="rId242" Type="http://schemas.openxmlformats.org/officeDocument/2006/relationships/customXml" Target="../ink/ink666.xml"/><Relationship Id="rId284" Type="http://schemas.openxmlformats.org/officeDocument/2006/relationships/customXml" Target="../ink/ink687.xml"/><Relationship Id="rId491" Type="http://schemas.openxmlformats.org/officeDocument/2006/relationships/image" Target="../media/image776.png"/><Relationship Id="rId505" Type="http://schemas.openxmlformats.org/officeDocument/2006/relationships/image" Target="../media/image783.png"/><Relationship Id="rId37" Type="http://schemas.openxmlformats.org/officeDocument/2006/relationships/customXml" Target="../ink/ink563.xml"/><Relationship Id="rId79" Type="http://schemas.openxmlformats.org/officeDocument/2006/relationships/customXml" Target="../ink/ink584.xml"/><Relationship Id="rId102" Type="http://schemas.openxmlformats.org/officeDocument/2006/relationships/image" Target="../media/image585.png"/><Relationship Id="rId144" Type="http://schemas.openxmlformats.org/officeDocument/2006/relationships/customXml" Target="../ink/ink617.xml"/><Relationship Id="rId547" Type="http://schemas.openxmlformats.org/officeDocument/2006/relationships/image" Target="../media/image804.png"/><Relationship Id="rId589" Type="http://schemas.openxmlformats.org/officeDocument/2006/relationships/image" Target="../media/image825.png"/><Relationship Id="rId90" Type="http://schemas.openxmlformats.org/officeDocument/2006/relationships/image" Target="../media/image579.png"/><Relationship Id="rId186" Type="http://schemas.openxmlformats.org/officeDocument/2006/relationships/customXml" Target="../ink/ink638.xml"/><Relationship Id="rId351" Type="http://schemas.openxmlformats.org/officeDocument/2006/relationships/image" Target="../media/image706.png"/><Relationship Id="rId393" Type="http://schemas.openxmlformats.org/officeDocument/2006/relationships/image" Target="../media/image727.png"/><Relationship Id="rId407" Type="http://schemas.openxmlformats.org/officeDocument/2006/relationships/image" Target="../media/image734.png"/><Relationship Id="rId449" Type="http://schemas.openxmlformats.org/officeDocument/2006/relationships/image" Target="../media/image755.png"/><Relationship Id="rId614" Type="http://schemas.openxmlformats.org/officeDocument/2006/relationships/customXml" Target="../ink/ink853.xml"/><Relationship Id="rId211" Type="http://schemas.openxmlformats.org/officeDocument/2006/relationships/image" Target="../media/image637.png"/><Relationship Id="rId253" Type="http://schemas.openxmlformats.org/officeDocument/2006/relationships/image" Target="../media/image658.png"/><Relationship Id="rId295" Type="http://schemas.openxmlformats.org/officeDocument/2006/relationships/image" Target="../media/image678.png"/><Relationship Id="rId309" Type="http://schemas.openxmlformats.org/officeDocument/2006/relationships/image" Target="../media/image685.png"/><Relationship Id="rId460" Type="http://schemas.openxmlformats.org/officeDocument/2006/relationships/customXml" Target="../ink/ink776.xml"/><Relationship Id="rId516" Type="http://schemas.openxmlformats.org/officeDocument/2006/relationships/customXml" Target="../ink/ink804.xml"/><Relationship Id="rId48" Type="http://schemas.openxmlformats.org/officeDocument/2006/relationships/image" Target="../media/image558.png"/><Relationship Id="rId113" Type="http://schemas.openxmlformats.org/officeDocument/2006/relationships/customXml" Target="../ink/ink601.xml"/><Relationship Id="rId320" Type="http://schemas.openxmlformats.org/officeDocument/2006/relationships/customXml" Target="../ink/ink706.xml"/><Relationship Id="rId558" Type="http://schemas.openxmlformats.org/officeDocument/2006/relationships/customXml" Target="../ink/ink825.xml"/><Relationship Id="rId155" Type="http://schemas.openxmlformats.org/officeDocument/2006/relationships/image" Target="../media/image609.png"/><Relationship Id="rId197" Type="http://schemas.openxmlformats.org/officeDocument/2006/relationships/image" Target="../media/image630.png"/><Relationship Id="rId362" Type="http://schemas.openxmlformats.org/officeDocument/2006/relationships/customXml" Target="../ink/ink727.xml"/><Relationship Id="rId418" Type="http://schemas.openxmlformats.org/officeDocument/2006/relationships/customXml" Target="../ink/ink755.xml"/><Relationship Id="rId222" Type="http://schemas.openxmlformats.org/officeDocument/2006/relationships/customXml" Target="../ink/ink656.xml"/><Relationship Id="rId264" Type="http://schemas.openxmlformats.org/officeDocument/2006/relationships/customXml" Target="../ink/ink677.xml"/><Relationship Id="rId471" Type="http://schemas.openxmlformats.org/officeDocument/2006/relationships/image" Target="../media/image766.png"/><Relationship Id="rId17" Type="http://schemas.openxmlformats.org/officeDocument/2006/relationships/customXml" Target="../ink/ink553.xml"/><Relationship Id="rId59" Type="http://schemas.openxmlformats.org/officeDocument/2006/relationships/customXml" Target="../ink/ink574.xml"/><Relationship Id="rId124" Type="http://schemas.openxmlformats.org/officeDocument/2006/relationships/customXml" Target="../ink/ink607.xml"/><Relationship Id="rId527" Type="http://schemas.openxmlformats.org/officeDocument/2006/relationships/image" Target="../media/image794.png"/><Relationship Id="rId569" Type="http://schemas.openxmlformats.org/officeDocument/2006/relationships/image" Target="../media/image815.png"/><Relationship Id="rId70" Type="http://schemas.openxmlformats.org/officeDocument/2006/relationships/image" Target="../media/image569.png"/><Relationship Id="rId166" Type="http://schemas.openxmlformats.org/officeDocument/2006/relationships/customXml" Target="../ink/ink628.xml"/><Relationship Id="rId331" Type="http://schemas.openxmlformats.org/officeDocument/2006/relationships/image" Target="../media/image696.png"/><Relationship Id="rId373" Type="http://schemas.openxmlformats.org/officeDocument/2006/relationships/image" Target="../media/image717.png"/><Relationship Id="rId429" Type="http://schemas.openxmlformats.org/officeDocument/2006/relationships/image" Target="../media/image745.png"/><Relationship Id="rId580" Type="http://schemas.openxmlformats.org/officeDocument/2006/relationships/customXml" Target="../ink/ink836.xml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648.png"/><Relationship Id="rId440" Type="http://schemas.openxmlformats.org/officeDocument/2006/relationships/customXml" Target="../ink/ink766.xml"/><Relationship Id="rId28" Type="http://schemas.openxmlformats.org/officeDocument/2006/relationships/image" Target="../media/image548.png"/><Relationship Id="rId275" Type="http://schemas.openxmlformats.org/officeDocument/2006/relationships/image" Target="../media/image669.png"/><Relationship Id="rId300" Type="http://schemas.openxmlformats.org/officeDocument/2006/relationships/customXml" Target="../ink/ink696.xml"/><Relationship Id="rId482" Type="http://schemas.openxmlformats.org/officeDocument/2006/relationships/customXml" Target="../ink/ink787.xml"/><Relationship Id="rId538" Type="http://schemas.openxmlformats.org/officeDocument/2006/relationships/customXml" Target="../ink/ink815.xml"/><Relationship Id="rId81" Type="http://schemas.openxmlformats.org/officeDocument/2006/relationships/customXml" Target="../ink/ink585.xml"/><Relationship Id="rId135" Type="http://schemas.openxmlformats.org/officeDocument/2006/relationships/image" Target="../media/image599.png"/><Relationship Id="rId177" Type="http://schemas.openxmlformats.org/officeDocument/2006/relationships/image" Target="../media/image620.png"/><Relationship Id="rId342" Type="http://schemas.openxmlformats.org/officeDocument/2006/relationships/customXml" Target="../ink/ink717.xml"/><Relationship Id="rId384" Type="http://schemas.openxmlformats.org/officeDocument/2006/relationships/customXml" Target="../ink/ink738.xml"/><Relationship Id="rId591" Type="http://schemas.openxmlformats.org/officeDocument/2006/relationships/image" Target="../media/image826.png"/><Relationship Id="rId605" Type="http://schemas.openxmlformats.org/officeDocument/2006/relationships/image" Target="../media/image833.png"/><Relationship Id="rId202" Type="http://schemas.openxmlformats.org/officeDocument/2006/relationships/customXml" Target="../ink/ink646.xml"/><Relationship Id="rId244" Type="http://schemas.openxmlformats.org/officeDocument/2006/relationships/customXml" Target="../ink/ink667.xml"/><Relationship Id="rId39" Type="http://schemas.openxmlformats.org/officeDocument/2006/relationships/customXml" Target="../ink/ink564.xml"/><Relationship Id="rId286" Type="http://schemas.openxmlformats.org/officeDocument/2006/relationships/customXml" Target="../ink/ink688.xml"/><Relationship Id="rId451" Type="http://schemas.openxmlformats.org/officeDocument/2006/relationships/image" Target="../media/image756.png"/><Relationship Id="rId493" Type="http://schemas.openxmlformats.org/officeDocument/2006/relationships/image" Target="../media/image777.png"/><Relationship Id="rId507" Type="http://schemas.openxmlformats.org/officeDocument/2006/relationships/image" Target="../media/image784.png"/><Relationship Id="rId549" Type="http://schemas.openxmlformats.org/officeDocument/2006/relationships/image" Target="../media/image805.png"/><Relationship Id="rId50" Type="http://schemas.openxmlformats.org/officeDocument/2006/relationships/image" Target="../media/image559.png"/><Relationship Id="rId104" Type="http://schemas.openxmlformats.org/officeDocument/2006/relationships/image" Target="../media/image586.png"/><Relationship Id="rId146" Type="http://schemas.openxmlformats.org/officeDocument/2006/relationships/customXml" Target="../ink/ink618.xml"/><Relationship Id="rId188" Type="http://schemas.openxmlformats.org/officeDocument/2006/relationships/customXml" Target="../ink/ink639.xml"/><Relationship Id="rId311" Type="http://schemas.openxmlformats.org/officeDocument/2006/relationships/image" Target="../media/image686.png"/><Relationship Id="rId353" Type="http://schemas.openxmlformats.org/officeDocument/2006/relationships/image" Target="../media/image707.png"/><Relationship Id="rId395" Type="http://schemas.openxmlformats.org/officeDocument/2006/relationships/image" Target="../media/image728.png"/><Relationship Id="rId409" Type="http://schemas.openxmlformats.org/officeDocument/2006/relationships/image" Target="../media/image735.png"/><Relationship Id="rId560" Type="http://schemas.openxmlformats.org/officeDocument/2006/relationships/customXml" Target="../ink/ink826.xml"/><Relationship Id="rId92" Type="http://schemas.openxmlformats.org/officeDocument/2006/relationships/image" Target="../media/image580.png"/><Relationship Id="rId213" Type="http://schemas.openxmlformats.org/officeDocument/2006/relationships/image" Target="../media/image638.png"/><Relationship Id="rId420" Type="http://schemas.openxmlformats.org/officeDocument/2006/relationships/customXml" Target="../ink/ink756.xml"/><Relationship Id="rId616" Type="http://schemas.openxmlformats.org/officeDocument/2006/relationships/customXml" Target="../ink/ink854.xml"/><Relationship Id="rId255" Type="http://schemas.openxmlformats.org/officeDocument/2006/relationships/image" Target="../media/image659.png"/><Relationship Id="rId297" Type="http://schemas.openxmlformats.org/officeDocument/2006/relationships/image" Target="../media/image679.png"/><Relationship Id="rId462" Type="http://schemas.openxmlformats.org/officeDocument/2006/relationships/customXml" Target="../ink/ink777.xml"/><Relationship Id="rId518" Type="http://schemas.openxmlformats.org/officeDocument/2006/relationships/customXml" Target="../ink/ink805.xml"/><Relationship Id="rId115" Type="http://schemas.openxmlformats.org/officeDocument/2006/relationships/customXml" Target="../ink/ink602.xml"/><Relationship Id="rId157" Type="http://schemas.openxmlformats.org/officeDocument/2006/relationships/image" Target="../media/image610.png"/><Relationship Id="rId322" Type="http://schemas.openxmlformats.org/officeDocument/2006/relationships/customXml" Target="../ink/ink707.xml"/><Relationship Id="rId364" Type="http://schemas.openxmlformats.org/officeDocument/2006/relationships/customXml" Target="../ink/ink728.xml"/><Relationship Id="rId61" Type="http://schemas.openxmlformats.org/officeDocument/2006/relationships/customXml" Target="../ink/ink575.xml"/><Relationship Id="rId199" Type="http://schemas.openxmlformats.org/officeDocument/2006/relationships/image" Target="../media/image631.png"/><Relationship Id="rId571" Type="http://schemas.openxmlformats.org/officeDocument/2006/relationships/image" Target="../media/image816.png"/><Relationship Id="rId19" Type="http://schemas.openxmlformats.org/officeDocument/2006/relationships/customXml" Target="../ink/ink554.xml"/><Relationship Id="rId224" Type="http://schemas.openxmlformats.org/officeDocument/2006/relationships/customXml" Target="../ink/ink657.xml"/><Relationship Id="rId266" Type="http://schemas.openxmlformats.org/officeDocument/2006/relationships/customXml" Target="../ink/ink678.xml"/><Relationship Id="rId431" Type="http://schemas.openxmlformats.org/officeDocument/2006/relationships/image" Target="../media/image746.png"/><Relationship Id="rId473" Type="http://schemas.openxmlformats.org/officeDocument/2006/relationships/image" Target="../media/image767.png"/><Relationship Id="rId529" Type="http://schemas.openxmlformats.org/officeDocument/2006/relationships/image" Target="../media/image795.png"/><Relationship Id="rId30" Type="http://schemas.openxmlformats.org/officeDocument/2006/relationships/image" Target="../media/image549.png"/><Relationship Id="rId126" Type="http://schemas.openxmlformats.org/officeDocument/2006/relationships/customXml" Target="../ink/ink608.xml"/><Relationship Id="rId168" Type="http://schemas.openxmlformats.org/officeDocument/2006/relationships/customXml" Target="../ink/ink629.xml"/><Relationship Id="rId333" Type="http://schemas.openxmlformats.org/officeDocument/2006/relationships/image" Target="../media/image697.png"/><Relationship Id="rId540" Type="http://schemas.openxmlformats.org/officeDocument/2006/relationships/customXml" Target="../ink/ink816.xml"/><Relationship Id="rId72" Type="http://schemas.openxmlformats.org/officeDocument/2006/relationships/image" Target="../media/image570.png"/><Relationship Id="rId375" Type="http://schemas.openxmlformats.org/officeDocument/2006/relationships/image" Target="../media/image718.png"/><Relationship Id="rId582" Type="http://schemas.openxmlformats.org/officeDocument/2006/relationships/customXml" Target="../ink/ink837.xml"/><Relationship Id="rId3" Type="http://schemas.openxmlformats.org/officeDocument/2006/relationships/customXml" Target="../ink/ink546.xml"/><Relationship Id="rId235" Type="http://schemas.openxmlformats.org/officeDocument/2006/relationships/image" Target="../media/image649.png"/><Relationship Id="rId277" Type="http://schemas.openxmlformats.org/officeDocument/2006/relationships/image" Target="../media/image670.png"/><Relationship Id="rId400" Type="http://schemas.openxmlformats.org/officeDocument/2006/relationships/customXml" Target="../ink/ink746.xml"/><Relationship Id="rId442" Type="http://schemas.openxmlformats.org/officeDocument/2006/relationships/customXml" Target="../ink/ink767.xml"/><Relationship Id="rId484" Type="http://schemas.openxmlformats.org/officeDocument/2006/relationships/customXml" Target="../ink/ink788.xml"/><Relationship Id="rId137" Type="http://schemas.openxmlformats.org/officeDocument/2006/relationships/image" Target="../media/image600.png"/><Relationship Id="rId302" Type="http://schemas.openxmlformats.org/officeDocument/2006/relationships/customXml" Target="../ink/ink697.xml"/><Relationship Id="rId344" Type="http://schemas.openxmlformats.org/officeDocument/2006/relationships/customXml" Target="../ink/ink718.xml"/><Relationship Id="rId41" Type="http://schemas.openxmlformats.org/officeDocument/2006/relationships/customXml" Target="../ink/ink565.xml"/><Relationship Id="rId83" Type="http://schemas.openxmlformats.org/officeDocument/2006/relationships/customXml" Target="../ink/ink586.xml"/><Relationship Id="rId179" Type="http://schemas.openxmlformats.org/officeDocument/2006/relationships/image" Target="../media/image621.png"/><Relationship Id="rId386" Type="http://schemas.openxmlformats.org/officeDocument/2006/relationships/customXml" Target="../ink/ink739.xml"/><Relationship Id="rId551" Type="http://schemas.openxmlformats.org/officeDocument/2006/relationships/image" Target="../media/image806.png"/><Relationship Id="rId593" Type="http://schemas.openxmlformats.org/officeDocument/2006/relationships/image" Target="../media/image827.png"/><Relationship Id="rId607" Type="http://schemas.openxmlformats.org/officeDocument/2006/relationships/image" Target="../media/image834.png"/><Relationship Id="rId190" Type="http://schemas.openxmlformats.org/officeDocument/2006/relationships/customXml" Target="../ink/ink640.xml"/><Relationship Id="rId204" Type="http://schemas.openxmlformats.org/officeDocument/2006/relationships/customXml" Target="../ink/ink647.xml"/><Relationship Id="rId246" Type="http://schemas.openxmlformats.org/officeDocument/2006/relationships/customXml" Target="../ink/ink668.xml"/><Relationship Id="rId288" Type="http://schemas.openxmlformats.org/officeDocument/2006/relationships/customXml" Target="../ink/ink689.xml"/><Relationship Id="rId411" Type="http://schemas.openxmlformats.org/officeDocument/2006/relationships/image" Target="../media/image736.png"/><Relationship Id="rId453" Type="http://schemas.openxmlformats.org/officeDocument/2006/relationships/image" Target="../media/image757.png"/><Relationship Id="rId509" Type="http://schemas.openxmlformats.org/officeDocument/2006/relationships/image" Target="../media/image785.png"/><Relationship Id="rId106" Type="http://schemas.openxmlformats.org/officeDocument/2006/relationships/image" Target="../media/image587.png"/><Relationship Id="rId313" Type="http://schemas.openxmlformats.org/officeDocument/2006/relationships/image" Target="../media/image687.png"/><Relationship Id="rId495" Type="http://schemas.openxmlformats.org/officeDocument/2006/relationships/image" Target="../media/image778.png"/><Relationship Id="rId10" Type="http://schemas.openxmlformats.org/officeDocument/2006/relationships/image" Target="../media/image539.png"/><Relationship Id="rId52" Type="http://schemas.openxmlformats.org/officeDocument/2006/relationships/image" Target="../media/image560.png"/><Relationship Id="rId94" Type="http://schemas.openxmlformats.org/officeDocument/2006/relationships/image" Target="../media/image581.png"/><Relationship Id="rId148" Type="http://schemas.openxmlformats.org/officeDocument/2006/relationships/customXml" Target="../ink/ink619.xml"/><Relationship Id="rId355" Type="http://schemas.openxmlformats.org/officeDocument/2006/relationships/image" Target="../media/image708.png"/><Relationship Id="rId397" Type="http://schemas.openxmlformats.org/officeDocument/2006/relationships/image" Target="../media/image729.png"/><Relationship Id="rId520" Type="http://schemas.openxmlformats.org/officeDocument/2006/relationships/customXml" Target="../ink/ink806.xml"/><Relationship Id="rId562" Type="http://schemas.openxmlformats.org/officeDocument/2006/relationships/customXml" Target="../ink/ink827.xml"/><Relationship Id="rId618" Type="http://schemas.openxmlformats.org/officeDocument/2006/relationships/customXml" Target="../ink/ink855.xml"/><Relationship Id="rId215" Type="http://schemas.openxmlformats.org/officeDocument/2006/relationships/image" Target="../media/image639.png"/><Relationship Id="rId257" Type="http://schemas.openxmlformats.org/officeDocument/2006/relationships/image" Target="../media/image660.png"/><Relationship Id="rId422" Type="http://schemas.openxmlformats.org/officeDocument/2006/relationships/customXml" Target="../ink/ink757.xml"/><Relationship Id="rId464" Type="http://schemas.openxmlformats.org/officeDocument/2006/relationships/customXml" Target="../ink/ink778.xml"/><Relationship Id="rId299" Type="http://schemas.openxmlformats.org/officeDocument/2006/relationships/image" Target="../media/image680.png"/><Relationship Id="rId63" Type="http://schemas.openxmlformats.org/officeDocument/2006/relationships/customXml" Target="../ink/ink576.xml"/><Relationship Id="rId159" Type="http://schemas.openxmlformats.org/officeDocument/2006/relationships/image" Target="../media/image611.png"/><Relationship Id="rId366" Type="http://schemas.openxmlformats.org/officeDocument/2006/relationships/customXml" Target="../ink/ink729.xml"/><Relationship Id="rId573" Type="http://schemas.openxmlformats.org/officeDocument/2006/relationships/image" Target="../media/image817.png"/><Relationship Id="rId226" Type="http://schemas.openxmlformats.org/officeDocument/2006/relationships/customXml" Target="../ink/ink658.xml"/><Relationship Id="rId433" Type="http://schemas.openxmlformats.org/officeDocument/2006/relationships/image" Target="../media/image747.png"/><Relationship Id="rId74" Type="http://schemas.openxmlformats.org/officeDocument/2006/relationships/image" Target="../media/image571.png"/><Relationship Id="rId377" Type="http://schemas.openxmlformats.org/officeDocument/2006/relationships/image" Target="../media/image719.png"/><Relationship Id="rId500" Type="http://schemas.openxmlformats.org/officeDocument/2006/relationships/customXml" Target="../ink/ink796.xml"/><Relationship Id="rId584" Type="http://schemas.openxmlformats.org/officeDocument/2006/relationships/customXml" Target="../ink/ink838.xml"/><Relationship Id="rId5" Type="http://schemas.openxmlformats.org/officeDocument/2006/relationships/customXml" Target="../ink/ink547.xml"/><Relationship Id="rId237" Type="http://schemas.openxmlformats.org/officeDocument/2006/relationships/image" Target="../media/image650.png"/><Relationship Id="rId444" Type="http://schemas.openxmlformats.org/officeDocument/2006/relationships/customXml" Target="../ink/ink768.xml"/><Relationship Id="rId290" Type="http://schemas.openxmlformats.org/officeDocument/2006/relationships/customXml" Target="../ink/ink690.xml"/><Relationship Id="rId304" Type="http://schemas.openxmlformats.org/officeDocument/2006/relationships/customXml" Target="../ink/ink698.xml"/><Relationship Id="rId388" Type="http://schemas.openxmlformats.org/officeDocument/2006/relationships/customXml" Target="../ink/ink740.xml"/><Relationship Id="rId511" Type="http://schemas.openxmlformats.org/officeDocument/2006/relationships/image" Target="../media/image786.png"/><Relationship Id="rId609" Type="http://schemas.openxmlformats.org/officeDocument/2006/relationships/image" Target="../media/image835.png"/><Relationship Id="rId85" Type="http://schemas.openxmlformats.org/officeDocument/2006/relationships/customXml" Target="../ink/ink587.xml"/><Relationship Id="rId150" Type="http://schemas.openxmlformats.org/officeDocument/2006/relationships/customXml" Target="../ink/ink620.xml"/><Relationship Id="rId595" Type="http://schemas.openxmlformats.org/officeDocument/2006/relationships/image" Target="../media/image828.png"/><Relationship Id="rId248" Type="http://schemas.openxmlformats.org/officeDocument/2006/relationships/customXml" Target="../ink/ink669.xml"/><Relationship Id="rId455" Type="http://schemas.openxmlformats.org/officeDocument/2006/relationships/image" Target="../media/image758.png"/><Relationship Id="rId12" Type="http://schemas.openxmlformats.org/officeDocument/2006/relationships/image" Target="../media/image540.png"/><Relationship Id="rId108" Type="http://schemas.openxmlformats.org/officeDocument/2006/relationships/image" Target="../media/image588.png"/><Relationship Id="rId315" Type="http://schemas.openxmlformats.org/officeDocument/2006/relationships/image" Target="../media/image688.png"/><Relationship Id="rId522" Type="http://schemas.openxmlformats.org/officeDocument/2006/relationships/customXml" Target="../ink/ink807.xml"/><Relationship Id="rId96" Type="http://schemas.openxmlformats.org/officeDocument/2006/relationships/image" Target="../media/image582.png"/><Relationship Id="rId161" Type="http://schemas.openxmlformats.org/officeDocument/2006/relationships/image" Target="../media/image612.png"/><Relationship Id="rId399" Type="http://schemas.openxmlformats.org/officeDocument/2006/relationships/image" Target="../media/image730.png"/><Relationship Id="rId259" Type="http://schemas.openxmlformats.org/officeDocument/2006/relationships/image" Target="../media/image661.png"/><Relationship Id="rId466" Type="http://schemas.openxmlformats.org/officeDocument/2006/relationships/customXml" Target="../ink/ink779.xml"/><Relationship Id="rId23" Type="http://schemas.openxmlformats.org/officeDocument/2006/relationships/customXml" Target="../ink/ink556.xml"/><Relationship Id="rId119" Type="http://schemas.openxmlformats.org/officeDocument/2006/relationships/image" Target="../media/image591.png"/><Relationship Id="rId326" Type="http://schemas.openxmlformats.org/officeDocument/2006/relationships/customXml" Target="../ink/ink709.xml"/><Relationship Id="rId533" Type="http://schemas.openxmlformats.org/officeDocument/2006/relationships/image" Target="../media/image797.png"/><Relationship Id="rId172" Type="http://schemas.openxmlformats.org/officeDocument/2006/relationships/customXml" Target="../ink/ink631.xml"/><Relationship Id="rId477" Type="http://schemas.openxmlformats.org/officeDocument/2006/relationships/image" Target="../media/image769.png"/><Relationship Id="rId600" Type="http://schemas.openxmlformats.org/officeDocument/2006/relationships/customXml" Target="../ink/ink846.xml"/><Relationship Id="rId337" Type="http://schemas.openxmlformats.org/officeDocument/2006/relationships/image" Target="../media/image699.png"/><Relationship Id="rId34" Type="http://schemas.openxmlformats.org/officeDocument/2006/relationships/image" Target="../media/image551.png"/><Relationship Id="rId544" Type="http://schemas.openxmlformats.org/officeDocument/2006/relationships/customXml" Target="../ink/ink818.xml"/><Relationship Id="rId183" Type="http://schemas.openxmlformats.org/officeDocument/2006/relationships/image" Target="../media/image623.png"/><Relationship Id="rId390" Type="http://schemas.openxmlformats.org/officeDocument/2006/relationships/customXml" Target="../ink/ink741.xml"/><Relationship Id="rId404" Type="http://schemas.openxmlformats.org/officeDocument/2006/relationships/customXml" Target="../ink/ink748.xml"/><Relationship Id="rId611" Type="http://schemas.openxmlformats.org/officeDocument/2006/relationships/image" Target="../media/image836.png"/><Relationship Id="rId250" Type="http://schemas.openxmlformats.org/officeDocument/2006/relationships/customXml" Target="../ink/ink670.xml"/><Relationship Id="rId488" Type="http://schemas.openxmlformats.org/officeDocument/2006/relationships/customXml" Target="../ink/ink790.xml"/><Relationship Id="rId45" Type="http://schemas.openxmlformats.org/officeDocument/2006/relationships/customXml" Target="../ink/ink567.xml"/><Relationship Id="rId110" Type="http://schemas.openxmlformats.org/officeDocument/2006/relationships/image" Target="../media/image589.png"/><Relationship Id="rId348" Type="http://schemas.openxmlformats.org/officeDocument/2006/relationships/customXml" Target="../ink/ink720.xml"/><Relationship Id="rId555" Type="http://schemas.openxmlformats.org/officeDocument/2006/relationships/image" Target="../media/image808.png"/><Relationship Id="rId194" Type="http://schemas.openxmlformats.org/officeDocument/2006/relationships/customXml" Target="../ink/ink642.xml"/><Relationship Id="rId208" Type="http://schemas.openxmlformats.org/officeDocument/2006/relationships/customXml" Target="../ink/ink649.xml"/><Relationship Id="rId415" Type="http://schemas.openxmlformats.org/officeDocument/2006/relationships/image" Target="../media/image738.png"/><Relationship Id="rId261" Type="http://schemas.openxmlformats.org/officeDocument/2006/relationships/image" Target="../media/image662.png"/><Relationship Id="rId499" Type="http://schemas.openxmlformats.org/officeDocument/2006/relationships/image" Target="../media/image780.png"/><Relationship Id="rId56" Type="http://schemas.openxmlformats.org/officeDocument/2006/relationships/image" Target="../media/image562.png"/><Relationship Id="rId359" Type="http://schemas.openxmlformats.org/officeDocument/2006/relationships/image" Target="../media/image710.png"/><Relationship Id="rId566" Type="http://schemas.openxmlformats.org/officeDocument/2006/relationships/customXml" Target="../ink/ink829.xml"/><Relationship Id="rId121" Type="http://schemas.openxmlformats.org/officeDocument/2006/relationships/image" Target="../media/image592.png"/><Relationship Id="rId219" Type="http://schemas.openxmlformats.org/officeDocument/2006/relationships/image" Target="../media/image641.png"/><Relationship Id="rId426" Type="http://schemas.openxmlformats.org/officeDocument/2006/relationships/customXml" Target="../ink/ink759.xml"/><Relationship Id="rId67" Type="http://schemas.openxmlformats.org/officeDocument/2006/relationships/customXml" Target="../ink/ink578.xml"/><Relationship Id="rId272" Type="http://schemas.openxmlformats.org/officeDocument/2006/relationships/customXml" Target="../ink/ink681.xml"/><Relationship Id="rId577" Type="http://schemas.openxmlformats.org/officeDocument/2006/relationships/image" Target="../media/image819.png"/><Relationship Id="rId132" Type="http://schemas.openxmlformats.org/officeDocument/2006/relationships/customXml" Target="../ink/ink61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9.png"/><Relationship Id="rId21" Type="http://schemas.openxmlformats.org/officeDocument/2006/relationships/image" Target="../media/image851.png"/><Relationship Id="rId42" Type="http://schemas.openxmlformats.org/officeDocument/2006/relationships/customXml" Target="../ink/ink877.xml"/><Relationship Id="rId63" Type="http://schemas.openxmlformats.org/officeDocument/2006/relationships/image" Target="../media/image872.png"/><Relationship Id="rId84" Type="http://schemas.openxmlformats.org/officeDocument/2006/relationships/customXml" Target="../ink/ink898.xml"/><Relationship Id="rId138" Type="http://schemas.openxmlformats.org/officeDocument/2006/relationships/customXml" Target="../ink/ink925.xml"/><Relationship Id="rId159" Type="http://schemas.openxmlformats.org/officeDocument/2006/relationships/image" Target="../media/image920.png"/><Relationship Id="rId170" Type="http://schemas.openxmlformats.org/officeDocument/2006/relationships/customXml" Target="../ink/ink941.xml"/><Relationship Id="rId191" Type="http://schemas.openxmlformats.org/officeDocument/2006/relationships/image" Target="../media/image934.png"/><Relationship Id="rId205" Type="http://schemas.openxmlformats.org/officeDocument/2006/relationships/image" Target="../media/image941.png"/><Relationship Id="rId226" Type="http://schemas.openxmlformats.org/officeDocument/2006/relationships/customXml" Target="../ink/ink969.xml"/><Relationship Id="rId107" Type="http://schemas.openxmlformats.org/officeDocument/2006/relationships/image" Target="../media/image894.png"/><Relationship Id="rId11" Type="http://schemas.openxmlformats.org/officeDocument/2006/relationships/image" Target="../media/image846.png"/><Relationship Id="rId32" Type="http://schemas.openxmlformats.org/officeDocument/2006/relationships/customXml" Target="../ink/ink872.xml"/><Relationship Id="rId53" Type="http://schemas.openxmlformats.org/officeDocument/2006/relationships/image" Target="../media/image867.png"/><Relationship Id="rId74" Type="http://schemas.openxmlformats.org/officeDocument/2006/relationships/customXml" Target="../ink/ink893.xml"/><Relationship Id="rId128" Type="http://schemas.openxmlformats.org/officeDocument/2006/relationships/customXml" Target="../ink/ink920.xml"/><Relationship Id="rId149" Type="http://schemas.openxmlformats.org/officeDocument/2006/relationships/image" Target="../media/image915.png"/><Relationship Id="rId5" Type="http://schemas.openxmlformats.org/officeDocument/2006/relationships/image" Target="../media/image843.png"/><Relationship Id="rId95" Type="http://schemas.openxmlformats.org/officeDocument/2006/relationships/image" Target="../media/image888.png"/><Relationship Id="rId160" Type="http://schemas.openxmlformats.org/officeDocument/2006/relationships/customXml" Target="../ink/ink936.xml"/><Relationship Id="rId181" Type="http://schemas.openxmlformats.org/officeDocument/2006/relationships/image" Target="../media/image930.png"/><Relationship Id="rId216" Type="http://schemas.openxmlformats.org/officeDocument/2006/relationships/customXml" Target="../ink/ink964.xml"/><Relationship Id="rId22" Type="http://schemas.openxmlformats.org/officeDocument/2006/relationships/customXml" Target="../ink/ink867.xml"/><Relationship Id="rId43" Type="http://schemas.openxmlformats.org/officeDocument/2006/relationships/image" Target="../media/image862.png"/><Relationship Id="rId64" Type="http://schemas.openxmlformats.org/officeDocument/2006/relationships/customXml" Target="../ink/ink888.xml"/><Relationship Id="rId118" Type="http://schemas.openxmlformats.org/officeDocument/2006/relationships/customXml" Target="../ink/ink915.xml"/><Relationship Id="rId139" Type="http://schemas.openxmlformats.org/officeDocument/2006/relationships/image" Target="../media/image910.png"/><Relationship Id="rId85" Type="http://schemas.openxmlformats.org/officeDocument/2006/relationships/image" Target="../media/image883.png"/><Relationship Id="rId150" Type="http://schemas.openxmlformats.org/officeDocument/2006/relationships/customXml" Target="../ink/ink931.xml"/><Relationship Id="rId171" Type="http://schemas.openxmlformats.org/officeDocument/2006/relationships/image" Target="../media/image925.png"/><Relationship Id="rId192" Type="http://schemas.openxmlformats.org/officeDocument/2006/relationships/customXml" Target="../ink/ink952.xml"/><Relationship Id="rId206" Type="http://schemas.openxmlformats.org/officeDocument/2006/relationships/customXml" Target="../ink/ink959.xml"/><Relationship Id="rId227" Type="http://schemas.openxmlformats.org/officeDocument/2006/relationships/image" Target="../media/image952.png"/><Relationship Id="rId12" Type="http://schemas.openxmlformats.org/officeDocument/2006/relationships/customXml" Target="../ink/ink862.xml"/><Relationship Id="rId33" Type="http://schemas.openxmlformats.org/officeDocument/2006/relationships/image" Target="../media/image857.png"/><Relationship Id="rId108" Type="http://schemas.openxmlformats.org/officeDocument/2006/relationships/customXml" Target="../ink/ink910.xml"/><Relationship Id="rId129" Type="http://schemas.openxmlformats.org/officeDocument/2006/relationships/image" Target="../media/image905.png"/><Relationship Id="rId54" Type="http://schemas.openxmlformats.org/officeDocument/2006/relationships/customXml" Target="../ink/ink883.xml"/><Relationship Id="rId75" Type="http://schemas.openxmlformats.org/officeDocument/2006/relationships/image" Target="../media/image878.png"/><Relationship Id="rId96" Type="http://schemas.openxmlformats.org/officeDocument/2006/relationships/customXml" Target="../ink/ink904.xml"/><Relationship Id="rId140" Type="http://schemas.openxmlformats.org/officeDocument/2006/relationships/customXml" Target="../ink/ink926.xml"/><Relationship Id="rId161" Type="http://schemas.openxmlformats.org/officeDocument/2006/relationships/image" Target="../media/image921.png"/><Relationship Id="rId182" Type="http://schemas.openxmlformats.org/officeDocument/2006/relationships/customXml" Target="../ink/ink947.xml"/><Relationship Id="rId217" Type="http://schemas.openxmlformats.org/officeDocument/2006/relationships/image" Target="../media/image947.png"/><Relationship Id="rId6" Type="http://schemas.openxmlformats.org/officeDocument/2006/relationships/customXml" Target="../ink/ink859.xml"/><Relationship Id="rId23" Type="http://schemas.openxmlformats.org/officeDocument/2006/relationships/image" Target="../media/image852.png"/><Relationship Id="rId119" Type="http://schemas.openxmlformats.org/officeDocument/2006/relationships/image" Target="../media/image900.png"/><Relationship Id="rId44" Type="http://schemas.openxmlformats.org/officeDocument/2006/relationships/customXml" Target="../ink/ink878.xml"/><Relationship Id="rId65" Type="http://schemas.openxmlformats.org/officeDocument/2006/relationships/image" Target="../media/image873.png"/><Relationship Id="rId86" Type="http://schemas.openxmlformats.org/officeDocument/2006/relationships/customXml" Target="../ink/ink899.xml"/><Relationship Id="rId130" Type="http://schemas.openxmlformats.org/officeDocument/2006/relationships/customXml" Target="../ink/ink921.xml"/><Relationship Id="rId151" Type="http://schemas.openxmlformats.org/officeDocument/2006/relationships/image" Target="../media/image916.png"/><Relationship Id="rId172" Type="http://schemas.openxmlformats.org/officeDocument/2006/relationships/customXml" Target="../ink/ink942.xml"/><Relationship Id="rId193" Type="http://schemas.openxmlformats.org/officeDocument/2006/relationships/image" Target="../media/image935.png"/><Relationship Id="rId207" Type="http://schemas.openxmlformats.org/officeDocument/2006/relationships/image" Target="../media/image942.png"/><Relationship Id="rId13" Type="http://schemas.openxmlformats.org/officeDocument/2006/relationships/image" Target="../media/image847.png"/><Relationship Id="rId109" Type="http://schemas.openxmlformats.org/officeDocument/2006/relationships/image" Target="../media/image895.png"/><Relationship Id="rId34" Type="http://schemas.openxmlformats.org/officeDocument/2006/relationships/customXml" Target="../ink/ink873.xml"/><Relationship Id="rId55" Type="http://schemas.openxmlformats.org/officeDocument/2006/relationships/image" Target="../media/image868.png"/><Relationship Id="rId76" Type="http://schemas.openxmlformats.org/officeDocument/2006/relationships/customXml" Target="../ink/ink894.xml"/><Relationship Id="rId97" Type="http://schemas.openxmlformats.org/officeDocument/2006/relationships/image" Target="../media/image889.png"/><Relationship Id="rId120" Type="http://schemas.openxmlformats.org/officeDocument/2006/relationships/customXml" Target="../ink/ink916.xml"/><Relationship Id="rId141" Type="http://schemas.openxmlformats.org/officeDocument/2006/relationships/image" Target="../media/image911.png"/><Relationship Id="rId7" Type="http://schemas.openxmlformats.org/officeDocument/2006/relationships/image" Target="../media/image844.png"/><Relationship Id="rId162" Type="http://schemas.openxmlformats.org/officeDocument/2006/relationships/customXml" Target="../ink/ink937.xml"/><Relationship Id="rId183" Type="http://schemas.openxmlformats.org/officeDocument/2006/relationships/image" Target="../media/image635.png"/><Relationship Id="rId218" Type="http://schemas.openxmlformats.org/officeDocument/2006/relationships/customXml" Target="../ink/ink965.xml"/><Relationship Id="rId24" Type="http://schemas.openxmlformats.org/officeDocument/2006/relationships/customXml" Target="../ink/ink868.xml"/><Relationship Id="rId45" Type="http://schemas.openxmlformats.org/officeDocument/2006/relationships/image" Target="../media/image863.png"/><Relationship Id="rId66" Type="http://schemas.openxmlformats.org/officeDocument/2006/relationships/customXml" Target="../ink/ink889.xml"/><Relationship Id="rId87" Type="http://schemas.openxmlformats.org/officeDocument/2006/relationships/image" Target="../media/image884.png"/><Relationship Id="rId110" Type="http://schemas.openxmlformats.org/officeDocument/2006/relationships/customXml" Target="../ink/ink911.xml"/><Relationship Id="rId131" Type="http://schemas.openxmlformats.org/officeDocument/2006/relationships/image" Target="../media/image906.png"/><Relationship Id="rId152" Type="http://schemas.openxmlformats.org/officeDocument/2006/relationships/customXml" Target="../ink/ink932.xml"/><Relationship Id="rId173" Type="http://schemas.openxmlformats.org/officeDocument/2006/relationships/image" Target="../media/image926.png"/><Relationship Id="rId194" Type="http://schemas.openxmlformats.org/officeDocument/2006/relationships/customXml" Target="../ink/ink953.xml"/><Relationship Id="rId208" Type="http://schemas.openxmlformats.org/officeDocument/2006/relationships/customXml" Target="../ink/ink960.xml"/><Relationship Id="rId14" Type="http://schemas.openxmlformats.org/officeDocument/2006/relationships/customXml" Target="../ink/ink863.xml"/><Relationship Id="rId35" Type="http://schemas.openxmlformats.org/officeDocument/2006/relationships/image" Target="../media/image858.png"/><Relationship Id="rId56" Type="http://schemas.openxmlformats.org/officeDocument/2006/relationships/customXml" Target="../ink/ink884.xml"/><Relationship Id="rId77" Type="http://schemas.openxmlformats.org/officeDocument/2006/relationships/image" Target="../media/image879.png"/><Relationship Id="rId100" Type="http://schemas.openxmlformats.org/officeDocument/2006/relationships/customXml" Target="../ink/ink906.xml"/><Relationship Id="rId8" Type="http://schemas.openxmlformats.org/officeDocument/2006/relationships/customXml" Target="../ink/ink860.xml"/><Relationship Id="rId98" Type="http://schemas.openxmlformats.org/officeDocument/2006/relationships/customXml" Target="../ink/ink905.xml"/><Relationship Id="rId121" Type="http://schemas.openxmlformats.org/officeDocument/2006/relationships/image" Target="../media/image901.png"/><Relationship Id="rId142" Type="http://schemas.openxmlformats.org/officeDocument/2006/relationships/customXml" Target="../ink/ink927.xml"/><Relationship Id="rId163" Type="http://schemas.openxmlformats.org/officeDocument/2006/relationships/image" Target="../media/image922.png"/><Relationship Id="rId184" Type="http://schemas.openxmlformats.org/officeDocument/2006/relationships/customXml" Target="../ink/ink948.xml"/><Relationship Id="rId219" Type="http://schemas.openxmlformats.org/officeDocument/2006/relationships/image" Target="../media/image948.png"/><Relationship Id="rId3" Type="http://schemas.openxmlformats.org/officeDocument/2006/relationships/image" Target="../media/image842.png"/><Relationship Id="rId214" Type="http://schemas.openxmlformats.org/officeDocument/2006/relationships/customXml" Target="../ink/ink963.xml"/><Relationship Id="rId25" Type="http://schemas.openxmlformats.org/officeDocument/2006/relationships/image" Target="../media/image853.png"/><Relationship Id="rId46" Type="http://schemas.openxmlformats.org/officeDocument/2006/relationships/customXml" Target="../ink/ink879.xml"/><Relationship Id="rId67" Type="http://schemas.openxmlformats.org/officeDocument/2006/relationships/image" Target="../media/image874.png"/><Relationship Id="rId116" Type="http://schemas.openxmlformats.org/officeDocument/2006/relationships/customXml" Target="../ink/ink914.xml"/><Relationship Id="rId137" Type="http://schemas.openxmlformats.org/officeDocument/2006/relationships/image" Target="../media/image909.png"/><Relationship Id="rId158" Type="http://schemas.openxmlformats.org/officeDocument/2006/relationships/customXml" Target="../ink/ink935.xml"/><Relationship Id="rId20" Type="http://schemas.openxmlformats.org/officeDocument/2006/relationships/customXml" Target="../ink/ink866.xml"/><Relationship Id="rId41" Type="http://schemas.openxmlformats.org/officeDocument/2006/relationships/image" Target="../media/image861.png"/><Relationship Id="rId62" Type="http://schemas.openxmlformats.org/officeDocument/2006/relationships/customXml" Target="../ink/ink887.xml"/><Relationship Id="rId83" Type="http://schemas.openxmlformats.org/officeDocument/2006/relationships/image" Target="../media/image882.png"/><Relationship Id="rId88" Type="http://schemas.openxmlformats.org/officeDocument/2006/relationships/customXml" Target="../ink/ink900.xml"/><Relationship Id="rId111" Type="http://schemas.openxmlformats.org/officeDocument/2006/relationships/image" Target="../media/image896.png"/><Relationship Id="rId132" Type="http://schemas.openxmlformats.org/officeDocument/2006/relationships/customXml" Target="../ink/ink922.xml"/><Relationship Id="rId153" Type="http://schemas.openxmlformats.org/officeDocument/2006/relationships/image" Target="../media/image917.png"/><Relationship Id="rId174" Type="http://schemas.openxmlformats.org/officeDocument/2006/relationships/customXml" Target="../ink/ink943.xml"/><Relationship Id="rId179" Type="http://schemas.openxmlformats.org/officeDocument/2006/relationships/image" Target="../media/image929.png"/><Relationship Id="rId195" Type="http://schemas.openxmlformats.org/officeDocument/2006/relationships/image" Target="../media/image936.png"/><Relationship Id="rId209" Type="http://schemas.openxmlformats.org/officeDocument/2006/relationships/image" Target="../media/image943.png"/><Relationship Id="rId190" Type="http://schemas.openxmlformats.org/officeDocument/2006/relationships/customXml" Target="../ink/ink951.xml"/><Relationship Id="rId204" Type="http://schemas.openxmlformats.org/officeDocument/2006/relationships/customXml" Target="../ink/ink958.xml"/><Relationship Id="rId220" Type="http://schemas.openxmlformats.org/officeDocument/2006/relationships/customXml" Target="../ink/ink966.xml"/><Relationship Id="rId225" Type="http://schemas.openxmlformats.org/officeDocument/2006/relationships/image" Target="../media/image951.png"/><Relationship Id="rId15" Type="http://schemas.openxmlformats.org/officeDocument/2006/relationships/image" Target="../media/image848.png"/><Relationship Id="rId36" Type="http://schemas.openxmlformats.org/officeDocument/2006/relationships/customXml" Target="../ink/ink874.xml"/><Relationship Id="rId57" Type="http://schemas.openxmlformats.org/officeDocument/2006/relationships/image" Target="../media/image869.png"/><Relationship Id="rId106" Type="http://schemas.openxmlformats.org/officeDocument/2006/relationships/customXml" Target="../ink/ink909.xml"/><Relationship Id="rId127" Type="http://schemas.openxmlformats.org/officeDocument/2006/relationships/image" Target="../media/image904.png"/><Relationship Id="rId10" Type="http://schemas.openxmlformats.org/officeDocument/2006/relationships/customXml" Target="../ink/ink861.xml"/><Relationship Id="rId31" Type="http://schemas.openxmlformats.org/officeDocument/2006/relationships/image" Target="../media/image856.png"/><Relationship Id="rId52" Type="http://schemas.openxmlformats.org/officeDocument/2006/relationships/customXml" Target="../ink/ink882.xml"/><Relationship Id="rId73" Type="http://schemas.openxmlformats.org/officeDocument/2006/relationships/image" Target="../media/image877.png"/><Relationship Id="rId78" Type="http://schemas.openxmlformats.org/officeDocument/2006/relationships/customXml" Target="../ink/ink895.xml"/><Relationship Id="rId94" Type="http://schemas.openxmlformats.org/officeDocument/2006/relationships/customXml" Target="../ink/ink903.xml"/><Relationship Id="rId99" Type="http://schemas.openxmlformats.org/officeDocument/2006/relationships/image" Target="../media/image890.png"/><Relationship Id="rId101" Type="http://schemas.openxmlformats.org/officeDocument/2006/relationships/image" Target="../media/image891.png"/><Relationship Id="rId122" Type="http://schemas.openxmlformats.org/officeDocument/2006/relationships/customXml" Target="../ink/ink917.xml"/><Relationship Id="rId143" Type="http://schemas.openxmlformats.org/officeDocument/2006/relationships/image" Target="../media/image912.png"/><Relationship Id="rId148" Type="http://schemas.openxmlformats.org/officeDocument/2006/relationships/customXml" Target="../ink/ink930.xml"/><Relationship Id="rId164" Type="http://schemas.openxmlformats.org/officeDocument/2006/relationships/customXml" Target="../ink/ink938.xml"/><Relationship Id="rId169" Type="http://schemas.openxmlformats.org/officeDocument/2006/relationships/image" Target="../media/image210.png"/><Relationship Id="rId185" Type="http://schemas.openxmlformats.org/officeDocument/2006/relationships/image" Target="../media/image931.png"/><Relationship Id="rId4" Type="http://schemas.openxmlformats.org/officeDocument/2006/relationships/customXml" Target="../ink/ink858.xml"/><Relationship Id="rId9" Type="http://schemas.openxmlformats.org/officeDocument/2006/relationships/image" Target="../media/image845.png"/><Relationship Id="rId180" Type="http://schemas.openxmlformats.org/officeDocument/2006/relationships/customXml" Target="../ink/ink946.xml"/><Relationship Id="rId210" Type="http://schemas.openxmlformats.org/officeDocument/2006/relationships/customXml" Target="../ink/ink961.xml"/><Relationship Id="rId215" Type="http://schemas.openxmlformats.org/officeDocument/2006/relationships/image" Target="../media/image946.png"/><Relationship Id="rId26" Type="http://schemas.openxmlformats.org/officeDocument/2006/relationships/customXml" Target="../ink/ink869.xml"/><Relationship Id="rId47" Type="http://schemas.openxmlformats.org/officeDocument/2006/relationships/image" Target="../media/image864.png"/><Relationship Id="rId68" Type="http://schemas.openxmlformats.org/officeDocument/2006/relationships/customXml" Target="../ink/ink890.xml"/><Relationship Id="rId89" Type="http://schemas.openxmlformats.org/officeDocument/2006/relationships/image" Target="../media/image885.png"/><Relationship Id="rId112" Type="http://schemas.openxmlformats.org/officeDocument/2006/relationships/customXml" Target="../ink/ink912.xml"/><Relationship Id="rId133" Type="http://schemas.openxmlformats.org/officeDocument/2006/relationships/image" Target="../media/image907.png"/><Relationship Id="rId154" Type="http://schemas.openxmlformats.org/officeDocument/2006/relationships/customXml" Target="../ink/ink933.xml"/><Relationship Id="rId175" Type="http://schemas.openxmlformats.org/officeDocument/2006/relationships/image" Target="../media/image927.png"/><Relationship Id="rId196" Type="http://schemas.openxmlformats.org/officeDocument/2006/relationships/customXml" Target="../ink/ink954.xml"/><Relationship Id="rId200" Type="http://schemas.openxmlformats.org/officeDocument/2006/relationships/customXml" Target="../ink/ink956.xml"/><Relationship Id="rId16" Type="http://schemas.openxmlformats.org/officeDocument/2006/relationships/customXml" Target="../ink/ink864.xml"/><Relationship Id="rId221" Type="http://schemas.openxmlformats.org/officeDocument/2006/relationships/image" Target="../media/image949.png"/><Relationship Id="rId37" Type="http://schemas.openxmlformats.org/officeDocument/2006/relationships/image" Target="../media/image859.png"/><Relationship Id="rId58" Type="http://schemas.openxmlformats.org/officeDocument/2006/relationships/customXml" Target="../ink/ink885.xml"/><Relationship Id="rId79" Type="http://schemas.openxmlformats.org/officeDocument/2006/relationships/image" Target="../media/image880.png"/><Relationship Id="rId102" Type="http://schemas.openxmlformats.org/officeDocument/2006/relationships/customXml" Target="../ink/ink907.xml"/><Relationship Id="rId123" Type="http://schemas.openxmlformats.org/officeDocument/2006/relationships/image" Target="../media/image902.png"/><Relationship Id="rId144" Type="http://schemas.openxmlformats.org/officeDocument/2006/relationships/customXml" Target="../ink/ink928.xml"/><Relationship Id="rId90" Type="http://schemas.openxmlformats.org/officeDocument/2006/relationships/customXml" Target="../ink/ink901.xml"/><Relationship Id="rId165" Type="http://schemas.openxmlformats.org/officeDocument/2006/relationships/image" Target="../media/image923.png"/><Relationship Id="rId186" Type="http://schemas.openxmlformats.org/officeDocument/2006/relationships/customXml" Target="../ink/ink949.xml"/><Relationship Id="rId211" Type="http://schemas.openxmlformats.org/officeDocument/2006/relationships/image" Target="../media/image944.png"/><Relationship Id="rId27" Type="http://schemas.openxmlformats.org/officeDocument/2006/relationships/image" Target="../media/image854.png"/><Relationship Id="rId48" Type="http://schemas.openxmlformats.org/officeDocument/2006/relationships/customXml" Target="../ink/ink880.xml"/><Relationship Id="rId69" Type="http://schemas.openxmlformats.org/officeDocument/2006/relationships/image" Target="../media/image875.png"/><Relationship Id="rId113" Type="http://schemas.openxmlformats.org/officeDocument/2006/relationships/image" Target="../media/image897.png"/><Relationship Id="rId134" Type="http://schemas.openxmlformats.org/officeDocument/2006/relationships/customXml" Target="../ink/ink923.xml"/><Relationship Id="rId80" Type="http://schemas.openxmlformats.org/officeDocument/2006/relationships/customXml" Target="../ink/ink896.xml"/><Relationship Id="rId155" Type="http://schemas.openxmlformats.org/officeDocument/2006/relationships/image" Target="../media/image918.png"/><Relationship Id="rId176" Type="http://schemas.openxmlformats.org/officeDocument/2006/relationships/customXml" Target="../ink/ink944.xml"/><Relationship Id="rId197" Type="http://schemas.openxmlformats.org/officeDocument/2006/relationships/image" Target="../media/image937.png"/><Relationship Id="rId201" Type="http://schemas.openxmlformats.org/officeDocument/2006/relationships/image" Target="../media/image939.png"/><Relationship Id="rId222" Type="http://schemas.openxmlformats.org/officeDocument/2006/relationships/customXml" Target="../ink/ink967.xml"/><Relationship Id="rId17" Type="http://schemas.openxmlformats.org/officeDocument/2006/relationships/image" Target="../media/image849.png"/><Relationship Id="rId38" Type="http://schemas.openxmlformats.org/officeDocument/2006/relationships/customXml" Target="../ink/ink875.xml"/><Relationship Id="rId59" Type="http://schemas.openxmlformats.org/officeDocument/2006/relationships/image" Target="../media/image870.png"/><Relationship Id="rId103" Type="http://schemas.openxmlformats.org/officeDocument/2006/relationships/image" Target="../media/image892.png"/><Relationship Id="rId124" Type="http://schemas.openxmlformats.org/officeDocument/2006/relationships/customXml" Target="../ink/ink918.xml"/><Relationship Id="rId70" Type="http://schemas.openxmlformats.org/officeDocument/2006/relationships/customXml" Target="../ink/ink891.xml"/><Relationship Id="rId91" Type="http://schemas.openxmlformats.org/officeDocument/2006/relationships/image" Target="../media/image886.png"/><Relationship Id="rId145" Type="http://schemas.openxmlformats.org/officeDocument/2006/relationships/image" Target="../media/image913.png"/><Relationship Id="rId166" Type="http://schemas.openxmlformats.org/officeDocument/2006/relationships/customXml" Target="../ink/ink939.xml"/><Relationship Id="rId187" Type="http://schemas.openxmlformats.org/officeDocument/2006/relationships/image" Target="../media/image932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962.xml"/><Relationship Id="rId28" Type="http://schemas.openxmlformats.org/officeDocument/2006/relationships/customXml" Target="../ink/ink870.xml"/><Relationship Id="rId49" Type="http://schemas.openxmlformats.org/officeDocument/2006/relationships/image" Target="../media/image865.png"/><Relationship Id="rId114" Type="http://schemas.openxmlformats.org/officeDocument/2006/relationships/customXml" Target="../ink/ink913.xml"/><Relationship Id="rId60" Type="http://schemas.openxmlformats.org/officeDocument/2006/relationships/customXml" Target="../ink/ink886.xml"/><Relationship Id="rId81" Type="http://schemas.openxmlformats.org/officeDocument/2006/relationships/image" Target="../media/image881.png"/><Relationship Id="rId135" Type="http://schemas.openxmlformats.org/officeDocument/2006/relationships/image" Target="../media/image908.png"/><Relationship Id="rId156" Type="http://schemas.openxmlformats.org/officeDocument/2006/relationships/customXml" Target="../ink/ink934.xml"/><Relationship Id="rId177" Type="http://schemas.openxmlformats.org/officeDocument/2006/relationships/image" Target="../media/image928.png"/><Relationship Id="rId198" Type="http://schemas.openxmlformats.org/officeDocument/2006/relationships/customXml" Target="../ink/ink955.xml"/><Relationship Id="rId202" Type="http://schemas.openxmlformats.org/officeDocument/2006/relationships/customXml" Target="../ink/ink957.xml"/><Relationship Id="rId223" Type="http://schemas.openxmlformats.org/officeDocument/2006/relationships/image" Target="../media/image950.png"/><Relationship Id="rId18" Type="http://schemas.openxmlformats.org/officeDocument/2006/relationships/customXml" Target="../ink/ink865.xml"/><Relationship Id="rId39" Type="http://schemas.openxmlformats.org/officeDocument/2006/relationships/image" Target="../media/image860.png"/><Relationship Id="rId50" Type="http://schemas.openxmlformats.org/officeDocument/2006/relationships/customXml" Target="../ink/ink881.xml"/><Relationship Id="rId104" Type="http://schemas.openxmlformats.org/officeDocument/2006/relationships/customXml" Target="../ink/ink908.xml"/><Relationship Id="rId125" Type="http://schemas.openxmlformats.org/officeDocument/2006/relationships/image" Target="../media/image903.png"/><Relationship Id="rId146" Type="http://schemas.openxmlformats.org/officeDocument/2006/relationships/customXml" Target="../ink/ink929.xml"/><Relationship Id="rId167" Type="http://schemas.openxmlformats.org/officeDocument/2006/relationships/image" Target="../media/image924.png"/><Relationship Id="rId188" Type="http://schemas.openxmlformats.org/officeDocument/2006/relationships/customXml" Target="../ink/ink950.xml"/><Relationship Id="rId71" Type="http://schemas.openxmlformats.org/officeDocument/2006/relationships/image" Target="../media/image876.png"/><Relationship Id="rId92" Type="http://schemas.openxmlformats.org/officeDocument/2006/relationships/customXml" Target="../ink/ink902.xml"/><Relationship Id="rId213" Type="http://schemas.openxmlformats.org/officeDocument/2006/relationships/image" Target="../media/image945.png"/><Relationship Id="rId2" Type="http://schemas.openxmlformats.org/officeDocument/2006/relationships/customXml" Target="../ink/ink857.xml"/><Relationship Id="rId29" Type="http://schemas.openxmlformats.org/officeDocument/2006/relationships/image" Target="../media/image855.png"/><Relationship Id="rId40" Type="http://schemas.openxmlformats.org/officeDocument/2006/relationships/customXml" Target="../ink/ink876.xml"/><Relationship Id="rId115" Type="http://schemas.openxmlformats.org/officeDocument/2006/relationships/image" Target="../media/image898.png"/><Relationship Id="rId136" Type="http://schemas.openxmlformats.org/officeDocument/2006/relationships/customXml" Target="../ink/ink924.xml"/><Relationship Id="rId157" Type="http://schemas.openxmlformats.org/officeDocument/2006/relationships/image" Target="../media/image919.png"/><Relationship Id="rId178" Type="http://schemas.openxmlformats.org/officeDocument/2006/relationships/customXml" Target="../ink/ink945.xml"/><Relationship Id="rId61" Type="http://schemas.openxmlformats.org/officeDocument/2006/relationships/image" Target="../media/image871.png"/><Relationship Id="rId82" Type="http://schemas.openxmlformats.org/officeDocument/2006/relationships/customXml" Target="../ink/ink897.xml"/><Relationship Id="rId199" Type="http://schemas.openxmlformats.org/officeDocument/2006/relationships/image" Target="../media/image938.png"/><Relationship Id="rId203" Type="http://schemas.openxmlformats.org/officeDocument/2006/relationships/image" Target="../media/image940.png"/><Relationship Id="rId19" Type="http://schemas.openxmlformats.org/officeDocument/2006/relationships/image" Target="../media/image850.png"/><Relationship Id="rId224" Type="http://schemas.openxmlformats.org/officeDocument/2006/relationships/customXml" Target="../ink/ink968.xml"/><Relationship Id="rId30" Type="http://schemas.openxmlformats.org/officeDocument/2006/relationships/customXml" Target="../ink/ink871.xml"/><Relationship Id="rId105" Type="http://schemas.openxmlformats.org/officeDocument/2006/relationships/image" Target="../media/image893.png"/><Relationship Id="rId126" Type="http://schemas.openxmlformats.org/officeDocument/2006/relationships/customXml" Target="../ink/ink919.xml"/><Relationship Id="rId147" Type="http://schemas.openxmlformats.org/officeDocument/2006/relationships/image" Target="../media/image914.png"/><Relationship Id="rId168" Type="http://schemas.openxmlformats.org/officeDocument/2006/relationships/customXml" Target="../ink/ink940.xml"/><Relationship Id="rId51" Type="http://schemas.openxmlformats.org/officeDocument/2006/relationships/image" Target="../media/image866.png"/><Relationship Id="rId72" Type="http://schemas.openxmlformats.org/officeDocument/2006/relationships/customXml" Target="../ink/ink892.xml"/><Relationship Id="rId93" Type="http://schemas.openxmlformats.org/officeDocument/2006/relationships/image" Target="../media/image887.png"/><Relationship Id="rId189" Type="http://schemas.openxmlformats.org/officeDocument/2006/relationships/image" Target="../media/image93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0.png"/><Relationship Id="rId21" Type="http://schemas.openxmlformats.org/officeDocument/2006/relationships/image" Target="../media/image962.png"/><Relationship Id="rId324" Type="http://schemas.openxmlformats.org/officeDocument/2006/relationships/customXml" Target="../ink/ink1131.xml"/><Relationship Id="rId531" Type="http://schemas.openxmlformats.org/officeDocument/2006/relationships/customXml" Target="../ink/ink1235.xml"/><Relationship Id="rId170" Type="http://schemas.openxmlformats.org/officeDocument/2006/relationships/customXml" Target="../ink/ink1054.xml"/><Relationship Id="rId268" Type="http://schemas.openxmlformats.org/officeDocument/2006/relationships/customXml" Target="../ink/ink1103.xml"/><Relationship Id="rId475" Type="http://schemas.openxmlformats.org/officeDocument/2006/relationships/image" Target="../media/image1185.png"/><Relationship Id="rId32" Type="http://schemas.openxmlformats.org/officeDocument/2006/relationships/customXml" Target="../ink/ink985.xml"/><Relationship Id="rId128" Type="http://schemas.openxmlformats.org/officeDocument/2006/relationships/customXml" Target="../ink/ink1033.xml"/><Relationship Id="rId335" Type="http://schemas.openxmlformats.org/officeDocument/2006/relationships/image" Target="../media/image1117.png"/><Relationship Id="rId542" Type="http://schemas.openxmlformats.org/officeDocument/2006/relationships/image" Target="../media/image1218.png"/><Relationship Id="rId181" Type="http://schemas.openxmlformats.org/officeDocument/2006/relationships/image" Target="../media/image1042.png"/><Relationship Id="rId402" Type="http://schemas.openxmlformats.org/officeDocument/2006/relationships/customXml" Target="../ink/ink1170.xml"/><Relationship Id="rId279" Type="http://schemas.openxmlformats.org/officeDocument/2006/relationships/image" Target="../media/image1091.png"/><Relationship Id="rId486" Type="http://schemas.openxmlformats.org/officeDocument/2006/relationships/customXml" Target="../ink/ink1212.xml"/><Relationship Id="rId43" Type="http://schemas.openxmlformats.org/officeDocument/2006/relationships/image" Target="../media/image973.png"/><Relationship Id="rId139" Type="http://schemas.openxmlformats.org/officeDocument/2006/relationships/image" Target="../media/image1021.png"/><Relationship Id="rId346" Type="http://schemas.openxmlformats.org/officeDocument/2006/relationships/customXml" Target="../ink/ink1142.xml"/><Relationship Id="rId553" Type="http://schemas.openxmlformats.org/officeDocument/2006/relationships/customXml" Target="../ink/ink1246.xml"/><Relationship Id="rId192" Type="http://schemas.openxmlformats.org/officeDocument/2006/relationships/customXml" Target="../ink/ink1065.xml"/><Relationship Id="rId206" Type="http://schemas.openxmlformats.org/officeDocument/2006/relationships/customXml" Target="../ink/ink1072.xml"/><Relationship Id="rId413" Type="http://schemas.openxmlformats.org/officeDocument/2006/relationships/image" Target="../media/image1155.png"/><Relationship Id="rId497" Type="http://schemas.openxmlformats.org/officeDocument/2006/relationships/customXml" Target="../ink/ink1218.xml"/><Relationship Id="rId357" Type="http://schemas.openxmlformats.org/officeDocument/2006/relationships/image" Target="../media/image1128.png"/><Relationship Id="rId54" Type="http://schemas.openxmlformats.org/officeDocument/2006/relationships/customXml" Target="../ink/ink996.xml"/><Relationship Id="rId217" Type="http://schemas.openxmlformats.org/officeDocument/2006/relationships/image" Target="../media/image1060.png"/><Relationship Id="rId424" Type="http://schemas.openxmlformats.org/officeDocument/2006/relationships/customXml" Target="../ink/ink1181.xml"/><Relationship Id="rId23" Type="http://schemas.openxmlformats.org/officeDocument/2006/relationships/image" Target="../media/image963.png"/><Relationship Id="rId119" Type="http://schemas.openxmlformats.org/officeDocument/2006/relationships/image" Target="../media/image1011.png"/><Relationship Id="rId270" Type="http://schemas.openxmlformats.org/officeDocument/2006/relationships/customXml" Target="../ink/ink1104.xml"/><Relationship Id="rId326" Type="http://schemas.openxmlformats.org/officeDocument/2006/relationships/customXml" Target="../ink/ink1132.xml"/><Relationship Id="rId533" Type="http://schemas.openxmlformats.org/officeDocument/2006/relationships/customXml" Target="../ink/ink1236.xml"/><Relationship Id="rId65" Type="http://schemas.openxmlformats.org/officeDocument/2006/relationships/image" Target="../media/image984.png"/><Relationship Id="rId130" Type="http://schemas.openxmlformats.org/officeDocument/2006/relationships/customXml" Target="../ink/ink1034.xml"/><Relationship Id="rId368" Type="http://schemas.openxmlformats.org/officeDocument/2006/relationships/customXml" Target="../ink/ink1153.xml"/><Relationship Id="rId172" Type="http://schemas.openxmlformats.org/officeDocument/2006/relationships/customXml" Target="../ink/ink1055.xml"/><Relationship Id="rId228" Type="http://schemas.openxmlformats.org/officeDocument/2006/relationships/customXml" Target="../ink/ink1083.xml"/><Relationship Id="rId435" Type="http://schemas.openxmlformats.org/officeDocument/2006/relationships/image" Target="../media/image1165.png"/><Relationship Id="rId477" Type="http://schemas.openxmlformats.org/officeDocument/2006/relationships/image" Target="../media/image1186.png"/><Relationship Id="rId281" Type="http://schemas.openxmlformats.org/officeDocument/2006/relationships/image" Target="../media/image1092.png"/><Relationship Id="rId337" Type="http://schemas.openxmlformats.org/officeDocument/2006/relationships/image" Target="../media/image1118.png"/><Relationship Id="rId502" Type="http://schemas.openxmlformats.org/officeDocument/2006/relationships/image" Target="../media/image1198.png"/><Relationship Id="rId34" Type="http://schemas.openxmlformats.org/officeDocument/2006/relationships/customXml" Target="../ink/ink986.xml"/><Relationship Id="rId76" Type="http://schemas.openxmlformats.org/officeDocument/2006/relationships/customXml" Target="../ink/ink1007.xml"/><Relationship Id="rId141" Type="http://schemas.openxmlformats.org/officeDocument/2006/relationships/image" Target="../media/image1022.png"/><Relationship Id="rId379" Type="http://schemas.openxmlformats.org/officeDocument/2006/relationships/image" Target="../media/image1138.png"/><Relationship Id="rId544" Type="http://schemas.openxmlformats.org/officeDocument/2006/relationships/image" Target="../media/image1219.png"/><Relationship Id="rId7" Type="http://schemas.openxmlformats.org/officeDocument/2006/relationships/image" Target="../media/image955.png"/><Relationship Id="rId183" Type="http://schemas.openxmlformats.org/officeDocument/2006/relationships/image" Target="../media/image1043.png"/><Relationship Id="rId239" Type="http://schemas.openxmlformats.org/officeDocument/2006/relationships/image" Target="../media/image1071.png"/><Relationship Id="rId390" Type="http://schemas.openxmlformats.org/officeDocument/2006/relationships/customXml" Target="../ink/ink1164.xml"/><Relationship Id="rId404" Type="http://schemas.openxmlformats.org/officeDocument/2006/relationships/customXml" Target="../ink/ink1171.xml"/><Relationship Id="rId446" Type="http://schemas.openxmlformats.org/officeDocument/2006/relationships/customXml" Target="../ink/ink1192.xml"/><Relationship Id="rId250" Type="http://schemas.openxmlformats.org/officeDocument/2006/relationships/customXml" Target="../ink/ink1094.xml"/><Relationship Id="rId292" Type="http://schemas.openxmlformats.org/officeDocument/2006/relationships/customXml" Target="../ink/ink1115.xml"/><Relationship Id="rId306" Type="http://schemas.openxmlformats.org/officeDocument/2006/relationships/customXml" Target="../ink/ink1122.xml"/><Relationship Id="rId488" Type="http://schemas.openxmlformats.org/officeDocument/2006/relationships/customXml" Target="../ink/ink1213.xml"/><Relationship Id="rId45" Type="http://schemas.openxmlformats.org/officeDocument/2006/relationships/image" Target="../media/image974.png"/><Relationship Id="rId87" Type="http://schemas.openxmlformats.org/officeDocument/2006/relationships/image" Target="../media/image995.png"/><Relationship Id="rId110" Type="http://schemas.openxmlformats.org/officeDocument/2006/relationships/customXml" Target="../ink/ink1024.xml"/><Relationship Id="rId348" Type="http://schemas.openxmlformats.org/officeDocument/2006/relationships/customXml" Target="../ink/ink1143.xml"/><Relationship Id="rId513" Type="http://schemas.openxmlformats.org/officeDocument/2006/relationships/customXml" Target="../ink/ink1226.xml"/><Relationship Id="rId555" Type="http://schemas.openxmlformats.org/officeDocument/2006/relationships/customXml" Target="../ink/ink1247.xml"/><Relationship Id="rId152" Type="http://schemas.openxmlformats.org/officeDocument/2006/relationships/customXml" Target="../ink/ink1045.xml"/><Relationship Id="rId194" Type="http://schemas.openxmlformats.org/officeDocument/2006/relationships/customXml" Target="../ink/ink1066.xml"/><Relationship Id="rId208" Type="http://schemas.openxmlformats.org/officeDocument/2006/relationships/customXml" Target="../ink/ink1073.xml"/><Relationship Id="rId415" Type="http://schemas.openxmlformats.org/officeDocument/2006/relationships/image" Target="../media/image253.png"/><Relationship Id="rId457" Type="http://schemas.openxmlformats.org/officeDocument/2006/relationships/image" Target="../media/image1176.png"/><Relationship Id="rId261" Type="http://schemas.openxmlformats.org/officeDocument/2006/relationships/image" Target="../media/image1082.png"/><Relationship Id="rId499" Type="http://schemas.openxmlformats.org/officeDocument/2006/relationships/customXml" Target="../ink/ink1219.xml"/><Relationship Id="rId14" Type="http://schemas.openxmlformats.org/officeDocument/2006/relationships/customXml" Target="../ink/ink976.xml"/><Relationship Id="rId56" Type="http://schemas.openxmlformats.org/officeDocument/2006/relationships/customXml" Target="../ink/ink997.xml"/><Relationship Id="rId317" Type="http://schemas.openxmlformats.org/officeDocument/2006/relationships/image" Target="../media/image1108.png"/><Relationship Id="rId359" Type="http://schemas.openxmlformats.org/officeDocument/2006/relationships/image" Target="../media/image1129.png"/><Relationship Id="rId524" Type="http://schemas.openxmlformats.org/officeDocument/2006/relationships/image" Target="../media/image1209.png"/><Relationship Id="rId98" Type="http://schemas.openxmlformats.org/officeDocument/2006/relationships/customXml" Target="../ink/ink1018.xml"/><Relationship Id="rId121" Type="http://schemas.openxmlformats.org/officeDocument/2006/relationships/image" Target="../media/image1012.png"/><Relationship Id="rId163" Type="http://schemas.openxmlformats.org/officeDocument/2006/relationships/image" Target="../media/image1033.png"/><Relationship Id="rId219" Type="http://schemas.openxmlformats.org/officeDocument/2006/relationships/image" Target="../media/image1061.png"/><Relationship Id="rId370" Type="http://schemas.openxmlformats.org/officeDocument/2006/relationships/customXml" Target="../ink/ink1154.xml"/><Relationship Id="rId426" Type="http://schemas.openxmlformats.org/officeDocument/2006/relationships/customXml" Target="../ink/ink1182.xml"/><Relationship Id="rId230" Type="http://schemas.openxmlformats.org/officeDocument/2006/relationships/customXml" Target="../ink/ink1084.xml"/><Relationship Id="rId468" Type="http://schemas.openxmlformats.org/officeDocument/2006/relationships/customXml" Target="../ink/ink1203.xml"/><Relationship Id="rId25" Type="http://schemas.openxmlformats.org/officeDocument/2006/relationships/image" Target="../media/image964.png"/><Relationship Id="rId67" Type="http://schemas.openxmlformats.org/officeDocument/2006/relationships/image" Target="../media/image985.png"/><Relationship Id="rId272" Type="http://schemas.openxmlformats.org/officeDocument/2006/relationships/customXml" Target="../ink/ink1105.xml"/><Relationship Id="rId328" Type="http://schemas.openxmlformats.org/officeDocument/2006/relationships/customXml" Target="../ink/ink1133.xml"/><Relationship Id="rId535" Type="http://schemas.openxmlformats.org/officeDocument/2006/relationships/customXml" Target="../ink/ink1237.xml"/><Relationship Id="rId132" Type="http://schemas.openxmlformats.org/officeDocument/2006/relationships/customXml" Target="../ink/ink1035.xml"/><Relationship Id="rId174" Type="http://schemas.openxmlformats.org/officeDocument/2006/relationships/customXml" Target="../ink/ink1056.xml"/><Relationship Id="rId381" Type="http://schemas.openxmlformats.org/officeDocument/2006/relationships/image" Target="../media/image1139.png"/><Relationship Id="rId241" Type="http://schemas.openxmlformats.org/officeDocument/2006/relationships/image" Target="../media/image1072.png"/><Relationship Id="rId437" Type="http://schemas.openxmlformats.org/officeDocument/2006/relationships/image" Target="../media/image1166.png"/><Relationship Id="rId479" Type="http://schemas.openxmlformats.org/officeDocument/2006/relationships/image" Target="../media/image1187.png"/><Relationship Id="rId36" Type="http://schemas.openxmlformats.org/officeDocument/2006/relationships/customXml" Target="../ink/ink987.xml"/><Relationship Id="rId283" Type="http://schemas.openxmlformats.org/officeDocument/2006/relationships/image" Target="../media/image1093.png"/><Relationship Id="rId339" Type="http://schemas.openxmlformats.org/officeDocument/2006/relationships/image" Target="../media/image1119.png"/><Relationship Id="rId490" Type="http://schemas.openxmlformats.org/officeDocument/2006/relationships/customXml" Target="../ink/ink1214.xml"/><Relationship Id="rId504" Type="http://schemas.openxmlformats.org/officeDocument/2006/relationships/image" Target="../media/image1199.png"/><Relationship Id="rId546" Type="http://schemas.openxmlformats.org/officeDocument/2006/relationships/image" Target="../media/image1220.png"/><Relationship Id="rId78" Type="http://schemas.openxmlformats.org/officeDocument/2006/relationships/customXml" Target="../ink/ink1008.xml"/><Relationship Id="rId101" Type="http://schemas.openxmlformats.org/officeDocument/2006/relationships/image" Target="../media/image1002.png"/><Relationship Id="rId143" Type="http://schemas.openxmlformats.org/officeDocument/2006/relationships/image" Target="../media/image1023.png"/><Relationship Id="rId185" Type="http://schemas.openxmlformats.org/officeDocument/2006/relationships/image" Target="../media/image1044.png"/><Relationship Id="rId350" Type="http://schemas.openxmlformats.org/officeDocument/2006/relationships/customXml" Target="../ink/ink1144.xml"/><Relationship Id="rId406" Type="http://schemas.openxmlformats.org/officeDocument/2006/relationships/customXml" Target="../ink/ink1172.xml"/><Relationship Id="rId9" Type="http://schemas.openxmlformats.org/officeDocument/2006/relationships/image" Target="../media/image956.png"/><Relationship Id="rId210" Type="http://schemas.openxmlformats.org/officeDocument/2006/relationships/customXml" Target="../ink/ink1074.xml"/><Relationship Id="rId392" Type="http://schemas.openxmlformats.org/officeDocument/2006/relationships/customXml" Target="../ink/ink1165.xml"/><Relationship Id="rId448" Type="http://schemas.openxmlformats.org/officeDocument/2006/relationships/customXml" Target="../ink/ink1193.xml"/><Relationship Id="rId252" Type="http://schemas.openxmlformats.org/officeDocument/2006/relationships/customXml" Target="../ink/ink1095.xml"/><Relationship Id="rId294" Type="http://schemas.openxmlformats.org/officeDocument/2006/relationships/customXml" Target="../ink/ink1116.xml"/><Relationship Id="rId308" Type="http://schemas.openxmlformats.org/officeDocument/2006/relationships/customXml" Target="../ink/ink1123.xml"/><Relationship Id="rId515" Type="http://schemas.openxmlformats.org/officeDocument/2006/relationships/customXml" Target="../ink/ink1227.xml"/><Relationship Id="rId47" Type="http://schemas.openxmlformats.org/officeDocument/2006/relationships/image" Target="../media/image975.png"/><Relationship Id="rId89" Type="http://schemas.openxmlformats.org/officeDocument/2006/relationships/image" Target="../media/image996.png"/><Relationship Id="rId112" Type="http://schemas.openxmlformats.org/officeDocument/2006/relationships/customXml" Target="../ink/ink1025.xml"/><Relationship Id="rId154" Type="http://schemas.openxmlformats.org/officeDocument/2006/relationships/customXml" Target="../ink/ink1046.xml"/><Relationship Id="rId361" Type="http://schemas.openxmlformats.org/officeDocument/2006/relationships/image" Target="../media/image1130.png"/><Relationship Id="rId557" Type="http://schemas.openxmlformats.org/officeDocument/2006/relationships/customXml" Target="../ink/ink1248.xml"/><Relationship Id="rId196" Type="http://schemas.openxmlformats.org/officeDocument/2006/relationships/customXml" Target="../ink/ink1067.xml"/><Relationship Id="rId417" Type="http://schemas.openxmlformats.org/officeDocument/2006/relationships/image" Target="../media/image1156.png"/><Relationship Id="rId459" Type="http://schemas.openxmlformats.org/officeDocument/2006/relationships/image" Target="../media/image1177.png"/><Relationship Id="rId16" Type="http://schemas.openxmlformats.org/officeDocument/2006/relationships/customXml" Target="../ink/ink977.xml"/><Relationship Id="rId221" Type="http://schemas.openxmlformats.org/officeDocument/2006/relationships/image" Target="../media/image1062.png"/><Relationship Id="rId263" Type="http://schemas.openxmlformats.org/officeDocument/2006/relationships/image" Target="../media/image1083.png"/><Relationship Id="rId319" Type="http://schemas.openxmlformats.org/officeDocument/2006/relationships/image" Target="../media/image1109.png"/><Relationship Id="rId470" Type="http://schemas.openxmlformats.org/officeDocument/2006/relationships/customXml" Target="../ink/ink1204.xml"/><Relationship Id="rId526" Type="http://schemas.openxmlformats.org/officeDocument/2006/relationships/image" Target="../media/image1210.png"/><Relationship Id="rId58" Type="http://schemas.openxmlformats.org/officeDocument/2006/relationships/customXml" Target="../ink/ink998.xml"/><Relationship Id="rId123" Type="http://schemas.openxmlformats.org/officeDocument/2006/relationships/image" Target="../media/image1013.png"/><Relationship Id="rId330" Type="http://schemas.openxmlformats.org/officeDocument/2006/relationships/customXml" Target="../ink/ink1134.xml"/><Relationship Id="rId165" Type="http://schemas.openxmlformats.org/officeDocument/2006/relationships/image" Target="../media/image1034.png"/><Relationship Id="rId372" Type="http://schemas.openxmlformats.org/officeDocument/2006/relationships/customXml" Target="../ink/ink1155.xml"/><Relationship Id="rId428" Type="http://schemas.openxmlformats.org/officeDocument/2006/relationships/customXml" Target="../ink/ink1183.xml"/><Relationship Id="rId232" Type="http://schemas.openxmlformats.org/officeDocument/2006/relationships/customXml" Target="../ink/ink1085.xml"/><Relationship Id="rId274" Type="http://schemas.openxmlformats.org/officeDocument/2006/relationships/customXml" Target="../ink/ink1106.xml"/><Relationship Id="rId481" Type="http://schemas.openxmlformats.org/officeDocument/2006/relationships/image" Target="../media/image1188.png"/><Relationship Id="rId27" Type="http://schemas.openxmlformats.org/officeDocument/2006/relationships/image" Target="../media/image965.png"/><Relationship Id="rId69" Type="http://schemas.openxmlformats.org/officeDocument/2006/relationships/image" Target="../media/image986.png"/><Relationship Id="rId134" Type="http://schemas.openxmlformats.org/officeDocument/2006/relationships/customXml" Target="../ink/ink1036.xml"/><Relationship Id="rId537" Type="http://schemas.openxmlformats.org/officeDocument/2006/relationships/customXml" Target="../ink/ink1238.xml"/><Relationship Id="rId80" Type="http://schemas.openxmlformats.org/officeDocument/2006/relationships/customXml" Target="../ink/ink1009.xml"/><Relationship Id="rId176" Type="http://schemas.openxmlformats.org/officeDocument/2006/relationships/customXml" Target="../ink/ink1057.xml"/><Relationship Id="rId341" Type="http://schemas.openxmlformats.org/officeDocument/2006/relationships/image" Target="../media/image1120.png"/><Relationship Id="rId383" Type="http://schemas.openxmlformats.org/officeDocument/2006/relationships/image" Target="../media/image1140.png"/><Relationship Id="rId439" Type="http://schemas.openxmlformats.org/officeDocument/2006/relationships/image" Target="../media/image1167.png"/><Relationship Id="rId201" Type="http://schemas.openxmlformats.org/officeDocument/2006/relationships/image" Target="../media/image1052.png"/><Relationship Id="rId243" Type="http://schemas.openxmlformats.org/officeDocument/2006/relationships/image" Target="../media/image1073.png"/><Relationship Id="rId285" Type="http://schemas.openxmlformats.org/officeDocument/2006/relationships/image" Target="../media/image1094.png"/><Relationship Id="rId450" Type="http://schemas.openxmlformats.org/officeDocument/2006/relationships/customXml" Target="../ink/ink1194.xml"/><Relationship Id="rId506" Type="http://schemas.openxmlformats.org/officeDocument/2006/relationships/image" Target="../media/image1200.png"/><Relationship Id="rId38" Type="http://schemas.openxmlformats.org/officeDocument/2006/relationships/customXml" Target="../ink/ink988.xml"/><Relationship Id="rId103" Type="http://schemas.openxmlformats.org/officeDocument/2006/relationships/image" Target="../media/image1003.png"/><Relationship Id="rId310" Type="http://schemas.openxmlformats.org/officeDocument/2006/relationships/customXml" Target="../ink/ink1124.xml"/><Relationship Id="rId492" Type="http://schemas.openxmlformats.org/officeDocument/2006/relationships/customXml" Target="../ink/ink1215.xml"/><Relationship Id="rId548" Type="http://schemas.openxmlformats.org/officeDocument/2006/relationships/image" Target="../media/image1221.png"/><Relationship Id="rId91" Type="http://schemas.openxmlformats.org/officeDocument/2006/relationships/image" Target="../media/image997.png"/><Relationship Id="rId145" Type="http://schemas.openxmlformats.org/officeDocument/2006/relationships/image" Target="../media/image1024.png"/><Relationship Id="rId187" Type="http://schemas.openxmlformats.org/officeDocument/2006/relationships/image" Target="../media/image1045.png"/><Relationship Id="rId352" Type="http://schemas.openxmlformats.org/officeDocument/2006/relationships/customXml" Target="../ink/ink1145.xml"/><Relationship Id="rId394" Type="http://schemas.openxmlformats.org/officeDocument/2006/relationships/customXml" Target="../ink/ink1166.xml"/><Relationship Id="rId408" Type="http://schemas.openxmlformats.org/officeDocument/2006/relationships/customXml" Target="../ink/ink1173.xml"/><Relationship Id="rId212" Type="http://schemas.openxmlformats.org/officeDocument/2006/relationships/customXml" Target="../ink/ink1075.xml"/><Relationship Id="rId254" Type="http://schemas.openxmlformats.org/officeDocument/2006/relationships/customXml" Target="../ink/ink1096.xml"/><Relationship Id="rId49" Type="http://schemas.openxmlformats.org/officeDocument/2006/relationships/image" Target="../media/image976.png"/><Relationship Id="rId114" Type="http://schemas.openxmlformats.org/officeDocument/2006/relationships/customXml" Target="../ink/ink1026.xml"/><Relationship Id="rId296" Type="http://schemas.openxmlformats.org/officeDocument/2006/relationships/customXml" Target="../ink/ink1117.xml"/><Relationship Id="rId461" Type="http://schemas.openxmlformats.org/officeDocument/2006/relationships/image" Target="../media/image1178.png"/><Relationship Id="rId517" Type="http://schemas.openxmlformats.org/officeDocument/2006/relationships/customXml" Target="../ink/ink1228.xml"/><Relationship Id="rId559" Type="http://schemas.openxmlformats.org/officeDocument/2006/relationships/customXml" Target="../ink/ink1249.xml"/><Relationship Id="rId60" Type="http://schemas.openxmlformats.org/officeDocument/2006/relationships/customXml" Target="../ink/ink999.xml"/><Relationship Id="rId156" Type="http://schemas.openxmlformats.org/officeDocument/2006/relationships/customXml" Target="../ink/ink1047.xml"/><Relationship Id="rId198" Type="http://schemas.openxmlformats.org/officeDocument/2006/relationships/customXml" Target="../ink/ink1068.xml"/><Relationship Id="rId321" Type="http://schemas.openxmlformats.org/officeDocument/2006/relationships/image" Target="../media/image1110.png"/><Relationship Id="rId363" Type="http://schemas.openxmlformats.org/officeDocument/2006/relationships/image" Target="../media/image209.png"/><Relationship Id="rId419" Type="http://schemas.openxmlformats.org/officeDocument/2006/relationships/image" Target="../media/image1157.png"/><Relationship Id="rId223" Type="http://schemas.openxmlformats.org/officeDocument/2006/relationships/image" Target="../media/image1063.png"/><Relationship Id="rId430" Type="http://schemas.openxmlformats.org/officeDocument/2006/relationships/customXml" Target="../ink/ink1184.xml"/><Relationship Id="rId18" Type="http://schemas.openxmlformats.org/officeDocument/2006/relationships/customXml" Target="../ink/ink978.xml"/><Relationship Id="rId265" Type="http://schemas.openxmlformats.org/officeDocument/2006/relationships/image" Target="../media/image1084.png"/><Relationship Id="rId472" Type="http://schemas.openxmlformats.org/officeDocument/2006/relationships/customXml" Target="../ink/ink1205.xml"/><Relationship Id="rId528" Type="http://schemas.openxmlformats.org/officeDocument/2006/relationships/image" Target="../media/image1211.png"/><Relationship Id="rId125" Type="http://schemas.openxmlformats.org/officeDocument/2006/relationships/image" Target="../media/image1014.png"/><Relationship Id="rId167" Type="http://schemas.openxmlformats.org/officeDocument/2006/relationships/image" Target="../media/image1035.png"/><Relationship Id="rId332" Type="http://schemas.openxmlformats.org/officeDocument/2006/relationships/customXml" Target="../ink/ink1135.xml"/><Relationship Id="rId374" Type="http://schemas.openxmlformats.org/officeDocument/2006/relationships/customXml" Target="../ink/ink1156.xml"/><Relationship Id="rId71" Type="http://schemas.openxmlformats.org/officeDocument/2006/relationships/image" Target="../media/image987.png"/><Relationship Id="rId234" Type="http://schemas.openxmlformats.org/officeDocument/2006/relationships/customXml" Target="../ink/ink1086.xml"/><Relationship Id="rId2" Type="http://schemas.openxmlformats.org/officeDocument/2006/relationships/customXml" Target="../ink/ink970.xml"/><Relationship Id="rId29" Type="http://schemas.openxmlformats.org/officeDocument/2006/relationships/image" Target="../media/image966.png"/><Relationship Id="rId276" Type="http://schemas.openxmlformats.org/officeDocument/2006/relationships/customXml" Target="../ink/ink1107.xml"/><Relationship Id="rId441" Type="http://schemas.openxmlformats.org/officeDocument/2006/relationships/image" Target="../media/image1168.png"/><Relationship Id="rId483" Type="http://schemas.openxmlformats.org/officeDocument/2006/relationships/image" Target="../media/image1189.png"/><Relationship Id="rId539" Type="http://schemas.openxmlformats.org/officeDocument/2006/relationships/customXml" Target="../ink/ink1239.xml"/><Relationship Id="rId40" Type="http://schemas.openxmlformats.org/officeDocument/2006/relationships/customXml" Target="../ink/ink989.xml"/><Relationship Id="rId136" Type="http://schemas.openxmlformats.org/officeDocument/2006/relationships/customXml" Target="../ink/ink1037.xml"/><Relationship Id="rId178" Type="http://schemas.openxmlformats.org/officeDocument/2006/relationships/customXml" Target="../ink/ink1058.xml"/><Relationship Id="rId301" Type="http://schemas.openxmlformats.org/officeDocument/2006/relationships/image" Target="../media/image1100.png"/><Relationship Id="rId343" Type="http://schemas.openxmlformats.org/officeDocument/2006/relationships/image" Target="../media/image1121.png"/><Relationship Id="rId550" Type="http://schemas.openxmlformats.org/officeDocument/2006/relationships/image" Target="../media/image1222.png"/><Relationship Id="rId82" Type="http://schemas.openxmlformats.org/officeDocument/2006/relationships/customXml" Target="../ink/ink1010.xml"/><Relationship Id="rId203" Type="http://schemas.openxmlformats.org/officeDocument/2006/relationships/image" Target="../media/image1053.png"/><Relationship Id="rId385" Type="http://schemas.openxmlformats.org/officeDocument/2006/relationships/image" Target="../media/image1141.png"/><Relationship Id="rId245" Type="http://schemas.openxmlformats.org/officeDocument/2006/relationships/image" Target="../media/image1074.png"/><Relationship Id="rId287" Type="http://schemas.openxmlformats.org/officeDocument/2006/relationships/image" Target="../media/image303.png"/><Relationship Id="rId410" Type="http://schemas.openxmlformats.org/officeDocument/2006/relationships/customXml" Target="../ink/ink1174.xml"/><Relationship Id="rId452" Type="http://schemas.openxmlformats.org/officeDocument/2006/relationships/customXml" Target="../ink/ink1195.xml"/><Relationship Id="rId494" Type="http://schemas.openxmlformats.org/officeDocument/2006/relationships/customXml" Target="../ink/ink1216.xml"/><Relationship Id="rId508" Type="http://schemas.openxmlformats.org/officeDocument/2006/relationships/image" Target="../media/image1201.png"/><Relationship Id="rId105" Type="http://schemas.openxmlformats.org/officeDocument/2006/relationships/image" Target="../media/image1004.png"/><Relationship Id="rId147" Type="http://schemas.openxmlformats.org/officeDocument/2006/relationships/image" Target="../media/image1025.png"/><Relationship Id="rId312" Type="http://schemas.openxmlformats.org/officeDocument/2006/relationships/customXml" Target="../ink/ink1125.xml"/><Relationship Id="rId354" Type="http://schemas.openxmlformats.org/officeDocument/2006/relationships/customXml" Target="../ink/ink1146.xml"/><Relationship Id="rId51" Type="http://schemas.openxmlformats.org/officeDocument/2006/relationships/image" Target="../media/image977.png"/><Relationship Id="rId93" Type="http://schemas.openxmlformats.org/officeDocument/2006/relationships/image" Target="../media/image998.png"/><Relationship Id="rId189" Type="http://schemas.openxmlformats.org/officeDocument/2006/relationships/image" Target="../media/image1046.png"/><Relationship Id="rId396" Type="http://schemas.openxmlformats.org/officeDocument/2006/relationships/customXml" Target="../ink/ink1167.xml"/><Relationship Id="rId561" Type="http://schemas.openxmlformats.org/officeDocument/2006/relationships/customXml" Target="../ink/ink1250.xml"/><Relationship Id="rId214" Type="http://schemas.openxmlformats.org/officeDocument/2006/relationships/customXml" Target="../ink/ink1076.xml"/><Relationship Id="rId256" Type="http://schemas.openxmlformats.org/officeDocument/2006/relationships/customXml" Target="../ink/ink1097.xml"/><Relationship Id="rId298" Type="http://schemas.openxmlformats.org/officeDocument/2006/relationships/customXml" Target="../ink/ink1118.xml"/><Relationship Id="rId421" Type="http://schemas.openxmlformats.org/officeDocument/2006/relationships/image" Target="../media/image1158.png"/><Relationship Id="rId463" Type="http://schemas.openxmlformats.org/officeDocument/2006/relationships/image" Target="../media/image1179.png"/><Relationship Id="rId519" Type="http://schemas.openxmlformats.org/officeDocument/2006/relationships/customXml" Target="../ink/ink1229.xml"/><Relationship Id="rId116" Type="http://schemas.openxmlformats.org/officeDocument/2006/relationships/customXml" Target="../ink/ink1027.xml"/><Relationship Id="rId158" Type="http://schemas.openxmlformats.org/officeDocument/2006/relationships/customXml" Target="../ink/ink1048.xml"/><Relationship Id="rId323" Type="http://schemas.openxmlformats.org/officeDocument/2006/relationships/image" Target="../media/image1111.png"/><Relationship Id="rId530" Type="http://schemas.openxmlformats.org/officeDocument/2006/relationships/image" Target="../media/image1212.png"/><Relationship Id="rId20" Type="http://schemas.openxmlformats.org/officeDocument/2006/relationships/customXml" Target="../ink/ink979.xml"/><Relationship Id="rId62" Type="http://schemas.openxmlformats.org/officeDocument/2006/relationships/customXml" Target="../ink/ink1000.xml"/><Relationship Id="rId365" Type="http://schemas.openxmlformats.org/officeDocument/2006/relationships/image" Target="../media/image1131.png"/><Relationship Id="rId225" Type="http://schemas.openxmlformats.org/officeDocument/2006/relationships/image" Target="../media/image1064.png"/><Relationship Id="rId267" Type="http://schemas.openxmlformats.org/officeDocument/2006/relationships/image" Target="../media/image1085.png"/><Relationship Id="rId432" Type="http://schemas.openxmlformats.org/officeDocument/2006/relationships/customXml" Target="../ink/ink1185.xml"/><Relationship Id="rId474" Type="http://schemas.openxmlformats.org/officeDocument/2006/relationships/customXml" Target="../ink/ink1206.xml"/><Relationship Id="rId127" Type="http://schemas.openxmlformats.org/officeDocument/2006/relationships/image" Target="../media/image1015.png"/><Relationship Id="rId31" Type="http://schemas.openxmlformats.org/officeDocument/2006/relationships/image" Target="../media/image967.png"/><Relationship Id="rId73" Type="http://schemas.openxmlformats.org/officeDocument/2006/relationships/image" Target="../media/image988.png"/><Relationship Id="rId169" Type="http://schemas.openxmlformats.org/officeDocument/2006/relationships/image" Target="../media/image1036.png"/><Relationship Id="rId334" Type="http://schemas.openxmlformats.org/officeDocument/2006/relationships/customXml" Target="../ink/ink1136.xml"/><Relationship Id="rId376" Type="http://schemas.openxmlformats.org/officeDocument/2006/relationships/customXml" Target="../ink/ink1157.xml"/><Relationship Id="rId541" Type="http://schemas.openxmlformats.org/officeDocument/2006/relationships/customXml" Target="../ink/ink1240.xml"/><Relationship Id="rId4" Type="http://schemas.openxmlformats.org/officeDocument/2006/relationships/customXml" Target="../ink/ink971.xml"/><Relationship Id="rId180" Type="http://schemas.openxmlformats.org/officeDocument/2006/relationships/customXml" Target="../ink/ink1059.xml"/><Relationship Id="rId236" Type="http://schemas.openxmlformats.org/officeDocument/2006/relationships/customXml" Target="../ink/ink1087.xml"/><Relationship Id="rId278" Type="http://schemas.openxmlformats.org/officeDocument/2006/relationships/customXml" Target="../ink/ink1108.xml"/><Relationship Id="rId401" Type="http://schemas.openxmlformats.org/officeDocument/2006/relationships/image" Target="../media/image1149.png"/><Relationship Id="rId443" Type="http://schemas.openxmlformats.org/officeDocument/2006/relationships/image" Target="../media/image1169.png"/><Relationship Id="rId303" Type="http://schemas.openxmlformats.org/officeDocument/2006/relationships/image" Target="../media/image1101.png"/><Relationship Id="rId485" Type="http://schemas.openxmlformats.org/officeDocument/2006/relationships/image" Target="../media/image1190.png"/><Relationship Id="rId42" Type="http://schemas.openxmlformats.org/officeDocument/2006/relationships/customXml" Target="../ink/ink990.xml"/><Relationship Id="rId84" Type="http://schemas.openxmlformats.org/officeDocument/2006/relationships/customXml" Target="../ink/ink1011.xml"/><Relationship Id="rId138" Type="http://schemas.openxmlformats.org/officeDocument/2006/relationships/customXml" Target="../ink/ink1038.xml"/><Relationship Id="rId345" Type="http://schemas.openxmlformats.org/officeDocument/2006/relationships/image" Target="../media/image1122.png"/><Relationship Id="rId387" Type="http://schemas.openxmlformats.org/officeDocument/2006/relationships/image" Target="../media/image1142.png"/><Relationship Id="rId510" Type="http://schemas.openxmlformats.org/officeDocument/2006/relationships/image" Target="../media/image1202.png"/><Relationship Id="rId552" Type="http://schemas.openxmlformats.org/officeDocument/2006/relationships/image" Target="../media/image1223.png"/><Relationship Id="rId191" Type="http://schemas.openxmlformats.org/officeDocument/2006/relationships/image" Target="../media/image1047.png"/><Relationship Id="rId205" Type="http://schemas.openxmlformats.org/officeDocument/2006/relationships/image" Target="../media/image1054.png"/><Relationship Id="rId247" Type="http://schemas.openxmlformats.org/officeDocument/2006/relationships/image" Target="../media/image1075.png"/><Relationship Id="rId412" Type="http://schemas.openxmlformats.org/officeDocument/2006/relationships/customXml" Target="../ink/ink1175.xml"/><Relationship Id="rId107" Type="http://schemas.openxmlformats.org/officeDocument/2006/relationships/image" Target="../media/image1005.png"/><Relationship Id="rId289" Type="http://schemas.openxmlformats.org/officeDocument/2006/relationships/image" Target="../media/image210.png"/><Relationship Id="rId454" Type="http://schemas.openxmlformats.org/officeDocument/2006/relationships/customXml" Target="../ink/ink1196.xml"/><Relationship Id="rId496" Type="http://schemas.openxmlformats.org/officeDocument/2006/relationships/image" Target="../media/image1195.png"/><Relationship Id="rId11" Type="http://schemas.openxmlformats.org/officeDocument/2006/relationships/image" Target="../media/image957.png"/><Relationship Id="rId53" Type="http://schemas.openxmlformats.org/officeDocument/2006/relationships/image" Target="../media/image978.png"/><Relationship Id="rId149" Type="http://schemas.openxmlformats.org/officeDocument/2006/relationships/image" Target="../media/image1026.png"/><Relationship Id="rId314" Type="http://schemas.openxmlformats.org/officeDocument/2006/relationships/customXml" Target="../ink/ink1126.xml"/><Relationship Id="rId356" Type="http://schemas.openxmlformats.org/officeDocument/2006/relationships/customXml" Target="../ink/ink1147.xml"/><Relationship Id="rId398" Type="http://schemas.openxmlformats.org/officeDocument/2006/relationships/customXml" Target="../ink/ink1168.xml"/><Relationship Id="rId521" Type="http://schemas.openxmlformats.org/officeDocument/2006/relationships/customXml" Target="../ink/ink1230.xml"/><Relationship Id="rId95" Type="http://schemas.openxmlformats.org/officeDocument/2006/relationships/image" Target="../media/image999.png"/><Relationship Id="rId160" Type="http://schemas.openxmlformats.org/officeDocument/2006/relationships/customXml" Target="../ink/ink1049.xml"/><Relationship Id="rId216" Type="http://schemas.openxmlformats.org/officeDocument/2006/relationships/customXml" Target="../ink/ink1077.xml"/><Relationship Id="rId423" Type="http://schemas.openxmlformats.org/officeDocument/2006/relationships/image" Target="../media/image1159.png"/><Relationship Id="rId258" Type="http://schemas.openxmlformats.org/officeDocument/2006/relationships/customXml" Target="../ink/ink1098.xml"/><Relationship Id="rId465" Type="http://schemas.openxmlformats.org/officeDocument/2006/relationships/image" Target="../media/image1180.png"/><Relationship Id="rId22" Type="http://schemas.openxmlformats.org/officeDocument/2006/relationships/customXml" Target="../ink/ink980.xml"/><Relationship Id="rId64" Type="http://schemas.openxmlformats.org/officeDocument/2006/relationships/customXml" Target="../ink/ink1001.xml"/><Relationship Id="rId118" Type="http://schemas.openxmlformats.org/officeDocument/2006/relationships/customXml" Target="../ink/ink1028.xml"/><Relationship Id="rId325" Type="http://schemas.openxmlformats.org/officeDocument/2006/relationships/image" Target="../media/image1112.png"/><Relationship Id="rId367" Type="http://schemas.openxmlformats.org/officeDocument/2006/relationships/image" Target="../media/image1132.png"/><Relationship Id="rId532" Type="http://schemas.openxmlformats.org/officeDocument/2006/relationships/image" Target="../media/image1213.png"/><Relationship Id="rId171" Type="http://schemas.openxmlformats.org/officeDocument/2006/relationships/image" Target="../media/image1037.png"/><Relationship Id="rId227" Type="http://schemas.openxmlformats.org/officeDocument/2006/relationships/image" Target="../media/image1065.png"/><Relationship Id="rId269" Type="http://schemas.openxmlformats.org/officeDocument/2006/relationships/image" Target="../media/image1086.png"/><Relationship Id="rId434" Type="http://schemas.openxmlformats.org/officeDocument/2006/relationships/customXml" Target="../ink/ink1186.xml"/><Relationship Id="rId476" Type="http://schemas.openxmlformats.org/officeDocument/2006/relationships/customXml" Target="../ink/ink1207.xml"/><Relationship Id="rId33" Type="http://schemas.openxmlformats.org/officeDocument/2006/relationships/image" Target="../media/image968.png"/><Relationship Id="rId129" Type="http://schemas.openxmlformats.org/officeDocument/2006/relationships/image" Target="../media/image1016.png"/><Relationship Id="rId280" Type="http://schemas.openxmlformats.org/officeDocument/2006/relationships/customXml" Target="../ink/ink1109.xml"/><Relationship Id="rId336" Type="http://schemas.openxmlformats.org/officeDocument/2006/relationships/customXml" Target="../ink/ink1137.xml"/><Relationship Id="rId501" Type="http://schemas.openxmlformats.org/officeDocument/2006/relationships/customXml" Target="../ink/ink1220.xml"/><Relationship Id="rId543" Type="http://schemas.openxmlformats.org/officeDocument/2006/relationships/customXml" Target="../ink/ink1241.xml"/><Relationship Id="rId75" Type="http://schemas.openxmlformats.org/officeDocument/2006/relationships/image" Target="../media/image989.png"/><Relationship Id="rId140" Type="http://schemas.openxmlformats.org/officeDocument/2006/relationships/customXml" Target="../ink/ink1039.xml"/><Relationship Id="rId182" Type="http://schemas.openxmlformats.org/officeDocument/2006/relationships/customXml" Target="../ink/ink1060.xml"/><Relationship Id="rId378" Type="http://schemas.openxmlformats.org/officeDocument/2006/relationships/customXml" Target="../ink/ink1158.xml"/><Relationship Id="rId403" Type="http://schemas.openxmlformats.org/officeDocument/2006/relationships/image" Target="../media/image1150.png"/><Relationship Id="rId6" Type="http://schemas.openxmlformats.org/officeDocument/2006/relationships/customXml" Target="../ink/ink972.xml"/><Relationship Id="rId238" Type="http://schemas.openxmlformats.org/officeDocument/2006/relationships/customXml" Target="../ink/ink1088.xml"/><Relationship Id="rId445" Type="http://schemas.openxmlformats.org/officeDocument/2006/relationships/image" Target="../media/image1170.png"/><Relationship Id="rId487" Type="http://schemas.openxmlformats.org/officeDocument/2006/relationships/image" Target="../media/image1191.png"/><Relationship Id="rId291" Type="http://schemas.openxmlformats.org/officeDocument/2006/relationships/image" Target="../media/image1095.png"/><Relationship Id="rId305" Type="http://schemas.openxmlformats.org/officeDocument/2006/relationships/image" Target="../media/image1102.png"/><Relationship Id="rId347" Type="http://schemas.openxmlformats.org/officeDocument/2006/relationships/image" Target="../media/image1123.png"/><Relationship Id="rId512" Type="http://schemas.openxmlformats.org/officeDocument/2006/relationships/image" Target="../media/image1203.png"/><Relationship Id="rId44" Type="http://schemas.openxmlformats.org/officeDocument/2006/relationships/customXml" Target="../ink/ink991.xml"/><Relationship Id="rId86" Type="http://schemas.openxmlformats.org/officeDocument/2006/relationships/customXml" Target="../ink/ink1012.xml"/><Relationship Id="rId151" Type="http://schemas.openxmlformats.org/officeDocument/2006/relationships/image" Target="../media/image1027.png"/><Relationship Id="rId389" Type="http://schemas.openxmlformats.org/officeDocument/2006/relationships/image" Target="../media/image1143.png"/><Relationship Id="rId554" Type="http://schemas.openxmlformats.org/officeDocument/2006/relationships/image" Target="../media/image1224.png"/><Relationship Id="rId193" Type="http://schemas.openxmlformats.org/officeDocument/2006/relationships/image" Target="../media/image1048.png"/><Relationship Id="rId207" Type="http://schemas.openxmlformats.org/officeDocument/2006/relationships/image" Target="../media/image1055.png"/><Relationship Id="rId249" Type="http://schemas.openxmlformats.org/officeDocument/2006/relationships/image" Target="../media/image1076.png"/><Relationship Id="rId414" Type="http://schemas.openxmlformats.org/officeDocument/2006/relationships/customXml" Target="../ink/ink1176.xml"/><Relationship Id="rId456" Type="http://schemas.openxmlformats.org/officeDocument/2006/relationships/customXml" Target="../ink/ink1197.xml"/><Relationship Id="rId498" Type="http://schemas.openxmlformats.org/officeDocument/2006/relationships/image" Target="../media/image1196.png"/><Relationship Id="rId13" Type="http://schemas.openxmlformats.org/officeDocument/2006/relationships/image" Target="../media/image958.png"/><Relationship Id="rId109" Type="http://schemas.openxmlformats.org/officeDocument/2006/relationships/image" Target="../media/image1006.png"/><Relationship Id="rId260" Type="http://schemas.openxmlformats.org/officeDocument/2006/relationships/customXml" Target="../ink/ink1099.xml"/><Relationship Id="rId316" Type="http://schemas.openxmlformats.org/officeDocument/2006/relationships/customXml" Target="../ink/ink1127.xml"/><Relationship Id="rId523" Type="http://schemas.openxmlformats.org/officeDocument/2006/relationships/customXml" Target="../ink/ink1231.xml"/><Relationship Id="rId55" Type="http://schemas.openxmlformats.org/officeDocument/2006/relationships/image" Target="../media/image979.png"/><Relationship Id="rId97" Type="http://schemas.openxmlformats.org/officeDocument/2006/relationships/image" Target="../media/image1000.png"/><Relationship Id="rId120" Type="http://schemas.openxmlformats.org/officeDocument/2006/relationships/customXml" Target="../ink/ink1029.xml"/><Relationship Id="rId358" Type="http://schemas.openxmlformats.org/officeDocument/2006/relationships/customXml" Target="../ink/ink1148.xml"/><Relationship Id="rId162" Type="http://schemas.openxmlformats.org/officeDocument/2006/relationships/customXml" Target="../ink/ink1050.xml"/><Relationship Id="rId218" Type="http://schemas.openxmlformats.org/officeDocument/2006/relationships/customXml" Target="../ink/ink1078.xml"/><Relationship Id="rId425" Type="http://schemas.openxmlformats.org/officeDocument/2006/relationships/image" Target="../media/image1160.png"/><Relationship Id="rId467" Type="http://schemas.openxmlformats.org/officeDocument/2006/relationships/image" Target="../media/image1181.png"/><Relationship Id="rId271" Type="http://schemas.openxmlformats.org/officeDocument/2006/relationships/image" Target="../media/image1087.png"/><Relationship Id="rId24" Type="http://schemas.openxmlformats.org/officeDocument/2006/relationships/customXml" Target="../ink/ink981.xml"/><Relationship Id="rId66" Type="http://schemas.openxmlformats.org/officeDocument/2006/relationships/customXml" Target="../ink/ink1002.xml"/><Relationship Id="rId131" Type="http://schemas.openxmlformats.org/officeDocument/2006/relationships/image" Target="../media/image1017.png"/><Relationship Id="rId327" Type="http://schemas.openxmlformats.org/officeDocument/2006/relationships/image" Target="../media/image1113.png"/><Relationship Id="rId369" Type="http://schemas.openxmlformats.org/officeDocument/2006/relationships/image" Target="../media/image1133.png"/><Relationship Id="rId534" Type="http://schemas.openxmlformats.org/officeDocument/2006/relationships/image" Target="../media/image1214.png"/><Relationship Id="rId173" Type="http://schemas.openxmlformats.org/officeDocument/2006/relationships/image" Target="../media/image1038.png"/><Relationship Id="rId229" Type="http://schemas.openxmlformats.org/officeDocument/2006/relationships/image" Target="../media/image1066.png"/><Relationship Id="rId380" Type="http://schemas.openxmlformats.org/officeDocument/2006/relationships/customXml" Target="../ink/ink1159.xml"/><Relationship Id="rId436" Type="http://schemas.openxmlformats.org/officeDocument/2006/relationships/customXml" Target="../ink/ink1187.xml"/><Relationship Id="rId240" Type="http://schemas.openxmlformats.org/officeDocument/2006/relationships/customXml" Target="../ink/ink1089.xml"/><Relationship Id="rId478" Type="http://schemas.openxmlformats.org/officeDocument/2006/relationships/customXml" Target="../ink/ink1208.xml"/><Relationship Id="rId35" Type="http://schemas.openxmlformats.org/officeDocument/2006/relationships/image" Target="../media/image969.png"/><Relationship Id="rId77" Type="http://schemas.openxmlformats.org/officeDocument/2006/relationships/image" Target="../media/image990.png"/><Relationship Id="rId100" Type="http://schemas.openxmlformats.org/officeDocument/2006/relationships/customXml" Target="../ink/ink1019.xml"/><Relationship Id="rId282" Type="http://schemas.openxmlformats.org/officeDocument/2006/relationships/customXml" Target="../ink/ink1110.xml"/><Relationship Id="rId338" Type="http://schemas.openxmlformats.org/officeDocument/2006/relationships/customXml" Target="../ink/ink1138.xml"/><Relationship Id="rId503" Type="http://schemas.openxmlformats.org/officeDocument/2006/relationships/customXml" Target="../ink/ink1221.xml"/><Relationship Id="rId545" Type="http://schemas.openxmlformats.org/officeDocument/2006/relationships/customXml" Target="../ink/ink1242.xml"/><Relationship Id="rId8" Type="http://schemas.openxmlformats.org/officeDocument/2006/relationships/customXml" Target="../ink/ink973.xml"/><Relationship Id="rId142" Type="http://schemas.openxmlformats.org/officeDocument/2006/relationships/customXml" Target="../ink/ink1040.xml"/><Relationship Id="rId184" Type="http://schemas.openxmlformats.org/officeDocument/2006/relationships/customXml" Target="../ink/ink1061.xml"/><Relationship Id="rId391" Type="http://schemas.openxmlformats.org/officeDocument/2006/relationships/image" Target="../media/image1144.png"/><Relationship Id="rId405" Type="http://schemas.openxmlformats.org/officeDocument/2006/relationships/image" Target="../media/image1151.png"/><Relationship Id="rId447" Type="http://schemas.openxmlformats.org/officeDocument/2006/relationships/image" Target="../media/image1171.png"/><Relationship Id="rId251" Type="http://schemas.openxmlformats.org/officeDocument/2006/relationships/image" Target="../media/image1077.png"/><Relationship Id="rId489" Type="http://schemas.openxmlformats.org/officeDocument/2006/relationships/image" Target="../media/image1192.png"/><Relationship Id="rId46" Type="http://schemas.openxmlformats.org/officeDocument/2006/relationships/customXml" Target="../ink/ink992.xml"/><Relationship Id="rId293" Type="http://schemas.openxmlformats.org/officeDocument/2006/relationships/image" Target="../media/image1096.png"/><Relationship Id="rId307" Type="http://schemas.openxmlformats.org/officeDocument/2006/relationships/image" Target="../media/image1103.png"/><Relationship Id="rId349" Type="http://schemas.openxmlformats.org/officeDocument/2006/relationships/image" Target="../media/image1124.png"/><Relationship Id="rId514" Type="http://schemas.openxmlformats.org/officeDocument/2006/relationships/image" Target="../media/image1204.png"/><Relationship Id="rId556" Type="http://schemas.openxmlformats.org/officeDocument/2006/relationships/image" Target="../media/image1225.png"/><Relationship Id="rId88" Type="http://schemas.openxmlformats.org/officeDocument/2006/relationships/customXml" Target="../ink/ink1013.xml"/><Relationship Id="rId111" Type="http://schemas.openxmlformats.org/officeDocument/2006/relationships/image" Target="../media/image1007.png"/><Relationship Id="rId153" Type="http://schemas.openxmlformats.org/officeDocument/2006/relationships/image" Target="../media/image1028.png"/><Relationship Id="rId195" Type="http://schemas.openxmlformats.org/officeDocument/2006/relationships/image" Target="../media/image1049.png"/><Relationship Id="rId209" Type="http://schemas.openxmlformats.org/officeDocument/2006/relationships/image" Target="../media/image1056.png"/><Relationship Id="rId360" Type="http://schemas.openxmlformats.org/officeDocument/2006/relationships/customXml" Target="../ink/ink1149.xml"/><Relationship Id="rId416" Type="http://schemas.openxmlformats.org/officeDocument/2006/relationships/customXml" Target="../ink/ink1177.xml"/><Relationship Id="rId220" Type="http://schemas.openxmlformats.org/officeDocument/2006/relationships/customXml" Target="../ink/ink1079.xml"/><Relationship Id="rId458" Type="http://schemas.openxmlformats.org/officeDocument/2006/relationships/customXml" Target="../ink/ink1198.xml"/><Relationship Id="rId15" Type="http://schemas.openxmlformats.org/officeDocument/2006/relationships/image" Target="../media/image959.png"/><Relationship Id="rId57" Type="http://schemas.openxmlformats.org/officeDocument/2006/relationships/image" Target="../media/image980.png"/><Relationship Id="rId262" Type="http://schemas.openxmlformats.org/officeDocument/2006/relationships/customXml" Target="../ink/ink1100.xml"/><Relationship Id="rId318" Type="http://schemas.openxmlformats.org/officeDocument/2006/relationships/customXml" Target="../ink/ink1128.xml"/><Relationship Id="rId525" Type="http://schemas.openxmlformats.org/officeDocument/2006/relationships/customXml" Target="../ink/ink1232.xml"/><Relationship Id="rId99" Type="http://schemas.openxmlformats.org/officeDocument/2006/relationships/image" Target="../media/image1001.png"/><Relationship Id="rId122" Type="http://schemas.openxmlformats.org/officeDocument/2006/relationships/customXml" Target="../ink/ink1030.xml"/><Relationship Id="rId164" Type="http://schemas.openxmlformats.org/officeDocument/2006/relationships/customXml" Target="../ink/ink1051.xml"/><Relationship Id="rId371" Type="http://schemas.openxmlformats.org/officeDocument/2006/relationships/image" Target="../media/image1134.png"/><Relationship Id="rId427" Type="http://schemas.openxmlformats.org/officeDocument/2006/relationships/image" Target="../media/image1161.png"/><Relationship Id="rId469" Type="http://schemas.openxmlformats.org/officeDocument/2006/relationships/image" Target="../media/image1182.png"/><Relationship Id="rId26" Type="http://schemas.openxmlformats.org/officeDocument/2006/relationships/customXml" Target="../ink/ink982.xml"/><Relationship Id="rId231" Type="http://schemas.openxmlformats.org/officeDocument/2006/relationships/image" Target="../media/image1067.png"/><Relationship Id="rId273" Type="http://schemas.openxmlformats.org/officeDocument/2006/relationships/image" Target="../media/image1088.png"/><Relationship Id="rId329" Type="http://schemas.openxmlformats.org/officeDocument/2006/relationships/image" Target="../media/image1114.png"/><Relationship Id="rId480" Type="http://schemas.openxmlformats.org/officeDocument/2006/relationships/customXml" Target="../ink/ink1209.xml"/><Relationship Id="rId536" Type="http://schemas.openxmlformats.org/officeDocument/2006/relationships/image" Target="../media/image1215.png"/><Relationship Id="rId68" Type="http://schemas.openxmlformats.org/officeDocument/2006/relationships/customXml" Target="../ink/ink1003.xml"/><Relationship Id="rId133" Type="http://schemas.openxmlformats.org/officeDocument/2006/relationships/image" Target="../media/image1018.png"/><Relationship Id="rId175" Type="http://schemas.openxmlformats.org/officeDocument/2006/relationships/image" Target="../media/image1039.png"/><Relationship Id="rId340" Type="http://schemas.openxmlformats.org/officeDocument/2006/relationships/customXml" Target="../ink/ink1139.xml"/><Relationship Id="rId200" Type="http://schemas.openxmlformats.org/officeDocument/2006/relationships/customXml" Target="../ink/ink1069.xml"/><Relationship Id="rId382" Type="http://schemas.openxmlformats.org/officeDocument/2006/relationships/customXml" Target="../ink/ink1160.xml"/><Relationship Id="rId438" Type="http://schemas.openxmlformats.org/officeDocument/2006/relationships/customXml" Target="../ink/ink1188.xml"/><Relationship Id="rId242" Type="http://schemas.openxmlformats.org/officeDocument/2006/relationships/customXml" Target="../ink/ink1090.xml"/><Relationship Id="rId284" Type="http://schemas.openxmlformats.org/officeDocument/2006/relationships/customXml" Target="../ink/ink1111.xml"/><Relationship Id="rId491" Type="http://schemas.openxmlformats.org/officeDocument/2006/relationships/image" Target="../media/image1193.png"/><Relationship Id="rId505" Type="http://schemas.openxmlformats.org/officeDocument/2006/relationships/customXml" Target="../ink/ink1222.xml"/><Relationship Id="rId37" Type="http://schemas.openxmlformats.org/officeDocument/2006/relationships/image" Target="../media/image970.png"/><Relationship Id="rId79" Type="http://schemas.openxmlformats.org/officeDocument/2006/relationships/image" Target="../media/image991.png"/><Relationship Id="rId102" Type="http://schemas.openxmlformats.org/officeDocument/2006/relationships/customXml" Target="../ink/ink1020.xml"/><Relationship Id="rId144" Type="http://schemas.openxmlformats.org/officeDocument/2006/relationships/customXml" Target="../ink/ink1041.xml"/><Relationship Id="rId547" Type="http://schemas.openxmlformats.org/officeDocument/2006/relationships/customXml" Target="../ink/ink1243.xml"/><Relationship Id="rId90" Type="http://schemas.openxmlformats.org/officeDocument/2006/relationships/customXml" Target="../ink/ink1014.xml"/><Relationship Id="rId186" Type="http://schemas.openxmlformats.org/officeDocument/2006/relationships/customXml" Target="../ink/ink1062.xml"/><Relationship Id="rId351" Type="http://schemas.openxmlformats.org/officeDocument/2006/relationships/image" Target="../media/image1125.png"/><Relationship Id="rId393" Type="http://schemas.openxmlformats.org/officeDocument/2006/relationships/image" Target="../media/image1145.png"/><Relationship Id="rId407" Type="http://schemas.openxmlformats.org/officeDocument/2006/relationships/image" Target="../media/image1152.png"/><Relationship Id="rId449" Type="http://schemas.openxmlformats.org/officeDocument/2006/relationships/image" Target="../media/image1172.png"/><Relationship Id="rId211" Type="http://schemas.openxmlformats.org/officeDocument/2006/relationships/image" Target="../media/image1057.png"/><Relationship Id="rId253" Type="http://schemas.openxmlformats.org/officeDocument/2006/relationships/image" Target="../media/image1078.png"/><Relationship Id="rId295" Type="http://schemas.openxmlformats.org/officeDocument/2006/relationships/image" Target="../media/image1097.png"/><Relationship Id="rId309" Type="http://schemas.openxmlformats.org/officeDocument/2006/relationships/image" Target="../media/image1104.png"/><Relationship Id="rId460" Type="http://schemas.openxmlformats.org/officeDocument/2006/relationships/customXml" Target="../ink/ink1199.xml"/><Relationship Id="rId516" Type="http://schemas.openxmlformats.org/officeDocument/2006/relationships/image" Target="../media/image1205.png"/><Relationship Id="rId48" Type="http://schemas.openxmlformats.org/officeDocument/2006/relationships/customXml" Target="../ink/ink993.xml"/><Relationship Id="rId113" Type="http://schemas.openxmlformats.org/officeDocument/2006/relationships/image" Target="../media/image1008.png"/><Relationship Id="rId320" Type="http://schemas.openxmlformats.org/officeDocument/2006/relationships/customXml" Target="../ink/ink1129.xml"/><Relationship Id="rId558" Type="http://schemas.openxmlformats.org/officeDocument/2006/relationships/image" Target="../media/image1226.png"/><Relationship Id="rId155" Type="http://schemas.openxmlformats.org/officeDocument/2006/relationships/image" Target="../media/image1029.png"/><Relationship Id="rId197" Type="http://schemas.openxmlformats.org/officeDocument/2006/relationships/image" Target="../media/image1050.png"/><Relationship Id="rId362" Type="http://schemas.openxmlformats.org/officeDocument/2006/relationships/customXml" Target="../ink/ink1150.xml"/><Relationship Id="rId418" Type="http://schemas.openxmlformats.org/officeDocument/2006/relationships/customXml" Target="../ink/ink1178.xml"/><Relationship Id="rId222" Type="http://schemas.openxmlformats.org/officeDocument/2006/relationships/customXml" Target="../ink/ink1080.xml"/><Relationship Id="rId264" Type="http://schemas.openxmlformats.org/officeDocument/2006/relationships/customXml" Target="../ink/ink1101.xml"/><Relationship Id="rId471" Type="http://schemas.openxmlformats.org/officeDocument/2006/relationships/image" Target="../media/image1183.png"/><Relationship Id="rId17" Type="http://schemas.openxmlformats.org/officeDocument/2006/relationships/image" Target="../media/image960.png"/><Relationship Id="rId59" Type="http://schemas.openxmlformats.org/officeDocument/2006/relationships/image" Target="../media/image981.png"/><Relationship Id="rId124" Type="http://schemas.openxmlformats.org/officeDocument/2006/relationships/customXml" Target="../ink/ink1031.xml"/><Relationship Id="rId527" Type="http://schemas.openxmlformats.org/officeDocument/2006/relationships/customXml" Target="../ink/ink1233.xml"/><Relationship Id="rId70" Type="http://schemas.openxmlformats.org/officeDocument/2006/relationships/customXml" Target="../ink/ink1004.xml"/><Relationship Id="rId166" Type="http://schemas.openxmlformats.org/officeDocument/2006/relationships/customXml" Target="../ink/ink1052.xml"/><Relationship Id="rId331" Type="http://schemas.openxmlformats.org/officeDocument/2006/relationships/image" Target="../media/image1115.png"/><Relationship Id="rId373" Type="http://schemas.openxmlformats.org/officeDocument/2006/relationships/image" Target="../media/image1135.png"/><Relationship Id="rId429" Type="http://schemas.openxmlformats.org/officeDocument/2006/relationships/image" Target="../media/image1162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1068.png"/><Relationship Id="rId440" Type="http://schemas.openxmlformats.org/officeDocument/2006/relationships/customXml" Target="../ink/ink1189.xml"/><Relationship Id="rId28" Type="http://schemas.openxmlformats.org/officeDocument/2006/relationships/customXml" Target="../ink/ink983.xml"/><Relationship Id="rId275" Type="http://schemas.openxmlformats.org/officeDocument/2006/relationships/image" Target="../media/image1089.png"/><Relationship Id="rId300" Type="http://schemas.openxmlformats.org/officeDocument/2006/relationships/customXml" Target="../ink/ink1119.xml"/><Relationship Id="rId482" Type="http://schemas.openxmlformats.org/officeDocument/2006/relationships/customXml" Target="../ink/ink1210.xml"/><Relationship Id="rId538" Type="http://schemas.openxmlformats.org/officeDocument/2006/relationships/image" Target="../media/image1216.png"/><Relationship Id="rId81" Type="http://schemas.openxmlformats.org/officeDocument/2006/relationships/image" Target="../media/image992.png"/><Relationship Id="rId135" Type="http://schemas.openxmlformats.org/officeDocument/2006/relationships/image" Target="../media/image1019.png"/><Relationship Id="rId177" Type="http://schemas.openxmlformats.org/officeDocument/2006/relationships/image" Target="../media/image1040.png"/><Relationship Id="rId342" Type="http://schemas.openxmlformats.org/officeDocument/2006/relationships/customXml" Target="../ink/ink1140.xml"/><Relationship Id="rId384" Type="http://schemas.openxmlformats.org/officeDocument/2006/relationships/customXml" Target="../ink/ink1161.xml"/><Relationship Id="rId202" Type="http://schemas.openxmlformats.org/officeDocument/2006/relationships/customXml" Target="../ink/ink1070.xml"/><Relationship Id="rId244" Type="http://schemas.openxmlformats.org/officeDocument/2006/relationships/customXml" Target="../ink/ink1091.xml"/><Relationship Id="rId39" Type="http://schemas.openxmlformats.org/officeDocument/2006/relationships/image" Target="../media/image971.png"/><Relationship Id="rId286" Type="http://schemas.openxmlformats.org/officeDocument/2006/relationships/customXml" Target="../ink/ink1112.xml"/><Relationship Id="rId451" Type="http://schemas.openxmlformats.org/officeDocument/2006/relationships/image" Target="../media/image1173.png"/><Relationship Id="rId493" Type="http://schemas.openxmlformats.org/officeDocument/2006/relationships/image" Target="../media/image1194.png"/><Relationship Id="rId507" Type="http://schemas.openxmlformats.org/officeDocument/2006/relationships/customXml" Target="../ink/ink1223.xml"/><Relationship Id="rId549" Type="http://schemas.openxmlformats.org/officeDocument/2006/relationships/customXml" Target="../ink/ink1244.xml"/><Relationship Id="rId50" Type="http://schemas.openxmlformats.org/officeDocument/2006/relationships/customXml" Target="../ink/ink994.xml"/><Relationship Id="rId104" Type="http://schemas.openxmlformats.org/officeDocument/2006/relationships/customXml" Target="../ink/ink1021.xml"/><Relationship Id="rId146" Type="http://schemas.openxmlformats.org/officeDocument/2006/relationships/customXml" Target="../ink/ink1042.xml"/><Relationship Id="rId188" Type="http://schemas.openxmlformats.org/officeDocument/2006/relationships/customXml" Target="../ink/ink1063.xml"/><Relationship Id="rId311" Type="http://schemas.openxmlformats.org/officeDocument/2006/relationships/image" Target="../media/image1105.png"/><Relationship Id="rId353" Type="http://schemas.openxmlformats.org/officeDocument/2006/relationships/image" Target="../media/image1126.png"/><Relationship Id="rId395" Type="http://schemas.openxmlformats.org/officeDocument/2006/relationships/image" Target="../media/image1146.png"/><Relationship Id="rId409" Type="http://schemas.openxmlformats.org/officeDocument/2006/relationships/image" Target="../media/image1153.png"/><Relationship Id="rId560" Type="http://schemas.openxmlformats.org/officeDocument/2006/relationships/image" Target="../media/image1227.png"/><Relationship Id="rId92" Type="http://schemas.openxmlformats.org/officeDocument/2006/relationships/customXml" Target="../ink/ink1015.xml"/><Relationship Id="rId213" Type="http://schemas.openxmlformats.org/officeDocument/2006/relationships/image" Target="../media/image1058.png"/><Relationship Id="rId420" Type="http://schemas.openxmlformats.org/officeDocument/2006/relationships/customXml" Target="../ink/ink1179.xml"/><Relationship Id="rId255" Type="http://schemas.openxmlformats.org/officeDocument/2006/relationships/image" Target="../media/image1079.png"/><Relationship Id="rId297" Type="http://schemas.openxmlformats.org/officeDocument/2006/relationships/image" Target="../media/image1098.png"/><Relationship Id="rId462" Type="http://schemas.openxmlformats.org/officeDocument/2006/relationships/customXml" Target="../ink/ink1200.xml"/><Relationship Id="rId518" Type="http://schemas.openxmlformats.org/officeDocument/2006/relationships/image" Target="../media/image1206.png"/><Relationship Id="rId115" Type="http://schemas.openxmlformats.org/officeDocument/2006/relationships/image" Target="../media/image1009.png"/><Relationship Id="rId157" Type="http://schemas.openxmlformats.org/officeDocument/2006/relationships/image" Target="../media/image1030.png"/><Relationship Id="rId322" Type="http://schemas.openxmlformats.org/officeDocument/2006/relationships/customXml" Target="../ink/ink1130.xml"/><Relationship Id="rId364" Type="http://schemas.openxmlformats.org/officeDocument/2006/relationships/customXml" Target="../ink/ink1151.xml"/><Relationship Id="rId61" Type="http://schemas.openxmlformats.org/officeDocument/2006/relationships/image" Target="../media/image982.png"/><Relationship Id="rId199" Type="http://schemas.openxmlformats.org/officeDocument/2006/relationships/image" Target="../media/image1051.png"/><Relationship Id="rId19" Type="http://schemas.openxmlformats.org/officeDocument/2006/relationships/image" Target="../media/image961.png"/><Relationship Id="rId224" Type="http://schemas.openxmlformats.org/officeDocument/2006/relationships/customXml" Target="../ink/ink1081.xml"/><Relationship Id="rId266" Type="http://schemas.openxmlformats.org/officeDocument/2006/relationships/customXml" Target="../ink/ink1102.xml"/><Relationship Id="rId431" Type="http://schemas.openxmlformats.org/officeDocument/2006/relationships/image" Target="../media/image1163.png"/><Relationship Id="rId473" Type="http://schemas.openxmlformats.org/officeDocument/2006/relationships/image" Target="../media/image1184.png"/><Relationship Id="rId529" Type="http://schemas.openxmlformats.org/officeDocument/2006/relationships/customXml" Target="../ink/ink1234.xml"/><Relationship Id="rId30" Type="http://schemas.openxmlformats.org/officeDocument/2006/relationships/customXml" Target="../ink/ink984.xml"/><Relationship Id="rId126" Type="http://schemas.openxmlformats.org/officeDocument/2006/relationships/customXml" Target="../ink/ink1032.xml"/><Relationship Id="rId168" Type="http://schemas.openxmlformats.org/officeDocument/2006/relationships/customXml" Target="../ink/ink1053.xml"/><Relationship Id="rId333" Type="http://schemas.openxmlformats.org/officeDocument/2006/relationships/image" Target="../media/image1116.png"/><Relationship Id="rId540" Type="http://schemas.openxmlformats.org/officeDocument/2006/relationships/image" Target="../media/image1217.png"/><Relationship Id="rId72" Type="http://schemas.openxmlformats.org/officeDocument/2006/relationships/customXml" Target="../ink/ink1005.xml"/><Relationship Id="rId375" Type="http://schemas.openxmlformats.org/officeDocument/2006/relationships/image" Target="../media/image1136.png"/><Relationship Id="rId3" Type="http://schemas.openxmlformats.org/officeDocument/2006/relationships/image" Target="../media/image953.png"/><Relationship Id="rId235" Type="http://schemas.openxmlformats.org/officeDocument/2006/relationships/image" Target="../media/image1069.png"/><Relationship Id="rId277" Type="http://schemas.openxmlformats.org/officeDocument/2006/relationships/image" Target="../media/image1090.png"/><Relationship Id="rId400" Type="http://schemas.openxmlformats.org/officeDocument/2006/relationships/customXml" Target="../ink/ink1169.xml"/><Relationship Id="rId442" Type="http://schemas.openxmlformats.org/officeDocument/2006/relationships/customXml" Target="../ink/ink1190.xml"/><Relationship Id="rId484" Type="http://schemas.openxmlformats.org/officeDocument/2006/relationships/customXml" Target="../ink/ink1211.xml"/><Relationship Id="rId137" Type="http://schemas.openxmlformats.org/officeDocument/2006/relationships/image" Target="../media/image1020.png"/><Relationship Id="rId302" Type="http://schemas.openxmlformats.org/officeDocument/2006/relationships/customXml" Target="../ink/ink1120.xml"/><Relationship Id="rId344" Type="http://schemas.openxmlformats.org/officeDocument/2006/relationships/customXml" Target="../ink/ink1141.xml"/><Relationship Id="rId41" Type="http://schemas.openxmlformats.org/officeDocument/2006/relationships/image" Target="../media/image972.png"/><Relationship Id="rId83" Type="http://schemas.openxmlformats.org/officeDocument/2006/relationships/image" Target="../media/image993.png"/><Relationship Id="rId179" Type="http://schemas.openxmlformats.org/officeDocument/2006/relationships/image" Target="../media/image1041.png"/><Relationship Id="rId386" Type="http://schemas.openxmlformats.org/officeDocument/2006/relationships/customXml" Target="../ink/ink1162.xml"/><Relationship Id="rId551" Type="http://schemas.openxmlformats.org/officeDocument/2006/relationships/customXml" Target="../ink/ink1245.xml"/><Relationship Id="rId190" Type="http://schemas.openxmlformats.org/officeDocument/2006/relationships/customXml" Target="../ink/ink1064.xml"/><Relationship Id="rId204" Type="http://schemas.openxmlformats.org/officeDocument/2006/relationships/customXml" Target="../ink/ink1071.xml"/><Relationship Id="rId246" Type="http://schemas.openxmlformats.org/officeDocument/2006/relationships/customXml" Target="../ink/ink1092.xml"/><Relationship Id="rId288" Type="http://schemas.openxmlformats.org/officeDocument/2006/relationships/customXml" Target="../ink/ink1113.xml"/><Relationship Id="rId411" Type="http://schemas.openxmlformats.org/officeDocument/2006/relationships/image" Target="../media/image1154.png"/><Relationship Id="rId453" Type="http://schemas.openxmlformats.org/officeDocument/2006/relationships/image" Target="../media/image1174.png"/><Relationship Id="rId509" Type="http://schemas.openxmlformats.org/officeDocument/2006/relationships/customXml" Target="../ink/ink1224.xml"/><Relationship Id="rId106" Type="http://schemas.openxmlformats.org/officeDocument/2006/relationships/customXml" Target="../ink/ink1022.xml"/><Relationship Id="rId313" Type="http://schemas.openxmlformats.org/officeDocument/2006/relationships/image" Target="../media/image1106.png"/><Relationship Id="rId495" Type="http://schemas.openxmlformats.org/officeDocument/2006/relationships/customXml" Target="../ink/ink1217.xml"/><Relationship Id="rId10" Type="http://schemas.openxmlformats.org/officeDocument/2006/relationships/customXml" Target="../ink/ink974.xml"/><Relationship Id="rId52" Type="http://schemas.openxmlformats.org/officeDocument/2006/relationships/customXml" Target="../ink/ink995.xml"/><Relationship Id="rId94" Type="http://schemas.openxmlformats.org/officeDocument/2006/relationships/customXml" Target="../ink/ink1016.xml"/><Relationship Id="rId148" Type="http://schemas.openxmlformats.org/officeDocument/2006/relationships/customXml" Target="../ink/ink1043.xml"/><Relationship Id="rId355" Type="http://schemas.openxmlformats.org/officeDocument/2006/relationships/image" Target="../media/image1127.png"/><Relationship Id="rId397" Type="http://schemas.openxmlformats.org/officeDocument/2006/relationships/image" Target="../media/image1147.png"/><Relationship Id="rId520" Type="http://schemas.openxmlformats.org/officeDocument/2006/relationships/image" Target="../media/image1207.png"/><Relationship Id="rId562" Type="http://schemas.openxmlformats.org/officeDocument/2006/relationships/image" Target="../media/image1228.png"/><Relationship Id="rId215" Type="http://schemas.openxmlformats.org/officeDocument/2006/relationships/image" Target="../media/image1059.png"/><Relationship Id="rId257" Type="http://schemas.openxmlformats.org/officeDocument/2006/relationships/image" Target="../media/image1080.png"/><Relationship Id="rId422" Type="http://schemas.openxmlformats.org/officeDocument/2006/relationships/customXml" Target="../ink/ink1180.xml"/><Relationship Id="rId464" Type="http://schemas.openxmlformats.org/officeDocument/2006/relationships/customXml" Target="../ink/ink1201.xml"/><Relationship Id="rId299" Type="http://schemas.openxmlformats.org/officeDocument/2006/relationships/image" Target="../media/image1099.png"/><Relationship Id="rId63" Type="http://schemas.openxmlformats.org/officeDocument/2006/relationships/image" Target="../media/image983.png"/><Relationship Id="rId159" Type="http://schemas.openxmlformats.org/officeDocument/2006/relationships/image" Target="../media/image1031.png"/><Relationship Id="rId366" Type="http://schemas.openxmlformats.org/officeDocument/2006/relationships/customXml" Target="../ink/ink1152.xml"/><Relationship Id="rId226" Type="http://schemas.openxmlformats.org/officeDocument/2006/relationships/customXml" Target="../ink/ink1082.xml"/><Relationship Id="rId433" Type="http://schemas.openxmlformats.org/officeDocument/2006/relationships/image" Target="../media/image1164.png"/><Relationship Id="rId74" Type="http://schemas.openxmlformats.org/officeDocument/2006/relationships/customXml" Target="../ink/ink1006.xml"/><Relationship Id="rId377" Type="http://schemas.openxmlformats.org/officeDocument/2006/relationships/image" Target="../media/image1137.png"/><Relationship Id="rId500" Type="http://schemas.openxmlformats.org/officeDocument/2006/relationships/image" Target="../media/image1197.png"/><Relationship Id="rId5" Type="http://schemas.openxmlformats.org/officeDocument/2006/relationships/image" Target="../media/image954.png"/><Relationship Id="rId237" Type="http://schemas.openxmlformats.org/officeDocument/2006/relationships/image" Target="../media/image1070.png"/><Relationship Id="rId444" Type="http://schemas.openxmlformats.org/officeDocument/2006/relationships/customXml" Target="../ink/ink1191.xml"/><Relationship Id="rId290" Type="http://schemas.openxmlformats.org/officeDocument/2006/relationships/customXml" Target="../ink/ink1114.xml"/><Relationship Id="rId304" Type="http://schemas.openxmlformats.org/officeDocument/2006/relationships/customXml" Target="../ink/ink1121.xml"/><Relationship Id="rId388" Type="http://schemas.openxmlformats.org/officeDocument/2006/relationships/customXml" Target="../ink/ink1163.xml"/><Relationship Id="rId511" Type="http://schemas.openxmlformats.org/officeDocument/2006/relationships/customXml" Target="../ink/ink1225.xml"/><Relationship Id="rId85" Type="http://schemas.openxmlformats.org/officeDocument/2006/relationships/image" Target="../media/image994.png"/><Relationship Id="rId150" Type="http://schemas.openxmlformats.org/officeDocument/2006/relationships/customXml" Target="../ink/ink1044.xml"/><Relationship Id="rId248" Type="http://schemas.openxmlformats.org/officeDocument/2006/relationships/customXml" Target="../ink/ink1093.xml"/><Relationship Id="rId455" Type="http://schemas.openxmlformats.org/officeDocument/2006/relationships/image" Target="../media/image1175.png"/><Relationship Id="rId12" Type="http://schemas.openxmlformats.org/officeDocument/2006/relationships/customXml" Target="../ink/ink975.xml"/><Relationship Id="rId108" Type="http://schemas.openxmlformats.org/officeDocument/2006/relationships/customXml" Target="../ink/ink1023.xml"/><Relationship Id="rId315" Type="http://schemas.openxmlformats.org/officeDocument/2006/relationships/image" Target="../media/image1107.png"/><Relationship Id="rId522" Type="http://schemas.openxmlformats.org/officeDocument/2006/relationships/image" Target="../media/image1208.png"/><Relationship Id="rId96" Type="http://schemas.openxmlformats.org/officeDocument/2006/relationships/customXml" Target="../ink/ink1017.xml"/><Relationship Id="rId161" Type="http://schemas.openxmlformats.org/officeDocument/2006/relationships/image" Target="../media/image1032.png"/><Relationship Id="rId399" Type="http://schemas.openxmlformats.org/officeDocument/2006/relationships/image" Target="../media/image1148.png"/><Relationship Id="rId259" Type="http://schemas.openxmlformats.org/officeDocument/2006/relationships/image" Target="../media/image1081.png"/><Relationship Id="rId466" Type="http://schemas.openxmlformats.org/officeDocument/2006/relationships/customXml" Target="../ink/ink120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9.png"/><Relationship Id="rId21" Type="http://schemas.openxmlformats.org/officeDocument/2006/relationships/image" Target="../media/image1238.png"/><Relationship Id="rId42" Type="http://schemas.openxmlformats.org/officeDocument/2006/relationships/customXml" Target="../ink/ink1271.xml"/><Relationship Id="rId63" Type="http://schemas.openxmlformats.org/officeDocument/2006/relationships/image" Target="../media/image1259.png"/><Relationship Id="rId84" Type="http://schemas.openxmlformats.org/officeDocument/2006/relationships/customXml" Target="../ink/ink1292.xml"/><Relationship Id="rId138" Type="http://schemas.openxmlformats.org/officeDocument/2006/relationships/customXml" Target="../ink/ink1319.xml"/><Relationship Id="rId159" Type="http://schemas.openxmlformats.org/officeDocument/2006/relationships/image" Target="../media/image1305.png"/><Relationship Id="rId170" Type="http://schemas.openxmlformats.org/officeDocument/2006/relationships/image" Target="../media/image1310.png"/><Relationship Id="rId191" Type="http://schemas.openxmlformats.org/officeDocument/2006/relationships/customXml" Target="../ink/ink1346.xml"/><Relationship Id="rId205" Type="http://schemas.openxmlformats.org/officeDocument/2006/relationships/customXml" Target="../ink/ink1353.xml"/><Relationship Id="rId226" Type="http://schemas.openxmlformats.org/officeDocument/2006/relationships/image" Target="../media/image1337.png"/><Relationship Id="rId107" Type="http://schemas.openxmlformats.org/officeDocument/2006/relationships/image" Target="../media/image1281.png"/><Relationship Id="rId11" Type="http://schemas.openxmlformats.org/officeDocument/2006/relationships/image" Target="../media/image1233.png"/><Relationship Id="rId32" Type="http://schemas.openxmlformats.org/officeDocument/2006/relationships/customXml" Target="../ink/ink1266.xml"/><Relationship Id="rId53" Type="http://schemas.openxmlformats.org/officeDocument/2006/relationships/image" Target="../media/image1254.png"/><Relationship Id="rId74" Type="http://schemas.openxmlformats.org/officeDocument/2006/relationships/customXml" Target="../ink/ink1287.xml"/><Relationship Id="rId128" Type="http://schemas.openxmlformats.org/officeDocument/2006/relationships/customXml" Target="../ink/ink1314.xml"/><Relationship Id="rId149" Type="http://schemas.openxmlformats.org/officeDocument/2006/relationships/image" Target="../media/image1300.png"/><Relationship Id="rId5" Type="http://schemas.openxmlformats.org/officeDocument/2006/relationships/image" Target="../media/image1230.png"/><Relationship Id="rId95" Type="http://schemas.openxmlformats.org/officeDocument/2006/relationships/image" Target="../media/image1275.png"/><Relationship Id="rId160" Type="http://schemas.openxmlformats.org/officeDocument/2006/relationships/customXml" Target="../ink/ink1330.xml"/><Relationship Id="rId181" Type="http://schemas.openxmlformats.org/officeDocument/2006/relationships/customXml" Target="../ink/ink1341.xml"/><Relationship Id="rId216" Type="http://schemas.openxmlformats.org/officeDocument/2006/relationships/image" Target="../media/image1332.png"/><Relationship Id="rId22" Type="http://schemas.openxmlformats.org/officeDocument/2006/relationships/customXml" Target="../ink/ink1261.xml"/><Relationship Id="rId43" Type="http://schemas.openxmlformats.org/officeDocument/2006/relationships/image" Target="../media/image1249.png"/><Relationship Id="rId64" Type="http://schemas.openxmlformats.org/officeDocument/2006/relationships/customXml" Target="../ink/ink1282.xml"/><Relationship Id="rId118" Type="http://schemas.openxmlformats.org/officeDocument/2006/relationships/customXml" Target="../ink/ink1309.xml"/><Relationship Id="rId139" Type="http://schemas.openxmlformats.org/officeDocument/2006/relationships/image" Target="../media/image1295.png"/><Relationship Id="rId85" Type="http://schemas.openxmlformats.org/officeDocument/2006/relationships/image" Target="../media/image1270.png"/><Relationship Id="rId150" Type="http://schemas.openxmlformats.org/officeDocument/2006/relationships/customXml" Target="../ink/ink1325.xml"/><Relationship Id="rId171" Type="http://schemas.openxmlformats.org/officeDocument/2006/relationships/customXml" Target="../ink/ink1336.xml"/><Relationship Id="rId192" Type="http://schemas.openxmlformats.org/officeDocument/2006/relationships/image" Target="../media/image1321.png"/><Relationship Id="rId206" Type="http://schemas.openxmlformats.org/officeDocument/2006/relationships/image" Target="../media/image1327.png"/><Relationship Id="rId227" Type="http://schemas.openxmlformats.org/officeDocument/2006/relationships/customXml" Target="../ink/ink1364.xml"/><Relationship Id="rId12" Type="http://schemas.openxmlformats.org/officeDocument/2006/relationships/customXml" Target="../ink/ink1256.xml"/><Relationship Id="rId33" Type="http://schemas.openxmlformats.org/officeDocument/2006/relationships/image" Target="../media/image1244.png"/><Relationship Id="rId108" Type="http://schemas.openxmlformats.org/officeDocument/2006/relationships/customXml" Target="../ink/ink1304.xml"/><Relationship Id="rId129" Type="http://schemas.openxmlformats.org/officeDocument/2006/relationships/image" Target="../media/image1290.png"/><Relationship Id="rId54" Type="http://schemas.openxmlformats.org/officeDocument/2006/relationships/customXml" Target="../ink/ink1277.xml"/><Relationship Id="rId75" Type="http://schemas.openxmlformats.org/officeDocument/2006/relationships/image" Target="../media/image1265.png"/><Relationship Id="rId96" Type="http://schemas.openxmlformats.org/officeDocument/2006/relationships/customXml" Target="../ink/ink1298.xml"/><Relationship Id="rId140" Type="http://schemas.openxmlformats.org/officeDocument/2006/relationships/customXml" Target="../ink/ink1320.xml"/><Relationship Id="rId161" Type="http://schemas.openxmlformats.org/officeDocument/2006/relationships/image" Target="../media/image1306.png"/><Relationship Id="rId182" Type="http://schemas.openxmlformats.org/officeDocument/2006/relationships/image" Target="../media/image1316.png"/><Relationship Id="rId217" Type="http://schemas.openxmlformats.org/officeDocument/2006/relationships/customXml" Target="../ink/ink1359.xml"/><Relationship Id="rId6" Type="http://schemas.openxmlformats.org/officeDocument/2006/relationships/customXml" Target="../ink/ink1253.xml"/><Relationship Id="rId23" Type="http://schemas.openxmlformats.org/officeDocument/2006/relationships/image" Target="../media/image1239.png"/><Relationship Id="rId119" Type="http://schemas.openxmlformats.org/officeDocument/2006/relationships/image" Target="../media/image1285.png"/><Relationship Id="rId44" Type="http://schemas.openxmlformats.org/officeDocument/2006/relationships/customXml" Target="../ink/ink1272.xml"/><Relationship Id="rId65" Type="http://schemas.openxmlformats.org/officeDocument/2006/relationships/image" Target="../media/image1260.png"/><Relationship Id="rId86" Type="http://schemas.openxmlformats.org/officeDocument/2006/relationships/customXml" Target="../ink/ink1293.xml"/><Relationship Id="rId130" Type="http://schemas.openxmlformats.org/officeDocument/2006/relationships/customXml" Target="../ink/ink1315.xml"/><Relationship Id="rId151" Type="http://schemas.openxmlformats.org/officeDocument/2006/relationships/image" Target="../media/image1301.png"/><Relationship Id="rId172" Type="http://schemas.openxmlformats.org/officeDocument/2006/relationships/image" Target="../media/image1311.png"/><Relationship Id="rId193" Type="http://schemas.openxmlformats.org/officeDocument/2006/relationships/customXml" Target="../ink/ink1347.xml"/><Relationship Id="rId207" Type="http://schemas.openxmlformats.org/officeDocument/2006/relationships/customXml" Target="../ink/ink1354.xml"/><Relationship Id="rId228" Type="http://schemas.openxmlformats.org/officeDocument/2006/relationships/image" Target="../media/image1338.png"/><Relationship Id="rId13" Type="http://schemas.openxmlformats.org/officeDocument/2006/relationships/image" Target="../media/image1234.png"/><Relationship Id="rId109" Type="http://schemas.openxmlformats.org/officeDocument/2006/relationships/image" Target="../media/image1282.png"/><Relationship Id="rId34" Type="http://schemas.openxmlformats.org/officeDocument/2006/relationships/customXml" Target="../ink/ink1267.xml"/><Relationship Id="rId55" Type="http://schemas.openxmlformats.org/officeDocument/2006/relationships/image" Target="../media/image1255.png"/><Relationship Id="rId76" Type="http://schemas.openxmlformats.org/officeDocument/2006/relationships/customXml" Target="../ink/ink1288.xml"/><Relationship Id="rId97" Type="http://schemas.openxmlformats.org/officeDocument/2006/relationships/image" Target="../media/image1276.png"/><Relationship Id="rId120" Type="http://schemas.openxmlformats.org/officeDocument/2006/relationships/customXml" Target="../ink/ink1310.xml"/><Relationship Id="rId141" Type="http://schemas.openxmlformats.org/officeDocument/2006/relationships/image" Target="../media/image1296.png"/><Relationship Id="rId7" Type="http://schemas.openxmlformats.org/officeDocument/2006/relationships/image" Target="../media/image1231.png"/><Relationship Id="rId162" Type="http://schemas.openxmlformats.org/officeDocument/2006/relationships/customXml" Target="../ink/ink1331.xml"/><Relationship Id="rId183" Type="http://schemas.openxmlformats.org/officeDocument/2006/relationships/customXml" Target="../ink/ink1342.xml"/><Relationship Id="rId218" Type="http://schemas.openxmlformats.org/officeDocument/2006/relationships/image" Target="../media/image1333.png"/><Relationship Id="rId24" Type="http://schemas.openxmlformats.org/officeDocument/2006/relationships/customXml" Target="../ink/ink1262.xml"/><Relationship Id="rId45" Type="http://schemas.openxmlformats.org/officeDocument/2006/relationships/image" Target="../media/image1250.png"/><Relationship Id="rId66" Type="http://schemas.openxmlformats.org/officeDocument/2006/relationships/customXml" Target="../ink/ink1283.xml"/><Relationship Id="rId87" Type="http://schemas.openxmlformats.org/officeDocument/2006/relationships/image" Target="../media/image1271.png"/><Relationship Id="rId110" Type="http://schemas.openxmlformats.org/officeDocument/2006/relationships/customXml" Target="../ink/ink1305.xml"/><Relationship Id="rId131" Type="http://schemas.openxmlformats.org/officeDocument/2006/relationships/image" Target="../media/image1291.png"/><Relationship Id="rId152" Type="http://schemas.openxmlformats.org/officeDocument/2006/relationships/customXml" Target="../ink/ink1326.xml"/><Relationship Id="rId173" Type="http://schemas.openxmlformats.org/officeDocument/2006/relationships/customXml" Target="../ink/ink1337.xml"/><Relationship Id="rId194" Type="http://schemas.openxmlformats.org/officeDocument/2006/relationships/image" Target="../media/image1322.png"/><Relationship Id="rId208" Type="http://schemas.openxmlformats.org/officeDocument/2006/relationships/image" Target="../media/image1328.png"/><Relationship Id="rId229" Type="http://schemas.openxmlformats.org/officeDocument/2006/relationships/customXml" Target="../ink/ink1365.xml"/><Relationship Id="rId14" Type="http://schemas.openxmlformats.org/officeDocument/2006/relationships/customXml" Target="../ink/ink1257.xml"/><Relationship Id="rId35" Type="http://schemas.openxmlformats.org/officeDocument/2006/relationships/image" Target="../media/image1245.png"/><Relationship Id="rId56" Type="http://schemas.openxmlformats.org/officeDocument/2006/relationships/customXml" Target="../ink/ink1278.xml"/><Relationship Id="rId77" Type="http://schemas.openxmlformats.org/officeDocument/2006/relationships/image" Target="../media/image1266.png"/><Relationship Id="rId100" Type="http://schemas.openxmlformats.org/officeDocument/2006/relationships/customXml" Target="../ink/ink1300.xml"/><Relationship Id="rId8" Type="http://schemas.openxmlformats.org/officeDocument/2006/relationships/customXml" Target="../ink/ink1254.xml"/><Relationship Id="rId98" Type="http://schemas.openxmlformats.org/officeDocument/2006/relationships/customXml" Target="../ink/ink1299.xml"/><Relationship Id="rId121" Type="http://schemas.openxmlformats.org/officeDocument/2006/relationships/image" Target="../media/image1286.png"/><Relationship Id="rId142" Type="http://schemas.openxmlformats.org/officeDocument/2006/relationships/customXml" Target="../ink/ink1321.xml"/><Relationship Id="rId163" Type="http://schemas.openxmlformats.org/officeDocument/2006/relationships/customXml" Target="../ink/ink1332.xml"/><Relationship Id="rId184" Type="http://schemas.openxmlformats.org/officeDocument/2006/relationships/image" Target="../media/image1317.png"/><Relationship Id="rId219" Type="http://schemas.openxmlformats.org/officeDocument/2006/relationships/customXml" Target="../ink/ink1360.xml"/><Relationship Id="rId230" Type="http://schemas.openxmlformats.org/officeDocument/2006/relationships/image" Target="../media/image1339.png"/><Relationship Id="rId25" Type="http://schemas.openxmlformats.org/officeDocument/2006/relationships/image" Target="../media/image1240.png"/><Relationship Id="rId46" Type="http://schemas.openxmlformats.org/officeDocument/2006/relationships/customXml" Target="../ink/ink1273.xml"/><Relationship Id="rId67" Type="http://schemas.openxmlformats.org/officeDocument/2006/relationships/image" Target="../media/image1261.png"/><Relationship Id="rId20" Type="http://schemas.openxmlformats.org/officeDocument/2006/relationships/customXml" Target="../ink/ink1260.xml"/><Relationship Id="rId41" Type="http://schemas.openxmlformats.org/officeDocument/2006/relationships/image" Target="../media/image1248.png"/><Relationship Id="rId62" Type="http://schemas.openxmlformats.org/officeDocument/2006/relationships/customXml" Target="../ink/ink1281.xml"/><Relationship Id="rId83" Type="http://schemas.openxmlformats.org/officeDocument/2006/relationships/image" Target="../media/image1269.png"/><Relationship Id="rId88" Type="http://schemas.openxmlformats.org/officeDocument/2006/relationships/customXml" Target="../ink/ink1294.xml"/><Relationship Id="rId111" Type="http://schemas.openxmlformats.org/officeDocument/2006/relationships/image" Target="../media/image675.png"/><Relationship Id="rId132" Type="http://schemas.openxmlformats.org/officeDocument/2006/relationships/customXml" Target="../ink/ink1316.xml"/><Relationship Id="rId153" Type="http://schemas.openxmlformats.org/officeDocument/2006/relationships/image" Target="../media/image1302.png"/><Relationship Id="rId174" Type="http://schemas.openxmlformats.org/officeDocument/2006/relationships/image" Target="../media/image1312.png"/><Relationship Id="rId179" Type="http://schemas.openxmlformats.org/officeDocument/2006/relationships/customXml" Target="../ink/ink1340.xml"/><Relationship Id="rId195" Type="http://schemas.openxmlformats.org/officeDocument/2006/relationships/customXml" Target="../ink/ink1348.xml"/><Relationship Id="rId209" Type="http://schemas.openxmlformats.org/officeDocument/2006/relationships/customXml" Target="../ink/ink1355.xml"/><Relationship Id="rId190" Type="http://schemas.openxmlformats.org/officeDocument/2006/relationships/image" Target="../media/image1320.png"/><Relationship Id="rId204" Type="http://schemas.openxmlformats.org/officeDocument/2006/relationships/image" Target="../media/image1326.png"/><Relationship Id="rId220" Type="http://schemas.openxmlformats.org/officeDocument/2006/relationships/image" Target="../media/image1334.png"/><Relationship Id="rId225" Type="http://schemas.openxmlformats.org/officeDocument/2006/relationships/customXml" Target="../ink/ink1363.xml"/><Relationship Id="rId15" Type="http://schemas.openxmlformats.org/officeDocument/2006/relationships/image" Target="../media/image1235.png"/><Relationship Id="rId36" Type="http://schemas.openxmlformats.org/officeDocument/2006/relationships/customXml" Target="../ink/ink1268.xml"/><Relationship Id="rId57" Type="http://schemas.openxmlformats.org/officeDocument/2006/relationships/image" Target="../media/image1256.png"/><Relationship Id="rId106" Type="http://schemas.openxmlformats.org/officeDocument/2006/relationships/customXml" Target="../ink/ink1303.xml"/><Relationship Id="rId127" Type="http://schemas.openxmlformats.org/officeDocument/2006/relationships/image" Target="../media/image1289.png"/><Relationship Id="rId10" Type="http://schemas.openxmlformats.org/officeDocument/2006/relationships/customXml" Target="../ink/ink1255.xml"/><Relationship Id="rId31" Type="http://schemas.openxmlformats.org/officeDocument/2006/relationships/image" Target="../media/image1243.png"/><Relationship Id="rId52" Type="http://schemas.openxmlformats.org/officeDocument/2006/relationships/customXml" Target="../ink/ink1276.xml"/><Relationship Id="rId73" Type="http://schemas.openxmlformats.org/officeDocument/2006/relationships/image" Target="../media/image1264.png"/><Relationship Id="rId78" Type="http://schemas.openxmlformats.org/officeDocument/2006/relationships/customXml" Target="../ink/ink1289.xml"/><Relationship Id="rId94" Type="http://schemas.openxmlformats.org/officeDocument/2006/relationships/customXml" Target="../ink/ink1297.xml"/><Relationship Id="rId99" Type="http://schemas.openxmlformats.org/officeDocument/2006/relationships/image" Target="../media/image1277.png"/><Relationship Id="rId101" Type="http://schemas.openxmlformats.org/officeDocument/2006/relationships/image" Target="../media/image1278.png"/><Relationship Id="rId122" Type="http://schemas.openxmlformats.org/officeDocument/2006/relationships/customXml" Target="../ink/ink1311.xml"/><Relationship Id="rId143" Type="http://schemas.openxmlformats.org/officeDocument/2006/relationships/image" Target="../media/image1297.png"/><Relationship Id="rId148" Type="http://schemas.openxmlformats.org/officeDocument/2006/relationships/customXml" Target="../ink/ink1324.xml"/><Relationship Id="rId164" Type="http://schemas.openxmlformats.org/officeDocument/2006/relationships/image" Target="../media/image1307.png"/><Relationship Id="rId169" Type="http://schemas.openxmlformats.org/officeDocument/2006/relationships/customXml" Target="../ink/ink1335.xml"/><Relationship Id="rId185" Type="http://schemas.openxmlformats.org/officeDocument/2006/relationships/customXml" Target="../ink/ink1343.xml"/><Relationship Id="rId4" Type="http://schemas.openxmlformats.org/officeDocument/2006/relationships/customXml" Target="../ink/ink1252.xml"/><Relationship Id="rId9" Type="http://schemas.openxmlformats.org/officeDocument/2006/relationships/image" Target="../media/image1232.png"/><Relationship Id="rId180" Type="http://schemas.openxmlformats.org/officeDocument/2006/relationships/image" Target="../media/image1315.png"/><Relationship Id="rId210" Type="http://schemas.openxmlformats.org/officeDocument/2006/relationships/image" Target="../media/image1329.png"/><Relationship Id="rId215" Type="http://schemas.openxmlformats.org/officeDocument/2006/relationships/customXml" Target="../ink/ink1358.xml"/><Relationship Id="rId26" Type="http://schemas.openxmlformats.org/officeDocument/2006/relationships/customXml" Target="../ink/ink1263.xml"/><Relationship Id="rId231" Type="http://schemas.openxmlformats.org/officeDocument/2006/relationships/customXml" Target="../ink/ink1366.xml"/><Relationship Id="rId47" Type="http://schemas.openxmlformats.org/officeDocument/2006/relationships/image" Target="../media/image1251.png"/><Relationship Id="rId68" Type="http://schemas.openxmlformats.org/officeDocument/2006/relationships/customXml" Target="../ink/ink1284.xml"/><Relationship Id="rId89" Type="http://schemas.openxmlformats.org/officeDocument/2006/relationships/image" Target="../media/image1272.png"/><Relationship Id="rId112" Type="http://schemas.openxmlformats.org/officeDocument/2006/relationships/customXml" Target="../ink/ink1306.xml"/><Relationship Id="rId133" Type="http://schemas.openxmlformats.org/officeDocument/2006/relationships/image" Target="../media/image1292.png"/><Relationship Id="rId154" Type="http://schemas.openxmlformats.org/officeDocument/2006/relationships/customXml" Target="../ink/ink1327.xml"/><Relationship Id="rId175" Type="http://schemas.openxmlformats.org/officeDocument/2006/relationships/customXml" Target="../ink/ink1338.xml"/><Relationship Id="rId196" Type="http://schemas.openxmlformats.org/officeDocument/2006/relationships/image" Target="../media/image1323.png"/><Relationship Id="rId200" Type="http://schemas.openxmlformats.org/officeDocument/2006/relationships/image" Target="../media/image1325.png"/><Relationship Id="rId16" Type="http://schemas.openxmlformats.org/officeDocument/2006/relationships/customXml" Target="../ink/ink1258.xml"/><Relationship Id="rId221" Type="http://schemas.openxmlformats.org/officeDocument/2006/relationships/customXml" Target="../ink/ink1361.xml"/><Relationship Id="rId37" Type="http://schemas.openxmlformats.org/officeDocument/2006/relationships/image" Target="../media/image1246.png"/><Relationship Id="rId58" Type="http://schemas.openxmlformats.org/officeDocument/2006/relationships/customXml" Target="../ink/ink1279.xml"/><Relationship Id="rId79" Type="http://schemas.openxmlformats.org/officeDocument/2006/relationships/image" Target="../media/image1267.png"/><Relationship Id="rId102" Type="http://schemas.openxmlformats.org/officeDocument/2006/relationships/customXml" Target="../ink/ink1301.xml"/><Relationship Id="rId123" Type="http://schemas.openxmlformats.org/officeDocument/2006/relationships/image" Target="../media/image1287.png"/><Relationship Id="rId144" Type="http://schemas.openxmlformats.org/officeDocument/2006/relationships/customXml" Target="../ink/ink1322.xml"/><Relationship Id="rId90" Type="http://schemas.openxmlformats.org/officeDocument/2006/relationships/customXml" Target="../ink/ink1295.xml"/><Relationship Id="rId165" Type="http://schemas.openxmlformats.org/officeDocument/2006/relationships/customXml" Target="../ink/ink1333.xml"/><Relationship Id="rId186" Type="http://schemas.openxmlformats.org/officeDocument/2006/relationships/image" Target="../media/image1318.png"/><Relationship Id="rId211" Type="http://schemas.openxmlformats.org/officeDocument/2006/relationships/customXml" Target="../ink/ink1356.xml"/><Relationship Id="rId232" Type="http://schemas.openxmlformats.org/officeDocument/2006/relationships/image" Target="../media/image1340.png"/><Relationship Id="rId27" Type="http://schemas.openxmlformats.org/officeDocument/2006/relationships/image" Target="../media/image1241.png"/><Relationship Id="rId48" Type="http://schemas.openxmlformats.org/officeDocument/2006/relationships/customXml" Target="../ink/ink1274.xml"/><Relationship Id="rId69" Type="http://schemas.openxmlformats.org/officeDocument/2006/relationships/image" Target="../media/image1262.png"/><Relationship Id="rId113" Type="http://schemas.openxmlformats.org/officeDocument/2006/relationships/image" Target="../media/image1283.png"/><Relationship Id="rId134" Type="http://schemas.openxmlformats.org/officeDocument/2006/relationships/customXml" Target="../ink/ink1317.xml"/><Relationship Id="rId80" Type="http://schemas.openxmlformats.org/officeDocument/2006/relationships/customXml" Target="../ink/ink1290.xml"/><Relationship Id="rId155" Type="http://schemas.openxmlformats.org/officeDocument/2006/relationships/image" Target="../media/image1303.png"/><Relationship Id="rId176" Type="http://schemas.openxmlformats.org/officeDocument/2006/relationships/image" Target="../media/image1313.png"/><Relationship Id="rId197" Type="http://schemas.openxmlformats.org/officeDocument/2006/relationships/customXml" Target="../ink/ink1349.xml"/><Relationship Id="rId201" Type="http://schemas.openxmlformats.org/officeDocument/2006/relationships/customXml" Target="../ink/ink1351.xml"/><Relationship Id="rId222" Type="http://schemas.openxmlformats.org/officeDocument/2006/relationships/image" Target="../media/image1335.png"/><Relationship Id="rId17" Type="http://schemas.openxmlformats.org/officeDocument/2006/relationships/image" Target="../media/image1236.png"/><Relationship Id="rId38" Type="http://schemas.openxmlformats.org/officeDocument/2006/relationships/customXml" Target="../ink/ink1269.xml"/><Relationship Id="rId59" Type="http://schemas.openxmlformats.org/officeDocument/2006/relationships/image" Target="../media/image1257.png"/><Relationship Id="rId103" Type="http://schemas.openxmlformats.org/officeDocument/2006/relationships/image" Target="../media/image1279.png"/><Relationship Id="rId124" Type="http://schemas.openxmlformats.org/officeDocument/2006/relationships/customXml" Target="../ink/ink1312.xml"/><Relationship Id="rId70" Type="http://schemas.openxmlformats.org/officeDocument/2006/relationships/customXml" Target="../ink/ink1285.xml"/><Relationship Id="rId91" Type="http://schemas.openxmlformats.org/officeDocument/2006/relationships/image" Target="../media/image1273.png"/><Relationship Id="rId145" Type="http://schemas.openxmlformats.org/officeDocument/2006/relationships/image" Target="../media/image1298.png"/><Relationship Id="rId166" Type="http://schemas.openxmlformats.org/officeDocument/2006/relationships/image" Target="../media/image1308.png"/><Relationship Id="rId187" Type="http://schemas.openxmlformats.org/officeDocument/2006/relationships/customXml" Target="../ink/ink1344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330.png"/><Relationship Id="rId233" Type="http://schemas.openxmlformats.org/officeDocument/2006/relationships/customXml" Target="../ink/ink1367.xml"/><Relationship Id="rId28" Type="http://schemas.openxmlformats.org/officeDocument/2006/relationships/customXml" Target="../ink/ink1264.xml"/><Relationship Id="rId49" Type="http://schemas.openxmlformats.org/officeDocument/2006/relationships/image" Target="../media/image1252.png"/><Relationship Id="rId114" Type="http://schemas.openxmlformats.org/officeDocument/2006/relationships/customXml" Target="../ink/ink1307.xml"/><Relationship Id="rId60" Type="http://schemas.openxmlformats.org/officeDocument/2006/relationships/customXml" Target="../ink/ink1280.xml"/><Relationship Id="rId81" Type="http://schemas.openxmlformats.org/officeDocument/2006/relationships/image" Target="../media/image1268.png"/><Relationship Id="rId135" Type="http://schemas.openxmlformats.org/officeDocument/2006/relationships/image" Target="../media/image1293.png"/><Relationship Id="rId156" Type="http://schemas.openxmlformats.org/officeDocument/2006/relationships/customXml" Target="../ink/ink1328.xml"/><Relationship Id="rId177" Type="http://schemas.openxmlformats.org/officeDocument/2006/relationships/customXml" Target="../ink/ink1339.xml"/><Relationship Id="rId198" Type="http://schemas.openxmlformats.org/officeDocument/2006/relationships/image" Target="../media/image1324.png"/><Relationship Id="rId202" Type="http://schemas.openxmlformats.org/officeDocument/2006/relationships/image" Target="../media/image424.png"/><Relationship Id="rId223" Type="http://schemas.openxmlformats.org/officeDocument/2006/relationships/customXml" Target="../ink/ink1362.xml"/><Relationship Id="rId18" Type="http://schemas.openxmlformats.org/officeDocument/2006/relationships/customXml" Target="../ink/ink1259.xml"/><Relationship Id="rId39" Type="http://schemas.openxmlformats.org/officeDocument/2006/relationships/image" Target="../media/image1247.png"/><Relationship Id="rId50" Type="http://schemas.openxmlformats.org/officeDocument/2006/relationships/customXml" Target="../ink/ink1275.xml"/><Relationship Id="rId104" Type="http://schemas.openxmlformats.org/officeDocument/2006/relationships/customXml" Target="../ink/ink1302.xml"/><Relationship Id="rId125" Type="http://schemas.openxmlformats.org/officeDocument/2006/relationships/image" Target="../media/image1288.png"/><Relationship Id="rId146" Type="http://schemas.openxmlformats.org/officeDocument/2006/relationships/customXml" Target="../ink/ink1323.xml"/><Relationship Id="rId167" Type="http://schemas.openxmlformats.org/officeDocument/2006/relationships/customXml" Target="../ink/ink1334.xml"/><Relationship Id="rId188" Type="http://schemas.openxmlformats.org/officeDocument/2006/relationships/image" Target="../media/image1319.png"/><Relationship Id="rId71" Type="http://schemas.openxmlformats.org/officeDocument/2006/relationships/image" Target="../media/image1263.png"/><Relationship Id="rId92" Type="http://schemas.openxmlformats.org/officeDocument/2006/relationships/customXml" Target="../ink/ink1296.xml"/><Relationship Id="rId213" Type="http://schemas.openxmlformats.org/officeDocument/2006/relationships/customXml" Target="../ink/ink1357.xml"/><Relationship Id="rId234" Type="http://schemas.openxmlformats.org/officeDocument/2006/relationships/image" Target="../media/image1341.png"/><Relationship Id="rId2" Type="http://schemas.openxmlformats.org/officeDocument/2006/relationships/customXml" Target="../ink/ink1251.xml"/><Relationship Id="rId29" Type="http://schemas.openxmlformats.org/officeDocument/2006/relationships/image" Target="../media/image1242.png"/><Relationship Id="rId40" Type="http://schemas.openxmlformats.org/officeDocument/2006/relationships/customXml" Target="../ink/ink1270.xml"/><Relationship Id="rId115" Type="http://schemas.openxmlformats.org/officeDocument/2006/relationships/image" Target="../media/image1284.png"/><Relationship Id="rId136" Type="http://schemas.openxmlformats.org/officeDocument/2006/relationships/customXml" Target="../ink/ink1318.xml"/><Relationship Id="rId157" Type="http://schemas.openxmlformats.org/officeDocument/2006/relationships/image" Target="../media/image1304.png"/><Relationship Id="rId178" Type="http://schemas.openxmlformats.org/officeDocument/2006/relationships/image" Target="../media/image1314.png"/><Relationship Id="rId61" Type="http://schemas.openxmlformats.org/officeDocument/2006/relationships/image" Target="../media/image1258.png"/><Relationship Id="rId82" Type="http://schemas.openxmlformats.org/officeDocument/2006/relationships/customXml" Target="../ink/ink1291.xml"/><Relationship Id="rId199" Type="http://schemas.openxmlformats.org/officeDocument/2006/relationships/customXml" Target="../ink/ink1350.xml"/><Relationship Id="rId203" Type="http://schemas.openxmlformats.org/officeDocument/2006/relationships/customXml" Target="../ink/ink1352.xml"/><Relationship Id="rId19" Type="http://schemas.openxmlformats.org/officeDocument/2006/relationships/image" Target="../media/image1237.png"/><Relationship Id="rId224" Type="http://schemas.openxmlformats.org/officeDocument/2006/relationships/image" Target="../media/image1336.png"/><Relationship Id="rId30" Type="http://schemas.openxmlformats.org/officeDocument/2006/relationships/customXml" Target="../ink/ink1265.xml"/><Relationship Id="rId105" Type="http://schemas.openxmlformats.org/officeDocument/2006/relationships/image" Target="../media/image1280.png"/><Relationship Id="rId126" Type="http://schemas.openxmlformats.org/officeDocument/2006/relationships/customXml" Target="../ink/ink1313.xml"/><Relationship Id="rId147" Type="http://schemas.openxmlformats.org/officeDocument/2006/relationships/image" Target="../media/image1299.png"/><Relationship Id="rId168" Type="http://schemas.openxmlformats.org/officeDocument/2006/relationships/image" Target="../media/image1309.png"/><Relationship Id="rId51" Type="http://schemas.openxmlformats.org/officeDocument/2006/relationships/image" Target="../media/image1253.png"/><Relationship Id="rId72" Type="http://schemas.openxmlformats.org/officeDocument/2006/relationships/customXml" Target="../ink/ink1286.xml"/><Relationship Id="rId93" Type="http://schemas.openxmlformats.org/officeDocument/2006/relationships/image" Target="../media/image1274.png"/><Relationship Id="rId189" Type="http://schemas.openxmlformats.org/officeDocument/2006/relationships/customXml" Target="../ink/ink1345.xml"/><Relationship Id="rId3" Type="http://schemas.openxmlformats.org/officeDocument/2006/relationships/image" Target="../media/image1229.png"/><Relationship Id="rId214" Type="http://schemas.openxmlformats.org/officeDocument/2006/relationships/image" Target="../media/image1331.png"/><Relationship Id="rId116" Type="http://schemas.openxmlformats.org/officeDocument/2006/relationships/customXml" Target="../ink/ink1308.xml"/><Relationship Id="rId137" Type="http://schemas.openxmlformats.org/officeDocument/2006/relationships/image" Target="../media/image1294.png"/><Relationship Id="rId158" Type="http://schemas.openxmlformats.org/officeDocument/2006/relationships/customXml" Target="../ink/ink132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54.png"/><Relationship Id="rId117" Type="http://schemas.openxmlformats.org/officeDocument/2006/relationships/customXml" Target="../ink/ink1425.xml"/><Relationship Id="rId21" Type="http://schemas.openxmlformats.org/officeDocument/2006/relationships/customXml" Target="../ink/ink1377.xml"/><Relationship Id="rId42" Type="http://schemas.openxmlformats.org/officeDocument/2006/relationships/image" Target="../media/image1362.png"/><Relationship Id="rId47" Type="http://schemas.openxmlformats.org/officeDocument/2006/relationships/customXml" Target="../ink/ink1390.xml"/><Relationship Id="rId63" Type="http://schemas.openxmlformats.org/officeDocument/2006/relationships/customXml" Target="../ink/ink1398.xml"/><Relationship Id="rId68" Type="http://schemas.openxmlformats.org/officeDocument/2006/relationships/image" Target="../media/image1375.png"/><Relationship Id="rId84" Type="http://schemas.openxmlformats.org/officeDocument/2006/relationships/image" Target="../media/image1383.png"/><Relationship Id="rId89" Type="http://schemas.openxmlformats.org/officeDocument/2006/relationships/customXml" Target="../ink/ink1411.xml"/><Relationship Id="rId112" Type="http://schemas.openxmlformats.org/officeDocument/2006/relationships/image" Target="../media/image1397.png"/><Relationship Id="rId16" Type="http://schemas.openxmlformats.org/officeDocument/2006/relationships/image" Target="../media/image1349.png"/><Relationship Id="rId107" Type="http://schemas.openxmlformats.org/officeDocument/2006/relationships/customXml" Target="../ink/ink1420.xml"/><Relationship Id="rId11" Type="http://schemas.openxmlformats.org/officeDocument/2006/relationships/customXml" Target="../ink/ink1372.xml"/><Relationship Id="rId32" Type="http://schemas.openxmlformats.org/officeDocument/2006/relationships/image" Target="../media/image1357.png"/><Relationship Id="rId37" Type="http://schemas.openxmlformats.org/officeDocument/2006/relationships/customXml" Target="../ink/ink1385.xml"/><Relationship Id="rId53" Type="http://schemas.openxmlformats.org/officeDocument/2006/relationships/customXml" Target="../ink/ink1393.xml"/><Relationship Id="rId58" Type="http://schemas.openxmlformats.org/officeDocument/2006/relationships/image" Target="../media/image1370.png"/><Relationship Id="rId74" Type="http://schemas.openxmlformats.org/officeDocument/2006/relationships/image" Target="../media/image1378.png"/><Relationship Id="rId79" Type="http://schemas.openxmlformats.org/officeDocument/2006/relationships/customXml" Target="../ink/ink1406.xml"/><Relationship Id="rId102" Type="http://schemas.openxmlformats.org/officeDocument/2006/relationships/image" Target="../media/image1392.png"/><Relationship Id="rId5" Type="http://schemas.openxmlformats.org/officeDocument/2006/relationships/customXml" Target="../ink/ink1369.xml"/><Relationship Id="rId90" Type="http://schemas.openxmlformats.org/officeDocument/2006/relationships/image" Target="../media/image1386.png"/><Relationship Id="rId95" Type="http://schemas.openxmlformats.org/officeDocument/2006/relationships/customXml" Target="../ink/ink1414.xml"/><Relationship Id="rId22" Type="http://schemas.openxmlformats.org/officeDocument/2006/relationships/image" Target="../media/image1352.png"/><Relationship Id="rId27" Type="http://schemas.openxmlformats.org/officeDocument/2006/relationships/customXml" Target="../ink/ink1380.xml"/><Relationship Id="rId43" Type="http://schemas.openxmlformats.org/officeDocument/2006/relationships/customXml" Target="../ink/ink1388.xml"/><Relationship Id="rId48" Type="http://schemas.openxmlformats.org/officeDocument/2006/relationships/image" Target="../media/image1365.png"/><Relationship Id="rId64" Type="http://schemas.openxmlformats.org/officeDocument/2006/relationships/image" Target="../media/image1373.png"/><Relationship Id="rId69" Type="http://schemas.openxmlformats.org/officeDocument/2006/relationships/customXml" Target="../ink/ink1401.xml"/><Relationship Id="rId113" Type="http://schemas.openxmlformats.org/officeDocument/2006/relationships/customXml" Target="../ink/ink1423.xml"/><Relationship Id="rId118" Type="http://schemas.openxmlformats.org/officeDocument/2006/relationships/image" Target="../media/image1400.png"/><Relationship Id="rId80" Type="http://schemas.openxmlformats.org/officeDocument/2006/relationships/image" Target="../media/image1381.png"/><Relationship Id="rId85" Type="http://schemas.openxmlformats.org/officeDocument/2006/relationships/customXml" Target="../ink/ink1409.xml"/><Relationship Id="rId12" Type="http://schemas.openxmlformats.org/officeDocument/2006/relationships/image" Target="../media/image1347.png"/><Relationship Id="rId17" Type="http://schemas.openxmlformats.org/officeDocument/2006/relationships/customXml" Target="../ink/ink1375.xml"/><Relationship Id="rId33" Type="http://schemas.openxmlformats.org/officeDocument/2006/relationships/customXml" Target="../ink/ink1383.xml"/><Relationship Id="rId38" Type="http://schemas.openxmlformats.org/officeDocument/2006/relationships/image" Target="../media/image1360.png"/><Relationship Id="rId59" Type="http://schemas.openxmlformats.org/officeDocument/2006/relationships/customXml" Target="../ink/ink1396.xml"/><Relationship Id="rId103" Type="http://schemas.openxmlformats.org/officeDocument/2006/relationships/customXml" Target="../ink/ink1418.xml"/><Relationship Id="rId108" Type="http://schemas.openxmlformats.org/officeDocument/2006/relationships/image" Target="../media/image1395.png"/><Relationship Id="rId54" Type="http://schemas.openxmlformats.org/officeDocument/2006/relationships/image" Target="../media/image1368.png"/><Relationship Id="rId70" Type="http://schemas.openxmlformats.org/officeDocument/2006/relationships/image" Target="../media/image1376.png"/><Relationship Id="rId75" Type="http://schemas.openxmlformats.org/officeDocument/2006/relationships/customXml" Target="../ink/ink1404.xml"/><Relationship Id="rId91" Type="http://schemas.openxmlformats.org/officeDocument/2006/relationships/customXml" Target="../ink/ink1412.xml"/><Relationship Id="rId96" Type="http://schemas.openxmlformats.org/officeDocument/2006/relationships/image" Target="../media/image13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4.png"/><Relationship Id="rId23" Type="http://schemas.openxmlformats.org/officeDocument/2006/relationships/customXml" Target="../ink/ink1378.xml"/><Relationship Id="rId28" Type="http://schemas.openxmlformats.org/officeDocument/2006/relationships/image" Target="../media/image1355.png"/><Relationship Id="rId49" Type="http://schemas.openxmlformats.org/officeDocument/2006/relationships/customXml" Target="../ink/ink1391.xml"/><Relationship Id="rId114" Type="http://schemas.openxmlformats.org/officeDocument/2006/relationships/image" Target="../media/image1398.png"/><Relationship Id="rId119" Type="http://schemas.openxmlformats.org/officeDocument/2006/relationships/customXml" Target="../ink/ink1426.xml"/><Relationship Id="rId44" Type="http://schemas.openxmlformats.org/officeDocument/2006/relationships/image" Target="../media/image1363.png"/><Relationship Id="rId60" Type="http://schemas.openxmlformats.org/officeDocument/2006/relationships/image" Target="../media/image1371.png"/><Relationship Id="rId65" Type="http://schemas.openxmlformats.org/officeDocument/2006/relationships/customXml" Target="../ink/ink1399.xml"/><Relationship Id="rId81" Type="http://schemas.openxmlformats.org/officeDocument/2006/relationships/customXml" Target="../ink/ink1407.xml"/><Relationship Id="rId86" Type="http://schemas.openxmlformats.org/officeDocument/2006/relationships/image" Target="../media/image1384.png"/><Relationship Id="rId4" Type="http://schemas.openxmlformats.org/officeDocument/2006/relationships/image" Target="../media/image1343.png"/><Relationship Id="rId9" Type="http://schemas.openxmlformats.org/officeDocument/2006/relationships/customXml" Target="../ink/ink1371.xml"/><Relationship Id="rId13" Type="http://schemas.openxmlformats.org/officeDocument/2006/relationships/customXml" Target="../ink/ink1373.xml"/><Relationship Id="rId18" Type="http://schemas.openxmlformats.org/officeDocument/2006/relationships/image" Target="../media/image1350.png"/><Relationship Id="rId39" Type="http://schemas.openxmlformats.org/officeDocument/2006/relationships/customXml" Target="../ink/ink1386.xml"/><Relationship Id="rId109" Type="http://schemas.openxmlformats.org/officeDocument/2006/relationships/customXml" Target="../ink/ink1421.xml"/><Relationship Id="rId34" Type="http://schemas.openxmlformats.org/officeDocument/2006/relationships/image" Target="../media/image1358.png"/><Relationship Id="rId50" Type="http://schemas.openxmlformats.org/officeDocument/2006/relationships/image" Target="../media/image1366.png"/><Relationship Id="rId55" Type="http://schemas.openxmlformats.org/officeDocument/2006/relationships/customXml" Target="../ink/ink1394.xml"/><Relationship Id="rId76" Type="http://schemas.openxmlformats.org/officeDocument/2006/relationships/image" Target="../media/image1379.png"/><Relationship Id="rId97" Type="http://schemas.openxmlformats.org/officeDocument/2006/relationships/customXml" Target="../ink/ink1415.xml"/><Relationship Id="rId104" Type="http://schemas.openxmlformats.org/officeDocument/2006/relationships/image" Target="../media/image1393.png"/><Relationship Id="rId120" Type="http://schemas.openxmlformats.org/officeDocument/2006/relationships/image" Target="../media/image1401.png"/><Relationship Id="rId7" Type="http://schemas.openxmlformats.org/officeDocument/2006/relationships/customXml" Target="../ink/ink1370.xml"/><Relationship Id="rId71" Type="http://schemas.openxmlformats.org/officeDocument/2006/relationships/customXml" Target="../ink/ink1402.xml"/><Relationship Id="rId92" Type="http://schemas.openxmlformats.org/officeDocument/2006/relationships/image" Target="../media/image1387.png"/><Relationship Id="rId2" Type="http://schemas.openxmlformats.org/officeDocument/2006/relationships/image" Target="../media/image1342.png"/><Relationship Id="rId29" Type="http://schemas.openxmlformats.org/officeDocument/2006/relationships/customXml" Target="../ink/ink1381.xml"/><Relationship Id="rId24" Type="http://schemas.openxmlformats.org/officeDocument/2006/relationships/image" Target="../media/image1353.png"/><Relationship Id="rId40" Type="http://schemas.openxmlformats.org/officeDocument/2006/relationships/image" Target="../media/image1361.png"/><Relationship Id="rId45" Type="http://schemas.openxmlformats.org/officeDocument/2006/relationships/customXml" Target="../ink/ink1389.xml"/><Relationship Id="rId66" Type="http://schemas.openxmlformats.org/officeDocument/2006/relationships/image" Target="../media/image1374.png"/><Relationship Id="rId87" Type="http://schemas.openxmlformats.org/officeDocument/2006/relationships/customXml" Target="../ink/ink1410.xml"/><Relationship Id="rId110" Type="http://schemas.openxmlformats.org/officeDocument/2006/relationships/image" Target="../media/image1396.png"/><Relationship Id="rId115" Type="http://schemas.openxmlformats.org/officeDocument/2006/relationships/customXml" Target="../ink/ink1424.xml"/><Relationship Id="rId61" Type="http://schemas.openxmlformats.org/officeDocument/2006/relationships/customXml" Target="../ink/ink1397.xml"/><Relationship Id="rId82" Type="http://schemas.openxmlformats.org/officeDocument/2006/relationships/image" Target="../media/image1382.png"/><Relationship Id="rId19" Type="http://schemas.openxmlformats.org/officeDocument/2006/relationships/customXml" Target="../ink/ink1376.xml"/><Relationship Id="rId14" Type="http://schemas.openxmlformats.org/officeDocument/2006/relationships/image" Target="../media/image1348.png"/><Relationship Id="rId30" Type="http://schemas.openxmlformats.org/officeDocument/2006/relationships/image" Target="../media/image1356.png"/><Relationship Id="rId35" Type="http://schemas.openxmlformats.org/officeDocument/2006/relationships/customXml" Target="../ink/ink1384.xml"/><Relationship Id="rId56" Type="http://schemas.openxmlformats.org/officeDocument/2006/relationships/image" Target="../media/image1369.png"/><Relationship Id="rId77" Type="http://schemas.openxmlformats.org/officeDocument/2006/relationships/customXml" Target="../ink/ink1405.xml"/><Relationship Id="rId100" Type="http://schemas.openxmlformats.org/officeDocument/2006/relationships/image" Target="../media/image1391.png"/><Relationship Id="rId105" Type="http://schemas.openxmlformats.org/officeDocument/2006/relationships/customXml" Target="../ink/ink1419.xml"/><Relationship Id="rId8" Type="http://schemas.openxmlformats.org/officeDocument/2006/relationships/image" Target="../media/image1345.png"/><Relationship Id="rId51" Type="http://schemas.openxmlformats.org/officeDocument/2006/relationships/customXml" Target="../ink/ink1392.xml"/><Relationship Id="rId72" Type="http://schemas.openxmlformats.org/officeDocument/2006/relationships/image" Target="../media/image1377.png"/><Relationship Id="rId93" Type="http://schemas.openxmlformats.org/officeDocument/2006/relationships/customXml" Target="../ink/ink1413.xml"/><Relationship Id="rId98" Type="http://schemas.openxmlformats.org/officeDocument/2006/relationships/image" Target="../media/image1390.png"/><Relationship Id="rId121" Type="http://schemas.openxmlformats.org/officeDocument/2006/relationships/customXml" Target="../ink/ink1427.xml"/><Relationship Id="rId3" Type="http://schemas.openxmlformats.org/officeDocument/2006/relationships/customXml" Target="../ink/ink1368.xml"/><Relationship Id="rId25" Type="http://schemas.openxmlformats.org/officeDocument/2006/relationships/customXml" Target="../ink/ink1379.xml"/><Relationship Id="rId46" Type="http://schemas.openxmlformats.org/officeDocument/2006/relationships/image" Target="../media/image1364.png"/><Relationship Id="rId67" Type="http://schemas.openxmlformats.org/officeDocument/2006/relationships/customXml" Target="../ink/ink1400.xml"/><Relationship Id="rId116" Type="http://schemas.openxmlformats.org/officeDocument/2006/relationships/image" Target="../media/image1399.png"/><Relationship Id="rId20" Type="http://schemas.openxmlformats.org/officeDocument/2006/relationships/image" Target="../media/image1351.png"/><Relationship Id="rId41" Type="http://schemas.openxmlformats.org/officeDocument/2006/relationships/customXml" Target="../ink/ink1387.xml"/><Relationship Id="rId62" Type="http://schemas.openxmlformats.org/officeDocument/2006/relationships/image" Target="../media/image1372.png"/><Relationship Id="rId83" Type="http://schemas.openxmlformats.org/officeDocument/2006/relationships/customXml" Target="../ink/ink1408.xml"/><Relationship Id="rId88" Type="http://schemas.openxmlformats.org/officeDocument/2006/relationships/image" Target="../media/image1385.png"/><Relationship Id="rId111" Type="http://schemas.openxmlformats.org/officeDocument/2006/relationships/customXml" Target="../ink/ink1422.xml"/><Relationship Id="rId15" Type="http://schemas.openxmlformats.org/officeDocument/2006/relationships/customXml" Target="../ink/ink1374.xml"/><Relationship Id="rId36" Type="http://schemas.openxmlformats.org/officeDocument/2006/relationships/image" Target="../media/image1359.png"/><Relationship Id="rId57" Type="http://schemas.openxmlformats.org/officeDocument/2006/relationships/customXml" Target="../ink/ink1395.xml"/><Relationship Id="rId106" Type="http://schemas.openxmlformats.org/officeDocument/2006/relationships/image" Target="../media/image1394.png"/><Relationship Id="rId10" Type="http://schemas.openxmlformats.org/officeDocument/2006/relationships/image" Target="../media/image1346.png"/><Relationship Id="rId31" Type="http://schemas.openxmlformats.org/officeDocument/2006/relationships/customXml" Target="../ink/ink1382.xml"/><Relationship Id="rId52" Type="http://schemas.openxmlformats.org/officeDocument/2006/relationships/image" Target="../media/image1367.png"/><Relationship Id="rId73" Type="http://schemas.openxmlformats.org/officeDocument/2006/relationships/customXml" Target="../ink/ink1403.xml"/><Relationship Id="rId78" Type="http://schemas.openxmlformats.org/officeDocument/2006/relationships/image" Target="../media/image1380.png"/><Relationship Id="rId94" Type="http://schemas.openxmlformats.org/officeDocument/2006/relationships/image" Target="../media/image1388.png"/><Relationship Id="rId99" Type="http://schemas.openxmlformats.org/officeDocument/2006/relationships/customXml" Target="../ink/ink1416.xml"/><Relationship Id="rId101" Type="http://schemas.openxmlformats.org/officeDocument/2006/relationships/customXml" Target="../ink/ink1417.xml"/><Relationship Id="rId122" Type="http://schemas.openxmlformats.org/officeDocument/2006/relationships/image" Target="../media/image14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20422" y="2151727"/>
            <a:ext cx="6307863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4000" b="1" dirty="0"/>
          </a:p>
          <a:p>
            <a:r>
              <a:rPr lang="en-GB" sz="4000" b="1" dirty="0"/>
              <a:t>Petra Plicka</a:t>
            </a:r>
          </a:p>
          <a:p>
            <a:r>
              <a:rPr lang="en-GB" sz="4000" dirty="0" err="1"/>
              <a:t>Zusammenfassung</a:t>
            </a:r>
            <a:br>
              <a:rPr lang="en-GB" sz="4000" dirty="0"/>
            </a:br>
            <a:r>
              <a:rPr lang="en-GB" sz="4000" dirty="0" err="1"/>
              <a:t>mit</a:t>
            </a:r>
            <a:r>
              <a:rPr lang="en-GB" sz="4000" dirty="0"/>
              <a:t> </a:t>
            </a:r>
            <a:r>
              <a:rPr lang="en-GB" sz="4000" dirty="0" err="1"/>
              <a:t>Bildern</a:t>
            </a:r>
            <a:endParaRPr lang="en-GB" sz="4000" dirty="0"/>
          </a:p>
        </p:txBody>
      </p:sp>
      <p:pic>
        <p:nvPicPr>
          <p:cNvPr id="6" name="Grafik 5" descr="Ein Bild, das Person, Wand, Kleidung, drinnen enthält.&#10;&#10;Automatisch generierte Beschreibung">
            <a:extLst>
              <a:ext uri="{FF2B5EF4-FFF2-40B4-BE49-F238E27FC236}">
                <a16:creationId xmlns:a16="http://schemas.microsoft.com/office/drawing/2014/main" id="{5CCBEAA2-E832-460F-9D77-15FB89DE29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076" y="1561556"/>
            <a:ext cx="2350830" cy="352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67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BA8F01C-DD9C-40AA-D897-A695567B3455}"/>
              </a:ext>
            </a:extLst>
          </p:cNvPr>
          <p:cNvSpPr txBox="1"/>
          <p:nvPr/>
        </p:nvSpPr>
        <p:spPr>
          <a:xfrm>
            <a:off x="869598" y="528377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Gutes</a:t>
            </a:r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Beispiel</a:t>
            </a:r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de-AT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Gehalts-Modell </a:t>
            </a:r>
            <a:br>
              <a:rPr lang="de-AT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de-AT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Luxemburg</a:t>
            </a:r>
          </a:p>
        </p:txBody>
      </p:sp>
      <p:pic>
        <p:nvPicPr>
          <p:cNvPr id="158" name="Grafik 157" descr="Ein Bild, das Text, Sitz, Schild enthält.&#10;&#10;Automatisch generierte Beschreibung">
            <a:extLst>
              <a:ext uri="{FF2B5EF4-FFF2-40B4-BE49-F238E27FC236}">
                <a16:creationId xmlns:a16="http://schemas.microsoft.com/office/drawing/2014/main" id="{ADCA5E2D-2E80-6E6B-70E8-F30B19AEF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873" y="3063556"/>
            <a:ext cx="1909133" cy="19517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B06ADB01-D003-72F8-9E66-6A4C3148EA00}"/>
                  </a:ext>
                </a:extLst>
              </p14:cNvPr>
              <p14:cNvContentPartPr/>
              <p14:nvPr/>
            </p14:nvContentPartPr>
            <p14:xfrm>
              <a:off x="457320" y="5035996"/>
              <a:ext cx="103680" cy="13212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B06ADB01-D003-72F8-9E66-6A4C3148EA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680" y="5017996"/>
                <a:ext cx="1393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B43F33AD-DA00-F01B-AC4D-84C5C047DA68}"/>
                  </a:ext>
                </a:extLst>
              </p14:cNvPr>
              <p14:cNvContentPartPr/>
              <p14:nvPr/>
            </p14:nvContentPartPr>
            <p14:xfrm>
              <a:off x="1589880" y="2169316"/>
              <a:ext cx="1703520" cy="6807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B43F33AD-DA00-F01B-AC4D-84C5C047DA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2240" y="2151316"/>
                <a:ext cx="173916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977D44EB-60BC-5F21-B036-6D798EFD96C0}"/>
                  </a:ext>
                </a:extLst>
              </p14:cNvPr>
              <p14:cNvContentPartPr/>
              <p14:nvPr/>
            </p14:nvContentPartPr>
            <p14:xfrm>
              <a:off x="2028000" y="2380996"/>
              <a:ext cx="4573440" cy="198684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977D44EB-60BC-5F21-B036-6D798EFD96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4000" y="2272996"/>
                <a:ext cx="4681080" cy="22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47566AA6-74DA-BD53-4151-FA398C743595}"/>
                  </a:ext>
                </a:extLst>
              </p14:cNvPr>
              <p14:cNvContentPartPr/>
              <p14:nvPr/>
            </p14:nvContentPartPr>
            <p14:xfrm>
              <a:off x="4695240" y="3398716"/>
              <a:ext cx="1219320" cy="241632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47566AA6-74DA-BD53-4151-FA398C7435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41240" y="3290716"/>
                <a:ext cx="1326960" cy="26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FFD4F77F-92B9-56AF-CC9B-6855B2BE6B33}"/>
                  </a:ext>
                </a:extLst>
              </p14:cNvPr>
              <p14:cNvContentPartPr/>
              <p14:nvPr/>
            </p14:nvContentPartPr>
            <p14:xfrm>
              <a:off x="668280" y="2675476"/>
              <a:ext cx="1329120" cy="134280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FFD4F77F-92B9-56AF-CC9B-6855B2BE6B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0280" y="2657836"/>
                <a:ext cx="1364760" cy="137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AAADF3A6-5CBF-3AC3-133C-1525C2BE992B}"/>
              </a:ext>
            </a:extLst>
          </p:cNvPr>
          <p:cNvGrpSpPr/>
          <p:nvPr/>
        </p:nvGrpSpPr>
        <p:grpSpPr>
          <a:xfrm>
            <a:off x="2162280" y="3249316"/>
            <a:ext cx="516240" cy="538920"/>
            <a:chOff x="2162280" y="3249316"/>
            <a:chExt cx="51624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947CFD3-A837-A31C-68A4-75229BE36F8C}"/>
                    </a:ext>
                  </a:extLst>
                </p14:cNvPr>
                <p14:cNvContentPartPr/>
                <p14:nvPr/>
              </p14:nvContentPartPr>
              <p14:xfrm>
                <a:off x="2162280" y="3249316"/>
                <a:ext cx="516240" cy="5389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947CFD3-A837-A31C-68A4-75229BE36F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26280" y="3213316"/>
                  <a:ext cx="58788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68677C0-601D-7325-BF25-44BA78B015BD}"/>
                    </a:ext>
                  </a:extLst>
                </p14:cNvPr>
                <p14:cNvContentPartPr/>
                <p14:nvPr/>
              </p14:nvContentPartPr>
              <p14:xfrm>
                <a:off x="2355960" y="3473236"/>
                <a:ext cx="6840" cy="14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68677C0-601D-7325-BF25-44BA78B015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20320" y="3437596"/>
                  <a:ext cx="78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41B61019-AD09-C41E-2165-4D2F956B858F}"/>
                    </a:ext>
                  </a:extLst>
                </p14:cNvPr>
                <p14:cNvContentPartPr/>
                <p14:nvPr/>
              </p14:nvContentPartPr>
              <p14:xfrm>
                <a:off x="2494920" y="3405556"/>
                <a:ext cx="8640" cy="104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41B61019-AD09-C41E-2165-4D2F956B85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59280" y="3369916"/>
                  <a:ext cx="80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B7A3DA5-8CC6-F84B-02C3-C801FE8ED7B5}"/>
                    </a:ext>
                  </a:extLst>
                </p14:cNvPr>
                <p14:cNvContentPartPr/>
                <p14:nvPr/>
              </p14:nvContentPartPr>
              <p14:xfrm>
                <a:off x="2362800" y="3563236"/>
                <a:ext cx="191520" cy="846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B7A3DA5-8CC6-F84B-02C3-C801FE8ED7B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26800" y="3527236"/>
                  <a:ext cx="2631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FE5B5B82-C011-B6E5-3FAC-1FE01206D0C4}"/>
              </a:ext>
            </a:extLst>
          </p:cNvPr>
          <p:cNvGrpSpPr/>
          <p:nvPr/>
        </p:nvGrpSpPr>
        <p:grpSpPr>
          <a:xfrm>
            <a:off x="10266960" y="793756"/>
            <a:ext cx="503280" cy="501480"/>
            <a:chOff x="10266960" y="793756"/>
            <a:chExt cx="50328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1A3F93D-44C9-8387-C6D2-C41FA9175DA9}"/>
                    </a:ext>
                  </a:extLst>
                </p14:cNvPr>
                <p14:cNvContentPartPr/>
                <p14:nvPr/>
              </p14:nvContentPartPr>
              <p14:xfrm>
                <a:off x="10266960" y="793756"/>
                <a:ext cx="503280" cy="5014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1A3F93D-44C9-8387-C6D2-C41FA9175D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30960" y="757756"/>
                  <a:ext cx="57492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8AA1FFC-21F0-2A5A-20BE-DFC298577009}"/>
                    </a:ext>
                  </a:extLst>
                </p14:cNvPr>
                <p14:cNvContentPartPr/>
                <p14:nvPr/>
              </p14:nvContentPartPr>
              <p14:xfrm>
                <a:off x="10402680" y="971596"/>
                <a:ext cx="33480" cy="21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8AA1FFC-21F0-2A5A-20BE-DFC2985770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66680" y="935596"/>
                  <a:ext cx="105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1B52208-F67E-E6AC-3538-973D7522A0A9}"/>
                    </a:ext>
                  </a:extLst>
                </p14:cNvPr>
                <p14:cNvContentPartPr/>
                <p14:nvPr/>
              </p14:nvContentPartPr>
              <p14:xfrm>
                <a:off x="10582320" y="957556"/>
                <a:ext cx="3960" cy="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1B52208-F67E-E6AC-3538-973D7522A0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46680" y="921556"/>
                  <a:ext cx="75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336C13D-FAC6-53CF-0239-01C3A737BAFE}"/>
                    </a:ext>
                  </a:extLst>
                </p14:cNvPr>
                <p14:cNvContentPartPr/>
                <p14:nvPr/>
              </p14:nvContentPartPr>
              <p14:xfrm>
                <a:off x="10377120" y="1095076"/>
                <a:ext cx="197640" cy="424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336C13D-FAC6-53CF-0239-01C3A737BA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41120" y="1059436"/>
                  <a:ext cx="2692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uppieren 355">
            <a:extLst>
              <a:ext uri="{FF2B5EF4-FFF2-40B4-BE49-F238E27FC236}">
                <a16:creationId xmlns:a16="http://schemas.microsoft.com/office/drawing/2014/main" id="{858D789B-356B-C60B-3904-1EE571C5B32A}"/>
              </a:ext>
            </a:extLst>
          </p:cNvPr>
          <p:cNvGrpSpPr/>
          <p:nvPr/>
        </p:nvGrpSpPr>
        <p:grpSpPr>
          <a:xfrm>
            <a:off x="10985160" y="5338396"/>
            <a:ext cx="390600" cy="425160"/>
            <a:chOff x="10985160" y="5338396"/>
            <a:chExt cx="39060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C17EC1E-2806-4855-77E6-01600B432124}"/>
                    </a:ext>
                  </a:extLst>
                </p14:cNvPr>
                <p14:cNvContentPartPr/>
                <p14:nvPr/>
              </p14:nvContentPartPr>
              <p14:xfrm>
                <a:off x="10985160" y="5338396"/>
                <a:ext cx="390600" cy="4251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C17EC1E-2806-4855-77E6-01600B4321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49520" y="5302756"/>
                  <a:ext cx="4622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DA769C7-A3D8-A325-F637-90613E1B3220}"/>
                    </a:ext>
                  </a:extLst>
                </p14:cNvPr>
                <p14:cNvContentPartPr/>
                <p14:nvPr/>
              </p14:nvContentPartPr>
              <p14:xfrm>
                <a:off x="11094240" y="5476276"/>
                <a:ext cx="7200" cy="115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DA769C7-A3D8-A325-F637-90613E1B32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58240" y="5440276"/>
                  <a:ext cx="78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DC23012-F104-411D-A66B-66E255D2FF56}"/>
                    </a:ext>
                  </a:extLst>
                </p14:cNvPr>
                <p14:cNvContentPartPr/>
                <p14:nvPr/>
              </p14:nvContentPartPr>
              <p14:xfrm>
                <a:off x="11258400" y="5489236"/>
                <a:ext cx="360" cy="3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DC23012-F104-411D-A66B-66E255D2FF5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22400" y="545323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9A2EF1C-E078-64AF-0888-370AB79E9939}"/>
                    </a:ext>
                  </a:extLst>
                </p14:cNvPr>
                <p14:cNvContentPartPr/>
                <p14:nvPr/>
              </p14:nvContentPartPr>
              <p14:xfrm>
                <a:off x="11092440" y="5567716"/>
                <a:ext cx="129960" cy="540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9A2EF1C-E078-64AF-0888-370AB79E993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56800" y="5532076"/>
                  <a:ext cx="2016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5D62DA16-3F95-87FC-689E-69CB0C03C3BE}"/>
              </a:ext>
            </a:extLst>
          </p:cNvPr>
          <p:cNvGrpSpPr/>
          <p:nvPr/>
        </p:nvGrpSpPr>
        <p:grpSpPr>
          <a:xfrm>
            <a:off x="577920" y="330076"/>
            <a:ext cx="10603440" cy="6203160"/>
            <a:chOff x="577920" y="330076"/>
            <a:chExt cx="10603440" cy="620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E7562AB-96E2-F793-C391-BE7D432C017C}"/>
                    </a:ext>
                  </a:extLst>
                </p14:cNvPr>
                <p14:cNvContentPartPr/>
                <p14:nvPr/>
              </p14:nvContentPartPr>
              <p14:xfrm>
                <a:off x="1656840" y="2981836"/>
                <a:ext cx="3908880" cy="1393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E7562AB-96E2-F793-C391-BE7D432C017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39200" y="2964196"/>
                  <a:ext cx="3944520" cy="14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FF471E7-7579-BF69-8AD3-B551611B42F3}"/>
                    </a:ext>
                  </a:extLst>
                </p14:cNvPr>
                <p14:cNvContentPartPr/>
                <p14:nvPr/>
              </p14:nvContentPartPr>
              <p14:xfrm>
                <a:off x="2478000" y="3415636"/>
                <a:ext cx="3380040" cy="1830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FF471E7-7579-BF69-8AD3-B551611B42F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60360" y="3397636"/>
                  <a:ext cx="3415680" cy="18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60EDD96-B59C-7588-47B0-45DAE16FE995}"/>
                    </a:ext>
                  </a:extLst>
                </p14:cNvPr>
                <p14:cNvContentPartPr/>
                <p14:nvPr/>
              </p14:nvContentPartPr>
              <p14:xfrm>
                <a:off x="4526040" y="3400516"/>
                <a:ext cx="1333440" cy="2535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60EDD96-B59C-7588-47B0-45DAE16FE99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08040" y="3382516"/>
                  <a:ext cx="1369080" cy="25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F10E7D7-69A2-0FE0-95AF-827821057183}"/>
                    </a:ext>
                  </a:extLst>
                </p14:cNvPr>
                <p14:cNvContentPartPr/>
                <p14:nvPr/>
              </p14:nvContentPartPr>
              <p14:xfrm>
                <a:off x="5715120" y="2862316"/>
                <a:ext cx="897480" cy="3272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F10E7D7-69A2-0FE0-95AF-82782105718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97480" y="2844676"/>
                  <a:ext cx="933120" cy="33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14C62FC-865A-8A82-965C-1E8CD6D0B414}"/>
                    </a:ext>
                  </a:extLst>
                </p14:cNvPr>
                <p14:cNvContentPartPr/>
                <p14:nvPr/>
              </p14:nvContentPartPr>
              <p14:xfrm>
                <a:off x="5529000" y="2260756"/>
                <a:ext cx="1273320" cy="795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14C62FC-865A-8A82-965C-1E8CD6D0B41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11360" y="2242756"/>
                  <a:ext cx="130896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E06C419-A84B-16EC-A8D7-E22A3ADA61BD}"/>
                    </a:ext>
                  </a:extLst>
                </p14:cNvPr>
                <p14:cNvContentPartPr/>
                <p14:nvPr/>
              </p14:nvContentPartPr>
              <p14:xfrm>
                <a:off x="6974760" y="1048636"/>
                <a:ext cx="569160" cy="590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E06C419-A84B-16EC-A8D7-E22A3ADA61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57120" y="1030996"/>
                  <a:ext cx="60480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6939334-5BED-F483-ED42-DBADF23D0B84}"/>
                    </a:ext>
                  </a:extLst>
                </p14:cNvPr>
                <p14:cNvContentPartPr/>
                <p14:nvPr/>
              </p14:nvContentPartPr>
              <p14:xfrm>
                <a:off x="7043880" y="1911196"/>
                <a:ext cx="505440" cy="822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6939334-5BED-F483-ED42-DBADF23D0B8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25880" y="1893196"/>
                  <a:ext cx="541080" cy="85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9E6950D-D16E-62D8-089F-573DD70AAE09}"/>
                    </a:ext>
                  </a:extLst>
                </p14:cNvPr>
                <p14:cNvContentPartPr/>
                <p14:nvPr/>
              </p14:nvContentPartPr>
              <p14:xfrm>
                <a:off x="6803760" y="1858996"/>
                <a:ext cx="317880" cy="154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9E6950D-D16E-62D8-089F-573DD70AAE0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85760" y="1841356"/>
                  <a:ext cx="353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F1CF418-DC7A-FD6A-CB4A-51A6A172B4A6}"/>
                    </a:ext>
                  </a:extLst>
                </p14:cNvPr>
                <p14:cNvContentPartPr/>
                <p14:nvPr/>
              </p14:nvContentPartPr>
              <p14:xfrm>
                <a:off x="7515480" y="1864396"/>
                <a:ext cx="204120" cy="146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F1CF418-DC7A-FD6A-CB4A-51A6A172B4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97840" y="1846756"/>
                  <a:ext cx="239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81AFECD-B1F1-28C8-3B1D-7911670A490E}"/>
                    </a:ext>
                  </a:extLst>
                </p14:cNvPr>
                <p14:cNvContentPartPr/>
                <p14:nvPr/>
              </p14:nvContentPartPr>
              <p14:xfrm>
                <a:off x="7732200" y="1743796"/>
                <a:ext cx="136800" cy="88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81AFECD-B1F1-28C8-3B1D-7911670A49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14200" y="1725796"/>
                  <a:ext cx="172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0A9A59-C2AF-966A-459F-B4B34F71C225}"/>
                    </a:ext>
                  </a:extLst>
                </p14:cNvPr>
                <p14:cNvContentPartPr/>
                <p14:nvPr/>
              </p14:nvContentPartPr>
              <p14:xfrm>
                <a:off x="6555000" y="1781596"/>
                <a:ext cx="237960" cy="35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0A9A59-C2AF-966A-459F-B4B34F71C2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37000" y="1763596"/>
                  <a:ext cx="273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08DFC2C-F315-DA1E-033E-FFC70B4CF90C}"/>
                    </a:ext>
                  </a:extLst>
                </p14:cNvPr>
                <p14:cNvContentPartPr/>
                <p14:nvPr/>
              </p14:nvContentPartPr>
              <p14:xfrm>
                <a:off x="7125960" y="2469916"/>
                <a:ext cx="380880" cy="244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08DFC2C-F315-DA1E-033E-FFC70B4CF9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07960" y="2452276"/>
                  <a:ext cx="4165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FC0C284-0B0B-FB89-CCEB-00385C5C6882}"/>
                    </a:ext>
                  </a:extLst>
                </p14:cNvPr>
                <p14:cNvContentPartPr/>
                <p14:nvPr/>
              </p14:nvContentPartPr>
              <p14:xfrm>
                <a:off x="6969360" y="2756116"/>
                <a:ext cx="167760" cy="95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FC0C284-0B0B-FB89-CCEB-00385C5C68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51720" y="2738476"/>
                  <a:ext cx="203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EC7958D-2B7F-4526-844D-CBCED6A4B829}"/>
                    </a:ext>
                  </a:extLst>
                </p14:cNvPr>
                <p14:cNvContentPartPr/>
                <p14:nvPr/>
              </p14:nvContentPartPr>
              <p14:xfrm>
                <a:off x="7523760" y="2754316"/>
                <a:ext cx="182520" cy="115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EC7958D-2B7F-4526-844D-CBCED6A4B82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06120" y="2736676"/>
                  <a:ext cx="218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62FEC30-44B1-201D-3011-5DD0EC0F852A}"/>
                    </a:ext>
                  </a:extLst>
                </p14:cNvPr>
                <p14:cNvContentPartPr/>
                <p14:nvPr/>
              </p14:nvContentPartPr>
              <p14:xfrm>
                <a:off x="1682040" y="4419316"/>
                <a:ext cx="673200" cy="852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62FEC30-44B1-201D-3011-5DD0EC0F85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64040" y="4401676"/>
                  <a:ext cx="70884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CB8167F-6674-3F67-C87B-CF7AF4E1CB09}"/>
                    </a:ext>
                  </a:extLst>
                </p14:cNvPr>
                <p14:cNvContentPartPr/>
                <p14:nvPr/>
              </p14:nvContentPartPr>
              <p14:xfrm>
                <a:off x="4439640" y="5578876"/>
                <a:ext cx="1215000" cy="511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CB8167F-6674-3F67-C87B-CF7AF4E1CB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21640" y="5561236"/>
                  <a:ext cx="125064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D4FC512-2882-E1D4-33A6-86DCF62A82D4}"/>
                    </a:ext>
                  </a:extLst>
                </p14:cNvPr>
                <p14:cNvContentPartPr/>
                <p14:nvPr/>
              </p14:nvContentPartPr>
              <p14:xfrm>
                <a:off x="9300360" y="1012276"/>
                <a:ext cx="502200" cy="588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D4FC512-2882-E1D4-33A6-86DCF62A82D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82720" y="994636"/>
                  <a:ext cx="53784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89AA9B3-9125-7B39-0E06-6FE659AD0289}"/>
                    </a:ext>
                  </a:extLst>
                </p14:cNvPr>
                <p14:cNvContentPartPr/>
                <p14:nvPr/>
              </p14:nvContentPartPr>
              <p14:xfrm>
                <a:off x="9439320" y="1171396"/>
                <a:ext cx="200880" cy="282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89AA9B3-9125-7B39-0E06-6FE659AD028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21680" y="1153396"/>
                  <a:ext cx="236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AF678DE-B900-15C6-8875-EB7CB4DDF80D}"/>
                    </a:ext>
                  </a:extLst>
                </p14:cNvPr>
                <p14:cNvContentPartPr/>
                <p14:nvPr/>
              </p14:nvContentPartPr>
              <p14:xfrm>
                <a:off x="9530760" y="1280836"/>
                <a:ext cx="31680" cy="52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AF678DE-B900-15C6-8875-EB7CB4DDF8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13120" y="1262836"/>
                  <a:ext cx="67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250DFEF-E481-C666-2A1D-D00C3896C536}"/>
                    </a:ext>
                  </a:extLst>
                </p14:cNvPr>
                <p14:cNvContentPartPr/>
                <p14:nvPr/>
              </p14:nvContentPartPr>
              <p14:xfrm>
                <a:off x="9248520" y="1526356"/>
                <a:ext cx="162360" cy="422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250DFEF-E481-C666-2A1D-D00C3896C53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30880" y="1508716"/>
                  <a:ext cx="1980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684DF09-4991-1ACF-71BA-C19E19370020}"/>
                    </a:ext>
                  </a:extLst>
                </p14:cNvPr>
                <p14:cNvContentPartPr/>
                <p14:nvPr/>
              </p14:nvContentPartPr>
              <p14:xfrm>
                <a:off x="9585840" y="1618876"/>
                <a:ext cx="136080" cy="283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684DF09-4991-1ACF-71BA-C19E193700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67840" y="1600876"/>
                  <a:ext cx="1717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87DBAD2-9DF8-8624-90CD-97EA4EAEA284}"/>
                    </a:ext>
                  </a:extLst>
                </p14:cNvPr>
                <p14:cNvContentPartPr/>
                <p14:nvPr/>
              </p14:nvContentPartPr>
              <p14:xfrm>
                <a:off x="9493320" y="841636"/>
                <a:ext cx="96120" cy="155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87DBAD2-9DF8-8624-90CD-97EA4EAEA28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75680" y="823996"/>
                  <a:ext cx="131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3C11794-A581-7E48-0E5A-1BB12E86AC6D}"/>
                    </a:ext>
                  </a:extLst>
                </p14:cNvPr>
                <p14:cNvContentPartPr/>
                <p14:nvPr/>
              </p14:nvContentPartPr>
              <p14:xfrm>
                <a:off x="7161960" y="1289116"/>
                <a:ext cx="25560" cy="24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3C11794-A581-7E48-0E5A-1BB12E86AC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44320" y="1271116"/>
                  <a:ext cx="61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D5C0A97-E169-9433-B1D4-6D9FC35DA88A}"/>
                    </a:ext>
                  </a:extLst>
                </p14:cNvPr>
                <p14:cNvContentPartPr/>
                <p14:nvPr/>
              </p14:nvContentPartPr>
              <p14:xfrm>
                <a:off x="7321440" y="1332676"/>
                <a:ext cx="11520" cy="2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D5C0A97-E169-9433-B1D4-6D9FC35DA88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03440" y="1315036"/>
                  <a:ext cx="47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D657230-EDC4-FEE9-50EF-46D5B43A6909}"/>
                    </a:ext>
                  </a:extLst>
                </p14:cNvPr>
                <p14:cNvContentPartPr/>
                <p14:nvPr/>
              </p14:nvContentPartPr>
              <p14:xfrm>
                <a:off x="7174200" y="1420876"/>
                <a:ext cx="196560" cy="55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D657230-EDC4-FEE9-50EF-46D5B43A690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56560" y="1403236"/>
                  <a:ext cx="232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5FB1C57-686B-ECAD-060E-C07A037A6C8A}"/>
                    </a:ext>
                  </a:extLst>
                </p14:cNvPr>
                <p14:cNvContentPartPr/>
                <p14:nvPr/>
              </p14:nvContentPartPr>
              <p14:xfrm>
                <a:off x="7703400" y="2114236"/>
                <a:ext cx="197280" cy="306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5FB1C57-686B-ECAD-060E-C07A037A6C8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85400" y="2096236"/>
                  <a:ext cx="2329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58E6F38-4E83-0AAF-C56C-1E9D414D5297}"/>
                    </a:ext>
                  </a:extLst>
                </p14:cNvPr>
                <p14:cNvContentPartPr/>
                <p14:nvPr/>
              </p14:nvContentPartPr>
              <p14:xfrm>
                <a:off x="7932000" y="2229796"/>
                <a:ext cx="113400" cy="177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58E6F38-4E83-0AAF-C56C-1E9D414D52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14360" y="2211796"/>
                  <a:ext cx="149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E6B684-DCBE-2E1E-4A81-1886CF95587B}"/>
                    </a:ext>
                  </a:extLst>
                </p14:cNvPr>
                <p14:cNvContentPartPr/>
                <p14:nvPr/>
              </p14:nvContentPartPr>
              <p14:xfrm>
                <a:off x="8095080" y="2236636"/>
                <a:ext cx="176040" cy="184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E6B684-DCBE-2E1E-4A81-1886CF9558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77440" y="2218996"/>
                  <a:ext cx="211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9445399-BF72-2A12-B363-AB9720818F44}"/>
                    </a:ext>
                  </a:extLst>
                </p14:cNvPr>
                <p14:cNvContentPartPr/>
                <p14:nvPr/>
              </p14:nvContentPartPr>
              <p14:xfrm>
                <a:off x="8292360" y="2110276"/>
                <a:ext cx="194040" cy="302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9445399-BF72-2A12-B363-AB9720818F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74720" y="2092276"/>
                  <a:ext cx="2296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C9DAF3C-E87F-76CE-721E-43E51A0DD448}"/>
                    </a:ext>
                  </a:extLst>
                </p14:cNvPr>
                <p14:cNvContentPartPr/>
                <p14:nvPr/>
              </p14:nvContentPartPr>
              <p14:xfrm>
                <a:off x="8513400" y="2045836"/>
                <a:ext cx="134280" cy="338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C9DAF3C-E87F-76CE-721E-43E51A0DD44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95760" y="2028196"/>
                  <a:ext cx="1699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3292D18-95D7-C731-4136-28BFA6E0CCF1}"/>
                    </a:ext>
                  </a:extLst>
                </p14:cNvPr>
                <p14:cNvContentPartPr/>
                <p14:nvPr/>
              </p14:nvContentPartPr>
              <p14:xfrm>
                <a:off x="8711760" y="2203156"/>
                <a:ext cx="154800" cy="212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3292D18-95D7-C731-4136-28BFA6E0CCF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93760" y="2185156"/>
                  <a:ext cx="190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41AC0A5-DBA2-C15A-8360-4FB664E306E7}"/>
                    </a:ext>
                  </a:extLst>
                </p14:cNvPr>
                <p14:cNvContentPartPr/>
                <p14:nvPr/>
              </p14:nvContentPartPr>
              <p14:xfrm>
                <a:off x="8688000" y="1972396"/>
                <a:ext cx="60120" cy="81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41AC0A5-DBA2-C15A-8360-4FB664E306E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70000" y="1954396"/>
                  <a:ext cx="95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8ED4124-F03E-66DF-042C-CDA4C939A74A}"/>
                    </a:ext>
                  </a:extLst>
                </p14:cNvPr>
                <p14:cNvContentPartPr/>
                <p14:nvPr/>
              </p14:nvContentPartPr>
              <p14:xfrm>
                <a:off x="8881680" y="2204956"/>
                <a:ext cx="142200" cy="162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8ED4124-F03E-66DF-042C-CDA4C939A74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64040" y="2187316"/>
                  <a:ext cx="177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35F405C-26A5-699C-35D9-7124A0C259CF}"/>
                    </a:ext>
                  </a:extLst>
                </p14:cNvPr>
                <p14:cNvContentPartPr/>
                <p14:nvPr/>
              </p14:nvContentPartPr>
              <p14:xfrm>
                <a:off x="9025680" y="2186236"/>
                <a:ext cx="170280" cy="433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35F405C-26A5-699C-35D9-7124A0C259C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08040" y="2168236"/>
                  <a:ext cx="2059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1F0A7D0-8DD2-7BDB-6D4A-550D39FAD0E1}"/>
                    </a:ext>
                  </a:extLst>
                </p14:cNvPr>
                <p14:cNvContentPartPr/>
                <p14:nvPr/>
              </p14:nvContentPartPr>
              <p14:xfrm>
                <a:off x="9250680" y="2202796"/>
                <a:ext cx="23400" cy="149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1F0A7D0-8DD2-7BDB-6D4A-550D39FAD0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32680" y="2185156"/>
                  <a:ext cx="59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F13DFB3-06B9-2C76-A577-DACE073FA504}"/>
                    </a:ext>
                  </a:extLst>
                </p14:cNvPr>
                <p14:cNvContentPartPr/>
                <p14:nvPr/>
              </p14:nvContentPartPr>
              <p14:xfrm>
                <a:off x="9206760" y="2111716"/>
                <a:ext cx="8640" cy="25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F13DFB3-06B9-2C76-A577-DACE073FA5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89120" y="2094076"/>
                  <a:ext cx="44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1D47B6A-6CD5-8F47-8F2D-ED6B6801FDEF}"/>
                    </a:ext>
                  </a:extLst>
                </p14:cNvPr>
                <p14:cNvContentPartPr/>
                <p14:nvPr/>
              </p14:nvContentPartPr>
              <p14:xfrm>
                <a:off x="9305040" y="2146636"/>
                <a:ext cx="144000" cy="412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1D47B6A-6CD5-8F47-8F2D-ED6B6801FDE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87040" y="2128996"/>
                  <a:ext cx="1796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1C2D63C-25BD-3D88-A0DD-5B7B402C1E05}"/>
                    </a:ext>
                  </a:extLst>
                </p14:cNvPr>
                <p14:cNvContentPartPr/>
                <p14:nvPr/>
              </p14:nvContentPartPr>
              <p14:xfrm>
                <a:off x="8878440" y="1351036"/>
                <a:ext cx="583200" cy="240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1C2D63C-25BD-3D88-A0DD-5B7B402C1E0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860440" y="1333036"/>
                  <a:ext cx="618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B1536C4-D514-049D-963D-8D97F5BE52EA}"/>
                    </a:ext>
                  </a:extLst>
                </p14:cNvPr>
                <p14:cNvContentPartPr/>
                <p14:nvPr/>
              </p14:nvContentPartPr>
              <p14:xfrm>
                <a:off x="9461640" y="1306036"/>
                <a:ext cx="102960" cy="88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B1536C4-D514-049D-963D-8D97F5BE52E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43640" y="1288036"/>
                  <a:ext cx="138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E86E9F5-93A6-3815-58D7-02215D0311F3}"/>
                    </a:ext>
                  </a:extLst>
                </p14:cNvPr>
                <p14:cNvContentPartPr/>
                <p14:nvPr/>
              </p14:nvContentPartPr>
              <p14:xfrm>
                <a:off x="8952960" y="1446076"/>
                <a:ext cx="74520" cy="74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E86E9F5-93A6-3815-58D7-02215D0311F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935320" y="1428076"/>
                  <a:ext cx="110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24827D3-02B8-31E0-8B7A-274749A6792C}"/>
                    </a:ext>
                  </a:extLst>
                </p14:cNvPr>
                <p14:cNvContentPartPr/>
                <p14:nvPr/>
              </p14:nvContentPartPr>
              <p14:xfrm>
                <a:off x="9020280" y="1405756"/>
                <a:ext cx="65520" cy="94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24827D3-02B8-31E0-8B7A-274749A679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02280" y="1387756"/>
                  <a:ext cx="101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F542E08-4BFE-7FB8-F574-7EE0E96C3B3B}"/>
                    </a:ext>
                  </a:extLst>
                </p14:cNvPr>
                <p14:cNvContentPartPr/>
                <p14:nvPr/>
              </p14:nvContentPartPr>
              <p14:xfrm>
                <a:off x="8969880" y="1540396"/>
                <a:ext cx="112320" cy="129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F542E08-4BFE-7FB8-F574-7EE0E96C3B3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52240" y="1522756"/>
                  <a:ext cx="147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89342AB-8289-4DCC-69EF-62CEF733745E}"/>
                    </a:ext>
                  </a:extLst>
                </p14:cNvPr>
                <p14:cNvContentPartPr/>
                <p14:nvPr/>
              </p14:nvContentPartPr>
              <p14:xfrm>
                <a:off x="8159880" y="852436"/>
                <a:ext cx="127080" cy="406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89342AB-8289-4DCC-69EF-62CEF73374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42240" y="834796"/>
                  <a:ext cx="1627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1C2B58B-B8C5-A860-8DBF-0AD13BFC5F42}"/>
                    </a:ext>
                  </a:extLst>
                </p14:cNvPr>
                <p14:cNvContentPartPr/>
                <p14:nvPr/>
              </p14:nvContentPartPr>
              <p14:xfrm>
                <a:off x="8085720" y="1137196"/>
                <a:ext cx="145800" cy="12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1C2B58B-B8C5-A860-8DBF-0AD13BFC5F4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68080" y="1119556"/>
                  <a:ext cx="181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AE2D2E0-F488-3532-B01A-FF3EEEE16E87}"/>
                    </a:ext>
                  </a:extLst>
                </p14:cNvPr>
                <p14:cNvContentPartPr/>
                <p14:nvPr/>
              </p14:nvContentPartPr>
              <p14:xfrm>
                <a:off x="8237640" y="1018396"/>
                <a:ext cx="42840" cy="233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AE2D2E0-F488-3532-B01A-FF3EEEE16E8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19640" y="1000396"/>
                  <a:ext cx="78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10CFABD-33F6-220B-D173-8635F651775E}"/>
                    </a:ext>
                  </a:extLst>
                </p14:cNvPr>
                <p14:cNvContentPartPr/>
                <p14:nvPr/>
              </p14:nvContentPartPr>
              <p14:xfrm>
                <a:off x="8339880" y="1112356"/>
                <a:ext cx="122040" cy="1551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10CFABD-33F6-220B-D173-8635F651775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21880" y="1094356"/>
                  <a:ext cx="157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390C972-2DA5-F5F1-76AB-A1967CD5E439}"/>
                    </a:ext>
                  </a:extLst>
                </p14:cNvPr>
                <p14:cNvContentPartPr/>
                <p14:nvPr/>
              </p14:nvContentPartPr>
              <p14:xfrm>
                <a:off x="8523120" y="1081036"/>
                <a:ext cx="127080" cy="184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390C972-2DA5-F5F1-76AB-A1967CD5E4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05120" y="1063036"/>
                  <a:ext cx="162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0374A36-4B1A-987E-6A31-F1E532210181}"/>
                    </a:ext>
                  </a:extLst>
                </p14:cNvPr>
                <p14:cNvContentPartPr/>
                <p14:nvPr/>
              </p14:nvContentPartPr>
              <p14:xfrm>
                <a:off x="8703120" y="1111276"/>
                <a:ext cx="120240" cy="138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0374A36-4B1A-987E-6A31-F1E53221018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85480" y="1093276"/>
                  <a:ext cx="155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CB7FA9E-D387-B4C1-A9FE-4C5262EE0FA8}"/>
                    </a:ext>
                  </a:extLst>
                </p14:cNvPr>
                <p14:cNvContentPartPr/>
                <p14:nvPr/>
              </p14:nvContentPartPr>
              <p14:xfrm>
                <a:off x="8801040" y="1100836"/>
                <a:ext cx="159840" cy="157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CB7FA9E-D387-B4C1-A9FE-4C5262EE0FA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83400" y="1083196"/>
                  <a:ext cx="195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0A8F1BA-86AB-EEDE-B8F9-996A84ADAE41}"/>
                    </a:ext>
                  </a:extLst>
                </p14:cNvPr>
                <p14:cNvContentPartPr/>
                <p14:nvPr/>
              </p14:nvContentPartPr>
              <p14:xfrm>
                <a:off x="8848560" y="1148716"/>
                <a:ext cx="138960" cy="101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0A8F1BA-86AB-EEDE-B8F9-996A84ADAE4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830560" y="1131076"/>
                  <a:ext cx="174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7BC4E78-45FB-991C-4BCC-BC9AC29D2A55}"/>
                    </a:ext>
                  </a:extLst>
                </p14:cNvPr>
                <p14:cNvContentPartPr/>
                <p14:nvPr/>
              </p14:nvContentPartPr>
              <p14:xfrm>
                <a:off x="8958720" y="1096516"/>
                <a:ext cx="3960" cy="21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7BC4E78-45FB-991C-4BCC-BC9AC29D2A5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41080" y="1078516"/>
                  <a:ext cx="39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CD3ED31-EABE-BE2F-23C7-09CFBBB712B7}"/>
                    </a:ext>
                  </a:extLst>
                </p14:cNvPr>
                <p14:cNvContentPartPr/>
                <p14:nvPr/>
              </p14:nvContentPartPr>
              <p14:xfrm>
                <a:off x="9031800" y="1080316"/>
                <a:ext cx="72720" cy="163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CD3ED31-EABE-BE2F-23C7-09CFBBB712B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14160" y="1062316"/>
                  <a:ext cx="108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DC67519-C072-E626-F392-B10F4CFE42FA}"/>
                    </a:ext>
                  </a:extLst>
                </p14:cNvPr>
                <p14:cNvContentPartPr/>
                <p14:nvPr/>
              </p14:nvContentPartPr>
              <p14:xfrm>
                <a:off x="9112440" y="983116"/>
                <a:ext cx="60480" cy="286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DC67519-C072-E626-F392-B10F4CFE42F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94800" y="965476"/>
                  <a:ext cx="961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94DB307-F02E-AF9F-1F0D-6D691D0D0DF7}"/>
                    </a:ext>
                  </a:extLst>
                </p14:cNvPr>
                <p14:cNvContentPartPr/>
                <p14:nvPr/>
              </p14:nvContentPartPr>
              <p14:xfrm>
                <a:off x="2497440" y="4472596"/>
                <a:ext cx="286200" cy="404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94DB307-F02E-AF9F-1F0D-6D691D0D0DF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479800" y="4454596"/>
                  <a:ext cx="3218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FD0F445-F22C-7B1F-D782-617276C5B492}"/>
                    </a:ext>
                  </a:extLst>
                </p14:cNvPr>
                <p14:cNvContentPartPr/>
                <p14:nvPr/>
              </p14:nvContentPartPr>
              <p14:xfrm>
                <a:off x="2834760" y="4568356"/>
                <a:ext cx="263880" cy="231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FD0F445-F22C-7B1F-D782-617276C5B49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16760" y="4550356"/>
                  <a:ext cx="299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8E6CB01-EF05-05EC-17E6-E06B2F804EE3}"/>
                    </a:ext>
                  </a:extLst>
                </p14:cNvPr>
                <p14:cNvContentPartPr/>
                <p14:nvPr/>
              </p14:nvContentPartPr>
              <p14:xfrm>
                <a:off x="3096480" y="4360276"/>
                <a:ext cx="242280" cy="349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8E6CB01-EF05-05EC-17E6-E06B2F804EE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078840" y="4342636"/>
                  <a:ext cx="2779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FFFD4EC-2E64-AB8B-6240-B1348ACC11A6}"/>
                    </a:ext>
                  </a:extLst>
                </p14:cNvPr>
                <p14:cNvContentPartPr/>
                <p14:nvPr/>
              </p14:nvContentPartPr>
              <p14:xfrm>
                <a:off x="3425160" y="4404196"/>
                <a:ext cx="122400" cy="237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FFFD4EC-2E64-AB8B-6240-B1348ACC11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07520" y="4386196"/>
                  <a:ext cx="158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F8A64C3-D73E-2EFE-F3D3-FDC206580BD0}"/>
                    </a:ext>
                  </a:extLst>
                </p14:cNvPr>
                <p14:cNvContentPartPr/>
                <p14:nvPr/>
              </p14:nvContentPartPr>
              <p14:xfrm>
                <a:off x="3551880" y="4219876"/>
                <a:ext cx="110160" cy="337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F8A64C3-D73E-2EFE-F3D3-FDC206580BD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33880" y="4201876"/>
                  <a:ext cx="1458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A498896-1B1F-8141-F13D-992A7FD471EA}"/>
                    </a:ext>
                  </a:extLst>
                </p14:cNvPr>
                <p14:cNvContentPartPr/>
                <p14:nvPr/>
              </p14:nvContentPartPr>
              <p14:xfrm>
                <a:off x="3696600" y="4292596"/>
                <a:ext cx="177840" cy="242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A498896-1B1F-8141-F13D-992A7FD471E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78600" y="4274956"/>
                  <a:ext cx="213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59F792A-7946-C37C-2751-1717483281F1}"/>
                    </a:ext>
                  </a:extLst>
                </p14:cNvPr>
                <p14:cNvContentPartPr/>
                <p14:nvPr/>
              </p14:nvContentPartPr>
              <p14:xfrm>
                <a:off x="3870480" y="4113676"/>
                <a:ext cx="104760" cy="343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59F792A-7946-C37C-2751-1717483281F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52840" y="4095676"/>
                  <a:ext cx="1404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9B0AD7-7AD6-B062-2B79-E00F3F32A5C2}"/>
                    </a:ext>
                  </a:extLst>
                </p14:cNvPr>
                <p14:cNvContentPartPr/>
                <p14:nvPr/>
              </p14:nvContentPartPr>
              <p14:xfrm>
                <a:off x="3876960" y="4292596"/>
                <a:ext cx="69840" cy="360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9B0AD7-7AD6-B062-2B79-E00F3F32A5C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58960" y="4274956"/>
                  <a:ext cx="105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3A72FDB-4927-D5DD-A627-0DC794D78CBE}"/>
                    </a:ext>
                  </a:extLst>
                </p14:cNvPr>
                <p14:cNvContentPartPr/>
                <p14:nvPr/>
              </p14:nvContentPartPr>
              <p14:xfrm>
                <a:off x="3983520" y="4078036"/>
                <a:ext cx="87840" cy="348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3A72FDB-4927-D5DD-A627-0DC794D78CB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65880" y="4060036"/>
                  <a:ext cx="1234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B44DEBA-A334-D5F6-0E48-BD1A9A28ED50}"/>
                    </a:ext>
                  </a:extLst>
                </p14:cNvPr>
                <p14:cNvContentPartPr/>
                <p14:nvPr/>
              </p14:nvContentPartPr>
              <p14:xfrm>
                <a:off x="4268640" y="4069756"/>
                <a:ext cx="214560" cy="226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B44DEBA-A334-D5F6-0E48-BD1A9A28ED5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50640" y="4051756"/>
                  <a:ext cx="250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88D1265-50F6-EA0F-1891-3F6C3A959670}"/>
                    </a:ext>
                  </a:extLst>
                </p14:cNvPr>
                <p14:cNvContentPartPr/>
                <p14:nvPr/>
              </p14:nvContentPartPr>
              <p14:xfrm>
                <a:off x="4409040" y="3988756"/>
                <a:ext cx="133200" cy="201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88D1265-50F6-EA0F-1891-3F6C3A95967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91400" y="3970756"/>
                  <a:ext cx="1688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9241D1F-60F9-8664-36A5-4C8458C6F41C}"/>
                    </a:ext>
                  </a:extLst>
                </p14:cNvPr>
                <p14:cNvContentPartPr/>
                <p14:nvPr/>
              </p14:nvContentPartPr>
              <p14:xfrm>
                <a:off x="4516680" y="3772036"/>
                <a:ext cx="126720" cy="366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9241D1F-60F9-8664-36A5-4C8458C6F41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98680" y="3754396"/>
                  <a:ext cx="1623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8BE43F0-788A-AC25-44C6-17C53814C4D5}"/>
                    </a:ext>
                  </a:extLst>
                </p14:cNvPr>
                <p14:cNvContentPartPr/>
                <p14:nvPr/>
              </p14:nvContentPartPr>
              <p14:xfrm>
                <a:off x="4558080" y="3955996"/>
                <a:ext cx="74520" cy="69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8BE43F0-788A-AC25-44C6-17C53814C4D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40080" y="3937996"/>
                  <a:ext cx="110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97F6103-FA53-FBCC-8AF5-06D877C670B0}"/>
                    </a:ext>
                  </a:extLst>
                </p14:cNvPr>
                <p14:cNvContentPartPr/>
                <p14:nvPr/>
              </p14:nvContentPartPr>
              <p14:xfrm>
                <a:off x="4755360" y="4004956"/>
                <a:ext cx="56880" cy="928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97F6103-FA53-FBCC-8AF5-06D877C670B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37360" y="3987316"/>
                  <a:ext cx="92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3BB18C8-60A4-CA65-9EDF-1E66ECB248D7}"/>
                    </a:ext>
                  </a:extLst>
                </p14:cNvPr>
                <p14:cNvContentPartPr/>
                <p14:nvPr/>
              </p14:nvContentPartPr>
              <p14:xfrm>
                <a:off x="4798200" y="3654316"/>
                <a:ext cx="148320" cy="270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3BB18C8-60A4-CA65-9EDF-1E66ECB248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80200" y="3636676"/>
                  <a:ext cx="183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EAD7DC5-D89E-4F87-FC80-100501242910}"/>
                    </a:ext>
                  </a:extLst>
                </p14:cNvPr>
                <p14:cNvContentPartPr/>
                <p14:nvPr/>
              </p14:nvContentPartPr>
              <p14:xfrm>
                <a:off x="4867320" y="3825676"/>
                <a:ext cx="102960" cy="806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EAD7DC5-D89E-4F87-FC80-10050124291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49320" y="3807676"/>
                  <a:ext cx="138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CF791B4-28D5-B93D-7D27-F29BADB41C0F}"/>
                    </a:ext>
                  </a:extLst>
                </p14:cNvPr>
                <p14:cNvContentPartPr/>
                <p14:nvPr/>
              </p14:nvContentPartPr>
              <p14:xfrm>
                <a:off x="4981080" y="3655396"/>
                <a:ext cx="126360" cy="219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CF791B4-28D5-B93D-7D27-F29BADB41C0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63080" y="3637396"/>
                  <a:ext cx="162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08836D5-5614-03E7-712C-461307B204E0}"/>
                    </a:ext>
                  </a:extLst>
                </p14:cNvPr>
                <p14:cNvContentPartPr/>
                <p14:nvPr/>
              </p14:nvContentPartPr>
              <p14:xfrm>
                <a:off x="5064600" y="3452356"/>
                <a:ext cx="230760" cy="307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08836D5-5614-03E7-712C-461307B204E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46600" y="3434356"/>
                  <a:ext cx="2664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54E061B-26BF-169C-397D-CBAF82C10726}"/>
                    </a:ext>
                  </a:extLst>
                </p14:cNvPr>
                <p14:cNvContentPartPr/>
                <p14:nvPr/>
              </p14:nvContentPartPr>
              <p14:xfrm>
                <a:off x="5315160" y="3287836"/>
                <a:ext cx="237600" cy="367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54E061B-26BF-169C-397D-CBAF82C1072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97520" y="3269836"/>
                  <a:ext cx="2732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9E638C7-BE49-47BF-A54A-4B1268B0BF25}"/>
                    </a:ext>
                  </a:extLst>
                </p14:cNvPr>
                <p14:cNvContentPartPr/>
                <p14:nvPr/>
              </p14:nvContentPartPr>
              <p14:xfrm>
                <a:off x="5518200" y="3186676"/>
                <a:ext cx="84240" cy="2311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9E638C7-BE49-47BF-A54A-4B1268B0BF2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00560" y="3169036"/>
                  <a:ext cx="119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9A30FD4-6310-BE90-B7E6-D904CA10F6E9}"/>
                    </a:ext>
                  </a:extLst>
                </p14:cNvPr>
                <p14:cNvContentPartPr/>
                <p14:nvPr/>
              </p14:nvContentPartPr>
              <p14:xfrm>
                <a:off x="5599560" y="3044836"/>
                <a:ext cx="93960" cy="132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9A30FD4-6310-BE90-B7E6-D904CA10F6E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581560" y="3027196"/>
                  <a:ext cx="129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50F6607-DA5D-E463-CD9D-410C6AA0F603}"/>
                    </a:ext>
                  </a:extLst>
                </p14:cNvPr>
                <p14:cNvContentPartPr/>
                <p14:nvPr/>
              </p14:nvContentPartPr>
              <p14:xfrm>
                <a:off x="5415240" y="5210236"/>
                <a:ext cx="291960" cy="363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50F6607-DA5D-E463-CD9D-410C6AA0F60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97600" y="5192596"/>
                  <a:ext cx="3276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9DFC47E-97AD-C3A0-5EC9-5C6FCD887842}"/>
                    </a:ext>
                  </a:extLst>
                </p14:cNvPr>
                <p14:cNvContentPartPr/>
                <p14:nvPr/>
              </p14:nvContentPartPr>
              <p14:xfrm>
                <a:off x="5466000" y="5031676"/>
                <a:ext cx="140400" cy="1951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9DFC47E-97AD-C3A0-5EC9-5C6FCD88784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48360" y="5013676"/>
                  <a:ext cx="176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F459054-78E1-A366-B4CA-FE7269949331}"/>
                    </a:ext>
                  </a:extLst>
                </p14:cNvPr>
                <p14:cNvContentPartPr/>
                <p14:nvPr/>
              </p14:nvContentPartPr>
              <p14:xfrm>
                <a:off x="5546640" y="4772836"/>
                <a:ext cx="246600" cy="329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F459054-78E1-A366-B4CA-FE726994933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28640" y="4754836"/>
                  <a:ext cx="2822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C4F9485-0253-52FF-C32F-739DEA31A12E}"/>
                    </a:ext>
                  </a:extLst>
                </p14:cNvPr>
                <p14:cNvContentPartPr/>
                <p14:nvPr/>
              </p14:nvContentPartPr>
              <p14:xfrm>
                <a:off x="5721240" y="4590676"/>
                <a:ext cx="214560" cy="3070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C4F9485-0253-52FF-C32F-739DEA31A12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703240" y="4572676"/>
                  <a:ext cx="250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FBBFDE6-8C56-7E99-4736-90A08977871D}"/>
                    </a:ext>
                  </a:extLst>
                </p14:cNvPr>
                <p14:cNvContentPartPr/>
                <p14:nvPr/>
              </p14:nvContentPartPr>
              <p14:xfrm>
                <a:off x="5739960" y="4093516"/>
                <a:ext cx="194400" cy="320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FBBFDE6-8C56-7E99-4736-90A08977871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21960" y="4075516"/>
                  <a:ext cx="2300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01ED820-7F9F-FF56-62E5-CD3F1E6BE927}"/>
                    </a:ext>
                  </a:extLst>
                </p14:cNvPr>
                <p14:cNvContentPartPr/>
                <p14:nvPr/>
              </p14:nvContentPartPr>
              <p14:xfrm>
                <a:off x="5848680" y="4089196"/>
                <a:ext cx="119520" cy="173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01ED820-7F9F-FF56-62E5-CD3F1E6BE92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831040" y="4071556"/>
                  <a:ext cx="155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16DAD7E-A086-E296-8028-BFBA790AFE2D}"/>
                    </a:ext>
                  </a:extLst>
                </p14:cNvPr>
                <p14:cNvContentPartPr/>
                <p14:nvPr/>
              </p14:nvContentPartPr>
              <p14:xfrm>
                <a:off x="5761200" y="3880036"/>
                <a:ext cx="222840" cy="203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16DAD7E-A086-E296-8028-BFBA790AFE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43560" y="3862396"/>
                  <a:ext cx="258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16578B8-A4FF-95CD-745D-DC5518697ED6}"/>
                    </a:ext>
                  </a:extLst>
                </p14:cNvPr>
                <p14:cNvContentPartPr/>
                <p14:nvPr/>
              </p14:nvContentPartPr>
              <p14:xfrm>
                <a:off x="5840760" y="3699676"/>
                <a:ext cx="200520" cy="312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16578B8-A4FF-95CD-745D-DC5518697ED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22760" y="3682036"/>
                  <a:ext cx="236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FF86A5D-45C0-FFAF-1535-0EF0637C5490}"/>
                    </a:ext>
                  </a:extLst>
                </p14:cNvPr>
                <p14:cNvContentPartPr/>
                <p14:nvPr/>
              </p14:nvContentPartPr>
              <p14:xfrm>
                <a:off x="6035520" y="3734236"/>
                <a:ext cx="54000" cy="831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FF86A5D-45C0-FFAF-1535-0EF0637C549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17880" y="3716236"/>
                  <a:ext cx="89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14FC74C-89AB-5957-DD1F-7CA908FE3321}"/>
                    </a:ext>
                  </a:extLst>
                </p14:cNvPr>
                <p14:cNvContentPartPr/>
                <p14:nvPr/>
              </p14:nvContentPartPr>
              <p14:xfrm>
                <a:off x="5721600" y="5255236"/>
                <a:ext cx="98640" cy="131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14FC74C-89AB-5957-DD1F-7CA908FE332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03600" y="5237236"/>
                  <a:ext cx="134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477E291-98D4-BD8A-6314-BC6B01BD49AF}"/>
                    </a:ext>
                  </a:extLst>
                </p14:cNvPr>
                <p14:cNvContentPartPr/>
                <p14:nvPr/>
              </p14:nvContentPartPr>
              <p14:xfrm>
                <a:off x="5752920" y="5358196"/>
                <a:ext cx="135000" cy="99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477E291-98D4-BD8A-6314-BC6B01BD49A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734920" y="5340556"/>
                  <a:ext cx="170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2687BBB-8C82-0D25-785A-B511A0106C84}"/>
                    </a:ext>
                  </a:extLst>
                </p14:cNvPr>
                <p14:cNvContentPartPr/>
                <p14:nvPr/>
              </p14:nvContentPartPr>
              <p14:xfrm>
                <a:off x="5815920" y="5103676"/>
                <a:ext cx="217800" cy="2811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2687BBB-8C82-0D25-785A-B511A0106C8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98280" y="5085676"/>
                  <a:ext cx="253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68293D8-67D9-33A5-735B-1943E300FDDB}"/>
                    </a:ext>
                  </a:extLst>
                </p14:cNvPr>
                <p14:cNvContentPartPr/>
                <p14:nvPr/>
              </p14:nvContentPartPr>
              <p14:xfrm>
                <a:off x="5849400" y="4763116"/>
                <a:ext cx="149400" cy="3387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68293D8-67D9-33A5-735B-1943E300FDD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831400" y="4745116"/>
                  <a:ext cx="1850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542534D-6769-E99E-95D7-C00C9637BE83}"/>
                    </a:ext>
                  </a:extLst>
                </p14:cNvPr>
                <p14:cNvContentPartPr/>
                <p14:nvPr/>
              </p14:nvContentPartPr>
              <p14:xfrm>
                <a:off x="5972520" y="4378636"/>
                <a:ext cx="145440" cy="226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542534D-6769-E99E-95D7-C00C9637BE8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954880" y="4360636"/>
                  <a:ext cx="181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0332D4B-0966-B388-041B-3A513E850CC6}"/>
                    </a:ext>
                  </a:extLst>
                </p14:cNvPr>
                <p14:cNvContentPartPr/>
                <p14:nvPr/>
              </p14:nvContentPartPr>
              <p14:xfrm>
                <a:off x="6035160" y="4208716"/>
                <a:ext cx="128880" cy="168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0332D4B-0966-B388-041B-3A513E850CC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017160" y="4191076"/>
                  <a:ext cx="164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4A05FAD-61EB-E03F-4D42-4A7F2A3F4442}"/>
                    </a:ext>
                  </a:extLst>
                </p14:cNvPr>
                <p14:cNvContentPartPr/>
                <p14:nvPr/>
              </p14:nvContentPartPr>
              <p14:xfrm>
                <a:off x="6087000" y="4060036"/>
                <a:ext cx="118080" cy="1969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4A05FAD-61EB-E03F-4D42-4A7F2A3F444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69000" y="4042036"/>
                  <a:ext cx="153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8D324EC-2981-31A6-41C2-525935D1023C}"/>
                    </a:ext>
                  </a:extLst>
                </p14:cNvPr>
                <p14:cNvContentPartPr/>
                <p14:nvPr/>
              </p14:nvContentPartPr>
              <p14:xfrm>
                <a:off x="6095640" y="3817036"/>
                <a:ext cx="141120" cy="83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8D324EC-2981-31A6-41C2-525935D1023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78000" y="3799396"/>
                  <a:ext cx="176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3ECAC3A-59E3-DBBC-37FF-07EFCAFBAF9B}"/>
                    </a:ext>
                  </a:extLst>
                </p14:cNvPr>
                <p14:cNvContentPartPr/>
                <p14:nvPr/>
              </p14:nvContentPartPr>
              <p14:xfrm>
                <a:off x="6066120" y="3814156"/>
                <a:ext cx="6840" cy="43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3ECAC3A-59E3-DBBC-37FF-07EFCAFBAF9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48120" y="3796516"/>
                  <a:ext cx="4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0D29280-3A86-EB4F-AF7A-4F4377663991}"/>
                    </a:ext>
                  </a:extLst>
                </p14:cNvPr>
                <p14:cNvContentPartPr/>
                <p14:nvPr/>
              </p14:nvContentPartPr>
              <p14:xfrm>
                <a:off x="6013920" y="3768076"/>
                <a:ext cx="5040" cy="6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0D29280-3A86-EB4F-AF7A-4F43776639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96280" y="3750076"/>
                  <a:ext cx="4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2A38B6F-1549-01F4-0775-30F2B0FF7799}"/>
                    </a:ext>
                  </a:extLst>
                </p14:cNvPr>
                <p14:cNvContentPartPr/>
                <p14:nvPr/>
              </p14:nvContentPartPr>
              <p14:xfrm>
                <a:off x="6167280" y="3696436"/>
                <a:ext cx="104400" cy="143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2A38B6F-1549-01F4-0775-30F2B0FF77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149280" y="3678436"/>
                  <a:ext cx="140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02AA4A4-F6A4-91D2-4D3F-3BC44610FBD5}"/>
                    </a:ext>
                  </a:extLst>
                </p14:cNvPr>
                <p14:cNvContentPartPr/>
                <p14:nvPr/>
              </p14:nvContentPartPr>
              <p14:xfrm>
                <a:off x="6107160" y="3519316"/>
                <a:ext cx="197280" cy="172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02AA4A4-F6A4-91D2-4D3F-3BC44610FBD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089520" y="3501676"/>
                  <a:ext cx="232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34F7EAB-BCD4-C725-8EFB-B0109ACE33A1}"/>
                    </a:ext>
                  </a:extLst>
                </p14:cNvPr>
                <p14:cNvContentPartPr/>
                <p14:nvPr/>
              </p14:nvContentPartPr>
              <p14:xfrm>
                <a:off x="6144600" y="3277036"/>
                <a:ext cx="221400" cy="180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34F7EAB-BCD4-C725-8EFB-B0109ACE33A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26960" y="3259036"/>
                  <a:ext cx="257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CAC64BF-7EFE-0B3E-D488-E73C8186FF31}"/>
                    </a:ext>
                  </a:extLst>
                </p14:cNvPr>
                <p14:cNvContentPartPr/>
                <p14:nvPr/>
              </p14:nvContentPartPr>
              <p14:xfrm>
                <a:off x="6272760" y="3123676"/>
                <a:ext cx="156240" cy="181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CAC64BF-7EFE-0B3E-D488-E73C8186FF3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55120" y="3106036"/>
                  <a:ext cx="191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E038AAC-A822-D438-AEAC-82FD5FE3E9FE}"/>
                    </a:ext>
                  </a:extLst>
                </p14:cNvPr>
                <p14:cNvContentPartPr/>
                <p14:nvPr/>
              </p14:nvContentPartPr>
              <p14:xfrm>
                <a:off x="6318840" y="2960956"/>
                <a:ext cx="174600" cy="1648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E038AAC-A822-D438-AEAC-82FD5FE3E9F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00840" y="2942956"/>
                  <a:ext cx="210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3B2FF49-EB31-1204-0C56-4CFFFB462C09}"/>
                    </a:ext>
                  </a:extLst>
                </p14:cNvPr>
                <p14:cNvContentPartPr/>
                <p14:nvPr/>
              </p14:nvContentPartPr>
              <p14:xfrm>
                <a:off x="6424320" y="2812276"/>
                <a:ext cx="127440" cy="105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3B2FF49-EB31-1204-0C56-4CFFFB462C0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06320" y="2794276"/>
                  <a:ext cx="163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AC56F31-9459-5C3D-01C2-1AC1DBEB44AC}"/>
                    </a:ext>
                  </a:extLst>
                </p14:cNvPr>
                <p14:cNvContentPartPr/>
                <p14:nvPr/>
              </p14:nvContentPartPr>
              <p14:xfrm>
                <a:off x="6459240" y="2559556"/>
                <a:ext cx="115200" cy="157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AC56F31-9459-5C3D-01C2-1AC1DBEB44A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41600" y="2541556"/>
                  <a:ext cx="150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C77AA48-09BD-AC08-BF0B-81B1305FA4C9}"/>
                    </a:ext>
                  </a:extLst>
                </p14:cNvPr>
                <p14:cNvContentPartPr/>
                <p14:nvPr/>
              </p14:nvContentPartPr>
              <p14:xfrm>
                <a:off x="6658320" y="2711116"/>
                <a:ext cx="3240" cy="396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C77AA48-09BD-AC08-BF0B-81B1305FA4C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40680" y="2693476"/>
                  <a:ext cx="38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936B7FF-E3F7-C3B6-5223-BA31F1736390}"/>
                    </a:ext>
                  </a:extLst>
                </p14:cNvPr>
                <p14:cNvContentPartPr/>
                <p14:nvPr/>
              </p14:nvContentPartPr>
              <p14:xfrm>
                <a:off x="7640760" y="2722276"/>
                <a:ext cx="2785680" cy="1274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936B7FF-E3F7-C3B6-5223-BA31F173639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22760" y="2704636"/>
                  <a:ext cx="2821320" cy="13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1690A33-D4EC-D17F-9C4A-2DA70FF908A7}"/>
                    </a:ext>
                  </a:extLst>
                </p14:cNvPr>
                <p14:cNvContentPartPr/>
                <p14:nvPr/>
              </p14:nvContentPartPr>
              <p14:xfrm>
                <a:off x="10268400" y="2650636"/>
                <a:ext cx="244800" cy="310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1690A33-D4EC-D17F-9C4A-2DA70FF908A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50760" y="2632636"/>
                  <a:ext cx="2804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E74C019-2B80-36D2-D75A-48D6D8C47907}"/>
                    </a:ext>
                  </a:extLst>
                </p14:cNvPr>
                <p14:cNvContentPartPr/>
                <p14:nvPr/>
              </p14:nvContentPartPr>
              <p14:xfrm>
                <a:off x="8005440" y="4090636"/>
                <a:ext cx="25200" cy="237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E74C019-2B80-36D2-D75A-48D6D8C4790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987800" y="4072996"/>
                  <a:ext cx="60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E76B016-0272-8ADC-4E8E-6EFDD2CBCB33}"/>
                    </a:ext>
                  </a:extLst>
                </p14:cNvPr>
                <p14:cNvContentPartPr/>
                <p14:nvPr/>
              </p14:nvContentPartPr>
              <p14:xfrm>
                <a:off x="7923000" y="4049956"/>
                <a:ext cx="167760" cy="302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E76B016-0272-8ADC-4E8E-6EFDD2CBCB3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05000" y="4031956"/>
                  <a:ext cx="203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798B374-35B1-81DE-1A62-B55E952C1167}"/>
                    </a:ext>
                  </a:extLst>
                </p14:cNvPr>
                <p14:cNvContentPartPr/>
                <p14:nvPr/>
              </p14:nvContentPartPr>
              <p14:xfrm>
                <a:off x="8054400" y="4134916"/>
                <a:ext cx="110520" cy="203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798B374-35B1-81DE-1A62-B55E952C116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36760" y="4117276"/>
                  <a:ext cx="146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656DFDB-CB11-9986-0260-7D07480F2087}"/>
                    </a:ext>
                  </a:extLst>
                </p14:cNvPr>
                <p14:cNvContentPartPr/>
                <p14:nvPr/>
              </p14:nvContentPartPr>
              <p14:xfrm>
                <a:off x="8217120" y="4197556"/>
                <a:ext cx="25560" cy="126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656DFDB-CB11-9986-0260-7D07480F208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99120" y="4179916"/>
                  <a:ext cx="61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E736ED5-27D2-98E0-040E-FF529BCCB965}"/>
                    </a:ext>
                  </a:extLst>
                </p14:cNvPr>
                <p14:cNvContentPartPr/>
                <p14:nvPr/>
              </p14:nvContentPartPr>
              <p14:xfrm>
                <a:off x="8232960" y="4086676"/>
                <a:ext cx="3240" cy="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E736ED5-27D2-98E0-040E-FF529BCCB96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14960" y="4069036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BB9FB66-6973-13AC-92CD-4114E87E6C1E}"/>
                    </a:ext>
                  </a:extLst>
                </p14:cNvPr>
                <p14:cNvContentPartPr/>
                <p14:nvPr/>
              </p14:nvContentPartPr>
              <p14:xfrm>
                <a:off x="8305680" y="4066876"/>
                <a:ext cx="21600" cy="286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BB9FB66-6973-13AC-92CD-4114E87E6C1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87680" y="4048876"/>
                  <a:ext cx="57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81A3F51-79D1-8EDD-D983-82E138ED2E2C}"/>
                    </a:ext>
                  </a:extLst>
                </p14:cNvPr>
                <p14:cNvContentPartPr/>
                <p14:nvPr/>
              </p14:nvContentPartPr>
              <p14:xfrm>
                <a:off x="8423400" y="4052836"/>
                <a:ext cx="117360" cy="3139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81A3F51-79D1-8EDD-D983-82E138ED2E2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05760" y="4035196"/>
                  <a:ext cx="1530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F83F95B-C237-F668-5980-4B5CEC231FE2}"/>
                    </a:ext>
                  </a:extLst>
                </p14:cNvPr>
                <p14:cNvContentPartPr/>
                <p14:nvPr/>
              </p14:nvContentPartPr>
              <p14:xfrm>
                <a:off x="8610600" y="4156516"/>
                <a:ext cx="187200" cy="197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F83F95B-C237-F668-5980-4B5CEC231FE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92960" y="4138876"/>
                  <a:ext cx="222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4E526C4-5E3C-CAC4-EC71-A5FD2626FCB3}"/>
                    </a:ext>
                  </a:extLst>
                </p14:cNvPr>
                <p14:cNvContentPartPr/>
                <p14:nvPr/>
              </p14:nvContentPartPr>
              <p14:xfrm>
                <a:off x="8812200" y="4041676"/>
                <a:ext cx="200880" cy="2851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4E526C4-5E3C-CAC4-EC71-A5FD2626FCB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794560" y="4024036"/>
                  <a:ext cx="2365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028CE41-1AA1-E788-C0BD-D83DE1185B0C}"/>
                    </a:ext>
                  </a:extLst>
                </p14:cNvPr>
                <p14:cNvContentPartPr/>
                <p14:nvPr/>
              </p14:nvContentPartPr>
              <p14:xfrm>
                <a:off x="9078960" y="4094596"/>
                <a:ext cx="243720" cy="246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028CE41-1AA1-E788-C0BD-D83DE1185B0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61320" y="4076596"/>
                  <a:ext cx="279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408CD58-FD90-11CA-4B98-FABF54457D21}"/>
                    </a:ext>
                  </a:extLst>
                </p14:cNvPr>
                <p14:cNvContentPartPr/>
                <p14:nvPr/>
              </p14:nvContentPartPr>
              <p14:xfrm>
                <a:off x="2893080" y="1742356"/>
                <a:ext cx="834480" cy="334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408CD58-FD90-11CA-4B98-FABF54457D2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75080" y="1724716"/>
                  <a:ext cx="8701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A7BDD2C-9E77-4BAC-2CBC-46BA2905219C}"/>
                    </a:ext>
                  </a:extLst>
                </p14:cNvPr>
                <p14:cNvContentPartPr/>
                <p14:nvPr/>
              </p14:nvContentPartPr>
              <p14:xfrm>
                <a:off x="2899200" y="1513756"/>
                <a:ext cx="815760" cy="372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A7BDD2C-9E77-4BAC-2CBC-46BA2905219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81560" y="1495756"/>
                  <a:ext cx="8514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2A1FFAF-F1F6-871A-7170-FD696D8D930E}"/>
                    </a:ext>
                  </a:extLst>
                </p14:cNvPr>
                <p14:cNvContentPartPr/>
                <p14:nvPr/>
              </p14:nvContentPartPr>
              <p14:xfrm>
                <a:off x="3122040" y="1771516"/>
                <a:ext cx="461520" cy="215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2A1FFAF-F1F6-871A-7170-FD696D8D930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04400" y="1753876"/>
                  <a:ext cx="497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417843F-54AB-88F9-F69E-0A5D464DF77E}"/>
                    </a:ext>
                  </a:extLst>
                </p14:cNvPr>
                <p14:cNvContentPartPr/>
                <p14:nvPr/>
              </p14:nvContentPartPr>
              <p14:xfrm>
                <a:off x="3024120" y="1773316"/>
                <a:ext cx="360360" cy="1573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417843F-54AB-88F9-F69E-0A5D464DF77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006480" y="1755676"/>
                  <a:ext cx="396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E495A89-822D-0048-FF02-F888E3261C3A}"/>
                    </a:ext>
                  </a:extLst>
                </p14:cNvPr>
                <p14:cNvContentPartPr/>
                <p14:nvPr/>
              </p14:nvContentPartPr>
              <p14:xfrm>
                <a:off x="3125280" y="1839196"/>
                <a:ext cx="221400" cy="138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E495A89-822D-0048-FF02-F888E3261C3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07280" y="1821556"/>
                  <a:ext cx="25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6DA83AA-6D5C-965B-5118-87C299D8D70E}"/>
                    </a:ext>
                  </a:extLst>
                </p14:cNvPr>
                <p14:cNvContentPartPr/>
                <p14:nvPr/>
              </p14:nvContentPartPr>
              <p14:xfrm>
                <a:off x="3284760" y="1216036"/>
                <a:ext cx="808200" cy="527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6DA83AA-6D5C-965B-5118-87C299D8D70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67120" y="1198396"/>
                  <a:ext cx="84384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882E993-305F-4F06-0309-A2A141C910A3}"/>
                    </a:ext>
                  </a:extLst>
                </p14:cNvPr>
                <p14:cNvContentPartPr/>
                <p14:nvPr/>
              </p14:nvContentPartPr>
              <p14:xfrm>
                <a:off x="3687960" y="1388836"/>
                <a:ext cx="292320" cy="217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882E993-305F-4F06-0309-A2A141C910A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69960" y="1370836"/>
                  <a:ext cx="327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96E8D6C-4553-40E9-0348-786B9A0E1CE0}"/>
                    </a:ext>
                  </a:extLst>
                </p14:cNvPr>
                <p14:cNvContentPartPr/>
                <p14:nvPr/>
              </p14:nvContentPartPr>
              <p14:xfrm>
                <a:off x="3709560" y="1471636"/>
                <a:ext cx="174240" cy="63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96E8D6C-4553-40E9-0348-786B9A0E1CE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691560" y="1453996"/>
                  <a:ext cx="209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8AC7B64-0244-134F-CCF1-461E42C7344A}"/>
                    </a:ext>
                  </a:extLst>
                </p14:cNvPr>
                <p14:cNvContentPartPr/>
                <p14:nvPr/>
              </p14:nvContentPartPr>
              <p14:xfrm>
                <a:off x="3662040" y="1549756"/>
                <a:ext cx="194760" cy="450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8AC7B64-0244-134F-CCF1-461E42C7344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44400" y="1532116"/>
                  <a:ext cx="230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B8530E5-708D-4D88-8A58-5C9AAFFE7A70}"/>
                    </a:ext>
                  </a:extLst>
                </p14:cNvPr>
                <p14:cNvContentPartPr/>
                <p14:nvPr/>
              </p14:nvContentPartPr>
              <p14:xfrm>
                <a:off x="738840" y="4711996"/>
                <a:ext cx="228240" cy="359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B8530E5-708D-4D88-8A58-5C9AAFFE7A7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21200" y="4693996"/>
                  <a:ext cx="2638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DA51B8A-D27A-3FA1-18B9-15CE318F5971}"/>
                    </a:ext>
                  </a:extLst>
                </p14:cNvPr>
                <p14:cNvContentPartPr/>
                <p14:nvPr/>
              </p14:nvContentPartPr>
              <p14:xfrm>
                <a:off x="796440" y="5167756"/>
                <a:ext cx="165960" cy="332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DA51B8A-D27A-3FA1-18B9-15CE318F597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8440" y="5149756"/>
                  <a:ext cx="2016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EAC619F-E5BD-4B22-54F7-828BAC289454}"/>
                    </a:ext>
                  </a:extLst>
                </p14:cNvPr>
                <p14:cNvContentPartPr/>
                <p14:nvPr/>
              </p14:nvContentPartPr>
              <p14:xfrm>
                <a:off x="950880" y="5021596"/>
                <a:ext cx="223560" cy="212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EAC619F-E5BD-4B22-54F7-828BAC28945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2880" y="5003956"/>
                  <a:ext cx="259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B43B211-166B-5D3C-70CE-75CFCC55427C}"/>
                    </a:ext>
                  </a:extLst>
                </p14:cNvPr>
                <p14:cNvContentPartPr/>
                <p14:nvPr/>
              </p14:nvContentPartPr>
              <p14:xfrm>
                <a:off x="577920" y="5161276"/>
                <a:ext cx="165960" cy="83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B43B211-166B-5D3C-70CE-75CFCC55427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9920" y="5143276"/>
                  <a:ext cx="201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1AAA7C5-9625-4F9A-2A67-E78D3C1714B0}"/>
                    </a:ext>
                  </a:extLst>
                </p14:cNvPr>
                <p14:cNvContentPartPr/>
                <p14:nvPr/>
              </p14:nvContentPartPr>
              <p14:xfrm>
                <a:off x="645960" y="5633956"/>
                <a:ext cx="39240" cy="175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1AAA7C5-9625-4F9A-2A67-E78D3C1714B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8320" y="5615956"/>
                  <a:ext cx="74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F1C69E2-C282-1EB8-D2AB-F2953D2B0331}"/>
                    </a:ext>
                  </a:extLst>
                </p14:cNvPr>
                <p14:cNvContentPartPr/>
                <p14:nvPr/>
              </p14:nvContentPartPr>
              <p14:xfrm>
                <a:off x="619320" y="5600476"/>
                <a:ext cx="166320" cy="2624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F1C69E2-C282-1EB8-D2AB-F2953D2B033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1320" y="5582836"/>
                  <a:ext cx="201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17E116C-86A4-F862-7670-4D6BFDA60F12}"/>
                    </a:ext>
                  </a:extLst>
                </p14:cNvPr>
                <p14:cNvContentPartPr/>
                <p14:nvPr/>
              </p14:nvContentPartPr>
              <p14:xfrm>
                <a:off x="800760" y="5657716"/>
                <a:ext cx="117720" cy="191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17E116C-86A4-F862-7670-4D6BFDA60F1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3120" y="5640076"/>
                  <a:ext cx="153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48866EF-3ABD-C4D3-D5E3-4DE2A327FF81}"/>
                    </a:ext>
                  </a:extLst>
                </p14:cNvPr>
                <p14:cNvContentPartPr/>
                <p14:nvPr/>
              </p14:nvContentPartPr>
              <p14:xfrm>
                <a:off x="931440" y="5700916"/>
                <a:ext cx="80280" cy="125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48866EF-3ABD-C4D3-D5E3-4DE2A327FF8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13800" y="5682916"/>
                  <a:ext cx="115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864BF43-DD76-ABCC-A4F9-ADCC869BA32F}"/>
                    </a:ext>
                  </a:extLst>
                </p14:cNvPr>
                <p14:cNvContentPartPr/>
                <p14:nvPr/>
              </p14:nvContentPartPr>
              <p14:xfrm>
                <a:off x="1080120" y="5655916"/>
                <a:ext cx="119880" cy="1785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864BF43-DD76-ABCC-A4F9-ADCC869BA32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62480" y="5638276"/>
                  <a:ext cx="155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76F6D3A-6A07-7D99-60D0-9C92D20C1986}"/>
                    </a:ext>
                  </a:extLst>
                </p14:cNvPr>
                <p14:cNvContentPartPr/>
                <p14:nvPr/>
              </p14:nvContentPartPr>
              <p14:xfrm>
                <a:off x="1246080" y="5500036"/>
                <a:ext cx="69840" cy="3416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76F6D3A-6A07-7D99-60D0-9C92D20C198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228440" y="5482396"/>
                  <a:ext cx="1054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54E2EF0-EADA-31D1-9300-1226DBCF947E}"/>
                    </a:ext>
                  </a:extLst>
                </p14:cNvPr>
                <p14:cNvContentPartPr/>
                <p14:nvPr/>
              </p14:nvContentPartPr>
              <p14:xfrm>
                <a:off x="1241400" y="5731876"/>
                <a:ext cx="56880" cy="21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54E2EF0-EADA-31D1-9300-1226DBCF947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223400" y="5713876"/>
                  <a:ext cx="92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A96E830-94E5-8DA9-72FA-E90068F97733}"/>
                    </a:ext>
                  </a:extLst>
                </p14:cNvPr>
                <p14:cNvContentPartPr/>
                <p14:nvPr/>
              </p14:nvContentPartPr>
              <p14:xfrm>
                <a:off x="1359840" y="5555116"/>
                <a:ext cx="55080" cy="259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A96E830-94E5-8DA9-72FA-E90068F9773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342200" y="5537116"/>
                  <a:ext cx="907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0885485-D09C-2EA6-BBD6-D643498110FE}"/>
                    </a:ext>
                  </a:extLst>
                </p14:cNvPr>
                <p14:cNvContentPartPr/>
                <p14:nvPr/>
              </p14:nvContentPartPr>
              <p14:xfrm>
                <a:off x="1494120" y="5598316"/>
                <a:ext cx="16200" cy="244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0885485-D09C-2EA6-BBD6-D643498110F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476120" y="5580316"/>
                  <a:ext cx="51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95BCA6C-8C6E-344C-CEB8-BC5FF0529838}"/>
                    </a:ext>
                  </a:extLst>
                </p14:cNvPr>
                <p14:cNvContentPartPr/>
                <p14:nvPr/>
              </p14:nvContentPartPr>
              <p14:xfrm>
                <a:off x="1574760" y="5642236"/>
                <a:ext cx="102960" cy="1659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95BCA6C-8C6E-344C-CEB8-BC5FF052983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56760" y="5624236"/>
                  <a:ext cx="138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3AA9E7F-7166-B923-C5EC-A75760D7EAB0}"/>
                    </a:ext>
                  </a:extLst>
                </p14:cNvPr>
                <p14:cNvContentPartPr/>
                <p14:nvPr/>
              </p14:nvContentPartPr>
              <p14:xfrm>
                <a:off x="1673760" y="5541076"/>
                <a:ext cx="135720" cy="2505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3AA9E7F-7166-B923-C5EC-A75760D7EAB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56120" y="5523076"/>
                  <a:ext cx="171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B1D48DA-029F-95B6-2209-8B586A259276}"/>
                    </a:ext>
                  </a:extLst>
                </p14:cNvPr>
                <p14:cNvContentPartPr/>
                <p14:nvPr/>
              </p14:nvContentPartPr>
              <p14:xfrm>
                <a:off x="1852320" y="5591116"/>
                <a:ext cx="216720" cy="2394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B1D48DA-029F-95B6-2209-8B586A25927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834680" y="5573476"/>
                  <a:ext cx="252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718A1ED-1FCA-DF32-62B1-212D7DDFDF79}"/>
                    </a:ext>
                  </a:extLst>
                </p14:cNvPr>
                <p14:cNvContentPartPr/>
                <p14:nvPr/>
              </p14:nvContentPartPr>
              <p14:xfrm>
                <a:off x="699960" y="5977396"/>
                <a:ext cx="173160" cy="257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718A1ED-1FCA-DF32-62B1-212D7DDFDF7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2320" y="5959756"/>
                  <a:ext cx="208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9C7F76E-A19F-D706-8884-02B309B103B7}"/>
                    </a:ext>
                  </a:extLst>
                </p14:cNvPr>
                <p14:cNvContentPartPr/>
                <p14:nvPr/>
              </p14:nvContentPartPr>
              <p14:xfrm>
                <a:off x="905160" y="6051916"/>
                <a:ext cx="122040" cy="1501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9C7F76E-A19F-D706-8884-02B309B103B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7160" y="6033916"/>
                  <a:ext cx="157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31622D9-4C44-466A-B816-5C68475F3431}"/>
                    </a:ext>
                  </a:extLst>
                </p14:cNvPr>
                <p14:cNvContentPartPr/>
                <p14:nvPr/>
              </p14:nvContentPartPr>
              <p14:xfrm>
                <a:off x="991560" y="5987476"/>
                <a:ext cx="360" cy="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31622D9-4C44-466A-B816-5C68475F343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73920" y="59694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153C183-2C73-AAD8-D801-89D2E29CE2CC}"/>
                    </a:ext>
                  </a:extLst>
                </p14:cNvPr>
                <p14:cNvContentPartPr/>
                <p14:nvPr/>
              </p14:nvContentPartPr>
              <p14:xfrm>
                <a:off x="1084080" y="6029236"/>
                <a:ext cx="149400" cy="190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153C183-2C73-AAD8-D801-89D2E29CE2C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66440" y="6011236"/>
                  <a:ext cx="185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0B66616-7AE7-0D7A-C991-7DF3A2A4F67F}"/>
                    </a:ext>
                  </a:extLst>
                </p14:cNvPr>
                <p14:cNvContentPartPr/>
                <p14:nvPr/>
              </p14:nvContentPartPr>
              <p14:xfrm>
                <a:off x="1263720" y="6049756"/>
                <a:ext cx="167760" cy="133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0B66616-7AE7-0D7A-C991-7DF3A2A4F67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245720" y="6031756"/>
                  <a:ext cx="203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4D4F53D-5BFF-3771-1035-2D0B6BD8053C}"/>
                    </a:ext>
                  </a:extLst>
                </p14:cNvPr>
                <p14:cNvContentPartPr/>
                <p14:nvPr/>
              </p14:nvContentPartPr>
              <p14:xfrm>
                <a:off x="1478280" y="5921596"/>
                <a:ext cx="27360" cy="2768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4D4F53D-5BFF-3771-1035-2D0B6BD8053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460640" y="5903596"/>
                  <a:ext cx="63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74DD06D-C527-3898-0FAB-685A49844706}"/>
                    </a:ext>
                  </a:extLst>
                </p14:cNvPr>
                <p14:cNvContentPartPr/>
                <p14:nvPr/>
              </p14:nvContentPartPr>
              <p14:xfrm>
                <a:off x="1436880" y="6057316"/>
                <a:ext cx="141120" cy="147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74DD06D-C527-3898-0FAB-685A4984470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419240" y="6039676"/>
                  <a:ext cx="176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8AD8254-B006-9686-1171-FAB7EC0AA14C}"/>
                    </a:ext>
                  </a:extLst>
                </p14:cNvPr>
                <p14:cNvContentPartPr/>
                <p14:nvPr/>
              </p14:nvContentPartPr>
              <p14:xfrm>
                <a:off x="1512840" y="5976316"/>
                <a:ext cx="15120" cy="1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8AD8254-B006-9686-1171-FAB7EC0AA14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494840" y="5958676"/>
                  <a:ext cx="50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A194195-BC17-13C2-023A-6A1B8D005607}"/>
                    </a:ext>
                  </a:extLst>
                </p14:cNvPr>
                <p14:cNvContentPartPr/>
                <p14:nvPr/>
              </p14:nvContentPartPr>
              <p14:xfrm>
                <a:off x="1624440" y="5992156"/>
                <a:ext cx="119160" cy="224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A194195-BC17-13C2-023A-6A1B8D00560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606800" y="5974516"/>
                  <a:ext cx="154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B0DF53B-5B99-E8C9-EA1A-EAB421929FB5}"/>
                    </a:ext>
                  </a:extLst>
                </p14:cNvPr>
                <p14:cNvContentPartPr/>
                <p14:nvPr/>
              </p14:nvContentPartPr>
              <p14:xfrm>
                <a:off x="1772040" y="6029596"/>
                <a:ext cx="44640" cy="1447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B0DF53B-5B99-E8C9-EA1A-EAB421929FB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754040" y="6011956"/>
                  <a:ext cx="80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8B3EC50-B555-FF1B-1F39-D41320C5D948}"/>
                    </a:ext>
                  </a:extLst>
                </p14:cNvPr>
                <p14:cNvContentPartPr/>
                <p14:nvPr/>
              </p14:nvContentPartPr>
              <p14:xfrm>
                <a:off x="1899840" y="5989636"/>
                <a:ext cx="108360" cy="203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8B3EC50-B555-FF1B-1F39-D41320C5D94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882200" y="5971636"/>
                  <a:ext cx="144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5D30B43-4C07-F1AE-3348-29B3D6AD0E7E}"/>
                    </a:ext>
                  </a:extLst>
                </p14:cNvPr>
                <p14:cNvContentPartPr/>
                <p14:nvPr/>
              </p14:nvContentPartPr>
              <p14:xfrm>
                <a:off x="2056080" y="6009796"/>
                <a:ext cx="143280" cy="149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5D30B43-4C07-F1AE-3348-29B3D6AD0E7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038440" y="5991796"/>
                  <a:ext cx="178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C762C1D-02F6-8F27-7A3D-A30759BE4A8C}"/>
                    </a:ext>
                  </a:extLst>
                </p14:cNvPr>
                <p14:cNvContentPartPr/>
                <p14:nvPr/>
              </p14:nvContentPartPr>
              <p14:xfrm>
                <a:off x="2201520" y="5978116"/>
                <a:ext cx="178920" cy="384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C762C1D-02F6-8F27-7A3D-A30759BE4A8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183520" y="5960476"/>
                  <a:ext cx="2145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A457BCF-1B9B-6950-1A09-DC302F9FF832}"/>
                    </a:ext>
                  </a:extLst>
                </p14:cNvPr>
                <p14:cNvContentPartPr/>
                <p14:nvPr/>
              </p14:nvContentPartPr>
              <p14:xfrm>
                <a:off x="4043280" y="6123556"/>
                <a:ext cx="244800" cy="407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A457BCF-1B9B-6950-1A09-DC302F9FF83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025640" y="6105556"/>
                  <a:ext cx="2804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25513B1-81B6-6C76-CCBF-A4049DE473BD}"/>
                    </a:ext>
                  </a:extLst>
                </p14:cNvPr>
                <p14:cNvContentPartPr/>
                <p14:nvPr/>
              </p14:nvContentPartPr>
              <p14:xfrm>
                <a:off x="3966240" y="5710996"/>
                <a:ext cx="179280" cy="345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25513B1-81B6-6C76-CCBF-A4049DE473B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948240" y="5692996"/>
                  <a:ext cx="2149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55D93A6-93E3-1F43-F928-83BEEB422013}"/>
                    </a:ext>
                  </a:extLst>
                </p14:cNvPr>
                <p14:cNvContentPartPr/>
                <p14:nvPr/>
              </p14:nvContentPartPr>
              <p14:xfrm>
                <a:off x="4211760" y="5929516"/>
                <a:ext cx="229320" cy="2782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55D93A6-93E3-1F43-F928-83BEEB42201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194120" y="5911516"/>
                  <a:ext cx="264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13B336B-8FF0-9FE0-8F95-B125A8C7103D}"/>
                    </a:ext>
                  </a:extLst>
                </p14:cNvPr>
                <p14:cNvContentPartPr/>
                <p14:nvPr/>
              </p14:nvContentPartPr>
              <p14:xfrm>
                <a:off x="3786960" y="6306076"/>
                <a:ext cx="251280" cy="2271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13B336B-8FF0-9FE0-8F95-B125A8C7103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769320" y="6288436"/>
                  <a:ext cx="286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80C48DC-BF4F-1A74-B9AC-2EE598515ABC}"/>
                    </a:ext>
                  </a:extLst>
                </p14:cNvPr>
                <p14:cNvContentPartPr/>
                <p14:nvPr/>
              </p14:nvContentPartPr>
              <p14:xfrm>
                <a:off x="4418040" y="6188356"/>
                <a:ext cx="100440" cy="2210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80C48DC-BF4F-1A74-B9AC-2EE598515AB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00400" y="6170356"/>
                  <a:ext cx="136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425B2E4-96B6-6BA9-6657-DC3D57546695}"/>
                    </a:ext>
                  </a:extLst>
                </p14:cNvPr>
                <p14:cNvContentPartPr/>
                <p14:nvPr/>
              </p14:nvContentPartPr>
              <p14:xfrm>
                <a:off x="4459800" y="6339916"/>
                <a:ext cx="56520" cy="79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425B2E4-96B6-6BA9-6657-DC3D5754669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442160" y="6322276"/>
                  <a:ext cx="92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1EFFB74-6155-1DAE-6643-581DA8A60DD0}"/>
                    </a:ext>
                  </a:extLst>
                </p14:cNvPr>
                <p14:cNvContentPartPr/>
                <p14:nvPr/>
              </p14:nvContentPartPr>
              <p14:xfrm>
                <a:off x="4518120" y="6260716"/>
                <a:ext cx="105120" cy="178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1EFFB74-6155-1DAE-6643-581DA8A60DD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500480" y="6242716"/>
                  <a:ext cx="140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7B3E08E-1052-7FFA-CF43-695270134F6C}"/>
                    </a:ext>
                  </a:extLst>
                </p14:cNvPr>
                <p14:cNvContentPartPr/>
                <p14:nvPr/>
              </p14:nvContentPartPr>
              <p14:xfrm>
                <a:off x="4680120" y="6307156"/>
                <a:ext cx="15840" cy="1346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7B3E08E-1052-7FFA-CF43-695270134F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662480" y="6289516"/>
                  <a:ext cx="51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4D5C440-2011-991A-2389-38480F2E4694}"/>
                    </a:ext>
                  </a:extLst>
                </p14:cNvPr>
                <p14:cNvContentPartPr/>
                <p14:nvPr/>
              </p14:nvContentPartPr>
              <p14:xfrm>
                <a:off x="4671120" y="6223276"/>
                <a:ext cx="3960" cy="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4D5C440-2011-991A-2389-38480F2E469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653480" y="6205276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CEF82ED-D5E8-2323-9144-50D7892BCD7B}"/>
                    </a:ext>
                  </a:extLst>
                </p14:cNvPr>
                <p14:cNvContentPartPr/>
                <p14:nvPr/>
              </p14:nvContentPartPr>
              <p14:xfrm>
                <a:off x="4767240" y="6322996"/>
                <a:ext cx="86400" cy="1490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CEF82ED-D5E8-2323-9144-50D7892BCD7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49600" y="6305356"/>
                  <a:ext cx="122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20AAD04-C00B-026B-4A9B-D2648E8E3A4B}"/>
                    </a:ext>
                  </a:extLst>
                </p14:cNvPr>
                <p14:cNvContentPartPr/>
                <p14:nvPr/>
              </p14:nvContentPartPr>
              <p14:xfrm>
                <a:off x="5064600" y="6228316"/>
                <a:ext cx="45720" cy="2390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20AAD04-C00B-026B-4A9B-D2648E8E3A4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046960" y="6210676"/>
                  <a:ext cx="813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B29D543-89E4-0334-5990-418B2C74182F}"/>
                    </a:ext>
                  </a:extLst>
                </p14:cNvPr>
                <p14:cNvContentPartPr/>
                <p14:nvPr/>
              </p14:nvContentPartPr>
              <p14:xfrm>
                <a:off x="5002680" y="6148756"/>
                <a:ext cx="226800" cy="3240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B29D543-89E4-0334-5990-418B2C74182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985040" y="6130756"/>
                  <a:ext cx="2624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9A71AC8-990C-E782-1313-187C24D507B8}"/>
                    </a:ext>
                  </a:extLst>
                </p14:cNvPr>
                <p14:cNvContentPartPr/>
                <p14:nvPr/>
              </p14:nvContentPartPr>
              <p14:xfrm>
                <a:off x="5243160" y="6247396"/>
                <a:ext cx="219600" cy="2077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9A71AC8-990C-E782-1313-187C24D507B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225160" y="6229396"/>
                  <a:ext cx="255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589D423-2449-3A1F-B0E1-0E3F9AB14B3D}"/>
                    </a:ext>
                  </a:extLst>
                </p14:cNvPr>
                <p14:cNvContentPartPr/>
                <p14:nvPr/>
              </p14:nvContentPartPr>
              <p14:xfrm>
                <a:off x="5514600" y="6258196"/>
                <a:ext cx="90000" cy="1861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589D423-2449-3A1F-B0E1-0E3F9AB14B3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496600" y="6240556"/>
                  <a:ext cx="125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E2F6EB1-8769-8F1E-53DF-BE10F0F2A748}"/>
                    </a:ext>
                  </a:extLst>
                </p14:cNvPr>
                <p14:cNvContentPartPr/>
                <p14:nvPr/>
              </p14:nvContentPartPr>
              <p14:xfrm>
                <a:off x="5678400" y="6140116"/>
                <a:ext cx="100080" cy="3200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E2F6EB1-8769-8F1E-53DF-BE10F0F2A74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660760" y="6122116"/>
                  <a:ext cx="1357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0130386-B35A-FDDB-703E-D0C210A95350}"/>
                    </a:ext>
                  </a:extLst>
                </p14:cNvPr>
                <p14:cNvContentPartPr/>
                <p14:nvPr/>
              </p14:nvContentPartPr>
              <p14:xfrm>
                <a:off x="5691720" y="6310036"/>
                <a:ext cx="93240" cy="370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0130386-B35A-FDDB-703E-D0C210A9535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674080" y="6292396"/>
                  <a:ext cx="128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9EA8934-7379-5B58-3914-DBCE65369127}"/>
                    </a:ext>
                  </a:extLst>
                </p14:cNvPr>
                <p14:cNvContentPartPr/>
                <p14:nvPr/>
              </p14:nvContentPartPr>
              <p14:xfrm>
                <a:off x="7308120" y="5624956"/>
                <a:ext cx="183960" cy="3391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9EA8934-7379-5B58-3914-DBCE6536912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290120" y="5606956"/>
                  <a:ext cx="2196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8ED0547-B4F2-048F-238E-B8123FA3BCDB}"/>
                    </a:ext>
                  </a:extLst>
                </p14:cNvPr>
                <p14:cNvContentPartPr/>
                <p14:nvPr/>
              </p14:nvContentPartPr>
              <p14:xfrm>
                <a:off x="7397040" y="5761756"/>
                <a:ext cx="102960" cy="203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8ED0547-B4F2-048F-238E-B8123FA3BCD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79400" y="5744116"/>
                  <a:ext cx="138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AFADE79-D839-A056-84AD-523AAD3B6CE0}"/>
                    </a:ext>
                  </a:extLst>
                </p14:cNvPr>
                <p14:cNvContentPartPr/>
                <p14:nvPr/>
              </p14:nvContentPartPr>
              <p14:xfrm>
                <a:off x="7517280" y="5745916"/>
                <a:ext cx="156600" cy="2250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AFADE79-D839-A056-84AD-523AAD3B6CE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499640" y="5727916"/>
                  <a:ext cx="192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F0E7781-B5AF-2E28-89A7-ED8578B9373E}"/>
                    </a:ext>
                  </a:extLst>
                </p14:cNvPr>
                <p14:cNvContentPartPr/>
                <p14:nvPr/>
              </p14:nvContentPartPr>
              <p14:xfrm>
                <a:off x="7665600" y="5637916"/>
                <a:ext cx="41400" cy="313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F0E7781-B5AF-2E28-89A7-ED8578B9373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647600" y="5619916"/>
                  <a:ext cx="77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163EB28-293B-8124-96FA-831C17D2248D}"/>
                    </a:ext>
                  </a:extLst>
                </p14:cNvPr>
                <p14:cNvContentPartPr/>
                <p14:nvPr/>
              </p14:nvContentPartPr>
              <p14:xfrm>
                <a:off x="7743000" y="5589676"/>
                <a:ext cx="146880" cy="3456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163EB28-293B-8124-96FA-831C17D2248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725360" y="5572036"/>
                  <a:ext cx="182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8DD10D0-F7CB-CAED-5973-E7EBB73D82B0}"/>
                    </a:ext>
                  </a:extLst>
                </p14:cNvPr>
                <p14:cNvContentPartPr/>
                <p14:nvPr/>
              </p14:nvContentPartPr>
              <p14:xfrm>
                <a:off x="8003640" y="5832676"/>
                <a:ext cx="17640" cy="1242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8DD10D0-F7CB-CAED-5973-E7EBB73D82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985640" y="5815036"/>
                  <a:ext cx="53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B0F5028-5E9F-0C49-353E-3A085DC4E757}"/>
                    </a:ext>
                  </a:extLst>
                </p14:cNvPr>
                <p14:cNvContentPartPr/>
                <p14:nvPr/>
              </p14:nvContentPartPr>
              <p14:xfrm>
                <a:off x="6124800" y="5609476"/>
                <a:ext cx="155880" cy="3322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B0F5028-5E9F-0C49-353E-3A085DC4E75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107160" y="5591836"/>
                  <a:ext cx="1915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A1ABC2F-CD7F-FEEF-B239-1C4624F71FDC}"/>
                    </a:ext>
                  </a:extLst>
                </p14:cNvPr>
                <p14:cNvContentPartPr/>
                <p14:nvPr/>
              </p14:nvContentPartPr>
              <p14:xfrm>
                <a:off x="6318120" y="5779396"/>
                <a:ext cx="149400" cy="1702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A1ABC2F-CD7F-FEEF-B239-1C4624F71FD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300120" y="5761756"/>
                  <a:ext cx="185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D6541D0-A015-DD76-9234-A59EE7142B74}"/>
                    </a:ext>
                  </a:extLst>
                </p14:cNvPr>
                <p14:cNvContentPartPr/>
                <p14:nvPr/>
              </p14:nvContentPartPr>
              <p14:xfrm>
                <a:off x="6686760" y="5761756"/>
                <a:ext cx="120240" cy="189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D6541D0-A015-DD76-9234-A59EE7142B7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668760" y="5744116"/>
                  <a:ext cx="155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F3029DB-1C68-B0C6-2EE9-D8853B03FB53}"/>
                    </a:ext>
                  </a:extLst>
                </p14:cNvPr>
                <p14:cNvContentPartPr/>
                <p14:nvPr/>
              </p14:nvContentPartPr>
              <p14:xfrm>
                <a:off x="6853440" y="5789476"/>
                <a:ext cx="34200" cy="153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F3029DB-1C68-B0C6-2EE9-D8853B03FB5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835440" y="5771836"/>
                  <a:ext cx="69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60907AA-DD22-F498-9751-09E65A0FFB80}"/>
                    </a:ext>
                  </a:extLst>
                </p14:cNvPr>
                <p14:cNvContentPartPr/>
                <p14:nvPr/>
              </p14:nvContentPartPr>
              <p14:xfrm>
                <a:off x="6850920" y="5710996"/>
                <a:ext cx="1440" cy="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60907AA-DD22-F498-9751-09E65A0FFB8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832920" y="5692996"/>
                  <a:ext cx="37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6CB451E-6F66-9BA1-7C5D-9E12B150C41C}"/>
                    </a:ext>
                  </a:extLst>
                </p14:cNvPr>
                <p14:cNvContentPartPr/>
                <p14:nvPr/>
              </p14:nvContentPartPr>
              <p14:xfrm>
                <a:off x="6918600" y="5759236"/>
                <a:ext cx="131760" cy="1882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6CB451E-6F66-9BA1-7C5D-9E12B150C41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900600" y="5741596"/>
                  <a:ext cx="167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BA844FE-4F91-9D8E-810E-ADFAD278606B}"/>
                    </a:ext>
                  </a:extLst>
                </p14:cNvPr>
                <p14:cNvContentPartPr/>
                <p14:nvPr/>
              </p14:nvContentPartPr>
              <p14:xfrm>
                <a:off x="7059360" y="5627836"/>
                <a:ext cx="44640" cy="3366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BA844FE-4F91-9D8E-810E-ADFAD278606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41720" y="5610196"/>
                  <a:ext cx="802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070F91B-A0BB-E760-2A11-89BA922B586C}"/>
                    </a:ext>
                  </a:extLst>
                </p14:cNvPr>
                <p14:cNvContentPartPr/>
                <p14:nvPr/>
              </p14:nvContentPartPr>
              <p14:xfrm>
                <a:off x="6318120" y="6082516"/>
                <a:ext cx="210600" cy="2768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070F91B-A0BB-E760-2A11-89BA922B586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300480" y="6064876"/>
                  <a:ext cx="246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D89D577-1D1F-3A25-1A86-59B8A97FDF84}"/>
                    </a:ext>
                  </a:extLst>
                </p14:cNvPr>
                <p14:cNvContentPartPr/>
                <p14:nvPr/>
              </p14:nvContentPartPr>
              <p14:xfrm>
                <a:off x="6571200" y="6157396"/>
                <a:ext cx="27360" cy="2062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D89D577-1D1F-3A25-1A86-59B8A97FDF8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553560" y="6139396"/>
                  <a:ext cx="63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88402F7-3108-EDB6-F733-153845880230}"/>
                    </a:ext>
                  </a:extLst>
                </p14:cNvPr>
                <p14:cNvContentPartPr/>
                <p14:nvPr/>
              </p14:nvContentPartPr>
              <p14:xfrm>
                <a:off x="6547440" y="6081436"/>
                <a:ext cx="360" cy="3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88402F7-3108-EDB6-F733-15384588023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529440" y="60634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9609600-703C-46E9-6032-2EFA9FD19D4F}"/>
                    </a:ext>
                  </a:extLst>
                </p14:cNvPr>
                <p14:cNvContentPartPr/>
                <p14:nvPr/>
              </p14:nvContentPartPr>
              <p14:xfrm>
                <a:off x="6642480" y="6159196"/>
                <a:ext cx="107640" cy="2368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9609600-703C-46E9-6032-2EFA9FD19D4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24840" y="6141556"/>
                  <a:ext cx="143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77EBD3D-B934-859B-DEC5-DFBC75067F90}"/>
                    </a:ext>
                  </a:extLst>
                </p14:cNvPr>
                <p14:cNvContentPartPr/>
                <p14:nvPr/>
              </p14:nvContentPartPr>
              <p14:xfrm>
                <a:off x="6989880" y="6153076"/>
                <a:ext cx="33480" cy="2599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77EBD3D-B934-859B-DEC5-DFBC75067F9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971880" y="6135436"/>
                  <a:ext cx="69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41D8962-97EB-0D72-5F6B-0F9B72228A3B}"/>
                    </a:ext>
                  </a:extLst>
                </p14:cNvPr>
                <p14:cNvContentPartPr/>
                <p14:nvPr/>
              </p14:nvContentPartPr>
              <p14:xfrm>
                <a:off x="6976920" y="6103756"/>
                <a:ext cx="165240" cy="3232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41D8962-97EB-0D72-5F6B-0F9B72228A3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59280" y="6086116"/>
                  <a:ext cx="2008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C437DF7-C4FC-E9F2-EB1F-26B8443A8B52}"/>
                    </a:ext>
                  </a:extLst>
                </p14:cNvPr>
                <p14:cNvContentPartPr/>
                <p14:nvPr/>
              </p14:nvContentPartPr>
              <p14:xfrm>
                <a:off x="7166640" y="6265396"/>
                <a:ext cx="33120" cy="1789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C437DF7-C4FC-E9F2-EB1F-26B8443A8B5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148640" y="6247396"/>
                  <a:ext cx="68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3E350F2-829D-C066-C66D-AC0E663CA5AD}"/>
                    </a:ext>
                  </a:extLst>
                </p14:cNvPr>
                <p14:cNvContentPartPr/>
                <p14:nvPr/>
              </p14:nvContentPartPr>
              <p14:xfrm>
                <a:off x="7168440" y="6196276"/>
                <a:ext cx="6840" cy="183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3E350F2-829D-C066-C66D-AC0E663CA5A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150440" y="6178636"/>
                  <a:ext cx="4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59FE1EF-13C5-6AB3-8430-FED85DA08B2C}"/>
                    </a:ext>
                  </a:extLst>
                </p14:cNvPr>
                <p14:cNvContentPartPr/>
                <p14:nvPr/>
              </p14:nvContentPartPr>
              <p14:xfrm>
                <a:off x="7233240" y="6299236"/>
                <a:ext cx="94680" cy="1335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59FE1EF-13C5-6AB3-8430-FED85DA08B2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215240" y="6281236"/>
                  <a:ext cx="130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C77C3CC-F0BE-4310-F5C8-6AD3CF777009}"/>
                    </a:ext>
                  </a:extLst>
                </p14:cNvPr>
                <p14:cNvContentPartPr/>
                <p14:nvPr/>
              </p14:nvContentPartPr>
              <p14:xfrm>
                <a:off x="7376520" y="6136156"/>
                <a:ext cx="110160" cy="2916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C77C3CC-F0BE-4310-F5C8-6AD3CF77700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358880" y="6118516"/>
                  <a:ext cx="1458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471DAA4-B8A5-DF2E-47E8-460C5A26A494}"/>
                    </a:ext>
                  </a:extLst>
                </p14:cNvPr>
                <p14:cNvContentPartPr/>
                <p14:nvPr/>
              </p14:nvContentPartPr>
              <p14:xfrm>
                <a:off x="7506120" y="6241996"/>
                <a:ext cx="129960" cy="1800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471DAA4-B8A5-DF2E-47E8-460C5A26A49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88480" y="6224356"/>
                  <a:ext cx="165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DF6CCEE-66F1-BD72-141E-87E535CC0DF9}"/>
                    </a:ext>
                  </a:extLst>
                </p14:cNvPr>
                <p14:cNvContentPartPr/>
                <p14:nvPr/>
              </p14:nvContentPartPr>
              <p14:xfrm>
                <a:off x="7687920" y="6259276"/>
                <a:ext cx="79560" cy="1551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DF6CCEE-66F1-BD72-141E-87E535CC0DF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669920" y="6241636"/>
                  <a:ext cx="115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0F491E8-485A-5C4A-D710-A528C4D22AEB}"/>
                    </a:ext>
                  </a:extLst>
                </p14:cNvPr>
                <p14:cNvContentPartPr/>
                <p14:nvPr/>
              </p14:nvContentPartPr>
              <p14:xfrm>
                <a:off x="7786920" y="6174316"/>
                <a:ext cx="100080" cy="2476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0F491E8-485A-5C4A-D710-A528C4D22AE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769280" y="6156316"/>
                  <a:ext cx="135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3E0E9BC-8140-755B-BBD0-131657738AD8}"/>
                    </a:ext>
                  </a:extLst>
                </p14:cNvPr>
                <p14:cNvContentPartPr/>
                <p14:nvPr/>
              </p14:nvContentPartPr>
              <p14:xfrm>
                <a:off x="7793400" y="6298516"/>
                <a:ext cx="37080" cy="46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3E0E9BC-8140-755B-BBD0-131657738AD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775760" y="6280516"/>
                  <a:ext cx="72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CD71988-2862-0D4B-8066-90E83BC6934B}"/>
                    </a:ext>
                  </a:extLst>
                </p14:cNvPr>
                <p14:cNvContentPartPr/>
                <p14:nvPr/>
              </p14:nvContentPartPr>
              <p14:xfrm>
                <a:off x="7935960" y="6318316"/>
                <a:ext cx="360" cy="3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CD71988-2862-0D4B-8066-90E83BC6934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17960" y="63006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5DA0573-010A-F4B0-FC02-B8A2801D1E59}"/>
                    </a:ext>
                  </a:extLst>
                </p14:cNvPr>
                <p14:cNvContentPartPr/>
                <p14:nvPr/>
              </p14:nvContentPartPr>
              <p14:xfrm>
                <a:off x="8057640" y="6109876"/>
                <a:ext cx="176760" cy="3391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5DA0573-010A-F4B0-FC02-B8A2801D1E5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040000" y="6091876"/>
                  <a:ext cx="2124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D6892BE-6EAF-3C1C-744E-7F4C34983776}"/>
                    </a:ext>
                  </a:extLst>
                </p14:cNvPr>
                <p14:cNvContentPartPr/>
                <p14:nvPr/>
              </p14:nvContentPartPr>
              <p14:xfrm>
                <a:off x="8190120" y="6154516"/>
                <a:ext cx="360" cy="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D6892BE-6EAF-3C1C-744E-7F4C3498377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72480" y="61365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03B664B-428A-E861-377E-D91BE1C54325}"/>
                    </a:ext>
                  </a:extLst>
                </p14:cNvPr>
                <p14:cNvContentPartPr/>
                <p14:nvPr/>
              </p14:nvContentPartPr>
              <p14:xfrm>
                <a:off x="8274720" y="6288076"/>
                <a:ext cx="119880" cy="1771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03B664B-428A-E861-377E-D91BE1C5432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56720" y="6270436"/>
                  <a:ext cx="155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D53551E-DC2E-B960-7A3D-FCF1B48118AE}"/>
                    </a:ext>
                  </a:extLst>
                </p14:cNvPr>
                <p14:cNvContentPartPr/>
                <p14:nvPr/>
              </p14:nvContentPartPr>
              <p14:xfrm>
                <a:off x="8434920" y="6129316"/>
                <a:ext cx="109800" cy="3103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D53551E-DC2E-B960-7A3D-FCF1B48118A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416920" y="6111316"/>
                  <a:ext cx="145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C0E8347-9CAA-C1C1-0BD6-0134AB36E9A3}"/>
                    </a:ext>
                  </a:extLst>
                </p14:cNvPr>
                <p14:cNvContentPartPr/>
                <p14:nvPr/>
              </p14:nvContentPartPr>
              <p14:xfrm>
                <a:off x="8600520" y="6288436"/>
                <a:ext cx="125280" cy="1587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C0E8347-9CAA-C1C1-0BD6-0134AB36E9A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582520" y="6270436"/>
                  <a:ext cx="160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642E01F-F5E9-7816-6A7F-A8681F832C97}"/>
                    </a:ext>
                  </a:extLst>
                </p14:cNvPr>
                <p14:cNvContentPartPr/>
                <p14:nvPr/>
              </p14:nvContentPartPr>
              <p14:xfrm>
                <a:off x="8763240" y="6292036"/>
                <a:ext cx="233640" cy="1411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642E01F-F5E9-7816-6A7F-A8681F832C9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745600" y="6274396"/>
                  <a:ext cx="269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8B58471-DCB6-B887-85DA-EEF8BD95C353}"/>
                    </a:ext>
                  </a:extLst>
                </p14:cNvPr>
                <p14:cNvContentPartPr/>
                <p14:nvPr/>
              </p14:nvContentPartPr>
              <p14:xfrm>
                <a:off x="9055200" y="6325156"/>
                <a:ext cx="207360" cy="1220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8B58471-DCB6-B887-85DA-EEF8BD95C35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037200" y="6307156"/>
                  <a:ext cx="243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1570F143-E6F8-DA96-D41B-59343964D9E0}"/>
                    </a:ext>
                  </a:extLst>
                </p14:cNvPr>
                <p14:cNvContentPartPr/>
                <p14:nvPr/>
              </p14:nvContentPartPr>
              <p14:xfrm>
                <a:off x="9305040" y="6257836"/>
                <a:ext cx="399960" cy="193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1570F143-E6F8-DA96-D41B-59343964D9E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287040" y="6239836"/>
                  <a:ext cx="435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36F1764-3FB4-E2FC-3115-D4EBDE316AA5}"/>
                    </a:ext>
                  </a:extLst>
                </p14:cNvPr>
                <p14:cNvContentPartPr/>
                <p14:nvPr/>
              </p14:nvContentPartPr>
              <p14:xfrm>
                <a:off x="1017480" y="2201716"/>
                <a:ext cx="138960" cy="399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36F1764-3FB4-E2FC-3115-D4EBDE316AA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99840" y="2184076"/>
                  <a:ext cx="1746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2BBFC60-1EE1-F2B5-4DFC-47C30123D26F}"/>
                    </a:ext>
                  </a:extLst>
                </p14:cNvPr>
                <p14:cNvContentPartPr/>
                <p14:nvPr/>
              </p14:nvContentPartPr>
              <p14:xfrm>
                <a:off x="1122960" y="2194156"/>
                <a:ext cx="129960" cy="444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2BBFC60-1EE1-F2B5-4DFC-47C30123D26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04960" y="2176156"/>
                  <a:ext cx="1656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5AE0B60-5531-B6EF-046D-FBCCE979B559}"/>
                    </a:ext>
                  </a:extLst>
                </p14:cNvPr>
                <p14:cNvContentPartPr/>
                <p14:nvPr/>
              </p14:nvContentPartPr>
              <p14:xfrm>
                <a:off x="1055280" y="2435356"/>
                <a:ext cx="109080" cy="64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5AE0B60-5531-B6EF-046D-FBCCE979B55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37280" y="2417356"/>
                  <a:ext cx="144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A5AE88F-C3A9-7052-A60D-3B7A8BA3B383}"/>
                    </a:ext>
                  </a:extLst>
                </p14:cNvPr>
                <p14:cNvContentPartPr/>
                <p14:nvPr/>
              </p14:nvContentPartPr>
              <p14:xfrm>
                <a:off x="1280640" y="2266876"/>
                <a:ext cx="68400" cy="290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A5AE88F-C3A9-7052-A60D-3B7A8BA3B38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262640" y="2248876"/>
                  <a:ext cx="104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9797FD2-7E4E-01CD-6518-4F4203BBF254}"/>
                    </a:ext>
                  </a:extLst>
                </p14:cNvPr>
                <p14:cNvContentPartPr/>
                <p14:nvPr/>
              </p14:nvContentPartPr>
              <p14:xfrm>
                <a:off x="1295040" y="2212156"/>
                <a:ext cx="195120" cy="431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9797FD2-7E4E-01CD-6518-4F4203BBF25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277400" y="2194516"/>
                  <a:ext cx="2307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3587124-352E-8B44-B61B-4D4FE620DDA1}"/>
                    </a:ext>
                  </a:extLst>
                </p14:cNvPr>
                <p14:cNvContentPartPr/>
                <p14:nvPr/>
              </p14:nvContentPartPr>
              <p14:xfrm>
                <a:off x="1554240" y="2238796"/>
                <a:ext cx="265320" cy="390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3587124-352E-8B44-B61B-4D4FE620DDA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536240" y="2221156"/>
                  <a:ext cx="3009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81906B6-8E7B-51A1-31C7-58959EB6472F}"/>
                    </a:ext>
                  </a:extLst>
                </p14:cNvPr>
                <p14:cNvContentPartPr/>
                <p14:nvPr/>
              </p14:nvContentPartPr>
              <p14:xfrm>
                <a:off x="1582320" y="2236636"/>
                <a:ext cx="149040" cy="33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81906B6-8E7B-51A1-31C7-58959EB6472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564320" y="2218996"/>
                  <a:ext cx="184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CA655DD-714C-EEE8-0109-B16524FC8563}"/>
                    </a:ext>
                  </a:extLst>
                </p14:cNvPr>
                <p14:cNvContentPartPr/>
                <p14:nvPr/>
              </p14:nvContentPartPr>
              <p14:xfrm>
                <a:off x="1577640" y="2421676"/>
                <a:ext cx="96480" cy="13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CA655DD-714C-EEE8-0109-B16524FC856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559640" y="2404036"/>
                  <a:ext cx="132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BE76E7A-6EC0-9C3F-8A39-DE29170108FD}"/>
                    </a:ext>
                  </a:extLst>
                </p14:cNvPr>
                <p14:cNvContentPartPr/>
                <p14:nvPr/>
              </p14:nvContentPartPr>
              <p14:xfrm>
                <a:off x="1801920" y="2288836"/>
                <a:ext cx="37800" cy="324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BE76E7A-6EC0-9C3F-8A39-DE29170108F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784280" y="2270836"/>
                  <a:ext cx="73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E9CC34B-267B-4E60-852E-40D79ABD7FF9}"/>
                    </a:ext>
                  </a:extLst>
                </p14:cNvPr>
                <p14:cNvContentPartPr/>
                <p14:nvPr/>
              </p14:nvContentPartPr>
              <p14:xfrm>
                <a:off x="1801560" y="2229076"/>
                <a:ext cx="241560" cy="365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E9CC34B-267B-4E60-852E-40D79ABD7FF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783920" y="2211076"/>
                  <a:ext cx="2772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3C1A39A-B252-76FE-008E-42B383F187C0}"/>
                    </a:ext>
                  </a:extLst>
                </p14:cNvPr>
                <p14:cNvContentPartPr/>
                <p14:nvPr/>
              </p14:nvContentPartPr>
              <p14:xfrm>
                <a:off x="707520" y="2774116"/>
                <a:ext cx="393840" cy="302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3C1A39A-B252-76FE-008E-42B383F187C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89520" y="2756476"/>
                  <a:ext cx="429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3DCC194-B106-16D8-5486-B59D5CEDF96C}"/>
                    </a:ext>
                  </a:extLst>
                </p14:cNvPr>
                <p14:cNvContentPartPr/>
                <p14:nvPr/>
              </p14:nvContentPartPr>
              <p14:xfrm>
                <a:off x="1064640" y="2965636"/>
                <a:ext cx="331560" cy="5234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3DCC194-B106-16D8-5486-B59D5CEDF96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46640" y="2947636"/>
                  <a:ext cx="36720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87F5F5E-B2F1-E0B2-4CA5-F07D36B3F540}"/>
                    </a:ext>
                  </a:extLst>
                </p14:cNvPr>
                <p14:cNvContentPartPr/>
                <p14:nvPr/>
              </p14:nvContentPartPr>
              <p14:xfrm>
                <a:off x="1013160" y="3193876"/>
                <a:ext cx="454680" cy="6192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87F5F5E-B2F1-E0B2-4CA5-F07D36B3F54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95160" y="3175876"/>
                  <a:ext cx="49032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694094D-7989-B3BE-8917-16F3ECA08FCB}"/>
                    </a:ext>
                  </a:extLst>
                </p14:cNvPr>
                <p14:cNvContentPartPr/>
                <p14:nvPr/>
              </p14:nvContentPartPr>
              <p14:xfrm>
                <a:off x="1390080" y="3657556"/>
                <a:ext cx="27000" cy="1278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694094D-7989-B3BE-8917-16F3ECA08FC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372080" y="3639916"/>
                  <a:ext cx="62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C70A02B-FE99-ABFE-D6CA-4A8F3A344A63}"/>
                    </a:ext>
                  </a:extLst>
                </p14:cNvPr>
                <p14:cNvContentPartPr/>
                <p14:nvPr/>
              </p14:nvContentPartPr>
              <p14:xfrm>
                <a:off x="1044120" y="3236716"/>
                <a:ext cx="61920" cy="2361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C70A02B-FE99-ABFE-D6CA-4A8F3A344A6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26120" y="3219076"/>
                  <a:ext cx="97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68E818C-8CED-2EE0-7C61-324033217367}"/>
                    </a:ext>
                  </a:extLst>
                </p14:cNvPr>
                <p14:cNvContentPartPr/>
                <p14:nvPr/>
              </p14:nvContentPartPr>
              <p14:xfrm>
                <a:off x="1332120" y="3283876"/>
                <a:ext cx="28080" cy="1857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68E818C-8CED-2EE0-7C61-32403321736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314120" y="3265876"/>
                  <a:ext cx="63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C7C300A4-F45A-7066-0D98-4A0D8AC24010}"/>
                    </a:ext>
                  </a:extLst>
                </p14:cNvPr>
                <p14:cNvContentPartPr/>
                <p14:nvPr/>
              </p14:nvContentPartPr>
              <p14:xfrm>
                <a:off x="1074720" y="2917036"/>
                <a:ext cx="253800" cy="2030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C7C300A4-F45A-7066-0D98-4A0D8AC2401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56720" y="2899396"/>
                  <a:ext cx="289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5276153-79E0-D85E-B772-0C87DBF494C6}"/>
                    </a:ext>
                  </a:extLst>
                </p14:cNvPr>
                <p14:cNvContentPartPr/>
                <p14:nvPr/>
              </p14:nvContentPartPr>
              <p14:xfrm>
                <a:off x="1869960" y="2929996"/>
                <a:ext cx="92160" cy="2052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5276153-79E0-D85E-B772-0C87DBF494C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851960" y="2912356"/>
                  <a:ext cx="127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C0388F4-E9B1-7F40-135B-AADC85B93D99}"/>
                    </a:ext>
                  </a:extLst>
                </p14:cNvPr>
                <p14:cNvContentPartPr/>
                <p14:nvPr/>
              </p14:nvContentPartPr>
              <p14:xfrm>
                <a:off x="1917120" y="2921356"/>
                <a:ext cx="96480" cy="1958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C0388F4-E9B1-7F40-135B-AADC85B93D9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899480" y="2903356"/>
                  <a:ext cx="132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6CF9BBC-2029-8284-6693-FF971340F6DA}"/>
                    </a:ext>
                  </a:extLst>
                </p14:cNvPr>
                <p14:cNvContentPartPr/>
                <p14:nvPr/>
              </p14:nvContentPartPr>
              <p14:xfrm>
                <a:off x="1893360" y="3035116"/>
                <a:ext cx="54000" cy="118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6CF9BBC-2029-8284-6693-FF971340F6D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875360" y="3017116"/>
                  <a:ext cx="89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CF6174C4-D46B-6E7A-07A3-9487AA6807C9}"/>
                    </a:ext>
                  </a:extLst>
                </p14:cNvPr>
                <p14:cNvContentPartPr/>
                <p14:nvPr/>
              </p14:nvContentPartPr>
              <p14:xfrm>
                <a:off x="2013240" y="2992996"/>
                <a:ext cx="63360" cy="1296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CF6174C4-D46B-6E7A-07A3-9487AA6807C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995240" y="2974996"/>
                  <a:ext cx="99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6FF89BB-764E-C8D4-5311-531512F54E89}"/>
                    </a:ext>
                  </a:extLst>
                </p14:cNvPr>
                <p14:cNvContentPartPr/>
                <p14:nvPr/>
              </p14:nvContentPartPr>
              <p14:xfrm>
                <a:off x="2111520" y="2870956"/>
                <a:ext cx="157320" cy="2473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6FF89BB-764E-C8D4-5311-531512F54E8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093880" y="2853316"/>
                  <a:ext cx="1929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98A90F2-603D-0B5C-1A76-DD6EF661805F}"/>
                    </a:ext>
                  </a:extLst>
                </p14:cNvPr>
                <p14:cNvContentPartPr/>
                <p14:nvPr/>
              </p14:nvContentPartPr>
              <p14:xfrm>
                <a:off x="2313480" y="2958436"/>
                <a:ext cx="138960" cy="1598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98A90F2-603D-0B5C-1A76-DD6EF661805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295480" y="2940796"/>
                  <a:ext cx="174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B1CB75D-32C1-06E8-7414-B0F1D5CC8899}"/>
                    </a:ext>
                  </a:extLst>
                </p14:cNvPr>
                <p14:cNvContentPartPr/>
                <p14:nvPr/>
              </p14:nvContentPartPr>
              <p14:xfrm>
                <a:off x="2521920" y="2983276"/>
                <a:ext cx="26280" cy="121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B1CB75D-32C1-06E8-7414-B0F1D5CC889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504280" y="2965276"/>
                  <a:ext cx="61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52516AC-D0CF-7FFF-2634-E4DEE21D38D0}"/>
                    </a:ext>
                  </a:extLst>
                </p14:cNvPr>
                <p14:cNvContentPartPr/>
                <p14:nvPr/>
              </p14:nvContentPartPr>
              <p14:xfrm>
                <a:off x="2509680" y="2803276"/>
                <a:ext cx="131040" cy="2955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52516AC-D0CF-7FFF-2634-E4DEE21D38D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491680" y="2785636"/>
                  <a:ext cx="1666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5A30FC2-2958-AC22-379D-9D45274F65ED}"/>
                    </a:ext>
                  </a:extLst>
                </p14:cNvPr>
                <p14:cNvContentPartPr/>
                <p14:nvPr/>
              </p14:nvContentPartPr>
              <p14:xfrm>
                <a:off x="2616960" y="2981836"/>
                <a:ext cx="42840" cy="115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5A30FC2-2958-AC22-379D-9D45274F65E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598960" y="2964196"/>
                  <a:ext cx="78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104F97C-AC5A-A09B-C17F-41964D0F2D95}"/>
                    </a:ext>
                  </a:extLst>
                </p14:cNvPr>
                <p14:cNvContentPartPr/>
                <p14:nvPr/>
              </p14:nvContentPartPr>
              <p14:xfrm>
                <a:off x="2738280" y="2932156"/>
                <a:ext cx="83880" cy="1692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104F97C-AC5A-A09B-C17F-41964D0F2D9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720640" y="2914516"/>
                  <a:ext cx="119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FD93F22-1E27-32CF-5122-991C0EEE0B61}"/>
                    </a:ext>
                  </a:extLst>
                </p14:cNvPr>
                <p14:cNvContentPartPr/>
                <p14:nvPr/>
              </p14:nvContentPartPr>
              <p14:xfrm>
                <a:off x="2891640" y="2977876"/>
                <a:ext cx="12600" cy="72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FD93F22-1E27-32CF-5122-991C0EEE0B6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874000" y="2960236"/>
                  <a:ext cx="48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F455433-52FB-F7E8-DC54-7AB0B52BCBB5}"/>
                    </a:ext>
                  </a:extLst>
                </p14:cNvPr>
                <p14:cNvContentPartPr/>
                <p14:nvPr/>
              </p14:nvContentPartPr>
              <p14:xfrm>
                <a:off x="3005400" y="2845036"/>
                <a:ext cx="172080" cy="2649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F455433-52FB-F7E8-DC54-7AB0B52BCBB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987760" y="2827396"/>
                  <a:ext cx="207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C339574-C0D8-EA51-5CB4-1CAA33D8F892}"/>
                    </a:ext>
                  </a:extLst>
                </p14:cNvPr>
                <p14:cNvContentPartPr/>
                <p14:nvPr/>
              </p14:nvContentPartPr>
              <p14:xfrm>
                <a:off x="3220680" y="2918836"/>
                <a:ext cx="81360" cy="1843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C339574-C0D8-EA51-5CB4-1CAA33D8F89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202680" y="2901196"/>
                  <a:ext cx="117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62C1647-5561-1B2D-B913-6F8A421FFBDB}"/>
                    </a:ext>
                  </a:extLst>
                </p14:cNvPr>
                <p14:cNvContentPartPr/>
                <p14:nvPr/>
              </p14:nvContentPartPr>
              <p14:xfrm>
                <a:off x="3358560" y="2939356"/>
                <a:ext cx="77760" cy="165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62C1647-5561-1B2D-B913-6F8A421FFBD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340920" y="2921716"/>
                  <a:ext cx="113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B44622E-3D67-AA50-F424-E9AA613CF2BF}"/>
                    </a:ext>
                  </a:extLst>
                </p14:cNvPr>
                <p14:cNvContentPartPr/>
                <p14:nvPr/>
              </p14:nvContentPartPr>
              <p14:xfrm>
                <a:off x="3456840" y="2827396"/>
                <a:ext cx="160200" cy="2332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B44622E-3D67-AA50-F424-E9AA613CF2B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438840" y="2809396"/>
                  <a:ext cx="195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3ADA8B4-CCEC-5FDC-538C-CAFE22147A81}"/>
                    </a:ext>
                  </a:extLst>
                </p14:cNvPr>
                <p14:cNvContentPartPr/>
                <p14:nvPr/>
              </p14:nvContentPartPr>
              <p14:xfrm>
                <a:off x="3627840" y="2805076"/>
                <a:ext cx="63360" cy="2419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3ADA8B4-CCEC-5FDC-538C-CAFE22147A8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609840" y="2787436"/>
                  <a:ext cx="99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D398B83-E485-BEEB-389E-4934B34C0071}"/>
                    </a:ext>
                  </a:extLst>
                </p14:cNvPr>
                <p14:cNvContentPartPr/>
                <p14:nvPr/>
              </p14:nvContentPartPr>
              <p14:xfrm>
                <a:off x="7572720" y="421516"/>
                <a:ext cx="1267200" cy="4986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D398B83-E485-BEEB-389E-4934B34C007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554720" y="403516"/>
                  <a:ext cx="13028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C499125-2B29-39F6-0A14-FC34282FE73D}"/>
                    </a:ext>
                  </a:extLst>
                </p14:cNvPr>
                <p14:cNvContentPartPr/>
                <p14:nvPr/>
              </p14:nvContentPartPr>
              <p14:xfrm>
                <a:off x="9018480" y="388036"/>
                <a:ext cx="144000" cy="2430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C499125-2B29-39F6-0A14-FC34282FE73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000480" y="370036"/>
                  <a:ext cx="179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31D9631-43F5-7A56-8927-766EB7A4653E}"/>
                    </a:ext>
                  </a:extLst>
                </p14:cNvPr>
                <p14:cNvContentPartPr/>
                <p14:nvPr/>
              </p14:nvContentPartPr>
              <p14:xfrm>
                <a:off x="9170040" y="462196"/>
                <a:ext cx="87840" cy="1602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31D9631-43F5-7A56-8927-766EB7A4653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152040" y="444196"/>
                  <a:ext cx="123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4F5733D-D23D-F149-17FF-34A4239E1F78}"/>
                    </a:ext>
                  </a:extLst>
                </p14:cNvPr>
                <p14:cNvContentPartPr/>
                <p14:nvPr/>
              </p14:nvContentPartPr>
              <p14:xfrm>
                <a:off x="9303240" y="462196"/>
                <a:ext cx="84600" cy="1360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4F5733D-D23D-F149-17FF-34A4239E1F7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285240" y="444196"/>
                  <a:ext cx="120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C0CC360-D5CB-C40C-4CA8-29A3E7F6BDD8}"/>
                    </a:ext>
                  </a:extLst>
                </p14:cNvPr>
                <p14:cNvContentPartPr/>
                <p14:nvPr/>
              </p14:nvContentPartPr>
              <p14:xfrm>
                <a:off x="9380640" y="366796"/>
                <a:ext cx="137520" cy="2188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C0CC360-D5CB-C40C-4CA8-29A3E7F6BDD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363000" y="349156"/>
                  <a:ext cx="173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7A0AACB-FDEC-57D2-385F-44A760A6F7E9}"/>
                    </a:ext>
                  </a:extLst>
                </p14:cNvPr>
                <p14:cNvContentPartPr/>
                <p14:nvPr/>
              </p14:nvContentPartPr>
              <p14:xfrm>
                <a:off x="9528960" y="335836"/>
                <a:ext cx="15120" cy="2491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7A0AACB-FDEC-57D2-385F-44A760A6F7E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511320" y="318196"/>
                  <a:ext cx="50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FAE8F81-29B1-11B2-BBF1-09E142656EFB}"/>
                    </a:ext>
                  </a:extLst>
                </p14:cNvPr>
                <p14:cNvContentPartPr/>
                <p14:nvPr/>
              </p14:nvContentPartPr>
              <p14:xfrm>
                <a:off x="9495840" y="493156"/>
                <a:ext cx="86040" cy="21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FAE8F81-29B1-11B2-BBF1-09E142656EF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477840" y="475156"/>
                  <a:ext cx="121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4B7A735-4F59-E0F6-CF33-1F3D4722D7CF}"/>
                    </a:ext>
                  </a:extLst>
                </p14:cNvPr>
                <p14:cNvContentPartPr/>
                <p14:nvPr/>
              </p14:nvContentPartPr>
              <p14:xfrm>
                <a:off x="9733440" y="459316"/>
                <a:ext cx="288720" cy="1692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4B7A735-4F59-E0F6-CF33-1F3D4722D7C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715440" y="441316"/>
                  <a:ext cx="324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454805A-0CC6-BDDB-25A1-B275A78DF0A6}"/>
                    </a:ext>
                  </a:extLst>
                </p14:cNvPr>
                <p14:cNvContentPartPr/>
                <p14:nvPr/>
              </p14:nvContentPartPr>
              <p14:xfrm>
                <a:off x="10049160" y="330076"/>
                <a:ext cx="64800" cy="2728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454805A-0CC6-BDDB-25A1-B275A78DF0A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031520" y="312076"/>
                  <a:ext cx="100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90DC613-FF07-FA9E-6CF9-88AE3E32FFCB}"/>
                    </a:ext>
                  </a:extLst>
                </p14:cNvPr>
                <p14:cNvContentPartPr/>
                <p14:nvPr/>
              </p14:nvContentPartPr>
              <p14:xfrm>
                <a:off x="10050240" y="516916"/>
                <a:ext cx="62280" cy="172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90DC613-FF07-FA9E-6CF9-88AE3E32FFC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032240" y="499276"/>
                  <a:ext cx="97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953F6A3-DF46-4BA9-B736-90CE878A7AE5}"/>
                    </a:ext>
                  </a:extLst>
                </p14:cNvPr>
                <p14:cNvContentPartPr/>
                <p14:nvPr/>
              </p14:nvContentPartPr>
              <p14:xfrm>
                <a:off x="10280280" y="382276"/>
                <a:ext cx="7200" cy="2102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953F6A3-DF46-4BA9-B736-90CE878A7AE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262280" y="364276"/>
                  <a:ext cx="42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5707CE2-DC42-E747-3CFD-101FDD427BF5}"/>
                    </a:ext>
                  </a:extLst>
                </p14:cNvPr>
                <p14:cNvContentPartPr/>
                <p14:nvPr/>
              </p14:nvContentPartPr>
              <p14:xfrm>
                <a:off x="10219440" y="367876"/>
                <a:ext cx="128520" cy="1432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5707CE2-DC42-E747-3CFD-101FDD427BF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201440" y="350236"/>
                  <a:ext cx="164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9BA1A52-E583-5E7F-6813-B5B102423F24}"/>
                    </a:ext>
                  </a:extLst>
                </p14:cNvPr>
                <p14:cNvContentPartPr/>
                <p14:nvPr/>
              </p14:nvContentPartPr>
              <p14:xfrm>
                <a:off x="10336080" y="426916"/>
                <a:ext cx="63720" cy="1724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9BA1A52-E583-5E7F-6813-B5B102423F2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318440" y="409276"/>
                  <a:ext cx="99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5E72A52-12C9-0BFF-5ECF-1CF0FC689C0E}"/>
                    </a:ext>
                  </a:extLst>
                </p14:cNvPr>
                <p14:cNvContentPartPr/>
                <p14:nvPr/>
              </p14:nvContentPartPr>
              <p14:xfrm>
                <a:off x="10434360" y="489556"/>
                <a:ext cx="63000" cy="853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5E72A52-12C9-0BFF-5ECF-1CF0FC689C0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416360" y="471916"/>
                  <a:ext cx="98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8AD20FD5-133B-4571-82A1-FEC0470312E1}"/>
                    </a:ext>
                  </a:extLst>
                </p14:cNvPr>
                <p14:cNvContentPartPr/>
                <p14:nvPr/>
              </p14:nvContentPartPr>
              <p14:xfrm>
                <a:off x="10520760" y="451396"/>
                <a:ext cx="62640" cy="1569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8AD20FD5-133B-4571-82A1-FEC0470312E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502760" y="433396"/>
                  <a:ext cx="98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4F87CCD-BEE8-53D4-1FA1-66A04500E9A0}"/>
                    </a:ext>
                  </a:extLst>
                </p14:cNvPr>
                <p14:cNvContentPartPr/>
                <p14:nvPr/>
              </p14:nvContentPartPr>
              <p14:xfrm>
                <a:off x="10606440" y="449956"/>
                <a:ext cx="34920" cy="1638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4F87CCD-BEE8-53D4-1FA1-66A04500E9A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588440" y="431956"/>
                  <a:ext cx="70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F0EC2D1-6A87-DBA9-74A4-D04723EE372F}"/>
                    </a:ext>
                  </a:extLst>
                </p14:cNvPr>
                <p14:cNvContentPartPr/>
                <p14:nvPr/>
              </p14:nvContentPartPr>
              <p14:xfrm>
                <a:off x="10691760" y="503236"/>
                <a:ext cx="217800" cy="1263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F0EC2D1-6A87-DBA9-74A4-D04723EE372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673760" y="485596"/>
                  <a:ext cx="253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DF38685-8F70-11A1-33E3-A6EFF6E96AED}"/>
                    </a:ext>
                  </a:extLst>
                </p14:cNvPr>
                <p14:cNvContentPartPr/>
                <p14:nvPr/>
              </p14:nvContentPartPr>
              <p14:xfrm>
                <a:off x="8783760" y="358156"/>
                <a:ext cx="142920" cy="2278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DF38685-8F70-11A1-33E3-A6EFF6E96AE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766120" y="340516"/>
                  <a:ext cx="178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2406FB4-4348-C5E5-B1B3-86315BC9DF5A}"/>
                    </a:ext>
                  </a:extLst>
                </p14:cNvPr>
                <p14:cNvContentPartPr/>
                <p14:nvPr/>
              </p14:nvContentPartPr>
              <p14:xfrm>
                <a:off x="7489920" y="877996"/>
                <a:ext cx="149400" cy="1148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2406FB4-4348-C5E5-B1B3-86315BC9DF5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472280" y="860356"/>
                  <a:ext cx="185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83E9F7D-D139-75F7-D79A-1254CE0D2199}"/>
                    </a:ext>
                  </a:extLst>
                </p14:cNvPr>
                <p14:cNvContentPartPr/>
                <p14:nvPr/>
              </p14:nvContentPartPr>
              <p14:xfrm>
                <a:off x="9958440" y="5467276"/>
                <a:ext cx="629280" cy="6296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83E9F7D-D139-75F7-D79A-1254CE0D219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940800" y="5449276"/>
                  <a:ext cx="66492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6D1934B-3871-33BD-103A-30751013CBF8}"/>
                    </a:ext>
                  </a:extLst>
                </p14:cNvPr>
                <p14:cNvContentPartPr/>
                <p14:nvPr/>
              </p14:nvContentPartPr>
              <p14:xfrm>
                <a:off x="9372360" y="5045356"/>
                <a:ext cx="570960" cy="10494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6D1934B-3871-33BD-103A-30751013CBF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354720" y="5027716"/>
                  <a:ext cx="60660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726A37E-7BE9-92C8-C588-BE8FEFA0096D}"/>
                    </a:ext>
                  </a:extLst>
                </p14:cNvPr>
                <p14:cNvContentPartPr/>
                <p14:nvPr/>
              </p14:nvContentPartPr>
              <p14:xfrm>
                <a:off x="9854760" y="5548276"/>
                <a:ext cx="119880" cy="1152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726A37E-7BE9-92C8-C588-BE8FEFA0096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836760" y="5530276"/>
                  <a:ext cx="155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0FFDBC0D-6BAD-57D5-88B0-0021B2F328C5}"/>
                    </a:ext>
                  </a:extLst>
                </p14:cNvPr>
                <p14:cNvContentPartPr/>
                <p14:nvPr/>
              </p14:nvContentPartPr>
              <p14:xfrm>
                <a:off x="10003440" y="5398156"/>
                <a:ext cx="132480" cy="1026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0FFDBC0D-6BAD-57D5-88B0-0021B2F328C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985440" y="5380156"/>
                  <a:ext cx="168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CF858EE-BB2C-6FCF-42FB-28EAC2EFD250}"/>
                    </a:ext>
                  </a:extLst>
                </p14:cNvPr>
                <p14:cNvContentPartPr/>
                <p14:nvPr/>
              </p14:nvContentPartPr>
              <p14:xfrm>
                <a:off x="10227000" y="5269276"/>
                <a:ext cx="171360" cy="932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CF858EE-BB2C-6FCF-42FB-28EAC2EFD25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209360" y="5251636"/>
                  <a:ext cx="207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E7307146-C9ED-2272-6F6E-F1A42FF3ACF7}"/>
                    </a:ext>
                  </a:extLst>
                </p14:cNvPr>
                <p14:cNvContentPartPr/>
                <p14:nvPr/>
              </p14:nvContentPartPr>
              <p14:xfrm>
                <a:off x="10517520" y="5247316"/>
                <a:ext cx="172440" cy="1519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E7307146-C9ED-2272-6F6E-F1A42FF3ACF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499880" y="5229676"/>
                  <a:ext cx="208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6F5F9B2-349F-3CF2-72FE-84FD954AF4D3}"/>
                    </a:ext>
                  </a:extLst>
                </p14:cNvPr>
                <p14:cNvContentPartPr/>
                <p14:nvPr/>
              </p14:nvContentPartPr>
              <p14:xfrm>
                <a:off x="10686720" y="5182516"/>
                <a:ext cx="181800" cy="7513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6F5F9B2-349F-3CF2-72FE-84FD954AF4D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669080" y="5164876"/>
                  <a:ext cx="217440" cy="78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EDDC6B8A-BAC6-5C4B-52B7-832ECF97D1E2}"/>
                    </a:ext>
                  </a:extLst>
                </p14:cNvPr>
                <p14:cNvContentPartPr/>
                <p14:nvPr/>
              </p14:nvContentPartPr>
              <p14:xfrm>
                <a:off x="10421400" y="5024476"/>
                <a:ext cx="696960" cy="1591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EDDC6B8A-BAC6-5C4B-52B7-832ECF97D1E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403400" y="5006836"/>
                  <a:ext cx="732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DF051E8-1E63-91D6-9C55-DA1543F8A232}"/>
                    </a:ext>
                  </a:extLst>
                </p14:cNvPr>
                <p14:cNvContentPartPr/>
                <p14:nvPr/>
              </p14:nvContentPartPr>
              <p14:xfrm>
                <a:off x="10435800" y="4801636"/>
                <a:ext cx="745560" cy="4039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DF051E8-1E63-91D6-9C55-DA1543F8A23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418160" y="4783996"/>
                  <a:ext cx="7812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5BD048A-37FB-F080-3767-E825D098476B}"/>
                    </a:ext>
                  </a:extLst>
                </p14:cNvPr>
                <p14:cNvContentPartPr/>
                <p14:nvPr/>
              </p14:nvContentPartPr>
              <p14:xfrm>
                <a:off x="9699960" y="5794876"/>
                <a:ext cx="1368720" cy="4438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5BD048A-37FB-F080-3767-E825D098476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682320" y="5776876"/>
                  <a:ext cx="14043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3B1079B-7DA8-3EA6-140A-6C8FEECBBB88}"/>
                    </a:ext>
                  </a:extLst>
                </p14:cNvPr>
                <p14:cNvContentPartPr/>
                <p14:nvPr/>
              </p14:nvContentPartPr>
              <p14:xfrm>
                <a:off x="9223320" y="4910716"/>
                <a:ext cx="126360" cy="2451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3B1079B-7DA8-3EA6-140A-6C8FEECBBB8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205320" y="4893076"/>
                  <a:ext cx="162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02155E8-5ECD-2E6B-1A38-3874BE61CECE}"/>
                    </a:ext>
                  </a:extLst>
                </p14:cNvPr>
                <p14:cNvContentPartPr/>
                <p14:nvPr/>
              </p14:nvContentPartPr>
              <p14:xfrm>
                <a:off x="9296760" y="5032756"/>
                <a:ext cx="46440" cy="972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02155E8-5ECD-2E6B-1A38-3874BE61CEC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279120" y="5014756"/>
                  <a:ext cx="82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4569A66-655E-A908-6A48-B2A78AFEB208}"/>
                    </a:ext>
                  </a:extLst>
                </p14:cNvPr>
                <p14:cNvContentPartPr/>
                <p14:nvPr/>
              </p14:nvContentPartPr>
              <p14:xfrm>
                <a:off x="9355800" y="4985596"/>
                <a:ext cx="49320" cy="1555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4569A66-655E-A908-6A48-B2A78AFEB20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337800" y="4967596"/>
                  <a:ext cx="84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0E9DEFF-B055-84EC-281B-11A5CDC020FC}"/>
                    </a:ext>
                  </a:extLst>
                </p14:cNvPr>
                <p14:cNvContentPartPr/>
                <p14:nvPr/>
              </p14:nvContentPartPr>
              <p14:xfrm>
                <a:off x="9432120" y="4983076"/>
                <a:ext cx="117720" cy="1328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0E9DEFF-B055-84EC-281B-11A5CDC020F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414480" y="4965076"/>
                  <a:ext cx="153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7BEA47A-D8ED-442F-C7AC-08544059330F}"/>
                    </a:ext>
                  </a:extLst>
                </p14:cNvPr>
                <p14:cNvContentPartPr/>
                <p14:nvPr/>
              </p14:nvContentPartPr>
              <p14:xfrm>
                <a:off x="9573240" y="4922956"/>
                <a:ext cx="66600" cy="170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7BEA47A-D8ED-442F-C7AC-08544059330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555240" y="4904956"/>
                  <a:ext cx="102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15A5426-FB5B-9CA4-B55D-C28DBA085A20}"/>
                    </a:ext>
                  </a:extLst>
                </p14:cNvPr>
                <p14:cNvContentPartPr/>
                <p14:nvPr/>
              </p14:nvContentPartPr>
              <p14:xfrm>
                <a:off x="9663240" y="4894156"/>
                <a:ext cx="54360" cy="1375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15A5426-FB5B-9CA4-B55D-C28DBA085A2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645600" y="4876516"/>
                  <a:ext cx="90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1CF4C6F-181B-850D-31DC-C241128844F8}"/>
                    </a:ext>
                  </a:extLst>
                </p14:cNvPr>
                <p14:cNvContentPartPr/>
                <p14:nvPr/>
              </p14:nvContentPartPr>
              <p14:xfrm>
                <a:off x="9742800" y="4802716"/>
                <a:ext cx="95040" cy="2624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1CF4C6F-181B-850D-31DC-C241128844F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724800" y="4785076"/>
                  <a:ext cx="130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610E7C7-F39F-AC5F-12D4-6C8D7A76DDDB}"/>
                    </a:ext>
                  </a:extLst>
                </p14:cNvPr>
                <p14:cNvContentPartPr/>
                <p14:nvPr/>
              </p14:nvContentPartPr>
              <p14:xfrm>
                <a:off x="9870600" y="4873996"/>
                <a:ext cx="86760" cy="1533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610E7C7-F39F-AC5F-12D4-6C8D7A76DDD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852960" y="4855996"/>
                  <a:ext cx="122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23A116F-7708-3DAE-44BD-5A980A94F647}"/>
                    </a:ext>
                  </a:extLst>
                </p14:cNvPr>
                <p14:cNvContentPartPr/>
                <p14:nvPr/>
              </p14:nvContentPartPr>
              <p14:xfrm>
                <a:off x="9996240" y="4897036"/>
                <a:ext cx="46800" cy="1263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23A116F-7708-3DAE-44BD-5A980A94F64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978600" y="4879036"/>
                  <a:ext cx="82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2F14B19-EB73-ACD1-E1E1-37412FDE0DA9}"/>
                    </a:ext>
                  </a:extLst>
                </p14:cNvPr>
                <p14:cNvContentPartPr/>
                <p14:nvPr/>
              </p14:nvContentPartPr>
              <p14:xfrm>
                <a:off x="10053840" y="4789756"/>
                <a:ext cx="74520" cy="243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2F14B19-EB73-ACD1-E1E1-37412FDE0DA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035840" y="4772116"/>
                  <a:ext cx="110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88522832-BDC6-01F5-F4F2-9C40F0373FA9}"/>
                    </a:ext>
                  </a:extLst>
                </p14:cNvPr>
                <p14:cNvContentPartPr/>
                <p14:nvPr/>
              </p14:nvContentPartPr>
              <p14:xfrm>
                <a:off x="10167600" y="4865716"/>
                <a:ext cx="69120" cy="1450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88522832-BDC6-01F5-F4F2-9C40F0373FA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149600" y="4848076"/>
                  <a:ext cx="104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E6FF28A-EAD2-8ABD-3A5E-EB7993B41AEA}"/>
                    </a:ext>
                  </a:extLst>
                </p14:cNvPr>
                <p14:cNvContentPartPr/>
                <p14:nvPr/>
              </p14:nvContentPartPr>
              <p14:xfrm>
                <a:off x="10291440" y="4749076"/>
                <a:ext cx="40680" cy="2728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E6FF28A-EAD2-8ABD-3A5E-EB7993B41AE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273440" y="4731076"/>
                  <a:ext cx="76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6E3121E-2273-6184-C420-49CAE611AADB}"/>
                    </a:ext>
                  </a:extLst>
                </p14:cNvPr>
                <p14:cNvContentPartPr/>
                <p14:nvPr/>
              </p14:nvContentPartPr>
              <p14:xfrm>
                <a:off x="10287120" y="4916116"/>
                <a:ext cx="22680" cy="162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6E3121E-2273-6184-C420-49CAE611AAD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269480" y="4898116"/>
                  <a:ext cx="58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4859B8A1-4A51-EC4D-AAA9-848D467DE49B}"/>
                    </a:ext>
                  </a:extLst>
                </p14:cNvPr>
                <p14:cNvContentPartPr/>
                <p14:nvPr/>
              </p14:nvContentPartPr>
              <p14:xfrm>
                <a:off x="10344360" y="4754836"/>
                <a:ext cx="39600" cy="2152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4859B8A1-4A51-EC4D-AAA9-848D467DE49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326360" y="4737196"/>
                  <a:ext cx="75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31F667B-CE0C-41E4-BE40-EFAD846D7EFB}"/>
                    </a:ext>
                  </a:extLst>
                </p14:cNvPr>
                <p14:cNvContentPartPr/>
                <p14:nvPr/>
              </p14:nvContentPartPr>
              <p14:xfrm>
                <a:off x="9617880" y="5246236"/>
                <a:ext cx="167760" cy="424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31F667B-CE0C-41E4-BE40-EFAD846D7EF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599880" y="5228596"/>
                  <a:ext cx="203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B2A41E7-9060-92F3-6A20-B5B9E85DFF5F}"/>
                    </a:ext>
                  </a:extLst>
                </p14:cNvPr>
                <p14:cNvContentPartPr/>
                <p14:nvPr/>
              </p14:nvContentPartPr>
              <p14:xfrm>
                <a:off x="9642720" y="5282596"/>
                <a:ext cx="176040" cy="511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B2A41E7-9060-92F3-6A20-B5B9E85DFF5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625080" y="5264596"/>
                  <a:ext cx="211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00F1C65-98B8-9D7A-CD98-FA5459243098}"/>
                    </a:ext>
                  </a:extLst>
                </p14:cNvPr>
                <p14:cNvContentPartPr/>
                <p14:nvPr/>
              </p14:nvContentPartPr>
              <p14:xfrm>
                <a:off x="10738560" y="4980916"/>
                <a:ext cx="168120" cy="554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00F1C65-98B8-9D7A-CD98-FA545924309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720560" y="4962916"/>
                  <a:ext cx="203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73108A1-2312-DF6A-7B6F-5B25FA999310}"/>
                    </a:ext>
                  </a:extLst>
                </p14:cNvPr>
                <p14:cNvContentPartPr/>
                <p14:nvPr/>
              </p14:nvContentPartPr>
              <p14:xfrm>
                <a:off x="10737120" y="5063716"/>
                <a:ext cx="128880" cy="255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73108A1-2312-DF6A-7B6F-5B25FA99931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719120" y="5045716"/>
                  <a:ext cx="16452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99BB06A0-1F2D-9114-50D2-4DBA114AF9DB}"/>
                  </a:ext>
                </a:extLst>
              </p14:cNvPr>
              <p14:cNvContentPartPr/>
              <p14:nvPr/>
            </p14:nvContentPartPr>
            <p14:xfrm>
              <a:off x="698160" y="2836756"/>
              <a:ext cx="731160" cy="111276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99BB06A0-1F2D-9114-50D2-4DBA114AF9DB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644160" y="2729116"/>
                <a:ext cx="838800" cy="13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9163E609-233B-381E-3AE5-69BB92B52971}"/>
                  </a:ext>
                </a:extLst>
              </p14:cNvPr>
              <p14:cNvContentPartPr/>
              <p14:nvPr/>
            </p14:nvContentPartPr>
            <p14:xfrm>
              <a:off x="1825680" y="2680156"/>
              <a:ext cx="615960" cy="17532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9163E609-233B-381E-3AE5-69BB92B52971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771680" y="2572516"/>
                <a:ext cx="7236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5DF7A51B-900A-2EFA-797B-B91F7E0E6571}"/>
                  </a:ext>
                </a:extLst>
              </p14:cNvPr>
              <p14:cNvContentPartPr/>
              <p14:nvPr/>
            </p14:nvContentPartPr>
            <p14:xfrm>
              <a:off x="2613000" y="2293876"/>
              <a:ext cx="530280" cy="29772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5DF7A51B-900A-2EFA-797B-B91F7E0E6571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2559000" y="2186236"/>
                <a:ext cx="63792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085913B7-7EF1-01FF-D78D-200A3E6CB8FD}"/>
                  </a:ext>
                </a:extLst>
              </p14:cNvPr>
              <p14:cNvContentPartPr/>
              <p14:nvPr/>
            </p14:nvContentPartPr>
            <p14:xfrm>
              <a:off x="2961120" y="1767556"/>
              <a:ext cx="541800" cy="11160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085913B7-7EF1-01FF-D78D-200A3E6CB8FD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2907480" y="1659556"/>
                <a:ext cx="6494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D5144706-1034-3678-9683-B12441A8D560}"/>
                  </a:ext>
                </a:extLst>
              </p14:cNvPr>
              <p14:cNvContentPartPr/>
              <p14:nvPr/>
            </p14:nvContentPartPr>
            <p14:xfrm>
              <a:off x="3209160" y="1833436"/>
              <a:ext cx="331920" cy="10728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D5144706-1034-3678-9683-B12441A8D560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3155520" y="1725796"/>
                <a:ext cx="439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2215FA29-D7FB-1889-EC54-11738C279F12}"/>
                  </a:ext>
                </a:extLst>
              </p14:cNvPr>
              <p14:cNvContentPartPr/>
              <p14:nvPr/>
            </p14:nvContentPartPr>
            <p14:xfrm>
              <a:off x="3550080" y="1429516"/>
              <a:ext cx="276840" cy="5472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2215FA29-D7FB-1889-EC54-11738C279F12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496440" y="1321876"/>
                <a:ext cx="384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F31C374F-1572-C940-835F-D81C80542A61}"/>
                  </a:ext>
                </a:extLst>
              </p14:cNvPr>
              <p14:cNvContentPartPr/>
              <p14:nvPr/>
            </p14:nvContentPartPr>
            <p14:xfrm>
              <a:off x="3689040" y="1580716"/>
              <a:ext cx="213840" cy="5076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F31C374F-1572-C940-835F-D81C80542A61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3635400" y="1473076"/>
                <a:ext cx="3214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76E42788-9FBF-8827-7A88-7085A737617C}"/>
                  </a:ext>
                </a:extLst>
              </p14:cNvPr>
              <p14:cNvContentPartPr/>
              <p14:nvPr/>
            </p14:nvContentPartPr>
            <p14:xfrm>
              <a:off x="7923000" y="4280356"/>
              <a:ext cx="1245240" cy="8604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76E42788-9FBF-8827-7A88-7085A737617C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7869000" y="4172716"/>
                <a:ext cx="13528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915748AE-110A-5DAB-D6F1-5FBD2E55DDD9}"/>
                  </a:ext>
                </a:extLst>
              </p14:cNvPr>
              <p14:cNvContentPartPr/>
              <p14:nvPr/>
            </p14:nvContentPartPr>
            <p14:xfrm>
              <a:off x="8103360" y="2404756"/>
              <a:ext cx="1054800" cy="7632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915748AE-110A-5DAB-D6F1-5FBD2E55DDD9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8049360" y="2297116"/>
                <a:ext cx="11624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AB7E61D0-5B70-A29E-ACD6-0373CEFD86CE}"/>
                  </a:ext>
                </a:extLst>
              </p14:cNvPr>
              <p14:cNvContentPartPr/>
              <p14:nvPr/>
            </p14:nvContentPartPr>
            <p14:xfrm>
              <a:off x="8172840" y="1228996"/>
              <a:ext cx="691920" cy="5184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AB7E61D0-5B70-A29E-ACD6-0373CEFD86CE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8118840" y="1120996"/>
                <a:ext cx="7995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605A18D0-4829-5DE0-C66D-CD500F8CF0C5}"/>
                  </a:ext>
                </a:extLst>
              </p14:cNvPr>
              <p14:cNvContentPartPr/>
              <p14:nvPr/>
            </p14:nvContentPartPr>
            <p14:xfrm>
              <a:off x="10387560" y="897436"/>
              <a:ext cx="285120" cy="31212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605A18D0-4829-5DE0-C66D-CD500F8CF0C5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0333920" y="789436"/>
                <a:ext cx="39276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7FC51AF3-81D2-A262-032D-564119BBAA9D}"/>
                  </a:ext>
                </a:extLst>
              </p14:cNvPr>
              <p14:cNvContentPartPr/>
              <p14:nvPr/>
            </p14:nvContentPartPr>
            <p14:xfrm>
              <a:off x="11023680" y="5475556"/>
              <a:ext cx="240120" cy="21168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7FC51AF3-81D2-A262-032D-564119BBAA9D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970040" y="5367916"/>
                <a:ext cx="3477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CB359EE9-C8AE-5F61-CD38-D6C8BDF46F30}"/>
                  </a:ext>
                </a:extLst>
              </p14:cNvPr>
              <p14:cNvContentPartPr/>
              <p14:nvPr/>
            </p14:nvContentPartPr>
            <p14:xfrm>
              <a:off x="2301240" y="3379636"/>
              <a:ext cx="332640" cy="30456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CB359EE9-C8AE-5F61-CD38-D6C8BDF46F30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2247600" y="3271996"/>
                <a:ext cx="4402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63687818-6C3C-68D8-05A8-1469CED004CE}"/>
                  </a:ext>
                </a:extLst>
              </p14:cNvPr>
              <p14:cNvContentPartPr/>
              <p14:nvPr/>
            </p14:nvContentPartPr>
            <p14:xfrm>
              <a:off x="9324840" y="4894516"/>
              <a:ext cx="1116000" cy="23616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63687818-6C3C-68D8-05A8-1469CED004CE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9270840" y="4786516"/>
                <a:ext cx="122364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7A12D452-E66F-58B4-D953-A3CB168F1BDA}"/>
                  </a:ext>
                </a:extLst>
              </p14:cNvPr>
              <p14:cNvContentPartPr/>
              <p14:nvPr/>
            </p14:nvContentPartPr>
            <p14:xfrm>
              <a:off x="958080" y="4836556"/>
              <a:ext cx="1066680" cy="78552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7A12D452-E66F-58B4-D953-A3CB168F1BDA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904440" y="4728916"/>
                <a:ext cx="1174320" cy="10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97DDAC84-0510-B7C2-F2CB-75BC0D655B69}"/>
                  </a:ext>
                </a:extLst>
              </p14:cNvPr>
              <p14:cNvContentPartPr/>
              <p14:nvPr/>
            </p14:nvContentPartPr>
            <p14:xfrm>
              <a:off x="4634760" y="5736556"/>
              <a:ext cx="907200" cy="6526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97DDAC84-0510-B7C2-F2CB-75BC0D655B69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4581120" y="5628556"/>
                <a:ext cx="1014840" cy="86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uppieren 396">
            <a:extLst>
              <a:ext uri="{FF2B5EF4-FFF2-40B4-BE49-F238E27FC236}">
                <a16:creationId xmlns:a16="http://schemas.microsoft.com/office/drawing/2014/main" id="{8BDD0D86-CED6-EF12-74FB-50304AA9D05C}"/>
              </a:ext>
            </a:extLst>
          </p:cNvPr>
          <p:cNvGrpSpPr/>
          <p:nvPr/>
        </p:nvGrpSpPr>
        <p:grpSpPr>
          <a:xfrm>
            <a:off x="4974600" y="1133596"/>
            <a:ext cx="690480" cy="362160"/>
            <a:chOff x="4974600" y="1133596"/>
            <a:chExt cx="69048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5BEB3C6-EA49-C0F6-A9E7-30421F9B5085}"/>
                    </a:ext>
                  </a:extLst>
                </p14:cNvPr>
                <p14:cNvContentPartPr/>
                <p14:nvPr/>
              </p14:nvContentPartPr>
              <p14:xfrm>
                <a:off x="4974600" y="1133596"/>
                <a:ext cx="100440" cy="3456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5BEB3C6-EA49-C0F6-A9E7-30421F9B508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956600" y="1115596"/>
                  <a:ext cx="136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80A1613-969E-5013-9904-A4A3ACA4103F}"/>
                    </a:ext>
                  </a:extLst>
                </p14:cNvPr>
                <p14:cNvContentPartPr/>
                <p14:nvPr/>
              </p14:nvContentPartPr>
              <p14:xfrm>
                <a:off x="5100600" y="1217836"/>
                <a:ext cx="136800" cy="2779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80A1613-969E-5013-9904-A4A3ACA4103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082600" y="1200196"/>
                  <a:ext cx="172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8BA93B2A-17DD-6FE9-E704-8100FED6FBC6}"/>
                    </a:ext>
                  </a:extLst>
                </p14:cNvPr>
                <p14:cNvContentPartPr/>
                <p14:nvPr/>
              </p14:nvContentPartPr>
              <p14:xfrm>
                <a:off x="5291760" y="1205956"/>
                <a:ext cx="97560" cy="2761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8BA93B2A-17DD-6FE9-E704-8100FED6FBC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273760" y="1188316"/>
                  <a:ext cx="133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6F2B97E-B493-81E5-5675-2B9F3152BFB7}"/>
                    </a:ext>
                  </a:extLst>
                </p14:cNvPr>
                <p14:cNvContentPartPr/>
                <p14:nvPr/>
              </p14:nvContentPartPr>
              <p14:xfrm>
                <a:off x="5421720" y="1182556"/>
                <a:ext cx="243360" cy="2966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6F2B97E-B493-81E5-5675-2B9F3152BFB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403720" y="1164916"/>
                  <a:ext cx="279000" cy="33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707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F80E3A2-611B-47E2-64DA-51E0556C5DE4}"/>
                  </a:ext>
                </a:extLst>
              </p14:cNvPr>
              <p14:cNvContentPartPr/>
              <p14:nvPr/>
            </p14:nvContentPartPr>
            <p14:xfrm>
              <a:off x="2972640" y="1774396"/>
              <a:ext cx="3406320" cy="2232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F80E3A2-611B-47E2-64DA-51E0556C5D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9000" y="1666756"/>
                <a:ext cx="3513960" cy="244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9C7EE22-5BFE-8FCD-07B9-1D33A7D43B1E}"/>
              </a:ext>
            </a:extLst>
          </p:cNvPr>
          <p:cNvGrpSpPr/>
          <p:nvPr/>
        </p:nvGrpSpPr>
        <p:grpSpPr>
          <a:xfrm>
            <a:off x="1427520" y="480556"/>
            <a:ext cx="7984440" cy="4507560"/>
            <a:chOff x="1427520" y="480556"/>
            <a:chExt cx="7984440" cy="450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5FF41CC-5539-E256-A781-461ED82757E0}"/>
                    </a:ext>
                  </a:extLst>
                </p14:cNvPr>
                <p14:cNvContentPartPr/>
                <p14:nvPr/>
              </p14:nvContentPartPr>
              <p14:xfrm>
                <a:off x="1471800" y="1162396"/>
                <a:ext cx="3043800" cy="11127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5FF41CC-5539-E256-A781-461ED82757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4160" y="1144396"/>
                  <a:ext cx="3079440" cy="11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D9BCD84-EFF6-8F3B-9634-D1716AF62501}"/>
                    </a:ext>
                  </a:extLst>
                </p14:cNvPr>
                <p14:cNvContentPartPr/>
                <p14:nvPr/>
              </p14:nvContentPartPr>
              <p14:xfrm>
                <a:off x="1427520" y="2057356"/>
                <a:ext cx="2845080" cy="255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D9BCD84-EFF6-8F3B-9634-D1716AF625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09880" y="2039716"/>
                  <a:ext cx="2880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0E49576-A27A-863B-4647-05CAA1B36A50}"/>
                    </a:ext>
                  </a:extLst>
                </p14:cNvPr>
                <p14:cNvContentPartPr/>
                <p14:nvPr/>
              </p14:nvContentPartPr>
              <p14:xfrm>
                <a:off x="1482960" y="2032876"/>
                <a:ext cx="2977560" cy="23256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0E49576-A27A-863B-4647-05CAA1B36A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5320" y="2014876"/>
                  <a:ext cx="3013200" cy="23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CA09F63-5FF4-2235-59D1-803417025DD4}"/>
                    </a:ext>
                  </a:extLst>
                </p14:cNvPr>
                <p14:cNvContentPartPr/>
                <p14:nvPr/>
              </p14:nvContentPartPr>
              <p14:xfrm>
                <a:off x="2903880" y="1843516"/>
                <a:ext cx="3132360" cy="22028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CA09F63-5FF4-2235-59D1-803417025D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85880" y="1825516"/>
                  <a:ext cx="3168000" cy="22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E10BB09-674E-0A67-DECE-B094014A0EFE}"/>
                    </a:ext>
                  </a:extLst>
                </p14:cNvPr>
                <p14:cNvContentPartPr/>
                <p14:nvPr/>
              </p14:nvContentPartPr>
              <p14:xfrm>
                <a:off x="5993400" y="1627516"/>
                <a:ext cx="333000" cy="455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E10BB09-674E-0A67-DECE-B094014A0E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75400" y="1609516"/>
                  <a:ext cx="3686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ED86D8C-E4B1-994A-0B60-66621B190DB9}"/>
                    </a:ext>
                  </a:extLst>
                </p14:cNvPr>
                <p14:cNvContentPartPr/>
                <p14:nvPr/>
              </p14:nvContentPartPr>
              <p14:xfrm>
                <a:off x="7038120" y="1492516"/>
                <a:ext cx="2373840" cy="1900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ED86D8C-E4B1-994A-0B60-66621B190D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20120" y="1474876"/>
                  <a:ext cx="2409480" cy="19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BE87FD-4DD7-2479-AC27-7B2DCDD94B5F}"/>
                    </a:ext>
                  </a:extLst>
                </p14:cNvPr>
                <p14:cNvContentPartPr/>
                <p14:nvPr/>
              </p14:nvContentPartPr>
              <p14:xfrm>
                <a:off x="7103640" y="1399636"/>
                <a:ext cx="2252520" cy="824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BE87FD-4DD7-2479-AC27-7B2DCDD94B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85640" y="1381636"/>
                  <a:ext cx="228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CF37159-B18D-9139-658F-A8BD5BDF6A50}"/>
                    </a:ext>
                  </a:extLst>
                </p14:cNvPr>
                <p14:cNvContentPartPr/>
                <p14:nvPr/>
              </p14:nvContentPartPr>
              <p14:xfrm>
                <a:off x="7029480" y="480556"/>
                <a:ext cx="2333880" cy="991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CF37159-B18D-9139-658F-A8BD5BDF6A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11840" y="462916"/>
                  <a:ext cx="2369520" cy="10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FD476EB-151A-C2F9-23D3-28406475A8F4}"/>
                    </a:ext>
                  </a:extLst>
                </p14:cNvPr>
                <p14:cNvContentPartPr/>
                <p14:nvPr/>
              </p14:nvContentPartPr>
              <p14:xfrm>
                <a:off x="1738560" y="2557756"/>
                <a:ext cx="225360" cy="295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FD476EB-151A-C2F9-23D3-28406475A8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20920" y="2539756"/>
                  <a:ext cx="261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DF92666-3D56-EA33-6516-CDF499A58C34}"/>
                    </a:ext>
                  </a:extLst>
                </p14:cNvPr>
                <p14:cNvContentPartPr/>
                <p14:nvPr/>
              </p14:nvContentPartPr>
              <p14:xfrm>
                <a:off x="2027280" y="2597356"/>
                <a:ext cx="343440" cy="260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DF92666-3D56-EA33-6516-CDF499A58C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09640" y="2579716"/>
                  <a:ext cx="379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112F9B5-21DA-97FF-E1BA-FD1897F63D95}"/>
                    </a:ext>
                  </a:extLst>
                </p14:cNvPr>
                <p14:cNvContentPartPr/>
                <p14:nvPr/>
              </p14:nvContentPartPr>
              <p14:xfrm>
                <a:off x="2398800" y="2469556"/>
                <a:ext cx="209160" cy="376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112F9B5-21DA-97FF-E1BA-FD1897F63D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80800" y="2451916"/>
                  <a:ext cx="2448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CA4CA9E-BB21-7B88-D963-5D035F007FCB}"/>
                    </a:ext>
                  </a:extLst>
                </p14:cNvPr>
                <p14:cNvContentPartPr/>
                <p14:nvPr/>
              </p14:nvContentPartPr>
              <p14:xfrm>
                <a:off x="2638920" y="2578276"/>
                <a:ext cx="165240" cy="235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CA4CA9E-BB21-7B88-D963-5D035F007F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21280" y="2560636"/>
                  <a:ext cx="200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8ED25B5-DEC4-99F9-4913-A61CD57EED16}"/>
                    </a:ext>
                  </a:extLst>
                </p14:cNvPr>
                <p14:cNvContentPartPr/>
                <p14:nvPr/>
              </p14:nvContentPartPr>
              <p14:xfrm>
                <a:off x="2843760" y="2446876"/>
                <a:ext cx="39960" cy="360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8ED25B5-DEC4-99F9-4913-A61CD57EED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26120" y="2428876"/>
                  <a:ext cx="756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578E429-07A7-7B2B-5240-7146871F5C9C}"/>
                    </a:ext>
                  </a:extLst>
                </p14:cNvPr>
                <p14:cNvContentPartPr/>
                <p14:nvPr/>
              </p14:nvContentPartPr>
              <p14:xfrm>
                <a:off x="2839440" y="2643436"/>
                <a:ext cx="49320" cy="14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578E429-07A7-7B2B-5240-7146871F5C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21440" y="2625796"/>
                  <a:ext cx="84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5C0CE4A-96F2-6DC3-1944-20F073CCDD82}"/>
                    </a:ext>
                  </a:extLst>
                </p14:cNvPr>
                <p14:cNvContentPartPr/>
                <p14:nvPr/>
              </p14:nvContentPartPr>
              <p14:xfrm>
                <a:off x="2962560" y="2549476"/>
                <a:ext cx="187920" cy="249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5C0CE4A-96F2-6DC3-1944-20F073CCDD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44560" y="2531836"/>
                  <a:ext cx="223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89AF640-D512-888A-E0D8-B9BF8DB1B8A7}"/>
                    </a:ext>
                  </a:extLst>
                </p14:cNvPr>
                <p14:cNvContentPartPr/>
                <p14:nvPr/>
              </p14:nvContentPartPr>
              <p14:xfrm>
                <a:off x="3264240" y="2428876"/>
                <a:ext cx="41760" cy="303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89AF640-D512-888A-E0D8-B9BF8DB1B8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46600" y="2410876"/>
                  <a:ext cx="77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F223A13-7EE0-8F0C-A080-BEC06AAFA0D8}"/>
                    </a:ext>
                  </a:extLst>
                </p14:cNvPr>
                <p14:cNvContentPartPr/>
                <p14:nvPr/>
              </p14:nvContentPartPr>
              <p14:xfrm>
                <a:off x="3237240" y="2574676"/>
                <a:ext cx="74520" cy="24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F223A13-7EE0-8F0C-A080-BEC06AAFA0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19600" y="2556676"/>
                  <a:ext cx="110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3B96C94-3A6E-7F92-461D-3316077DBF68}"/>
                    </a:ext>
                  </a:extLst>
                </p14:cNvPr>
                <p14:cNvContentPartPr/>
                <p14:nvPr/>
              </p14:nvContentPartPr>
              <p14:xfrm>
                <a:off x="3387360" y="2348956"/>
                <a:ext cx="114120" cy="373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3B96C94-3A6E-7F92-461D-3316077DBF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69360" y="2330956"/>
                  <a:ext cx="1497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E70A42E-B85B-C928-87D1-914020083640}"/>
                    </a:ext>
                  </a:extLst>
                </p14:cNvPr>
                <p14:cNvContentPartPr/>
                <p14:nvPr/>
              </p14:nvContentPartPr>
              <p14:xfrm>
                <a:off x="7781160" y="2057716"/>
                <a:ext cx="150480" cy="618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E70A42E-B85B-C928-87D1-91402008364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63520" y="2039716"/>
                  <a:ext cx="18612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02FF70C-39F6-7D29-CE05-6E16D1B482E1}"/>
                    </a:ext>
                  </a:extLst>
                </p14:cNvPr>
                <p14:cNvContentPartPr/>
                <p14:nvPr/>
              </p14:nvContentPartPr>
              <p14:xfrm>
                <a:off x="7945320" y="2048356"/>
                <a:ext cx="136080" cy="609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02FF70C-39F6-7D29-CE05-6E16D1B482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27320" y="2030356"/>
                  <a:ext cx="17172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D7AEFB2-212F-596E-C766-8F4C088355DB}"/>
                    </a:ext>
                  </a:extLst>
                </p14:cNvPr>
                <p14:cNvContentPartPr/>
                <p14:nvPr/>
              </p14:nvContentPartPr>
              <p14:xfrm>
                <a:off x="7825080" y="2430676"/>
                <a:ext cx="172440" cy="23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D7AEFB2-212F-596E-C766-8F4C088355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07080" y="2412676"/>
                  <a:ext cx="208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D8B39EE-10F4-60DB-AFB2-7DC2AAFB5F35}"/>
                    </a:ext>
                  </a:extLst>
                </p14:cNvPr>
                <p14:cNvContentPartPr/>
                <p14:nvPr/>
              </p14:nvContentPartPr>
              <p14:xfrm>
                <a:off x="8352480" y="2071036"/>
                <a:ext cx="80280" cy="579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D8B39EE-10F4-60DB-AFB2-7DC2AAFB5F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34840" y="2053036"/>
                  <a:ext cx="11592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630C9B1-3837-62AA-9FC5-B8ACB7BB03A8}"/>
                    </a:ext>
                  </a:extLst>
                </p14:cNvPr>
                <p14:cNvContentPartPr/>
                <p14:nvPr/>
              </p14:nvContentPartPr>
              <p14:xfrm>
                <a:off x="8542200" y="2130076"/>
                <a:ext cx="78120" cy="527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630C9B1-3837-62AA-9FC5-B8ACB7BB03A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24200" y="2112076"/>
                  <a:ext cx="1137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BB0D54F-8575-7BCA-2A85-509B9560837D}"/>
                    </a:ext>
                  </a:extLst>
                </p14:cNvPr>
                <p14:cNvContentPartPr/>
                <p14:nvPr/>
              </p14:nvContentPartPr>
              <p14:xfrm>
                <a:off x="8542200" y="2000116"/>
                <a:ext cx="196560" cy="309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BB0D54F-8575-7BCA-2A85-509B956083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24200" y="1982116"/>
                  <a:ext cx="232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EF9292C-8AEF-EA4C-7E19-850BB8AA2F9D}"/>
                    </a:ext>
                  </a:extLst>
                </p14:cNvPr>
                <p14:cNvContentPartPr/>
                <p14:nvPr/>
              </p14:nvContentPartPr>
              <p14:xfrm>
                <a:off x="4713960" y="4099636"/>
                <a:ext cx="161280" cy="401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EF9292C-8AEF-EA4C-7E19-850BB8AA2F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95960" y="4081636"/>
                  <a:ext cx="1969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EAB2377-5205-39B7-0F39-DB16EC1AE26F}"/>
                    </a:ext>
                  </a:extLst>
                </p14:cNvPr>
                <p14:cNvContentPartPr/>
                <p14:nvPr/>
              </p14:nvContentPartPr>
              <p14:xfrm>
                <a:off x="4883160" y="4248676"/>
                <a:ext cx="308520" cy="256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EAB2377-5205-39B7-0F39-DB16EC1AE2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65160" y="4231036"/>
                  <a:ext cx="344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7FE0D72-DC45-D10D-C61F-76102F10D303}"/>
                    </a:ext>
                  </a:extLst>
                </p14:cNvPr>
                <p14:cNvContentPartPr/>
                <p14:nvPr/>
              </p14:nvContentPartPr>
              <p14:xfrm>
                <a:off x="5249280" y="4294036"/>
                <a:ext cx="169560" cy="215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7FE0D72-DC45-D10D-C61F-76102F10D3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31280" y="4276396"/>
                  <a:ext cx="205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7D3C23F-6088-EE1B-67FE-B5F444FBA263}"/>
                    </a:ext>
                  </a:extLst>
                </p14:cNvPr>
                <p14:cNvContentPartPr/>
                <p14:nvPr/>
              </p14:nvContentPartPr>
              <p14:xfrm>
                <a:off x="5272320" y="4090636"/>
                <a:ext cx="45360" cy="85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7D3C23F-6088-EE1B-67FE-B5F444FBA2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54680" y="4072996"/>
                  <a:ext cx="81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F2DB4E-F15B-BB67-1502-AE6A68112D33}"/>
                    </a:ext>
                  </a:extLst>
                </p14:cNvPr>
                <p14:cNvContentPartPr/>
                <p14:nvPr/>
              </p14:nvContentPartPr>
              <p14:xfrm>
                <a:off x="5477160" y="4337596"/>
                <a:ext cx="151560" cy="172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F2DB4E-F15B-BB67-1502-AE6A68112D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59160" y="4319956"/>
                  <a:ext cx="187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41B09B7-0AE4-8298-BE8D-BD59A87DBFAC}"/>
                    </a:ext>
                  </a:extLst>
                </p14:cNvPr>
                <p14:cNvContentPartPr/>
                <p14:nvPr/>
              </p14:nvContentPartPr>
              <p14:xfrm>
                <a:off x="5686680" y="4204756"/>
                <a:ext cx="149040" cy="336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41B09B7-0AE4-8298-BE8D-BD59A87DBF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68680" y="4186756"/>
                  <a:ext cx="184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05175A-D59A-0040-6689-3E35D189E0E0}"/>
                    </a:ext>
                  </a:extLst>
                </p14:cNvPr>
                <p14:cNvContentPartPr/>
                <p14:nvPr/>
              </p14:nvContentPartPr>
              <p14:xfrm>
                <a:off x="5885040" y="4281076"/>
                <a:ext cx="183960" cy="257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05175A-D59A-0040-6689-3E35D189E0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67040" y="4263436"/>
                  <a:ext cx="219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F566C96-94C2-A171-BAEA-5402C13C385C}"/>
                    </a:ext>
                  </a:extLst>
                </p14:cNvPr>
                <p14:cNvContentPartPr/>
                <p14:nvPr/>
              </p14:nvContentPartPr>
              <p14:xfrm>
                <a:off x="6122640" y="4297276"/>
                <a:ext cx="125280" cy="238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F566C96-94C2-A171-BAEA-5402C13C385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4640" y="4279636"/>
                  <a:ext cx="1609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99AED37-232F-6A03-E82E-7B8E2E8F4BC6}"/>
                    </a:ext>
                  </a:extLst>
                </p14:cNvPr>
                <p14:cNvContentPartPr/>
                <p14:nvPr/>
              </p14:nvContentPartPr>
              <p14:xfrm>
                <a:off x="6307680" y="4300156"/>
                <a:ext cx="150480" cy="216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99AED37-232F-6A03-E82E-7B8E2E8F4B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89680" y="4282516"/>
                  <a:ext cx="186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2B019EF-DB88-C243-819A-66193A4F7CE6}"/>
                    </a:ext>
                  </a:extLst>
                </p14:cNvPr>
                <p14:cNvContentPartPr/>
                <p14:nvPr/>
              </p14:nvContentPartPr>
              <p14:xfrm>
                <a:off x="6334320" y="4145716"/>
                <a:ext cx="469800" cy="842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2B019EF-DB88-C243-819A-66193A4F7CE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16320" y="4127716"/>
                  <a:ext cx="505440" cy="878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5" name="Textfeld 44">
            <a:extLst>
              <a:ext uri="{FF2B5EF4-FFF2-40B4-BE49-F238E27FC236}">
                <a16:creationId xmlns:a16="http://schemas.microsoft.com/office/drawing/2014/main" id="{D56B9E66-096D-9EF2-FA12-500C7A02AA28}"/>
              </a:ext>
            </a:extLst>
          </p:cNvPr>
          <p:cNvSpPr txBox="1"/>
          <p:nvPr/>
        </p:nvSpPr>
        <p:spPr>
          <a:xfrm>
            <a:off x="1685160" y="52966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Wandel von der Werkstatt für Behinderte hin zur Werkstatt zur beruflichen Inklusion (AIP) </a:t>
            </a:r>
            <a:endParaRPr lang="de-AT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1415117-E686-9DF6-FA0C-6BAFDE793D44}"/>
              </a:ext>
            </a:extLst>
          </p:cNvPr>
          <p:cNvSpPr txBox="1"/>
          <p:nvPr/>
        </p:nvSpPr>
        <p:spPr>
          <a:xfrm>
            <a:off x="7495320" y="344161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werden Waren produziert.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Waren können „ganz normal“ </a:t>
            </a:r>
            <a:br>
              <a:rPr lang="de-DE" dirty="0"/>
            </a:br>
            <a:r>
              <a:rPr lang="de-DE" dirty="0"/>
              <a:t>verkauft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Man lernt Sachen, die man am </a:t>
            </a:r>
            <a:br>
              <a:rPr lang="de-DE" dirty="0"/>
            </a:br>
            <a:r>
              <a:rPr lang="de-DE" dirty="0"/>
              <a:t>1. Arbeits-Markt braucht.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291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itz, Schild enthält.&#10;&#10;Automatisch generierte Beschreibung">
            <a:extLst>
              <a:ext uri="{FF2B5EF4-FFF2-40B4-BE49-F238E27FC236}">
                <a16:creationId xmlns:a16="http://schemas.microsoft.com/office/drawing/2014/main" id="{859B9FAD-1336-0C5F-5C4D-8D0A5E146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8" y="680574"/>
            <a:ext cx="1909133" cy="1951741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E9C1A7E-6194-3BFE-C208-DB986444C302}"/>
              </a:ext>
            </a:extLst>
          </p:cNvPr>
          <p:cNvGrpSpPr/>
          <p:nvPr/>
        </p:nvGrpSpPr>
        <p:grpSpPr>
          <a:xfrm>
            <a:off x="3032400" y="1618876"/>
            <a:ext cx="1705680" cy="620640"/>
            <a:chOff x="3032400" y="1618876"/>
            <a:chExt cx="1705680" cy="62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B8781E4-412E-EDDF-0B43-9DEBA70576BF}"/>
                    </a:ext>
                  </a:extLst>
                </p14:cNvPr>
                <p14:cNvContentPartPr/>
                <p14:nvPr/>
              </p14:nvContentPartPr>
              <p14:xfrm>
                <a:off x="3032400" y="1844236"/>
                <a:ext cx="213480" cy="3952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B8781E4-412E-EDDF-0B43-9DEBA70576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14760" y="1826596"/>
                  <a:ext cx="2491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96A614C-1A6B-869B-F528-32D46512C0B4}"/>
                    </a:ext>
                  </a:extLst>
                </p14:cNvPr>
                <p14:cNvContentPartPr/>
                <p14:nvPr/>
              </p14:nvContentPartPr>
              <p14:xfrm>
                <a:off x="3306360" y="1956196"/>
                <a:ext cx="214200" cy="260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96A614C-1A6B-869B-F528-32D46512C0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88720" y="1938196"/>
                  <a:ext cx="2498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1E5A76C-3CEB-F2D2-DE10-4EB9F45155A1}"/>
                    </a:ext>
                  </a:extLst>
                </p14:cNvPr>
                <p14:cNvContentPartPr/>
                <p14:nvPr/>
              </p14:nvContentPartPr>
              <p14:xfrm>
                <a:off x="3534240" y="1748116"/>
                <a:ext cx="212760" cy="460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1E5A76C-3CEB-F2D2-DE10-4EB9F45155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16240" y="1730476"/>
                  <a:ext cx="2484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1D2CC19-37CB-C5B4-A24C-3156C7048573}"/>
                    </a:ext>
                  </a:extLst>
                </p14:cNvPr>
                <p14:cNvContentPartPr/>
                <p14:nvPr/>
              </p14:nvContentPartPr>
              <p14:xfrm>
                <a:off x="3831240" y="1939276"/>
                <a:ext cx="18000" cy="2473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1D2CC19-37CB-C5B4-A24C-3156C70485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13600" y="1921276"/>
                  <a:ext cx="53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2BDBE33-814E-65F4-ED36-304134BDF81A}"/>
                    </a:ext>
                  </a:extLst>
                </p14:cNvPr>
                <p14:cNvContentPartPr/>
                <p14:nvPr/>
              </p14:nvContentPartPr>
              <p14:xfrm>
                <a:off x="3793440" y="1786276"/>
                <a:ext cx="7920" cy="2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2BDBE33-814E-65F4-ED36-304134BDF8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75800" y="1768276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CDAEB07-2A14-D946-C93A-688AD1FE0D46}"/>
                    </a:ext>
                  </a:extLst>
                </p14:cNvPr>
                <p14:cNvContentPartPr/>
                <p14:nvPr/>
              </p14:nvContentPartPr>
              <p14:xfrm>
                <a:off x="3945360" y="1669636"/>
                <a:ext cx="22320" cy="515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CDAEB07-2A14-D946-C93A-688AD1FE0D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27720" y="1651636"/>
                  <a:ext cx="579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3269F65-9681-B4A4-9A04-DF4E2FDDA976}"/>
                    </a:ext>
                  </a:extLst>
                </p14:cNvPr>
                <p14:cNvContentPartPr/>
                <p14:nvPr/>
              </p14:nvContentPartPr>
              <p14:xfrm>
                <a:off x="4066680" y="1958356"/>
                <a:ext cx="16920" cy="261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3269F65-9681-B4A4-9A04-DF4E2FDDA9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48680" y="1940716"/>
                  <a:ext cx="52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A10A387-CD38-41F2-533B-E7FD9EB77C81}"/>
                    </a:ext>
                  </a:extLst>
                </p14:cNvPr>
                <p14:cNvContentPartPr/>
                <p14:nvPr/>
              </p14:nvContentPartPr>
              <p14:xfrm>
                <a:off x="4055520" y="1791316"/>
                <a:ext cx="6840" cy="2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A10A387-CD38-41F2-533B-E7FD9EB77C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37520" y="1773676"/>
                  <a:ext cx="42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DD996E-702B-7950-948D-16E1584337E6}"/>
                    </a:ext>
                  </a:extLst>
                </p14:cNvPr>
                <p14:cNvContentPartPr/>
                <p14:nvPr/>
              </p14:nvContentPartPr>
              <p14:xfrm>
                <a:off x="4155240" y="1705636"/>
                <a:ext cx="81000" cy="453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DD996E-702B-7950-948D-16E1584337E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37600" y="1687996"/>
                  <a:ext cx="1166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F610F33-A248-A439-ED63-072ACA74B778}"/>
                    </a:ext>
                  </a:extLst>
                </p14:cNvPr>
                <p14:cNvContentPartPr/>
                <p14:nvPr/>
              </p14:nvContentPartPr>
              <p14:xfrm>
                <a:off x="4301400" y="1903636"/>
                <a:ext cx="199440" cy="264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F610F33-A248-A439-ED63-072ACA74B7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83760" y="1885636"/>
                  <a:ext cx="2350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813422A-326F-92E0-B224-2AA818335A54}"/>
                    </a:ext>
                  </a:extLst>
                </p14:cNvPr>
                <p14:cNvContentPartPr/>
                <p14:nvPr/>
              </p14:nvContentPartPr>
              <p14:xfrm>
                <a:off x="4325520" y="1618876"/>
                <a:ext cx="52200" cy="96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813422A-326F-92E0-B224-2AA818335A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07880" y="1600876"/>
                  <a:ext cx="87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CFEA67D-58CB-9187-81EB-E3E35C34FA73}"/>
                    </a:ext>
                  </a:extLst>
                </p14:cNvPr>
                <p14:cNvContentPartPr/>
                <p14:nvPr/>
              </p14:nvContentPartPr>
              <p14:xfrm>
                <a:off x="4541880" y="1659556"/>
                <a:ext cx="196200" cy="502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CFEA67D-58CB-9187-81EB-E3E35C34FA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24240" y="1641916"/>
                  <a:ext cx="2318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86D5D2D-6DDC-CA73-E3DF-DBA5FB527BD4}"/>
                    </a:ext>
                  </a:extLst>
                </p14:cNvPr>
                <p14:cNvContentPartPr/>
                <p14:nvPr/>
              </p14:nvContentPartPr>
              <p14:xfrm>
                <a:off x="4556280" y="1915156"/>
                <a:ext cx="126360" cy="11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86D5D2D-6DDC-CA73-E3DF-DBA5FB527B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38280" y="1897516"/>
                  <a:ext cx="1620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4B60E22-BA35-BFB1-7888-0F8DE8105562}"/>
              </a:ext>
            </a:extLst>
          </p:cNvPr>
          <p:cNvGrpSpPr/>
          <p:nvPr/>
        </p:nvGrpSpPr>
        <p:grpSpPr>
          <a:xfrm>
            <a:off x="5263320" y="703756"/>
            <a:ext cx="1093680" cy="1023840"/>
            <a:chOff x="5263320" y="703756"/>
            <a:chExt cx="1093680" cy="10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AFC2065-30F8-AF4D-00C7-187DABCDE294}"/>
                    </a:ext>
                  </a:extLst>
                </p14:cNvPr>
                <p14:cNvContentPartPr/>
                <p14:nvPr/>
              </p14:nvContentPartPr>
              <p14:xfrm>
                <a:off x="5263320" y="703756"/>
                <a:ext cx="1093680" cy="1023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AFC2065-30F8-AF4D-00C7-187DABCDE29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45680" y="685756"/>
                  <a:ext cx="1129320" cy="10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E60B43D-C4AE-B6B7-F096-A6808F3CB750}"/>
                    </a:ext>
                  </a:extLst>
                </p14:cNvPr>
                <p14:cNvContentPartPr/>
                <p14:nvPr/>
              </p14:nvContentPartPr>
              <p14:xfrm>
                <a:off x="5476080" y="950356"/>
                <a:ext cx="266400" cy="158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E60B43D-C4AE-B6B7-F096-A6808F3CB75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58440" y="932716"/>
                  <a:ext cx="302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F1FA2FC-7E80-33BB-E503-AC56DA78EAC6}"/>
                    </a:ext>
                  </a:extLst>
                </p14:cNvPr>
                <p14:cNvContentPartPr/>
                <p14:nvPr/>
              </p14:nvContentPartPr>
              <p14:xfrm>
                <a:off x="5920320" y="1065916"/>
                <a:ext cx="218160" cy="99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F1FA2FC-7E80-33BB-E503-AC56DA78EA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02680" y="1048276"/>
                  <a:ext cx="253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FE4D835-D44C-158D-7701-604E760FA543}"/>
                    </a:ext>
                  </a:extLst>
                </p14:cNvPr>
                <p14:cNvContentPartPr/>
                <p14:nvPr/>
              </p14:nvContentPartPr>
              <p14:xfrm>
                <a:off x="5585880" y="1237996"/>
                <a:ext cx="355680" cy="140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FE4D835-D44C-158D-7701-604E760FA5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67880" y="1220356"/>
                  <a:ext cx="39132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610FDAD-D848-A493-5225-50DAE1B5CCAE}"/>
                  </a:ext>
                </a:extLst>
              </p14:cNvPr>
              <p14:cNvContentPartPr/>
              <p14:nvPr/>
            </p14:nvContentPartPr>
            <p14:xfrm>
              <a:off x="2820720" y="1992196"/>
              <a:ext cx="76680" cy="662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610FDAD-D848-A493-5225-50DAE1B5CCA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03080" y="1974196"/>
                <a:ext cx="112320" cy="1018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feld 22">
            <a:extLst>
              <a:ext uri="{FF2B5EF4-FFF2-40B4-BE49-F238E27FC236}">
                <a16:creationId xmlns:a16="http://schemas.microsoft.com/office/drawing/2014/main" id="{ACFDAF37-6E22-5A04-0B32-1FA899389F36}"/>
              </a:ext>
            </a:extLst>
          </p:cNvPr>
          <p:cNvSpPr txBox="1"/>
          <p:nvPr/>
        </p:nvSpPr>
        <p:spPr>
          <a:xfrm>
            <a:off x="1253400" y="26698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Da muss noch etwas verändert werden.</a:t>
            </a:r>
            <a:endParaRPr lang="de-AT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86A34DA-056D-218D-8746-7FCEC0318761}"/>
              </a:ext>
            </a:extLst>
          </p:cNvPr>
          <p:cNvSpPr txBox="1"/>
          <p:nvPr/>
        </p:nvSpPr>
        <p:spPr>
          <a:xfrm>
            <a:off x="3087150" y="3416531"/>
            <a:ext cx="65397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Man muss auf dem ersten Arbeitsmarkt </a:t>
            </a:r>
            <a:br>
              <a:rPr lang="de-DE" sz="2800" dirty="0"/>
            </a:br>
            <a:r>
              <a:rPr lang="de-DE" sz="2800" dirty="0"/>
              <a:t>und auch in einer Werkstatt arbeiten können.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Praktikums-plätze muss es geben,</a:t>
            </a:r>
            <a:br>
              <a:rPr lang="de-DE" sz="2800" dirty="0"/>
            </a:br>
            <a:r>
              <a:rPr lang="de-DE" sz="2800" dirty="0"/>
              <a:t>bei denen man den Platz in der Werkstatt behalten kann.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16109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33BAD6E-C582-FFC3-E5B0-6915C4E90FBA}"/>
              </a:ext>
            </a:extLst>
          </p:cNvPr>
          <p:cNvSpPr txBox="1"/>
          <p:nvPr/>
        </p:nvSpPr>
        <p:spPr>
          <a:xfrm>
            <a:off x="869598" y="5283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Gute</a:t>
            </a:r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Beispiele</a:t>
            </a:r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aus</a:t>
            </a:r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Österreich</a:t>
            </a:r>
            <a:endParaRPr lang="de-AT" sz="32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58F0258-D489-200D-AF13-B19835B7E368}"/>
              </a:ext>
            </a:extLst>
          </p:cNvPr>
          <p:cNvGrpSpPr/>
          <p:nvPr/>
        </p:nvGrpSpPr>
        <p:grpSpPr>
          <a:xfrm>
            <a:off x="4270080" y="162316"/>
            <a:ext cx="5731200" cy="3802680"/>
            <a:chOff x="4270080" y="162316"/>
            <a:chExt cx="5731200" cy="38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906AEBA-1D8E-96E0-5051-0C76A9E3E085}"/>
                    </a:ext>
                  </a:extLst>
                </p14:cNvPr>
                <p14:cNvContentPartPr/>
                <p14:nvPr/>
              </p14:nvContentPartPr>
              <p14:xfrm>
                <a:off x="8125680" y="1151596"/>
                <a:ext cx="1875600" cy="1888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906AEBA-1D8E-96E0-5051-0C76A9E3E0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07680" y="1133956"/>
                  <a:ext cx="1911240" cy="19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95D2BA4-6412-EA10-47CC-774AA7D43768}"/>
                    </a:ext>
                  </a:extLst>
                </p14:cNvPr>
                <p14:cNvContentPartPr/>
                <p14:nvPr/>
              </p14:nvContentPartPr>
              <p14:xfrm>
                <a:off x="8507280" y="1509436"/>
                <a:ext cx="1165320" cy="1155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95D2BA4-6412-EA10-47CC-774AA7D437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89640" y="1491796"/>
                  <a:ext cx="1200960" cy="11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845A87F-B4D0-C1AA-AE5D-501B555E8EAE}"/>
                    </a:ext>
                  </a:extLst>
                </p14:cNvPr>
                <p14:cNvContentPartPr/>
                <p14:nvPr/>
              </p14:nvContentPartPr>
              <p14:xfrm>
                <a:off x="8851080" y="1925596"/>
                <a:ext cx="397800" cy="370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845A87F-B4D0-C1AA-AE5D-501B555E8E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33440" y="1907596"/>
                  <a:ext cx="4334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F7F2CA7-8B21-337F-6F3E-93CC453BC629}"/>
                    </a:ext>
                  </a:extLst>
                </p14:cNvPr>
                <p14:cNvContentPartPr/>
                <p14:nvPr/>
              </p14:nvContentPartPr>
              <p14:xfrm>
                <a:off x="7907160" y="2031436"/>
                <a:ext cx="1223640" cy="1141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F7F2CA7-8B21-337F-6F3E-93CC453BC6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89520" y="2013796"/>
                  <a:ext cx="1259280" cy="11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A46BE4C-8252-E893-F3F2-F65304C3E6A8}"/>
                    </a:ext>
                  </a:extLst>
                </p14:cNvPr>
                <p14:cNvContentPartPr/>
                <p14:nvPr/>
              </p14:nvContentPartPr>
              <p14:xfrm>
                <a:off x="7828320" y="3068956"/>
                <a:ext cx="94320" cy="493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A46BE4C-8252-E893-F3F2-F65304C3E6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10680" y="3050956"/>
                  <a:ext cx="129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D6A2C5D-EC3F-8ED5-7AE3-9D2392E684BE}"/>
                    </a:ext>
                  </a:extLst>
                </p14:cNvPr>
                <p14:cNvContentPartPr/>
                <p14:nvPr/>
              </p14:nvContentPartPr>
              <p14:xfrm>
                <a:off x="7897800" y="2994796"/>
                <a:ext cx="65880" cy="92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D6A2C5D-EC3F-8ED5-7AE3-9D2392E684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80160" y="2977156"/>
                  <a:ext cx="101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7236B20-5673-7D45-021A-A62A549CB6EF}"/>
                    </a:ext>
                  </a:extLst>
                </p14:cNvPr>
                <p14:cNvContentPartPr/>
                <p14:nvPr/>
              </p14:nvContentPartPr>
              <p14:xfrm>
                <a:off x="7967280" y="2958076"/>
                <a:ext cx="85320" cy="34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7236B20-5673-7D45-021A-A62A549CB6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49640" y="2940076"/>
                  <a:ext cx="120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DC33A01-EFAD-FAC8-9DBC-0F804DE375AC}"/>
                    </a:ext>
                  </a:extLst>
                </p14:cNvPr>
                <p14:cNvContentPartPr/>
                <p14:nvPr/>
              </p14:nvContentPartPr>
              <p14:xfrm>
                <a:off x="7989600" y="3121876"/>
                <a:ext cx="11160" cy="89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DC33A01-EFAD-FAC8-9DBC-0F804DE375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71600" y="3104236"/>
                  <a:ext cx="46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FF05AD9-5B6D-45B7-A15F-CD7F72B511D9}"/>
                    </a:ext>
                  </a:extLst>
                </p14:cNvPr>
                <p14:cNvContentPartPr/>
                <p14:nvPr/>
              </p14:nvContentPartPr>
              <p14:xfrm>
                <a:off x="8061960" y="3019996"/>
                <a:ext cx="90720" cy="186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FF05AD9-5B6D-45B7-A15F-CD7F72B511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43960" y="3001996"/>
                  <a:ext cx="126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5CA2912-41A6-783A-844B-348A4CA4F66D}"/>
                    </a:ext>
                  </a:extLst>
                </p14:cNvPr>
                <p14:cNvContentPartPr/>
                <p14:nvPr/>
              </p14:nvContentPartPr>
              <p14:xfrm>
                <a:off x="8215320" y="2900116"/>
                <a:ext cx="560880" cy="1056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5CA2912-41A6-783A-844B-348A4CA4F6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97320" y="2882476"/>
                  <a:ext cx="596520" cy="10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8A64DC0-FEC1-360A-E46F-65517169AA27}"/>
                    </a:ext>
                  </a:extLst>
                </p14:cNvPr>
                <p14:cNvContentPartPr/>
                <p14:nvPr/>
              </p14:nvContentPartPr>
              <p14:xfrm>
                <a:off x="9409440" y="3004156"/>
                <a:ext cx="519840" cy="876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8A64DC0-FEC1-360A-E46F-65517169AA2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91440" y="2986516"/>
                  <a:ext cx="555480" cy="9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9867121-B9AB-DB95-A5E1-418AFC005588}"/>
                    </a:ext>
                  </a:extLst>
                </p14:cNvPr>
                <p14:cNvContentPartPr/>
                <p14:nvPr/>
              </p14:nvContentPartPr>
              <p14:xfrm>
                <a:off x="8843880" y="850276"/>
                <a:ext cx="251640" cy="315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9867121-B9AB-DB95-A5E1-418AFC00558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26240" y="832276"/>
                  <a:ext cx="2872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39BDE91-7E28-06DB-DCDB-C9A22FFAEE1F}"/>
                    </a:ext>
                  </a:extLst>
                </p14:cNvPr>
                <p14:cNvContentPartPr/>
                <p14:nvPr/>
              </p14:nvContentPartPr>
              <p14:xfrm>
                <a:off x="6584160" y="1841716"/>
                <a:ext cx="890640" cy="949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39BDE91-7E28-06DB-DCDB-C9A22FFAEE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66520" y="1824076"/>
                  <a:ext cx="926280" cy="9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BA42A18-E999-EA69-A554-219AA70BCAF9}"/>
                    </a:ext>
                  </a:extLst>
                </p14:cNvPr>
                <p14:cNvContentPartPr/>
                <p14:nvPr/>
              </p14:nvContentPartPr>
              <p14:xfrm>
                <a:off x="5811600" y="1789516"/>
                <a:ext cx="1017720" cy="977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BA42A18-E999-EA69-A554-219AA70BCA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93600" y="1771516"/>
                  <a:ext cx="1053360" cy="10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D1A5B2C-9CD0-ADE4-A059-39699D442BEE}"/>
                    </a:ext>
                  </a:extLst>
                </p14:cNvPr>
                <p14:cNvContentPartPr/>
                <p14:nvPr/>
              </p14:nvContentPartPr>
              <p14:xfrm>
                <a:off x="5924640" y="2011636"/>
                <a:ext cx="182160" cy="263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D1A5B2C-9CD0-ADE4-A059-39699D442B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07000" y="1993996"/>
                  <a:ext cx="217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C71B6BF-14B7-FC76-52A6-11D78F02DF10}"/>
                    </a:ext>
                  </a:extLst>
                </p14:cNvPr>
                <p14:cNvContentPartPr/>
                <p14:nvPr/>
              </p14:nvContentPartPr>
              <p14:xfrm>
                <a:off x="6674160" y="1996876"/>
                <a:ext cx="191160" cy="283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C71B6BF-14B7-FC76-52A6-11D78F02DF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56160" y="1978876"/>
                  <a:ext cx="2268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0E90A90-E75B-43E6-91F2-9B7B3254606B}"/>
                    </a:ext>
                  </a:extLst>
                </p14:cNvPr>
                <p14:cNvContentPartPr/>
                <p14:nvPr/>
              </p14:nvContentPartPr>
              <p14:xfrm>
                <a:off x="6135240" y="2881396"/>
                <a:ext cx="591120" cy="475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0E90A90-E75B-43E6-91F2-9B7B325460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17600" y="2863756"/>
                  <a:ext cx="6267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BD080E6-0ED3-F0B1-B7D3-97BC36741BC7}"/>
                    </a:ext>
                  </a:extLst>
                </p14:cNvPr>
                <p14:cNvContentPartPr/>
                <p14:nvPr/>
              </p14:nvContentPartPr>
              <p14:xfrm>
                <a:off x="5862360" y="3272716"/>
                <a:ext cx="1384920" cy="692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BD080E6-0ED3-F0B1-B7D3-97BC36741B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44360" y="3255076"/>
                  <a:ext cx="142056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93E80F9-CF70-2FDF-CF8A-CE05196C887F}"/>
                    </a:ext>
                  </a:extLst>
                </p14:cNvPr>
                <p14:cNvContentPartPr/>
                <p14:nvPr/>
              </p14:nvContentPartPr>
              <p14:xfrm>
                <a:off x="5782800" y="3481516"/>
                <a:ext cx="46440" cy="245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93E80F9-CF70-2FDF-CF8A-CE05196C88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65160" y="3463876"/>
                  <a:ext cx="82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77DF668-3D6F-AD2D-52CF-D85A806D16CD}"/>
                    </a:ext>
                  </a:extLst>
                </p14:cNvPr>
                <p14:cNvContentPartPr/>
                <p14:nvPr/>
              </p14:nvContentPartPr>
              <p14:xfrm>
                <a:off x="4270080" y="162316"/>
                <a:ext cx="2442240" cy="1596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77DF668-3D6F-AD2D-52CF-D85A806D16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52080" y="144676"/>
                  <a:ext cx="2477880" cy="163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0D56B307-392A-933E-DD4C-CD92D70A83A4}"/>
              </a:ext>
            </a:extLst>
          </p:cNvPr>
          <p:cNvGrpSpPr/>
          <p:nvPr/>
        </p:nvGrpSpPr>
        <p:grpSpPr>
          <a:xfrm>
            <a:off x="926760" y="2581516"/>
            <a:ext cx="4251960" cy="2072880"/>
            <a:chOff x="926760" y="2581516"/>
            <a:chExt cx="4251960" cy="20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CEDCD11-23C3-2228-9DDA-3E1C9B276E94}"/>
                    </a:ext>
                  </a:extLst>
                </p14:cNvPr>
                <p14:cNvContentPartPr/>
                <p14:nvPr/>
              </p14:nvContentPartPr>
              <p14:xfrm>
                <a:off x="1221960" y="2602756"/>
                <a:ext cx="3628080" cy="1130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CEDCD11-23C3-2228-9DDA-3E1C9B276E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04320" y="2584756"/>
                  <a:ext cx="3663720" cy="11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ADB8B12-F596-DE16-A167-CB0343643496}"/>
                    </a:ext>
                  </a:extLst>
                </p14:cNvPr>
                <p14:cNvContentPartPr/>
                <p14:nvPr/>
              </p14:nvContentPartPr>
              <p14:xfrm>
                <a:off x="1247880" y="3840076"/>
                <a:ext cx="320400" cy="470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ADB8B12-F596-DE16-A167-CB03436434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30240" y="3822076"/>
                  <a:ext cx="3560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9376FAB-CD73-AB1D-41CA-B16763C9C7DE}"/>
                    </a:ext>
                  </a:extLst>
                </p14:cNvPr>
                <p14:cNvContentPartPr/>
                <p14:nvPr/>
              </p14:nvContentPartPr>
              <p14:xfrm>
                <a:off x="1616520" y="3885076"/>
                <a:ext cx="182520" cy="295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9376FAB-CD73-AB1D-41CA-B16763C9C7D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98880" y="3867076"/>
                  <a:ext cx="2181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FD491D5-F0C0-AA6A-C1A0-FE3DDB27E9A0}"/>
                    </a:ext>
                  </a:extLst>
                </p14:cNvPr>
                <p14:cNvContentPartPr/>
                <p14:nvPr/>
              </p14:nvContentPartPr>
              <p14:xfrm>
                <a:off x="1802640" y="3831076"/>
                <a:ext cx="132480" cy="276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FD491D5-F0C0-AA6A-C1A0-FE3DDB27E9A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85000" y="3813436"/>
                  <a:ext cx="168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044F61A-E224-6AA8-0111-1D943681941F}"/>
                    </a:ext>
                  </a:extLst>
                </p14:cNvPr>
                <p14:cNvContentPartPr/>
                <p14:nvPr/>
              </p14:nvContentPartPr>
              <p14:xfrm>
                <a:off x="2117640" y="3691756"/>
                <a:ext cx="199440" cy="531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044F61A-E224-6AA8-0111-1D94368194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99640" y="3674116"/>
                  <a:ext cx="23508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DBAE20B-F71F-EE1E-67DF-E5C00128BA65}"/>
                    </a:ext>
                  </a:extLst>
                </p14:cNvPr>
                <p14:cNvContentPartPr/>
                <p14:nvPr/>
              </p14:nvContentPartPr>
              <p14:xfrm>
                <a:off x="2296560" y="3650356"/>
                <a:ext cx="45720" cy="218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DBAE20B-F71F-EE1E-67DF-E5C00128BA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78920" y="3632356"/>
                  <a:ext cx="81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B0F8633-1669-01F5-F2C0-AE0A5BC30874}"/>
                    </a:ext>
                  </a:extLst>
                </p14:cNvPr>
                <p14:cNvContentPartPr/>
                <p14:nvPr/>
              </p14:nvContentPartPr>
              <p14:xfrm>
                <a:off x="2253360" y="3561436"/>
                <a:ext cx="3960" cy="24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B0F8633-1669-01F5-F2C0-AE0A5BC308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35360" y="3543796"/>
                  <a:ext cx="39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B8087A4-D3D7-84FC-5455-7370F453A30E}"/>
                    </a:ext>
                  </a:extLst>
                </p14:cNvPr>
                <p14:cNvContentPartPr/>
                <p14:nvPr/>
              </p14:nvContentPartPr>
              <p14:xfrm>
                <a:off x="2309160" y="3453436"/>
                <a:ext cx="208440" cy="380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B8087A4-D3D7-84FC-5455-7370F453A3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91520" y="3435796"/>
                  <a:ext cx="2440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25AE56B-25E7-C369-C18A-B5F127F864B8}"/>
                    </a:ext>
                  </a:extLst>
                </p14:cNvPr>
                <p14:cNvContentPartPr/>
                <p14:nvPr/>
              </p14:nvContentPartPr>
              <p14:xfrm>
                <a:off x="2502840" y="3436516"/>
                <a:ext cx="79560" cy="361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25AE56B-25E7-C369-C18A-B5F127F864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85200" y="3418876"/>
                  <a:ext cx="1152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37D6673-B358-23AE-C75F-629974E41E44}"/>
                    </a:ext>
                  </a:extLst>
                </p14:cNvPr>
                <p14:cNvContentPartPr/>
                <p14:nvPr/>
              </p14:nvContentPartPr>
              <p14:xfrm>
                <a:off x="2525160" y="3585556"/>
                <a:ext cx="42840" cy="41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37D6673-B358-23AE-C75F-629974E41E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07520" y="3567556"/>
                  <a:ext cx="78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BC20C26-DC2D-08B4-BE75-027140A1E3C9}"/>
                    </a:ext>
                  </a:extLst>
                </p14:cNvPr>
                <p14:cNvContentPartPr/>
                <p14:nvPr/>
              </p14:nvContentPartPr>
              <p14:xfrm>
                <a:off x="2842320" y="3397636"/>
                <a:ext cx="136080" cy="295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BC20C26-DC2D-08B4-BE75-027140A1E3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24680" y="3379636"/>
                  <a:ext cx="171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AAB5F72-EDEB-757C-8367-D07F9B221C2B}"/>
                    </a:ext>
                  </a:extLst>
                </p14:cNvPr>
                <p14:cNvContentPartPr/>
                <p14:nvPr/>
              </p14:nvContentPartPr>
              <p14:xfrm>
                <a:off x="3073440" y="3348316"/>
                <a:ext cx="144720" cy="283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AAB5F72-EDEB-757C-8367-D07F9B221C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55800" y="3330676"/>
                  <a:ext cx="180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1603D52-D9E6-D9E1-E82D-6AAC8B6914D6}"/>
                    </a:ext>
                  </a:extLst>
                </p14:cNvPr>
                <p14:cNvContentPartPr/>
                <p14:nvPr/>
              </p14:nvContentPartPr>
              <p14:xfrm>
                <a:off x="3429840" y="3208996"/>
                <a:ext cx="167760" cy="284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1603D52-D9E6-D9E1-E82D-6AAC8B6914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12200" y="3191356"/>
                  <a:ext cx="203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83B08D1-8646-CD12-9702-12BC08A8BAE7}"/>
                    </a:ext>
                  </a:extLst>
                </p14:cNvPr>
                <p14:cNvContentPartPr/>
                <p14:nvPr/>
              </p14:nvContentPartPr>
              <p14:xfrm>
                <a:off x="3646560" y="3206476"/>
                <a:ext cx="142560" cy="220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83B08D1-8646-CD12-9702-12BC08A8BA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28920" y="3188836"/>
                  <a:ext cx="178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ED37058-0DF7-A2E6-7A92-411E536673F9}"/>
                    </a:ext>
                  </a:extLst>
                </p14:cNvPr>
                <p14:cNvContentPartPr/>
                <p14:nvPr/>
              </p14:nvContentPartPr>
              <p14:xfrm>
                <a:off x="3717480" y="3021076"/>
                <a:ext cx="260640" cy="382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ED37058-0DF7-A2E6-7A92-411E536673F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99840" y="3003436"/>
                  <a:ext cx="2962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516A7B-062F-C868-5F9D-C14796B31358}"/>
                    </a:ext>
                  </a:extLst>
                </p14:cNvPr>
                <p14:cNvContentPartPr/>
                <p14:nvPr/>
              </p14:nvContentPartPr>
              <p14:xfrm>
                <a:off x="4016640" y="3108556"/>
                <a:ext cx="145080" cy="245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516A7B-062F-C868-5F9D-C14796B313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98640" y="3090556"/>
                  <a:ext cx="180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1BADC71-96FC-9778-1ED8-48FE13FCCF3A}"/>
                    </a:ext>
                  </a:extLst>
                </p14:cNvPr>
                <p14:cNvContentPartPr/>
                <p14:nvPr/>
              </p14:nvContentPartPr>
              <p14:xfrm>
                <a:off x="4221840" y="3072196"/>
                <a:ext cx="180360" cy="171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1BADC71-96FC-9778-1ED8-48FE13FCCF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04200" y="3054556"/>
                  <a:ext cx="216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5F89BB1-1A03-484A-7B98-B90C74C63D55}"/>
                    </a:ext>
                  </a:extLst>
                </p14:cNvPr>
                <p14:cNvContentPartPr/>
                <p14:nvPr/>
              </p14:nvContentPartPr>
              <p14:xfrm>
                <a:off x="4513080" y="2741356"/>
                <a:ext cx="226800" cy="308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5F89BB1-1A03-484A-7B98-B90C74C63D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95080" y="2723716"/>
                  <a:ext cx="2624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990653B-B639-4719-7E30-2CE46F740BAA}"/>
                    </a:ext>
                  </a:extLst>
                </p14:cNvPr>
                <p14:cNvContentPartPr/>
                <p14:nvPr/>
              </p14:nvContentPartPr>
              <p14:xfrm>
                <a:off x="4766160" y="3029716"/>
                <a:ext cx="3240" cy="15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990653B-B639-4719-7E30-2CE46F740BA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48520" y="3012076"/>
                  <a:ext cx="38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4AD278F-AC8F-DD78-8A33-493661537A26}"/>
                    </a:ext>
                  </a:extLst>
                </p14:cNvPr>
                <p14:cNvContentPartPr/>
                <p14:nvPr/>
              </p14:nvContentPartPr>
              <p14:xfrm>
                <a:off x="4665360" y="3098836"/>
                <a:ext cx="66240" cy="78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4AD278F-AC8F-DD78-8A33-493661537A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47360" y="3080836"/>
                  <a:ext cx="101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CCBB933-DCEE-6CBD-DD74-7BD502EC1E96}"/>
                    </a:ext>
                  </a:extLst>
                </p14:cNvPr>
                <p14:cNvContentPartPr/>
                <p14:nvPr/>
              </p14:nvContentPartPr>
              <p14:xfrm>
                <a:off x="1443360" y="3290716"/>
                <a:ext cx="3735360" cy="1332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CCBB933-DCEE-6CBD-DD74-7BD502EC1E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25360" y="3272716"/>
                  <a:ext cx="3771000" cy="13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9B62813-408F-0087-C8C1-621F8F50C5E6}"/>
                    </a:ext>
                  </a:extLst>
                </p14:cNvPr>
                <p14:cNvContentPartPr/>
                <p14:nvPr/>
              </p14:nvContentPartPr>
              <p14:xfrm>
                <a:off x="926760" y="3641356"/>
                <a:ext cx="424080" cy="1013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9B62813-408F-0087-C8C1-621F8F50C5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9120" y="3623716"/>
                  <a:ext cx="459720" cy="10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0EF669E-BDA2-B3CE-0968-0A5166FF474B}"/>
                    </a:ext>
                  </a:extLst>
                </p14:cNvPr>
                <p14:cNvContentPartPr/>
                <p14:nvPr/>
              </p14:nvContentPartPr>
              <p14:xfrm>
                <a:off x="4782000" y="2581516"/>
                <a:ext cx="267480" cy="577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0EF669E-BDA2-B3CE-0968-0A5166FF47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64000" y="2563876"/>
                  <a:ext cx="303120" cy="61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79B3BB4-C156-7829-6D28-294FB6814A44}"/>
              </a:ext>
            </a:extLst>
          </p:cNvPr>
          <p:cNvGrpSpPr/>
          <p:nvPr/>
        </p:nvGrpSpPr>
        <p:grpSpPr>
          <a:xfrm>
            <a:off x="3339840" y="4066516"/>
            <a:ext cx="2928960" cy="2149920"/>
            <a:chOff x="3339840" y="4066516"/>
            <a:chExt cx="2928960" cy="21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AE0FB6D-9631-1FC2-2AE2-B74F074C4489}"/>
                    </a:ext>
                  </a:extLst>
                </p14:cNvPr>
                <p14:cNvContentPartPr/>
                <p14:nvPr/>
              </p14:nvContentPartPr>
              <p14:xfrm>
                <a:off x="3769680" y="5571316"/>
                <a:ext cx="317880" cy="645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AE0FB6D-9631-1FC2-2AE2-B74F074C448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51680" y="5553676"/>
                  <a:ext cx="35352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EB8AA1A-9609-5A3B-CE3E-12F37FB53EB3}"/>
                    </a:ext>
                  </a:extLst>
                </p14:cNvPr>
                <p14:cNvContentPartPr/>
                <p14:nvPr/>
              </p14:nvContentPartPr>
              <p14:xfrm>
                <a:off x="3846360" y="5060836"/>
                <a:ext cx="229680" cy="355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EB8AA1A-9609-5A3B-CE3E-12F37FB53E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28720" y="5042836"/>
                  <a:ext cx="2653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48E00C6-F6F8-C262-2C1D-4D4A4AADFEEB}"/>
                    </a:ext>
                  </a:extLst>
                </p14:cNvPr>
                <p14:cNvContentPartPr/>
                <p14:nvPr/>
              </p14:nvContentPartPr>
              <p14:xfrm>
                <a:off x="3339840" y="4066516"/>
                <a:ext cx="2928960" cy="2108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48E00C6-F6F8-C262-2C1D-4D4A4AADFEE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21840" y="4048876"/>
                  <a:ext cx="2964600" cy="21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4545481-2966-EC24-4D5B-5489645E7397}"/>
                    </a:ext>
                  </a:extLst>
                </p14:cNvPr>
                <p14:cNvContentPartPr/>
                <p14:nvPr/>
              </p14:nvContentPartPr>
              <p14:xfrm>
                <a:off x="4039680" y="5438836"/>
                <a:ext cx="281520" cy="211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4545481-2966-EC24-4D5B-5489645E739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22040" y="5421196"/>
                  <a:ext cx="317160" cy="247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6" name="Textfeld 65">
            <a:extLst>
              <a:ext uri="{FF2B5EF4-FFF2-40B4-BE49-F238E27FC236}">
                <a16:creationId xmlns:a16="http://schemas.microsoft.com/office/drawing/2014/main" id="{7B8AFE7D-BECB-1C49-A933-49ADC7820898}"/>
              </a:ext>
            </a:extLst>
          </p:cNvPr>
          <p:cNvSpPr txBox="1"/>
          <p:nvPr/>
        </p:nvSpPr>
        <p:spPr>
          <a:xfrm>
            <a:off x="4722862" y="466174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</a:rPr>
              <a:t>Berufliche Teilhabe:</a:t>
            </a:r>
          </a:p>
          <a:p>
            <a:r>
              <a:rPr lang="de-DE" sz="2400" dirty="0">
                <a:solidFill>
                  <a:srgbClr val="0070C0"/>
                </a:solidFill>
              </a:rPr>
              <a:t>Bezahlte Arbeit am ersten Arbeits-Markt.</a:t>
            </a:r>
          </a:p>
          <a:p>
            <a:r>
              <a:rPr lang="de-DE" sz="2400" dirty="0">
                <a:solidFill>
                  <a:srgbClr val="0070C0"/>
                </a:solidFill>
              </a:rPr>
              <a:t>Man hat auch eine Sozial-Versicherung.</a:t>
            </a:r>
            <a:endParaRPr lang="de-A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4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56A5960-D792-0565-EC1E-451AF7AD7B7E}"/>
                  </a:ext>
                </a:extLst>
              </p14:cNvPr>
              <p14:cNvContentPartPr/>
              <p14:nvPr/>
            </p14:nvContentPartPr>
            <p14:xfrm>
              <a:off x="1126200" y="4780036"/>
              <a:ext cx="748440" cy="1714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56A5960-D792-0565-EC1E-451AF7AD7B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8560" y="4762396"/>
                <a:ext cx="784080" cy="17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6AC9D56-46E2-0C98-1D83-33F35B0A6FD2}"/>
                  </a:ext>
                </a:extLst>
              </p14:cNvPr>
              <p14:cNvContentPartPr/>
              <p14:nvPr/>
            </p14:nvContentPartPr>
            <p14:xfrm>
              <a:off x="1414920" y="3507796"/>
              <a:ext cx="887400" cy="966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6AC9D56-46E2-0C98-1D83-33F35B0A6F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7280" y="3489796"/>
                <a:ext cx="923040" cy="10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AACF386-8EB5-3517-2637-C9E125B12903}"/>
                  </a:ext>
                </a:extLst>
              </p14:cNvPr>
              <p14:cNvContentPartPr/>
              <p14:nvPr/>
            </p14:nvContentPartPr>
            <p14:xfrm>
              <a:off x="1879320" y="5071636"/>
              <a:ext cx="622440" cy="504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AACF386-8EB5-3517-2637-C9E125B129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1320" y="5053996"/>
                <a:ext cx="65808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7741AE2-E2A9-0BEE-08B5-A94EEF2271B6}"/>
                  </a:ext>
                </a:extLst>
              </p14:cNvPr>
              <p14:cNvContentPartPr/>
              <p14:nvPr/>
            </p14:nvContentPartPr>
            <p14:xfrm>
              <a:off x="688080" y="5064796"/>
              <a:ext cx="576720" cy="7264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7741AE2-E2A9-0BEE-08B5-A94EEF2271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440" y="5047156"/>
                <a:ext cx="6123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A09DDD9-93EE-731C-5E3A-7DDE70AB2FCA}"/>
                  </a:ext>
                </a:extLst>
              </p14:cNvPr>
              <p14:cNvContentPartPr/>
              <p14:nvPr/>
            </p14:nvContentPartPr>
            <p14:xfrm>
              <a:off x="2774640" y="4527316"/>
              <a:ext cx="604080" cy="680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A09DDD9-93EE-731C-5E3A-7DDE70AB2F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56640" y="4509316"/>
                <a:ext cx="63972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1F0C4F8-9E3E-AFCC-3274-F37C7E614A36}"/>
                  </a:ext>
                </a:extLst>
              </p14:cNvPr>
              <p14:cNvContentPartPr/>
              <p14:nvPr/>
            </p14:nvContentPartPr>
            <p14:xfrm>
              <a:off x="2819640" y="5442076"/>
              <a:ext cx="593640" cy="9244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1F0C4F8-9E3E-AFCC-3274-F37C7E614A3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1640" y="5424436"/>
                <a:ext cx="62928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48534D0-131F-137C-CE60-63DDB04130F5}"/>
                  </a:ext>
                </a:extLst>
              </p14:cNvPr>
              <p14:cNvContentPartPr/>
              <p14:nvPr/>
            </p14:nvContentPartPr>
            <p14:xfrm>
              <a:off x="3739080" y="4934836"/>
              <a:ext cx="536040" cy="15465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48534D0-131F-137C-CE60-63DDB04130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21440" y="4917196"/>
                <a:ext cx="571680" cy="15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8B5FE8C-F4A4-B165-4B7F-39B98165F210}"/>
                  </a:ext>
                </a:extLst>
              </p14:cNvPr>
              <p14:cNvContentPartPr/>
              <p14:nvPr/>
            </p14:nvContentPartPr>
            <p14:xfrm>
              <a:off x="3653040" y="3808036"/>
              <a:ext cx="510840" cy="7189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8B5FE8C-F4A4-B165-4B7F-39B98165F2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35400" y="3790036"/>
                <a:ext cx="54648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2F82F90-963E-FFB0-758F-D74B11BE15C8}"/>
                  </a:ext>
                </a:extLst>
              </p14:cNvPr>
              <p14:cNvContentPartPr/>
              <p14:nvPr/>
            </p14:nvContentPartPr>
            <p14:xfrm>
              <a:off x="4617840" y="4056076"/>
              <a:ext cx="514800" cy="8564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2F82F90-963E-FFB0-758F-D74B11BE15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00200" y="4038076"/>
                <a:ext cx="550440" cy="89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D9D02C0-D104-51A3-EDD6-D7A7BA37BFDC}"/>
              </a:ext>
            </a:extLst>
          </p:cNvPr>
          <p:cNvGrpSpPr/>
          <p:nvPr/>
        </p:nvGrpSpPr>
        <p:grpSpPr>
          <a:xfrm>
            <a:off x="4729440" y="5283676"/>
            <a:ext cx="4003920" cy="1157400"/>
            <a:chOff x="4729440" y="5283676"/>
            <a:chExt cx="4003920" cy="11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EE5A85C-08BA-7C28-41D9-0F8AD6A2E6E5}"/>
                    </a:ext>
                  </a:extLst>
                </p14:cNvPr>
                <p14:cNvContentPartPr/>
                <p14:nvPr/>
              </p14:nvContentPartPr>
              <p14:xfrm>
                <a:off x="4729440" y="5283676"/>
                <a:ext cx="390960" cy="1157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EE5A85C-08BA-7C28-41D9-0F8AD6A2E6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11800" y="5266036"/>
                  <a:ext cx="426600" cy="11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3188FBB-0C8E-2874-E104-4FF141B169F1}"/>
                    </a:ext>
                  </a:extLst>
                </p14:cNvPr>
                <p14:cNvContentPartPr/>
                <p14:nvPr/>
              </p14:nvContentPartPr>
              <p14:xfrm>
                <a:off x="5349720" y="5538196"/>
                <a:ext cx="425880" cy="541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3188FBB-0C8E-2874-E104-4FF141B169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32080" y="5520196"/>
                  <a:ext cx="46152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954B563-D87F-5377-50DC-D3E5F445751C}"/>
                    </a:ext>
                  </a:extLst>
                </p14:cNvPr>
                <p14:cNvContentPartPr/>
                <p14:nvPr/>
              </p14:nvContentPartPr>
              <p14:xfrm>
                <a:off x="5500560" y="5818636"/>
                <a:ext cx="155160" cy="42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954B563-D87F-5377-50DC-D3E5F44575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82560" y="5800996"/>
                  <a:ext cx="190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32C3050-BFC2-7171-E652-4C71FFC13737}"/>
                    </a:ext>
                  </a:extLst>
                </p14:cNvPr>
                <p14:cNvContentPartPr/>
                <p14:nvPr/>
              </p14:nvContentPartPr>
              <p14:xfrm>
                <a:off x="5742120" y="5675716"/>
                <a:ext cx="112320" cy="360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32C3050-BFC2-7171-E652-4C71FFC137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24120" y="5658076"/>
                  <a:ext cx="1479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85DF989-E5A1-5B27-A15B-A2362635C8CF}"/>
                    </a:ext>
                  </a:extLst>
                </p14:cNvPr>
                <p14:cNvContentPartPr/>
                <p14:nvPr/>
              </p14:nvContentPartPr>
              <p14:xfrm>
                <a:off x="5926440" y="5771836"/>
                <a:ext cx="346320" cy="272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85DF989-E5A1-5B27-A15B-A2362635C8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08800" y="5753836"/>
                  <a:ext cx="3819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7F27F9E-A717-5FB2-3BA9-4CCB0F2D57C6}"/>
                    </a:ext>
                  </a:extLst>
                </p14:cNvPr>
                <p14:cNvContentPartPr/>
                <p14:nvPr/>
              </p14:nvContentPartPr>
              <p14:xfrm>
                <a:off x="6231000" y="5514076"/>
                <a:ext cx="184320" cy="546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7F27F9E-A717-5FB2-3BA9-4CCB0F2D57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13360" y="5496436"/>
                  <a:ext cx="2199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90E52AA-FEC8-D4B1-03C6-DD924E1171FD}"/>
                    </a:ext>
                  </a:extLst>
                </p14:cNvPr>
                <p14:cNvContentPartPr/>
                <p14:nvPr/>
              </p14:nvContentPartPr>
              <p14:xfrm>
                <a:off x="6490560" y="5821876"/>
                <a:ext cx="59040" cy="96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90E52AA-FEC8-D4B1-03C6-DD924E1171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72920" y="5803876"/>
                  <a:ext cx="94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C35DA99-00AD-3CBC-05A7-F13B0461BAF8}"/>
                    </a:ext>
                  </a:extLst>
                </p14:cNvPr>
                <p14:cNvContentPartPr/>
                <p14:nvPr/>
              </p14:nvContentPartPr>
              <p14:xfrm>
                <a:off x="6755160" y="5713516"/>
                <a:ext cx="330840" cy="618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C35DA99-00AD-3CBC-05A7-F13B0461BAF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37160" y="5695876"/>
                  <a:ext cx="36648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85A80AE-4057-F48D-90ED-4201DAFADC46}"/>
                    </a:ext>
                  </a:extLst>
                </p14:cNvPr>
                <p14:cNvContentPartPr/>
                <p14:nvPr/>
              </p14:nvContentPartPr>
              <p14:xfrm>
                <a:off x="7093560" y="5741596"/>
                <a:ext cx="89280" cy="187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85A80AE-4057-F48D-90ED-4201DAFADC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75920" y="5723956"/>
                  <a:ext cx="124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8955AE7-9471-20A7-2F98-EE502FE6EAAF}"/>
                    </a:ext>
                  </a:extLst>
                </p14:cNvPr>
                <p14:cNvContentPartPr/>
                <p14:nvPr/>
              </p14:nvContentPartPr>
              <p14:xfrm>
                <a:off x="7216680" y="5699836"/>
                <a:ext cx="187200" cy="253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8955AE7-9471-20A7-2F98-EE502FE6EA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98680" y="5681836"/>
                  <a:ext cx="222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5CE5689-3EF8-4A57-B1D9-B079F70BA40E}"/>
                    </a:ext>
                  </a:extLst>
                </p14:cNvPr>
                <p14:cNvContentPartPr/>
                <p14:nvPr/>
              </p14:nvContentPartPr>
              <p14:xfrm>
                <a:off x="7468680" y="5718916"/>
                <a:ext cx="187200" cy="424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5CE5689-3EF8-4A57-B1D9-B079F70BA4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50680" y="5700916"/>
                  <a:ext cx="2228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67FA046-979E-D070-A145-60B29D1FDCC0}"/>
                    </a:ext>
                  </a:extLst>
                </p14:cNvPr>
                <p14:cNvContentPartPr/>
                <p14:nvPr/>
              </p14:nvContentPartPr>
              <p14:xfrm>
                <a:off x="7714560" y="5713516"/>
                <a:ext cx="221400" cy="396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67FA046-979E-D070-A145-60B29D1FDC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96920" y="5695876"/>
                  <a:ext cx="2570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E87C70D-8BD5-38BE-37F8-730CCE9D302E}"/>
                    </a:ext>
                  </a:extLst>
                </p14:cNvPr>
                <p14:cNvContentPartPr/>
                <p14:nvPr/>
              </p14:nvContentPartPr>
              <p14:xfrm>
                <a:off x="7997160" y="5636476"/>
                <a:ext cx="736200" cy="325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E87C70D-8BD5-38BE-37F8-730CCE9D30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79160" y="5618836"/>
                  <a:ext cx="771840" cy="360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7B4DFFB2-13BC-C4B1-E8BC-440D633FE771}"/>
              </a:ext>
            </a:extLst>
          </p:cNvPr>
          <p:cNvSpPr txBox="1"/>
          <p:nvPr/>
        </p:nvSpPr>
        <p:spPr>
          <a:xfrm>
            <a:off x="5259207" y="51105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Wen meinen wir?</a:t>
            </a:r>
            <a:endParaRPr lang="de-AT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C7C5F64-3A37-4AE1-5440-AC3123ACD4B4}"/>
              </a:ext>
            </a:extLst>
          </p:cNvPr>
          <p:cNvSpPr txBox="1"/>
          <p:nvPr/>
        </p:nvSpPr>
        <p:spPr>
          <a:xfrm>
            <a:off x="1058001" y="986156"/>
            <a:ext cx="95928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Leistungsfähigkeit unter 50 %</a:t>
            </a:r>
          </a:p>
          <a:p>
            <a:r>
              <a:rPr lang="de-DE" sz="2800" dirty="0"/>
              <a:t>trotzdem Dienstvertrag; Teil- oder Vollzeitdienstverhältnis; </a:t>
            </a:r>
            <a:r>
              <a:rPr lang="de-AT" sz="2800" dirty="0"/>
              <a:t>Mindestgehalt; am allgemeinen Arbeitsmarkt (</a:t>
            </a:r>
            <a:r>
              <a:rPr lang="de-AT" sz="2800" dirty="0" err="1"/>
              <a:t>supported</a:t>
            </a:r>
            <a:br>
              <a:rPr lang="de-AT" sz="2800" dirty="0"/>
            </a:br>
            <a:r>
              <a:rPr lang="de-AT" sz="2800" dirty="0" err="1"/>
              <a:t>Employment</a:t>
            </a:r>
            <a:r>
              <a:rPr lang="de-AT" sz="2800" dirty="0"/>
              <a:t>)</a:t>
            </a:r>
            <a:endParaRPr lang="de-DE" sz="2800" dirty="0"/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1631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90C692C-6CAF-3384-4CD2-FF2EB9BEFCA9}"/>
              </a:ext>
            </a:extLst>
          </p:cNvPr>
          <p:cNvSpPr txBox="1"/>
          <p:nvPr/>
        </p:nvSpPr>
        <p:spPr>
          <a:xfrm>
            <a:off x="2551576" y="3730167"/>
            <a:ext cx="6096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800" dirty="0"/>
              <a:t>Assistenz-Modelle</a:t>
            </a:r>
          </a:p>
          <a:p>
            <a:r>
              <a:rPr lang="de-AT" sz="2000" dirty="0"/>
              <a:t>Maximal 15 – 16 Assistenz-Stunden pro Monat</a:t>
            </a:r>
          </a:p>
          <a:p>
            <a:endParaRPr lang="de-AT" sz="2000" dirty="0"/>
          </a:p>
          <a:p>
            <a:r>
              <a:rPr lang="de-AT" sz="2000" dirty="0"/>
              <a:t>19 Assistenz-Stunden pro Monat</a:t>
            </a:r>
          </a:p>
          <a:p>
            <a:endParaRPr lang="de-AT" sz="2000" dirty="0"/>
          </a:p>
          <a:p>
            <a:r>
              <a:rPr lang="de-AT" sz="2000" dirty="0"/>
              <a:t>Zusätzlich Persönliche Assistenz am Arbeitsplatz</a:t>
            </a:r>
          </a:p>
          <a:p>
            <a:endParaRPr lang="de-AT" sz="2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A3D3C7-D553-CB59-14DA-8F4D957B4E4D}"/>
              </a:ext>
            </a:extLst>
          </p:cNvPr>
          <p:cNvSpPr txBox="1"/>
          <p:nvPr/>
        </p:nvSpPr>
        <p:spPr>
          <a:xfrm>
            <a:off x="719796" y="56038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800" dirty="0"/>
              <a:t>Anstellungs-Modelle:</a:t>
            </a:r>
            <a:br>
              <a:rPr lang="de-AT" sz="2800" dirty="0"/>
            </a:br>
            <a:r>
              <a:rPr lang="de-AT" sz="2000" dirty="0"/>
              <a:t>Geringfügig bis 20 Stunden pro Woche</a:t>
            </a:r>
            <a:endParaRPr lang="de-AT" sz="2800" dirty="0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9E02C121-02F4-7CFA-2124-417FFC478EAC}"/>
              </a:ext>
            </a:extLst>
          </p:cNvPr>
          <p:cNvGrpSpPr/>
          <p:nvPr/>
        </p:nvGrpSpPr>
        <p:grpSpPr>
          <a:xfrm>
            <a:off x="1533360" y="3327436"/>
            <a:ext cx="2328120" cy="432360"/>
            <a:chOff x="1533360" y="3327436"/>
            <a:chExt cx="232812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AECECE6-4BB5-F65D-3C11-B93BF3178897}"/>
                    </a:ext>
                  </a:extLst>
                </p14:cNvPr>
                <p14:cNvContentPartPr/>
                <p14:nvPr/>
              </p14:nvContentPartPr>
              <p14:xfrm>
                <a:off x="1542000" y="3391516"/>
                <a:ext cx="140400" cy="208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AECECE6-4BB5-F65D-3C11-B93BF31788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3360" y="3382876"/>
                  <a:ext cx="158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3327E5A-07FB-E888-10D3-5FA7E62A1920}"/>
                    </a:ext>
                  </a:extLst>
                </p14:cNvPr>
                <p14:cNvContentPartPr/>
                <p14:nvPr/>
              </p14:nvContentPartPr>
              <p14:xfrm>
                <a:off x="1533360" y="3384676"/>
                <a:ext cx="86040" cy="20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3327E5A-07FB-E888-10D3-5FA7E62A19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4360" y="3375676"/>
                  <a:ext cx="103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E9EBD30-6A28-923F-3825-113AC611DA4A}"/>
                    </a:ext>
                  </a:extLst>
                </p14:cNvPr>
                <p14:cNvContentPartPr/>
                <p14:nvPr/>
              </p14:nvContentPartPr>
              <p14:xfrm>
                <a:off x="1538400" y="3508516"/>
                <a:ext cx="69840" cy="9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E9EBD30-6A28-923F-3825-113AC611DA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9400" y="3499516"/>
                  <a:ext cx="87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1511D81-3DA2-AC81-856C-DCF00B4DEAC7}"/>
                    </a:ext>
                  </a:extLst>
                </p14:cNvPr>
                <p14:cNvContentPartPr/>
                <p14:nvPr/>
              </p14:nvContentPartPr>
              <p14:xfrm>
                <a:off x="1662600" y="3407356"/>
                <a:ext cx="34920" cy="198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1511D81-3DA2-AC81-856C-DCF00B4DEA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53960" y="3398716"/>
                  <a:ext cx="52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CD3B1D-52E4-45AF-D826-77E70F4DA621}"/>
                    </a:ext>
                  </a:extLst>
                </p14:cNvPr>
                <p14:cNvContentPartPr/>
                <p14:nvPr/>
              </p14:nvContentPartPr>
              <p14:xfrm>
                <a:off x="1741800" y="3475396"/>
                <a:ext cx="108000" cy="128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CD3B1D-52E4-45AF-D826-77E70F4DA6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2800" y="3466756"/>
                  <a:ext cx="125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6BD8A95-2D7C-9788-C805-96D73F37F97B}"/>
                    </a:ext>
                  </a:extLst>
                </p14:cNvPr>
                <p14:cNvContentPartPr/>
                <p14:nvPr/>
              </p14:nvContentPartPr>
              <p14:xfrm>
                <a:off x="1854120" y="3463516"/>
                <a:ext cx="172440" cy="143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6BD8A95-2D7C-9788-C805-96D73F37F9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5480" y="3454516"/>
                  <a:ext cx="190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B6E9769-8C3B-9771-C7A9-9D0838451F72}"/>
                    </a:ext>
                  </a:extLst>
                </p14:cNvPr>
                <p14:cNvContentPartPr/>
                <p14:nvPr/>
              </p14:nvContentPartPr>
              <p14:xfrm>
                <a:off x="1937640" y="3539476"/>
                <a:ext cx="54000" cy="7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B6E9769-8C3B-9771-C7A9-9D0838451F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8640" y="3530476"/>
                  <a:ext cx="71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46ADAEC-088E-00EE-4E68-D37D44B84291}"/>
                    </a:ext>
                  </a:extLst>
                </p14:cNvPr>
                <p14:cNvContentPartPr/>
                <p14:nvPr/>
              </p14:nvContentPartPr>
              <p14:xfrm>
                <a:off x="2056080" y="3428596"/>
                <a:ext cx="177120" cy="153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46ADAEC-088E-00EE-4E68-D37D44B842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47440" y="3419596"/>
                  <a:ext cx="194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18FC8C7-1229-C36E-157C-0088E5650340}"/>
                    </a:ext>
                  </a:extLst>
                </p14:cNvPr>
                <p14:cNvContentPartPr/>
                <p14:nvPr/>
              </p14:nvContentPartPr>
              <p14:xfrm>
                <a:off x="2232840" y="3327436"/>
                <a:ext cx="54360" cy="2437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18FC8C7-1229-C36E-157C-0088E56503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3840" y="3318796"/>
                  <a:ext cx="72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8D7DC2F-3DFB-25F0-3B3D-D980FFA3E48F}"/>
                    </a:ext>
                  </a:extLst>
                </p14:cNvPr>
                <p14:cNvContentPartPr/>
                <p14:nvPr/>
              </p14:nvContentPartPr>
              <p14:xfrm>
                <a:off x="2307000" y="3523636"/>
                <a:ext cx="21240" cy="3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8D7DC2F-3DFB-25F0-3B3D-D980FFA3E4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98360" y="3514636"/>
                  <a:ext cx="38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58F56A9-C99A-A5D9-9BE9-0C79A87436A7}"/>
                    </a:ext>
                  </a:extLst>
                </p14:cNvPr>
                <p14:cNvContentPartPr/>
                <p14:nvPr/>
              </p14:nvContentPartPr>
              <p14:xfrm>
                <a:off x="2427240" y="3394396"/>
                <a:ext cx="85680" cy="250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58F56A9-C99A-A5D9-9BE9-0C79A87436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18600" y="3385396"/>
                  <a:ext cx="103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E5DA39A-DD71-618C-7A83-0A353C56AB74}"/>
                    </a:ext>
                  </a:extLst>
                </p14:cNvPr>
                <p14:cNvContentPartPr/>
                <p14:nvPr/>
              </p14:nvContentPartPr>
              <p14:xfrm>
                <a:off x="2463600" y="3405556"/>
                <a:ext cx="101880" cy="222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E5DA39A-DD71-618C-7A83-0A353C56AB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54600" y="3396916"/>
                  <a:ext cx="119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0782CDF-F33B-EFBE-303C-6BB8D9E289E6}"/>
                    </a:ext>
                  </a:extLst>
                </p14:cNvPr>
                <p14:cNvContentPartPr/>
                <p14:nvPr/>
              </p14:nvContentPartPr>
              <p14:xfrm>
                <a:off x="2463960" y="3530476"/>
                <a:ext cx="64440" cy="31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0782CDF-F33B-EFBE-303C-6BB8D9E289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5320" y="3521836"/>
                  <a:ext cx="82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FF7B5D-C739-EEF4-972A-4C992855B3E0}"/>
                    </a:ext>
                  </a:extLst>
                </p14:cNvPr>
                <p14:cNvContentPartPr/>
                <p14:nvPr/>
              </p14:nvContentPartPr>
              <p14:xfrm>
                <a:off x="2586720" y="3494476"/>
                <a:ext cx="48240" cy="128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FF7B5D-C739-EEF4-972A-4C992855B3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77720" y="3485476"/>
                  <a:ext cx="65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506019C-EF96-EEB4-536C-D59DA59FB16B}"/>
                    </a:ext>
                  </a:extLst>
                </p14:cNvPr>
                <p14:cNvContentPartPr/>
                <p14:nvPr/>
              </p14:nvContentPartPr>
              <p14:xfrm>
                <a:off x="2684640" y="3377476"/>
                <a:ext cx="170640" cy="232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506019C-EF96-EEB4-536C-D59DA59FB1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5640" y="3368836"/>
                  <a:ext cx="188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D151ED3-5D28-F374-0C03-C83362DC6E1B}"/>
                    </a:ext>
                  </a:extLst>
                </p14:cNvPr>
                <p14:cNvContentPartPr/>
                <p14:nvPr/>
              </p14:nvContentPartPr>
              <p14:xfrm>
                <a:off x="2888400" y="3463156"/>
                <a:ext cx="125280" cy="168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D151ED3-5D28-F374-0C03-C83362DC6E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79400" y="3454516"/>
                  <a:ext cx="142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5D27B4A-FF3C-EC2D-77EF-960EF4D5E0A1}"/>
                    </a:ext>
                  </a:extLst>
                </p14:cNvPr>
                <p14:cNvContentPartPr/>
                <p14:nvPr/>
              </p14:nvContentPartPr>
              <p14:xfrm>
                <a:off x="3024120" y="3505636"/>
                <a:ext cx="22680" cy="115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5D27B4A-FF3C-EC2D-77EF-960EF4D5E0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15480" y="3496636"/>
                  <a:ext cx="40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D422E6E-4424-6B3E-4174-6A740BA04965}"/>
                    </a:ext>
                  </a:extLst>
                </p14:cNvPr>
                <p14:cNvContentPartPr/>
                <p14:nvPr/>
              </p14:nvContentPartPr>
              <p14:xfrm>
                <a:off x="3013320" y="3429676"/>
                <a:ext cx="3240" cy="20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D422E6E-4424-6B3E-4174-6A740BA049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4320" y="3420676"/>
                  <a:ext cx="20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DD5BE7B-0405-9329-7408-0870ECDA8C1E}"/>
                    </a:ext>
                  </a:extLst>
                </p14:cNvPr>
                <p14:cNvContentPartPr/>
                <p14:nvPr/>
              </p14:nvContentPartPr>
              <p14:xfrm>
                <a:off x="3081000" y="3367756"/>
                <a:ext cx="49320" cy="290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DD5BE7B-0405-9329-7408-0870ECDA8C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72000" y="3358756"/>
                  <a:ext cx="669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8824438-D69F-4B94-57F7-E9DDEE199949}"/>
                    </a:ext>
                  </a:extLst>
                </p14:cNvPr>
                <p14:cNvContentPartPr/>
                <p14:nvPr/>
              </p14:nvContentPartPr>
              <p14:xfrm>
                <a:off x="3196560" y="3474676"/>
                <a:ext cx="90720" cy="167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8824438-D69F-4B94-57F7-E9DDEE1999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87560" y="3465676"/>
                  <a:ext cx="108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0C408FC-CEC3-04F8-E3C9-0F80C05163ED}"/>
                    </a:ext>
                  </a:extLst>
                </p14:cNvPr>
                <p14:cNvContentPartPr/>
                <p14:nvPr/>
              </p14:nvContentPartPr>
              <p14:xfrm>
                <a:off x="3332280" y="3506716"/>
                <a:ext cx="22680" cy="253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0C408FC-CEC3-04F8-E3C9-0F80C05163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23640" y="3497716"/>
                  <a:ext cx="40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A04665F-8DF8-7082-00BE-C420DC71E4C4}"/>
                    </a:ext>
                  </a:extLst>
                </p14:cNvPr>
                <p14:cNvContentPartPr/>
                <p14:nvPr/>
              </p14:nvContentPartPr>
              <p14:xfrm>
                <a:off x="3317520" y="3488716"/>
                <a:ext cx="123840" cy="151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A04665F-8DF8-7082-00BE-C420DC71E4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08880" y="3480076"/>
                  <a:ext cx="141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D8ED837-A8B3-5517-4B29-47E3505A9A7A}"/>
                    </a:ext>
                  </a:extLst>
                </p14:cNvPr>
                <p14:cNvContentPartPr/>
                <p14:nvPr/>
              </p14:nvContentPartPr>
              <p14:xfrm>
                <a:off x="3484200" y="3367756"/>
                <a:ext cx="27720" cy="268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D8ED837-A8B3-5517-4B29-47E3505A9A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75560" y="3358756"/>
                  <a:ext cx="45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55ACF90-DB6D-4371-0BF8-10F1C2D6133D}"/>
                    </a:ext>
                  </a:extLst>
                </p14:cNvPr>
                <p14:cNvContentPartPr/>
                <p14:nvPr/>
              </p14:nvContentPartPr>
              <p14:xfrm>
                <a:off x="3543600" y="3462436"/>
                <a:ext cx="115560" cy="154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55ACF90-DB6D-4371-0BF8-10F1C2D6133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34600" y="3453436"/>
                  <a:ext cx="133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6427E84-580F-0AE8-F985-67BAF8479E79}"/>
                    </a:ext>
                  </a:extLst>
                </p14:cNvPr>
                <p14:cNvContentPartPr/>
                <p14:nvPr/>
              </p14:nvContentPartPr>
              <p14:xfrm>
                <a:off x="3693720" y="3367756"/>
                <a:ext cx="36720" cy="227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6427E84-580F-0AE8-F985-67BAF8479E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84720" y="3358756"/>
                  <a:ext cx="54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99953F1-4448-D32B-75E9-2397D3FC663E}"/>
                    </a:ext>
                  </a:extLst>
                </p14:cNvPr>
                <p14:cNvContentPartPr/>
                <p14:nvPr/>
              </p14:nvContentPartPr>
              <p14:xfrm>
                <a:off x="3666360" y="3473236"/>
                <a:ext cx="49680" cy="100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99953F1-4448-D32B-75E9-2397D3FC66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57720" y="3464596"/>
                  <a:ext cx="67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C91C5FB-1E3D-AED0-EAFC-F78E0D41734F}"/>
                    </a:ext>
                  </a:extLst>
                </p14:cNvPr>
                <p14:cNvContentPartPr/>
                <p14:nvPr/>
              </p14:nvContentPartPr>
              <p14:xfrm>
                <a:off x="3744480" y="3474676"/>
                <a:ext cx="117000" cy="173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C91C5FB-1E3D-AED0-EAFC-F78E0D4173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35480" y="3465676"/>
                  <a:ext cx="1346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9B1022F0-8C0F-4FE1-D3B7-DF8BE633ED64}"/>
              </a:ext>
            </a:extLst>
          </p:cNvPr>
          <p:cNvGrpSpPr/>
          <p:nvPr/>
        </p:nvGrpSpPr>
        <p:grpSpPr>
          <a:xfrm>
            <a:off x="4986480" y="3346876"/>
            <a:ext cx="2565720" cy="428760"/>
            <a:chOff x="4986480" y="3346876"/>
            <a:chExt cx="256572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0EF248B-35C0-74D7-A47A-B2D507D3CC02}"/>
                    </a:ext>
                  </a:extLst>
                </p14:cNvPr>
                <p14:cNvContentPartPr/>
                <p14:nvPr/>
              </p14:nvContentPartPr>
              <p14:xfrm>
                <a:off x="4986480" y="3391516"/>
                <a:ext cx="159120" cy="221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0EF248B-35C0-74D7-A47A-B2D507D3CC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77480" y="3382516"/>
                  <a:ext cx="176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A91DE42-F310-B88F-501D-57469FFA0B98}"/>
                    </a:ext>
                  </a:extLst>
                </p14:cNvPr>
                <p14:cNvContentPartPr/>
                <p14:nvPr/>
              </p14:nvContentPartPr>
              <p14:xfrm>
                <a:off x="5068200" y="3490156"/>
                <a:ext cx="69840" cy="146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A91DE42-F310-B88F-501D-57469FFA0B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59200" y="3481516"/>
                  <a:ext cx="87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578633E-1FCF-F68A-8AB0-57509908AA10}"/>
                    </a:ext>
                  </a:extLst>
                </p14:cNvPr>
                <p14:cNvContentPartPr/>
                <p14:nvPr/>
              </p14:nvContentPartPr>
              <p14:xfrm>
                <a:off x="5187720" y="3495556"/>
                <a:ext cx="66960" cy="105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578633E-1FCF-F68A-8AB0-57509908AA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78720" y="348655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220DECC-3DBB-90B9-7462-D655635B494E}"/>
                    </a:ext>
                  </a:extLst>
                </p14:cNvPr>
                <p14:cNvContentPartPr/>
                <p14:nvPr/>
              </p14:nvContentPartPr>
              <p14:xfrm>
                <a:off x="5301480" y="3488716"/>
                <a:ext cx="87840" cy="151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220DECC-3DBB-90B9-7462-D655635B49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92480" y="3479716"/>
                  <a:ext cx="105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37BAC58-A53A-1677-7368-F1B6BCCE4D9D}"/>
                    </a:ext>
                  </a:extLst>
                </p14:cNvPr>
                <p14:cNvContentPartPr/>
                <p14:nvPr/>
              </p14:nvContentPartPr>
              <p14:xfrm>
                <a:off x="5429280" y="3498076"/>
                <a:ext cx="109800" cy="222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37BAC58-A53A-1677-7368-F1B6BCCE4D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20280" y="3489076"/>
                  <a:ext cx="127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90AFCF7-AA23-4EDC-EEAB-AF97B6420E49}"/>
                    </a:ext>
                  </a:extLst>
                </p14:cNvPr>
                <p14:cNvContentPartPr/>
                <p14:nvPr/>
              </p14:nvContentPartPr>
              <p14:xfrm>
                <a:off x="5565360" y="3500956"/>
                <a:ext cx="116280" cy="211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90AFCF7-AA23-4EDC-EEAB-AF97B6420E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56720" y="3491956"/>
                  <a:ext cx="133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EA52563-D73D-2271-0E5D-897858FD23F2}"/>
                    </a:ext>
                  </a:extLst>
                </p14:cNvPr>
                <p14:cNvContentPartPr/>
                <p14:nvPr/>
              </p14:nvContentPartPr>
              <p14:xfrm>
                <a:off x="5748600" y="3429316"/>
                <a:ext cx="205920" cy="205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EA52563-D73D-2271-0E5D-897858FD23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39600" y="3420316"/>
                  <a:ext cx="223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8905512-C1C6-604C-D7C7-20B4A89D7445}"/>
                    </a:ext>
                  </a:extLst>
                </p14:cNvPr>
                <p14:cNvContentPartPr/>
                <p14:nvPr/>
              </p14:nvContentPartPr>
              <p14:xfrm>
                <a:off x="6025080" y="3557476"/>
                <a:ext cx="20880" cy="6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8905512-C1C6-604C-D7C7-20B4A89D74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16440" y="3548476"/>
                  <a:ext cx="38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FB93A53-3451-826C-8862-9CFC1E551AD2}"/>
                    </a:ext>
                  </a:extLst>
                </p14:cNvPr>
                <p14:cNvContentPartPr/>
                <p14:nvPr/>
              </p14:nvContentPartPr>
              <p14:xfrm>
                <a:off x="6074760" y="3414556"/>
                <a:ext cx="43560" cy="268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FB93A53-3451-826C-8862-9CFC1E551A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65760" y="3405556"/>
                  <a:ext cx="612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B69AA6C-E9C0-F0AB-E82F-148E5043F489}"/>
                    </a:ext>
                  </a:extLst>
                </p14:cNvPr>
                <p14:cNvContentPartPr/>
                <p14:nvPr/>
              </p14:nvContentPartPr>
              <p14:xfrm>
                <a:off x="6078720" y="3469636"/>
                <a:ext cx="110520" cy="195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B69AA6C-E9C0-F0AB-E82F-148E5043F4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70080" y="3460996"/>
                  <a:ext cx="128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DEB1496-7C0A-3493-2D0E-5DF36BB42003}"/>
                    </a:ext>
                  </a:extLst>
                </p14:cNvPr>
                <p14:cNvContentPartPr/>
                <p14:nvPr/>
              </p14:nvContentPartPr>
              <p14:xfrm>
                <a:off x="6103920" y="3570796"/>
                <a:ext cx="137520" cy="104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DEB1496-7C0A-3493-2D0E-5DF36BB420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94920" y="3561796"/>
                  <a:ext cx="155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0552908-0900-1B58-9FED-081551818E4A}"/>
                    </a:ext>
                  </a:extLst>
                </p14:cNvPr>
                <p14:cNvContentPartPr/>
                <p14:nvPr/>
              </p14:nvContentPartPr>
              <p14:xfrm>
                <a:off x="6308400" y="3400156"/>
                <a:ext cx="142560" cy="260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0552908-0900-1B58-9FED-081551818E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99760" y="3391516"/>
                  <a:ext cx="160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22943EC-C6B8-E9A6-3676-EA95F854F540}"/>
                    </a:ext>
                  </a:extLst>
                </p14:cNvPr>
                <p14:cNvContentPartPr/>
                <p14:nvPr/>
              </p14:nvContentPartPr>
              <p14:xfrm>
                <a:off x="6478320" y="3483316"/>
                <a:ext cx="162720" cy="191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22943EC-C6B8-E9A6-3676-EA95F854F54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69320" y="3474316"/>
                  <a:ext cx="180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6F8AD49-128D-3B38-6E14-A3D278596BED}"/>
                    </a:ext>
                  </a:extLst>
                </p14:cNvPr>
                <p14:cNvContentPartPr/>
                <p14:nvPr/>
              </p14:nvContentPartPr>
              <p14:xfrm>
                <a:off x="6620520" y="3384676"/>
                <a:ext cx="9720" cy="20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6F8AD49-128D-3B38-6E14-A3D278596BE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11520" y="3375676"/>
                  <a:ext cx="27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4291D25-6FA7-2268-4593-BB2C7E5B84FC}"/>
                    </a:ext>
                  </a:extLst>
                </p14:cNvPr>
                <p14:cNvContentPartPr/>
                <p14:nvPr/>
              </p14:nvContentPartPr>
              <p14:xfrm>
                <a:off x="6639240" y="3363796"/>
                <a:ext cx="49320" cy="329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4291D25-6FA7-2268-4593-BB2C7E5B84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30240" y="3354796"/>
                  <a:ext cx="669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51B92C0-671F-5C64-6FB2-B071E643205F}"/>
                    </a:ext>
                  </a:extLst>
                </p14:cNvPr>
                <p14:cNvContentPartPr/>
                <p14:nvPr/>
              </p14:nvContentPartPr>
              <p14:xfrm>
                <a:off x="6740760" y="3504556"/>
                <a:ext cx="96480" cy="157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51B92C0-671F-5C64-6FB2-B071E643205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31760" y="3495556"/>
                  <a:ext cx="114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C5C30C8-33E3-8ABD-AF0D-39376338F5A2}"/>
                    </a:ext>
                  </a:extLst>
                </p14:cNvPr>
                <p14:cNvContentPartPr/>
                <p14:nvPr/>
              </p14:nvContentPartPr>
              <p14:xfrm>
                <a:off x="6942360" y="3599596"/>
                <a:ext cx="3240" cy="190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C5C30C8-33E3-8ABD-AF0D-39376338F5A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33720" y="3590596"/>
                  <a:ext cx="20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C90AE11-41A3-A664-B867-CE046BA99514}"/>
                    </a:ext>
                  </a:extLst>
                </p14:cNvPr>
                <p14:cNvContentPartPr/>
                <p14:nvPr/>
              </p14:nvContentPartPr>
              <p14:xfrm>
                <a:off x="7005720" y="3528316"/>
                <a:ext cx="110880" cy="2473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C90AE11-41A3-A664-B867-CE046BA995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96720" y="3519316"/>
                  <a:ext cx="128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DD90A94-7573-845C-DE9F-1C6BF745349C}"/>
                    </a:ext>
                  </a:extLst>
                </p14:cNvPr>
                <p14:cNvContentPartPr/>
                <p14:nvPr/>
              </p14:nvContentPartPr>
              <p14:xfrm>
                <a:off x="7146480" y="3395836"/>
                <a:ext cx="20520" cy="257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DD90A94-7573-845C-DE9F-1C6BF74534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37480" y="3386836"/>
                  <a:ext cx="38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30E7BF5-E864-33D7-23AD-E09B955B70A6}"/>
                    </a:ext>
                  </a:extLst>
                </p14:cNvPr>
                <p14:cNvContentPartPr/>
                <p14:nvPr/>
              </p14:nvContentPartPr>
              <p14:xfrm>
                <a:off x="7190400" y="3346876"/>
                <a:ext cx="175680" cy="2937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30E7BF5-E864-33D7-23AD-E09B955B70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81400" y="3337876"/>
                  <a:ext cx="193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25AA250-55A7-B9F5-5EE3-567B7CB21714}"/>
                    </a:ext>
                  </a:extLst>
                </p14:cNvPr>
                <p14:cNvContentPartPr/>
                <p14:nvPr/>
              </p14:nvContentPartPr>
              <p14:xfrm>
                <a:off x="7386240" y="3477916"/>
                <a:ext cx="165960" cy="152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25AA250-55A7-B9F5-5EE3-567B7CB217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77240" y="3468916"/>
                  <a:ext cx="183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3E0C0A1-933C-7B11-AA67-B3A7E9162C85}"/>
                    </a:ext>
                  </a:extLst>
                </p14:cNvPr>
                <p14:cNvContentPartPr/>
                <p14:nvPr/>
              </p14:nvContentPartPr>
              <p14:xfrm>
                <a:off x="7447800" y="3542356"/>
                <a:ext cx="92160" cy="4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3E0C0A1-933C-7B11-AA67-B3A7E9162C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39160" y="3533356"/>
                  <a:ext cx="1098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B8E82EB-C282-17D6-E7B3-51BAE58F6880}"/>
                  </a:ext>
                </a:extLst>
              </p14:cNvPr>
              <p14:cNvContentPartPr/>
              <p14:nvPr/>
            </p14:nvContentPartPr>
            <p14:xfrm>
              <a:off x="4280116" y="2291247"/>
              <a:ext cx="61560" cy="6112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B8E82EB-C282-17D6-E7B3-51BAE58F688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62476" y="2273607"/>
                <a:ext cx="9720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1D9996D-CA96-782D-EA31-CEF816EDFC0A}"/>
                  </a:ext>
                </a:extLst>
              </p14:cNvPr>
              <p14:cNvContentPartPr/>
              <p14:nvPr/>
            </p14:nvContentPartPr>
            <p14:xfrm>
              <a:off x="4298836" y="2249127"/>
              <a:ext cx="1181520" cy="273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1D9996D-CA96-782D-EA31-CEF816EDFC0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80836" y="2231487"/>
                <a:ext cx="12171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338E35B8-016C-0E37-24F4-E6A8DFC32C5E}"/>
                  </a:ext>
                </a:extLst>
              </p14:cNvPr>
              <p14:cNvContentPartPr/>
              <p14:nvPr/>
            </p14:nvContentPartPr>
            <p14:xfrm>
              <a:off x="4177516" y="1813887"/>
              <a:ext cx="1394640" cy="4417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338E35B8-016C-0E37-24F4-E6A8DFC32C5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159516" y="1795887"/>
                <a:ext cx="143028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106C375-62CF-816E-C7C5-609E77E72850}"/>
                  </a:ext>
                </a:extLst>
              </p14:cNvPr>
              <p14:cNvContentPartPr/>
              <p14:nvPr/>
            </p14:nvContentPartPr>
            <p14:xfrm>
              <a:off x="5496196" y="2231127"/>
              <a:ext cx="55080" cy="5799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106C375-62CF-816E-C7C5-609E77E7285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478556" y="2213487"/>
                <a:ext cx="9072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DCA31FA-3BBA-B2D9-6C27-B6E0860C46EC}"/>
                  </a:ext>
                </a:extLst>
              </p14:cNvPr>
              <p14:cNvContentPartPr/>
              <p14:nvPr/>
            </p14:nvContentPartPr>
            <p14:xfrm>
              <a:off x="3765316" y="2913687"/>
              <a:ext cx="2246040" cy="1317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DCA31FA-3BBA-B2D9-6C27-B6E0860C46E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47676" y="2896047"/>
                <a:ext cx="2281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5599468-F0A3-9E25-53AE-25EA947F446F}"/>
                  </a:ext>
                </a:extLst>
              </p14:cNvPr>
              <p14:cNvContentPartPr/>
              <p14:nvPr/>
            </p14:nvContentPartPr>
            <p14:xfrm>
              <a:off x="4725436" y="2605167"/>
              <a:ext cx="228960" cy="3024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5599468-F0A3-9E25-53AE-25EA947F446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07796" y="2587527"/>
                <a:ext cx="2646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0D0D29E0-C255-5ECA-34D2-EE53B75F5C6E}"/>
                  </a:ext>
                </a:extLst>
              </p14:cNvPr>
              <p14:cNvContentPartPr/>
              <p14:nvPr/>
            </p14:nvContentPartPr>
            <p14:xfrm>
              <a:off x="4716076" y="2374047"/>
              <a:ext cx="194400" cy="180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0D0D29E0-C255-5ECA-34D2-EE53B75F5C6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98436" y="2356407"/>
                <a:ext cx="230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F422E10-913C-EC5C-8C74-2068F5DECD67}"/>
                  </a:ext>
                </a:extLst>
              </p14:cNvPr>
              <p14:cNvContentPartPr/>
              <p14:nvPr/>
            </p14:nvContentPartPr>
            <p14:xfrm>
              <a:off x="4960516" y="2674647"/>
              <a:ext cx="106560" cy="565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F422E10-913C-EC5C-8C74-2068F5DECD6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942876" y="2657007"/>
                <a:ext cx="1422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54E6A4A-7DF3-06E9-B087-635A762F578B}"/>
                  </a:ext>
                </a:extLst>
              </p14:cNvPr>
              <p14:cNvContentPartPr/>
              <p14:nvPr/>
            </p14:nvContentPartPr>
            <p14:xfrm>
              <a:off x="4567396" y="2718567"/>
              <a:ext cx="118800" cy="813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54E6A4A-7DF3-06E9-B087-635A762F578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549396" y="2700567"/>
                <a:ext cx="1544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28AB121-A465-6F6C-AF48-FC144D3FC26F}"/>
                  </a:ext>
                </a:extLst>
              </p14:cNvPr>
              <p14:cNvContentPartPr/>
              <p14:nvPr/>
            </p14:nvContentPartPr>
            <p14:xfrm>
              <a:off x="4524556" y="2748807"/>
              <a:ext cx="25920" cy="594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28AB121-A465-6F6C-AF48-FC144D3FC26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506916" y="2730807"/>
                <a:ext cx="615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503066C-2D99-7344-30E6-120714BC38B3}"/>
                  </a:ext>
                </a:extLst>
              </p14:cNvPr>
              <p14:cNvContentPartPr/>
              <p14:nvPr/>
            </p14:nvContentPartPr>
            <p14:xfrm>
              <a:off x="3996436" y="3067407"/>
              <a:ext cx="182880" cy="2322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503066C-2D99-7344-30E6-120714BC38B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978796" y="3049767"/>
                <a:ext cx="2185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BFF9DA6-FE93-B33C-78E5-8D4F43D4A2B9}"/>
                  </a:ext>
                </a:extLst>
              </p14:cNvPr>
              <p14:cNvContentPartPr/>
              <p14:nvPr/>
            </p14:nvContentPartPr>
            <p14:xfrm>
              <a:off x="4254916" y="3083247"/>
              <a:ext cx="158040" cy="2318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BFF9DA6-FE93-B33C-78E5-8D4F43D4A2B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237276" y="3065247"/>
                <a:ext cx="1936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53854CE-FFD0-9E29-2637-0EDB5E06598D}"/>
                  </a:ext>
                </a:extLst>
              </p14:cNvPr>
              <p14:cNvContentPartPr/>
              <p14:nvPr/>
            </p14:nvContentPartPr>
            <p14:xfrm>
              <a:off x="4471636" y="3153087"/>
              <a:ext cx="79920" cy="1522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53854CE-FFD0-9E29-2637-0EDB5E06598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453996" y="3135447"/>
                <a:ext cx="1155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41B3C8D2-FD5B-4E40-30BB-450C715876CA}"/>
                  </a:ext>
                </a:extLst>
              </p14:cNvPr>
              <p14:cNvContentPartPr/>
              <p14:nvPr/>
            </p14:nvContentPartPr>
            <p14:xfrm>
              <a:off x="4627516" y="3056247"/>
              <a:ext cx="197640" cy="237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41B3C8D2-FD5B-4E40-30BB-450C715876C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609516" y="3038607"/>
                <a:ext cx="2332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6D541B0-537E-9398-E868-A9E68EFC5485}"/>
                  </a:ext>
                </a:extLst>
              </p14:cNvPr>
              <p14:cNvContentPartPr/>
              <p14:nvPr/>
            </p14:nvContentPartPr>
            <p14:xfrm>
              <a:off x="4944676" y="3121047"/>
              <a:ext cx="129960" cy="1850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6D541B0-537E-9398-E868-A9E68EFC548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927036" y="3103407"/>
                <a:ext cx="1656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111F4CF1-839C-6659-49E9-6EABA014B8C8}"/>
                  </a:ext>
                </a:extLst>
              </p14:cNvPr>
              <p14:cNvContentPartPr/>
              <p14:nvPr/>
            </p14:nvContentPartPr>
            <p14:xfrm>
              <a:off x="5154916" y="3028167"/>
              <a:ext cx="42840" cy="279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111F4CF1-839C-6659-49E9-6EABA014B8C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137276" y="3010527"/>
                <a:ext cx="784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542AA7F0-2622-9589-1D64-A307D97C2C98}"/>
                  </a:ext>
                </a:extLst>
              </p14:cNvPr>
              <p14:cNvContentPartPr/>
              <p14:nvPr/>
            </p14:nvContentPartPr>
            <p14:xfrm>
              <a:off x="5115316" y="3193047"/>
              <a:ext cx="78120" cy="43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542AA7F0-2622-9589-1D64-A307D97C2C9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97316" y="3175047"/>
                <a:ext cx="1137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D738C95-B4A8-DD00-D210-AC28B76E2BEF}"/>
                  </a:ext>
                </a:extLst>
              </p14:cNvPr>
              <p14:cNvContentPartPr/>
              <p14:nvPr/>
            </p14:nvContentPartPr>
            <p14:xfrm>
              <a:off x="5272996" y="3125367"/>
              <a:ext cx="130320" cy="1951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D738C95-B4A8-DD00-D210-AC28B76E2BE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54996" y="3107367"/>
                <a:ext cx="1659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C1BBBB66-E006-EF00-289B-6B95A4284E8C}"/>
                  </a:ext>
                </a:extLst>
              </p14:cNvPr>
              <p14:cNvContentPartPr/>
              <p14:nvPr/>
            </p14:nvContentPartPr>
            <p14:xfrm>
              <a:off x="5473876" y="3066327"/>
              <a:ext cx="38880" cy="2250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C1BBBB66-E006-EF00-289B-6B95A4284E8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456236" y="3048327"/>
                <a:ext cx="74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4413B4F-5A06-39E9-280D-BD85B45FD2D9}"/>
                  </a:ext>
                </a:extLst>
              </p14:cNvPr>
              <p14:cNvContentPartPr/>
              <p14:nvPr/>
            </p14:nvContentPartPr>
            <p14:xfrm>
              <a:off x="5445436" y="3195207"/>
              <a:ext cx="83880" cy="82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4413B4F-5A06-39E9-280D-BD85B45FD2D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427796" y="3177567"/>
                <a:ext cx="11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4B1AC0C-571C-EDAE-CF92-145DAB41B1C4}"/>
                  </a:ext>
                </a:extLst>
              </p14:cNvPr>
              <p14:cNvContentPartPr/>
              <p14:nvPr/>
            </p14:nvContentPartPr>
            <p14:xfrm>
              <a:off x="5546596" y="3048327"/>
              <a:ext cx="102960" cy="2444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4B1AC0C-571C-EDAE-CF92-145DAB41B1C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528596" y="3030327"/>
                <a:ext cx="1386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31503A0-C0DA-A1D8-9322-11E790EC1ED0}"/>
                  </a:ext>
                </a:extLst>
              </p14:cNvPr>
              <p14:cNvContentPartPr/>
              <p14:nvPr/>
            </p14:nvContentPartPr>
            <p14:xfrm>
              <a:off x="2757676" y="1843767"/>
              <a:ext cx="815760" cy="7290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31503A0-C0DA-A1D8-9322-11E790EC1ED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739676" y="1825767"/>
                <a:ext cx="85140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E4BFC4C-A549-8EBF-2A29-5BCE4138C167}"/>
                  </a:ext>
                </a:extLst>
              </p14:cNvPr>
              <p14:cNvContentPartPr/>
              <p14:nvPr/>
            </p14:nvContentPartPr>
            <p14:xfrm>
              <a:off x="4045036" y="1733967"/>
              <a:ext cx="627120" cy="4669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E4BFC4C-A549-8EBF-2A29-5BCE4138C16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027396" y="1715967"/>
                <a:ext cx="6627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AA19E9C-B3F9-68CC-6FDF-8D59375C8CBD}"/>
                  </a:ext>
                </a:extLst>
              </p14:cNvPr>
              <p14:cNvContentPartPr/>
              <p14:nvPr/>
            </p14:nvContentPartPr>
            <p14:xfrm>
              <a:off x="4941840" y="2524276"/>
              <a:ext cx="162720" cy="42984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AA19E9C-B3F9-68CC-6FDF-8D59375C8CB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924200" y="2506636"/>
                <a:ext cx="19836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43E45686-818E-4132-4C25-DA0A66B0C9FF}"/>
                  </a:ext>
                </a:extLst>
              </p14:cNvPr>
              <p14:cNvContentPartPr/>
              <p14:nvPr/>
            </p14:nvContentPartPr>
            <p14:xfrm>
              <a:off x="4968840" y="2332036"/>
              <a:ext cx="137520" cy="1814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43E45686-818E-4132-4C25-DA0A66B0C9F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950840" y="2314036"/>
                <a:ext cx="173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6D60F579-9036-CFC6-477B-4B23E3996400}"/>
                  </a:ext>
                </a:extLst>
              </p14:cNvPr>
              <p14:cNvContentPartPr/>
              <p14:nvPr/>
            </p14:nvContentPartPr>
            <p14:xfrm>
              <a:off x="4496880" y="2601316"/>
              <a:ext cx="116280" cy="3150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6D60F579-9036-CFC6-477B-4B23E399640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78880" y="2583316"/>
                <a:ext cx="151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7723B7D8-2BDA-C453-AF15-49B01D79B87E}"/>
                  </a:ext>
                </a:extLst>
              </p14:cNvPr>
              <p14:cNvContentPartPr/>
              <p14:nvPr/>
            </p14:nvContentPartPr>
            <p14:xfrm>
              <a:off x="4428480" y="2364436"/>
              <a:ext cx="172800" cy="2185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7723B7D8-2BDA-C453-AF15-49B01D79B87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10480" y="2346436"/>
                <a:ext cx="2084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BB083399-1A91-515D-CEF3-371B76C948C8}"/>
                  </a:ext>
                </a:extLst>
              </p14:cNvPr>
              <p14:cNvContentPartPr/>
              <p14:nvPr/>
            </p14:nvContentPartPr>
            <p14:xfrm>
              <a:off x="7583160" y="4287916"/>
              <a:ext cx="136440" cy="12888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BB083399-1A91-515D-CEF3-371B76C948C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565520" y="4269916"/>
                <a:ext cx="1720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68AEC2F-5C8C-C3B9-E011-3B969A17C858}"/>
                  </a:ext>
                </a:extLst>
              </p14:cNvPr>
              <p14:cNvContentPartPr/>
              <p14:nvPr/>
            </p14:nvContentPartPr>
            <p14:xfrm>
              <a:off x="7856760" y="3931876"/>
              <a:ext cx="127080" cy="1832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68AEC2F-5C8C-C3B9-E011-3B969A17C8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39120" y="3914236"/>
                <a:ext cx="1627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655C9A66-774A-369C-20B9-43BB3C136755}"/>
                  </a:ext>
                </a:extLst>
              </p14:cNvPr>
              <p14:cNvContentPartPr/>
              <p14:nvPr/>
            </p14:nvContentPartPr>
            <p14:xfrm>
              <a:off x="8015880" y="3506716"/>
              <a:ext cx="88560" cy="1886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655C9A66-774A-369C-20B9-43BB3C13675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998240" y="3488716"/>
                <a:ext cx="12420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8586FDC1-E6B7-7693-1F90-5DF4B2F1B747}"/>
              </a:ext>
            </a:extLst>
          </p:cNvPr>
          <p:cNvGrpSpPr/>
          <p:nvPr/>
        </p:nvGrpSpPr>
        <p:grpSpPr>
          <a:xfrm>
            <a:off x="1451596" y="1750527"/>
            <a:ext cx="2296124" cy="1655640"/>
            <a:chOff x="1451596" y="1750527"/>
            <a:chExt cx="2296124" cy="165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967260A-4AC7-DF59-C9A6-B25A9AB5F27F}"/>
                    </a:ext>
                  </a:extLst>
                </p14:cNvPr>
                <p14:cNvContentPartPr/>
                <p14:nvPr/>
              </p14:nvContentPartPr>
              <p14:xfrm>
                <a:off x="1703236" y="1943487"/>
                <a:ext cx="222480" cy="1288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967260A-4AC7-DF59-C9A6-B25A9AB5F27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85236" y="1925487"/>
                  <a:ext cx="258120" cy="13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6144DB7-880E-1F88-C1B9-95A1E825C085}"/>
                    </a:ext>
                  </a:extLst>
                </p14:cNvPr>
                <p14:cNvContentPartPr/>
                <p14:nvPr/>
              </p14:nvContentPartPr>
              <p14:xfrm>
                <a:off x="1595596" y="1838007"/>
                <a:ext cx="1610640" cy="1310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6144DB7-880E-1F88-C1B9-95A1E825C08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77596" y="1820007"/>
                  <a:ext cx="1646280" cy="13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E6C128-1F11-4AF3-6D96-772DAB42A9F7}"/>
                    </a:ext>
                  </a:extLst>
                </p14:cNvPr>
                <p14:cNvContentPartPr/>
                <p14:nvPr/>
              </p14:nvContentPartPr>
              <p14:xfrm>
                <a:off x="1688476" y="1750527"/>
                <a:ext cx="1590120" cy="160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E6C128-1F11-4AF3-6D96-772DAB42A9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70476" y="1732887"/>
                  <a:ext cx="1625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D21D6E8-73A7-DF8B-FD79-04684627BDA6}"/>
                    </a:ext>
                  </a:extLst>
                </p14:cNvPr>
                <p14:cNvContentPartPr/>
                <p14:nvPr/>
              </p14:nvContentPartPr>
              <p14:xfrm>
                <a:off x="2002756" y="2037447"/>
                <a:ext cx="28080" cy="230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D21D6E8-73A7-DF8B-FD79-04684627BDA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85116" y="2019447"/>
                  <a:ext cx="63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69FC200-24B4-31E8-ADB3-0C5AD019139D}"/>
                    </a:ext>
                  </a:extLst>
                </p14:cNvPr>
                <p14:cNvContentPartPr/>
                <p14:nvPr/>
              </p14:nvContentPartPr>
              <p14:xfrm>
                <a:off x="1945876" y="2036367"/>
                <a:ext cx="155520" cy="7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69FC200-24B4-31E8-ADB3-0C5AD019139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27876" y="2018367"/>
                  <a:ext cx="191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B0BBFD1-FE67-3613-B817-BE3509E097F7}"/>
                    </a:ext>
                  </a:extLst>
                </p14:cNvPr>
                <p14:cNvContentPartPr/>
                <p14:nvPr/>
              </p14:nvContentPartPr>
              <p14:xfrm>
                <a:off x="1990156" y="2061207"/>
                <a:ext cx="197640" cy="184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B0BBFD1-FE67-3613-B817-BE3509E097F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72156" y="2043567"/>
                  <a:ext cx="233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77BAB50-FE57-A05A-EBF1-B24626554F78}"/>
                    </a:ext>
                  </a:extLst>
                </p14:cNvPr>
                <p14:cNvContentPartPr/>
                <p14:nvPr/>
              </p14:nvContentPartPr>
              <p14:xfrm>
                <a:off x="2292196" y="2043927"/>
                <a:ext cx="121320" cy="209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77BAB50-FE57-A05A-EBF1-B24626554F7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74196" y="2025927"/>
                  <a:ext cx="156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747DA42-5C9E-BBCF-4EF6-63584D0AFEDB}"/>
                    </a:ext>
                  </a:extLst>
                </p14:cNvPr>
                <p14:cNvContentPartPr/>
                <p14:nvPr/>
              </p14:nvContentPartPr>
              <p14:xfrm>
                <a:off x="2454916" y="2069487"/>
                <a:ext cx="129600" cy="167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747DA42-5C9E-BBCF-4EF6-63584D0AFED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36916" y="2051487"/>
                  <a:ext cx="165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1C0B4AF-39F9-010E-5BBD-D905BA1D8377}"/>
                    </a:ext>
                  </a:extLst>
                </p14:cNvPr>
                <p14:cNvContentPartPr/>
                <p14:nvPr/>
              </p14:nvContentPartPr>
              <p14:xfrm>
                <a:off x="2641756" y="2030247"/>
                <a:ext cx="105840" cy="197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1C0B4AF-39F9-010E-5BBD-D905BA1D837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24116" y="2012607"/>
                  <a:ext cx="141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5B952D0-FA82-7C63-A807-7F30CA77C5AD}"/>
                    </a:ext>
                  </a:extLst>
                </p14:cNvPr>
                <p14:cNvContentPartPr/>
                <p14:nvPr/>
              </p14:nvContentPartPr>
              <p14:xfrm>
                <a:off x="2653636" y="2109087"/>
                <a:ext cx="52200" cy="19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5B952D0-FA82-7C63-A807-7F30CA77C5A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35996" y="2091447"/>
                  <a:ext cx="87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53FCF5D-2202-66AD-1F3F-6B26ACBA9584}"/>
                    </a:ext>
                  </a:extLst>
                </p14:cNvPr>
                <p14:cNvContentPartPr/>
                <p14:nvPr/>
              </p14:nvContentPartPr>
              <p14:xfrm>
                <a:off x="1451596" y="3199527"/>
                <a:ext cx="1993320" cy="206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53FCF5D-2202-66AD-1F3F-6B26ACBA958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33596" y="3181887"/>
                  <a:ext cx="2028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142908-C269-13B3-70EB-0A75A12CB074}"/>
                    </a:ext>
                  </a:extLst>
                </p14:cNvPr>
                <p14:cNvContentPartPr/>
                <p14:nvPr/>
              </p14:nvContentPartPr>
              <p14:xfrm>
                <a:off x="2308396" y="2818647"/>
                <a:ext cx="207000" cy="384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142908-C269-13B3-70EB-0A75A12CB07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90756" y="2800647"/>
                  <a:ext cx="2426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9C939FB-5E79-700A-2D0E-FBE111423273}"/>
                    </a:ext>
                  </a:extLst>
                </p14:cNvPr>
                <p14:cNvContentPartPr/>
                <p14:nvPr/>
              </p14:nvContentPartPr>
              <p14:xfrm>
                <a:off x="2272396" y="2454327"/>
                <a:ext cx="191160" cy="182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9C939FB-5E79-700A-2D0E-FBE11142327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54756" y="2436687"/>
                  <a:ext cx="226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3088DAE-96F4-B5A6-8A22-55115CFFEDC0}"/>
                    </a:ext>
                  </a:extLst>
                </p14:cNvPr>
                <p14:cNvContentPartPr/>
                <p14:nvPr/>
              </p14:nvContentPartPr>
              <p14:xfrm>
                <a:off x="2161156" y="2783007"/>
                <a:ext cx="151560" cy="79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3088DAE-96F4-B5A6-8A22-55115CFFEDC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43156" y="2765007"/>
                  <a:ext cx="187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F31607F-28A2-FEBF-FD2D-593B7867039E}"/>
                    </a:ext>
                  </a:extLst>
                </p14:cNvPr>
                <p14:cNvContentPartPr/>
                <p14:nvPr/>
              </p14:nvContentPartPr>
              <p14:xfrm>
                <a:off x="2468596" y="2733687"/>
                <a:ext cx="165960" cy="153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F31607F-28A2-FEBF-FD2D-593B786703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50956" y="2715687"/>
                  <a:ext cx="201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B02AD07-33AF-7900-40BC-13E68225E0F1}"/>
                    </a:ext>
                  </a:extLst>
                </p14:cNvPr>
                <p14:cNvContentPartPr/>
                <p14:nvPr/>
              </p14:nvContentPartPr>
              <p14:xfrm>
                <a:off x="2626636" y="2637927"/>
                <a:ext cx="103320" cy="66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B02AD07-33AF-7900-40BC-13E68225E0F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08996" y="2619927"/>
                  <a:ext cx="138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121AF1D-612A-D425-9E01-0A372BBFC1A0}"/>
                    </a:ext>
                  </a:extLst>
                </p14:cNvPr>
                <p14:cNvContentPartPr/>
                <p14:nvPr/>
              </p14:nvContentPartPr>
              <p14:xfrm>
                <a:off x="1984756" y="2761767"/>
                <a:ext cx="122400" cy="60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121AF1D-612A-D425-9E01-0A372BBFC1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66756" y="2744127"/>
                  <a:ext cx="158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6EE8156-A4ED-5B11-7860-0570F6802371}"/>
                    </a:ext>
                  </a:extLst>
                </p14:cNvPr>
                <p14:cNvContentPartPr/>
                <p14:nvPr/>
              </p14:nvContentPartPr>
              <p14:xfrm>
                <a:off x="2758800" y="2959516"/>
                <a:ext cx="120600" cy="285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6EE8156-A4ED-5B11-7860-0570F680237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41160" y="2941516"/>
                  <a:ext cx="156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62DA654-1949-4089-09D4-11D2D8F3C4D3}"/>
                    </a:ext>
                  </a:extLst>
                </p14:cNvPr>
                <p14:cNvContentPartPr/>
                <p14:nvPr/>
              </p14:nvContentPartPr>
              <p14:xfrm>
                <a:off x="2787240" y="2760796"/>
                <a:ext cx="129240" cy="145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62DA654-1949-4089-09D4-11D2D8F3C4D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69600" y="2743156"/>
                  <a:ext cx="164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304BB65-36BC-311D-059A-08C92816FF8A}"/>
                    </a:ext>
                  </a:extLst>
                </p14:cNvPr>
                <p14:cNvContentPartPr/>
                <p14:nvPr/>
              </p14:nvContentPartPr>
              <p14:xfrm>
                <a:off x="2638920" y="3017116"/>
                <a:ext cx="164520" cy="51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304BB65-36BC-311D-059A-08C92816FF8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21280" y="2999116"/>
                  <a:ext cx="200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0F1F137-EF53-8EEB-21F6-62F19961A8FF}"/>
                    </a:ext>
                  </a:extLst>
                </p14:cNvPr>
                <p14:cNvContentPartPr/>
                <p14:nvPr/>
              </p14:nvContentPartPr>
              <p14:xfrm>
                <a:off x="2902800" y="2959156"/>
                <a:ext cx="146880" cy="709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0F1F137-EF53-8EEB-21F6-62F19961A8F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85160" y="2941516"/>
                  <a:ext cx="182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DC02010-8CE9-8FA0-60C0-422942F9592D}"/>
                    </a:ext>
                  </a:extLst>
                </p14:cNvPr>
                <p14:cNvContentPartPr/>
                <p14:nvPr/>
              </p14:nvContentPartPr>
              <p14:xfrm>
                <a:off x="3136440" y="2733436"/>
                <a:ext cx="132480" cy="196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DC02010-8CE9-8FA0-60C0-422942F9592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18800" y="2715436"/>
                  <a:ext cx="168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86BB570-5BA8-3716-1240-46031270CA9E}"/>
                    </a:ext>
                  </a:extLst>
                </p14:cNvPr>
                <p14:cNvContentPartPr/>
                <p14:nvPr/>
              </p14:nvContentPartPr>
              <p14:xfrm>
                <a:off x="3286200" y="2698876"/>
                <a:ext cx="95400" cy="177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86BB570-5BA8-3716-1240-46031270CA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68560" y="2681236"/>
                  <a:ext cx="131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CBAD68A-9554-2102-742F-8F7FB96693C5}"/>
                    </a:ext>
                  </a:extLst>
                </p14:cNvPr>
                <p14:cNvContentPartPr/>
                <p14:nvPr/>
              </p14:nvContentPartPr>
              <p14:xfrm>
                <a:off x="3370080" y="2709316"/>
                <a:ext cx="97560" cy="114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CBAD68A-9554-2102-742F-8F7FB96693C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352440" y="2691676"/>
                  <a:ext cx="133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5C2610B-4DB7-DA0C-F1E5-3C7F7DF52567}"/>
                    </a:ext>
                  </a:extLst>
                </p14:cNvPr>
                <p14:cNvContentPartPr/>
                <p14:nvPr/>
              </p14:nvContentPartPr>
              <p14:xfrm>
                <a:off x="3486360" y="2546596"/>
                <a:ext cx="52920" cy="2181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5C2610B-4DB7-DA0C-F1E5-3C7F7DF5256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68720" y="2528956"/>
                  <a:ext cx="88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98CD3B1-9FCD-D0BD-F2F3-1EC85218DD81}"/>
                    </a:ext>
                  </a:extLst>
                </p14:cNvPr>
                <p14:cNvContentPartPr/>
                <p14:nvPr/>
              </p14:nvContentPartPr>
              <p14:xfrm>
                <a:off x="3491760" y="2678356"/>
                <a:ext cx="39960" cy="37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98CD3B1-9FCD-D0BD-F2F3-1EC85218DD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73760" y="2660716"/>
                  <a:ext cx="75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C79E479-E66A-D7CA-34C7-FDA4EE9525FF}"/>
                    </a:ext>
                  </a:extLst>
                </p14:cNvPr>
                <p14:cNvContentPartPr/>
                <p14:nvPr/>
              </p14:nvContentPartPr>
              <p14:xfrm>
                <a:off x="3561960" y="2591236"/>
                <a:ext cx="90000" cy="170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C79E479-E66A-D7CA-34C7-FDA4EE9525F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44320" y="2573236"/>
                  <a:ext cx="125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E885BAB-E41D-B9EB-6493-09DEB03833A7}"/>
                    </a:ext>
                  </a:extLst>
                </p14:cNvPr>
                <p14:cNvContentPartPr/>
                <p14:nvPr/>
              </p14:nvContentPartPr>
              <p14:xfrm>
                <a:off x="3676800" y="2535436"/>
                <a:ext cx="70920" cy="165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E885BAB-E41D-B9EB-6493-09DEB03833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58800" y="2517796"/>
                  <a:ext cx="1065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0FDF4AF5-22EF-8F4F-1546-6FBB696E4A28}"/>
              </a:ext>
            </a:extLst>
          </p:cNvPr>
          <p:cNvGrpSpPr/>
          <p:nvPr/>
        </p:nvGrpSpPr>
        <p:grpSpPr>
          <a:xfrm>
            <a:off x="6079080" y="2333836"/>
            <a:ext cx="2040480" cy="978480"/>
            <a:chOff x="6079080" y="2333836"/>
            <a:chExt cx="2040480" cy="9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0BBF361-0E56-6FD9-24E9-DBCE048FAE85}"/>
                    </a:ext>
                  </a:extLst>
                </p14:cNvPr>
                <p14:cNvContentPartPr/>
                <p14:nvPr/>
              </p14:nvContentPartPr>
              <p14:xfrm>
                <a:off x="6333240" y="2333836"/>
                <a:ext cx="263520" cy="294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0BBF361-0E56-6FD9-24E9-DBCE048FAE8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15600" y="2315836"/>
                  <a:ext cx="299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4F3C493-5725-B0A5-23D5-FF83F77FA92B}"/>
                    </a:ext>
                  </a:extLst>
                </p14:cNvPr>
                <p14:cNvContentPartPr/>
                <p14:nvPr/>
              </p14:nvContentPartPr>
              <p14:xfrm>
                <a:off x="6383280" y="2716876"/>
                <a:ext cx="167760" cy="496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4F3C493-5725-B0A5-23D5-FF83F77FA92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65280" y="2698876"/>
                  <a:ext cx="2034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FF8E216-62EF-9B34-C24F-865FB5DF18B0}"/>
                    </a:ext>
                  </a:extLst>
                </p14:cNvPr>
                <p14:cNvContentPartPr/>
                <p14:nvPr/>
              </p14:nvContentPartPr>
              <p14:xfrm>
                <a:off x="8033520" y="3131956"/>
                <a:ext cx="86040" cy="180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FF8E216-62EF-9B34-C24F-865FB5DF18B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15880" y="3114316"/>
                  <a:ext cx="121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48284F4-3A58-2032-967F-AC005236F054}"/>
                    </a:ext>
                  </a:extLst>
                </p14:cNvPr>
                <p14:cNvContentPartPr/>
                <p14:nvPr/>
              </p14:nvContentPartPr>
              <p14:xfrm>
                <a:off x="6079080" y="2810476"/>
                <a:ext cx="313920" cy="83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48284F4-3A58-2032-967F-AC005236F05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61440" y="2792476"/>
                  <a:ext cx="349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4790637-E210-77B5-4DB5-FDD2B0968173}"/>
                    </a:ext>
                  </a:extLst>
                </p14:cNvPr>
                <p14:cNvContentPartPr/>
                <p14:nvPr/>
              </p14:nvContentPartPr>
              <p14:xfrm>
                <a:off x="6555720" y="2565316"/>
                <a:ext cx="309240" cy="205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4790637-E210-77B5-4DB5-FDD2B09681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37720" y="2547316"/>
                  <a:ext cx="344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7DE12F8-5427-5A9E-41B4-36AF0C70FD56}"/>
                    </a:ext>
                  </a:extLst>
                </p14:cNvPr>
                <p14:cNvContentPartPr/>
                <p14:nvPr/>
              </p14:nvContentPartPr>
              <p14:xfrm>
                <a:off x="6688200" y="2895436"/>
                <a:ext cx="141120" cy="2847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7DE12F8-5427-5A9E-41B4-36AF0C70FD5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70200" y="2877796"/>
                  <a:ext cx="1767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B46B779-E593-51E1-99C7-AA4FF8C3C3B5}"/>
                    </a:ext>
                  </a:extLst>
                </p14:cNvPr>
                <p14:cNvContentPartPr/>
                <p14:nvPr/>
              </p14:nvContentPartPr>
              <p14:xfrm>
                <a:off x="6700800" y="3027916"/>
                <a:ext cx="42840" cy="10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B46B779-E593-51E1-99C7-AA4FF8C3C3B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83160" y="3010276"/>
                  <a:ext cx="78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52F2056-1ECA-E8BC-F3F0-5327AC58E73F}"/>
                    </a:ext>
                  </a:extLst>
                </p14:cNvPr>
                <p14:cNvContentPartPr/>
                <p14:nvPr/>
              </p14:nvContentPartPr>
              <p14:xfrm>
                <a:off x="6831480" y="2955196"/>
                <a:ext cx="126360" cy="217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52F2056-1ECA-E8BC-F3F0-5327AC58E73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13840" y="2937196"/>
                  <a:ext cx="162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DE4CBE5-F764-4272-14C6-5A479A064C1B}"/>
                    </a:ext>
                  </a:extLst>
                </p14:cNvPr>
                <p14:cNvContentPartPr/>
                <p14:nvPr/>
              </p14:nvContentPartPr>
              <p14:xfrm>
                <a:off x="6985200" y="2938636"/>
                <a:ext cx="112680" cy="229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DE4CBE5-F764-4272-14C6-5A479A064C1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67200" y="2920996"/>
                  <a:ext cx="148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D1A785F-F633-C235-9136-339C322F6CA2}"/>
                    </a:ext>
                  </a:extLst>
                </p14:cNvPr>
                <p14:cNvContentPartPr/>
                <p14:nvPr/>
              </p14:nvContentPartPr>
              <p14:xfrm>
                <a:off x="7168440" y="3031156"/>
                <a:ext cx="22680" cy="160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D1A785F-F633-C235-9136-339C322F6CA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50440" y="3013156"/>
                  <a:ext cx="58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1E4810C-0CE8-B8D3-47C3-014F4971220B}"/>
                    </a:ext>
                  </a:extLst>
                </p14:cNvPr>
                <p14:cNvContentPartPr/>
                <p14:nvPr/>
              </p14:nvContentPartPr>
              <p14:xfrm>
                <a:off x="7131360" y="2863396"/>
                <a:ext cx="64080" cy="572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1E4810C-0CE8-B8D3-47C3-014F4971220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13720" y="2845396"/>
                  <a:ext cx="99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2DC9278-1F56-0051-1D18-1E38EAC94A2F}"/>
                    </a:ext>
                  </a:extLst>
                </p14:cNvPr>
                <p14:cNvContentPartPr/>
                <p14:nvPr/>
              </p14:nvContentPartPr>
              <p14:xfrm>
                <a:off x="7287960" y="2955196"/>
                <a:ext cx="89640" cy="2293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2DC9278-1F56-0051-1D18-1E38EAC94A2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70320" y="2937196"/>
                  <a:ext cx="125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0E6C907-93A6-2BD9-A686-E6853B8EC0B1}"/>
                    </a:ext>
                  </a:extLst>
                </p14:cNvPr>
                <p14:cNvContentPartPr/>
                <p14:nvPr/>
              </p14:nvContentPartPr>
              <p14:xfrm>
                <a:off x="7430520" y="2802196"/>
                <a:ext cx="36720" cy="361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0E6C907-93A6-2BD9-A686-E6853B8EC0B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12520" y="2784556"/>
                  <a:ext cx="723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0978FC7-76EA-9A43-84AB-2CD6B0C3DF3B}"/>
                    </a:ext>
                  </a:extLst>
                </p14:cNvPr>
                <p14:cNvContentPartPr/>
                <p14:nvPr/>
              </p14:nvContentPartPr>
              <p14:xfrm>
                <a:off x="7411080" y="3000196"/>
                <a:ext cx="21240" cy="18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0978FC7-76EA-9A43-84AB-2CD6B0C3DF3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93440" y="2982196"/>
                  <a:ext cx="56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BA352A9-1CC1-EDC4-7652-EE46F58973CD}"/>
                    </a:ext>
                  </a:extLst>
                </p14:cNvPr>
                <p14:cNvContentPartPr/>
                <p14:nvPr/>
              </p14:nvContentPartPr>
              <p14:xfrm>
                <a:off x="7539600" y="2877076"/>
                <a:ext cx="102600" cy="252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BA352A9-1CC1-EDC4-7652-EE46F58973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21960" y="2859076"/>
                  <a:ext cx="138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234B173-D44E-E657-AC33-929EAAEDCD55}"/>
                    </a:ext>
                  </a:extLst>
                </p14:cNvPr>
                <p14:cNvContentPartPr/>
                <p14:nvPr/>
              </p14:nvContentPartPr>
              <p14:xfrm>
                <a:off x="7696200" y="2942956"/>
                <a:ext cx="127800" cy="191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234B173-D44E-E657-AC33-929EAAEDCD5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78560" y="2924956"/>
                  <a:ext cx="163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C6E8D1C-0470-9975-407A-BA99A6C664D7}"/>
                    </a:ext>
                  </a:extLst>
                </p14:cNvPr>
                <p14:cNvContentPartPr/>
                <p14:nvPr/>
              </p14:nvContentPartPr>
              <p14:xfrm>
                <a:off x="7834800" y="2921356"/>
                <a:ext cx="205200" cy="230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C6E8D1C-0470-9975-407A-BA99A6C664D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17160" y="2903356"/>
                  <a:ext cx="240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01D492E-5D4A-4541-8EBB-251195E8C5CF}"/>
                    </a:ext>
                  </a:extLst>
                </p14:cNvPr>
                <p14:cNvContentPartPr/>
                <p14:nvPr/>
              </p14:nvContentPartPr>
              <p14:xfrm>
                <a:off x="7874040" y="2989036"/>
                <a:ext cx="153720" cy="381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01D492E-5D4A-4541-8EBB-251195E8C5C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56040" y="2971036"/>
                  <a:ext cx="18936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B5C00361-6AD6-B7DF-3CB1-F19A54DE77C0}"/>
                  </a:ext>
                </a:extLst>
              </p14:cNvPr>
              <p14:cNvContentPartPr/>
              <p14:nvPr/>
            </p14:nvContentPartPr>
            <p14:xfrm>
              <a:off x="7580640" y="4319596"/>
              <a:ext cx="42840" cy="705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B5C00361-6AD6-B7DF-3CB1-F19A54DE77C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562640" y="4301596"/>
                <a:ext cx="7848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3E2C089-31ED-FA3B-B370-4F9A0A93CA02}"/>
              </a:ext>
            </a:extLst>
          </p:cNvPr>
          <p:cNvGrpSpPr/>
          <p:nvPr/>
        </p:nvGrpSpPr>
        <p:grpSpPr>
          <a:xfrm>
            <a:off x="8371920" y="577396"/>
            <a:ext cx="1806480" cy="1287360"/>
            <a:chOff x="8371920" y="577396"/>
            <a:chExt cx="1806480" cy="12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1875D9D-1E57-64A8-1CA5-B05485855FA5}"/>
                    </a:ext>
                  </a:extLst>
                </p14:cNvPr>
                <p14:cNvContentPartPr/>
                <p14:nvPr/>
              </p14:nvContentPartPr>
              <p14:xfrm>
                <a:off x="8475600" y="779356"/>
                <a:ext cx="1644480" cy="2854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1875D9D-1E57-64A8-1CA5-B05485855FA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57960" y="761716"/>
                  <a:ext cx="16801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E95152C-8C35-1ED3-E42D-7D5C463BE5A2}"/>
                    </a:ext>
                  </a:extLst>
                </p14:cNvPr>
                <p14:cNvContentPartPr/>
                <p14:nvPr/>
              </p14:nvContentPartPr>
              <p14:xfrm>
                <a:off x="8371920" y="1043596"/>
                <a:ext cx="1800720" cy="821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E95152C-8C35-1ED3-E42D-7D5C463BE5A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53920" y="1025596"/>
                  <a:ext cx="183636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80971ED-EBDD-05D5-A3DB-80DF3AE1DCB6}"/>
                    </a:ext>
                  </a:extLst>
                </p14:cNvPr>
                <p14:cNvContentPartPr/>
                <p14:nvPr/>
              </p14:nvContentPartPr>
              <p14:xfrm>
                <a:off x="10149960" y="775396"/>
                <a:ext cx="28440" cy="648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80971ED-EBDD-05D5-A3DB-80DF3AE1DCB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32320" y="757756"/>
                  <a:ext cx="6408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EA25906-3EAB-5B2D-889F-15F3F45A72D3}"/>
                    </a:ext>
                  </a:extLst>
                </p14:cNvPr>
                <p14:cNvContentPartPr/>
                <p14:nvPr/>
              </p14:nvContentPartPr>
              <p14:xfrm>
                <a:off x="9056640" y="1124956"/>
                <a:ext cx="592920" cy="4514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EA25906-3EAB-5B2D-889F-15F3F45A72D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39000" y="1106956"/>
                  <a:ext cx="6285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881D38F-5D93-5B02-BFEB-EB059E57F1F1}"/>
                    </a:ext>
                  </a:extLst>
                </p14:cNvPr>
                <p14:cNvContentPartPr/>
                <p14:nvPr/>
              </p14:nvContentPartPr>
              <p14:xfrm>
                <a:off x="8979960" y="1311796"/>
                <a:ext cx="446760" cy="1112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881D38F-5D93-5B02-BFEB-EB059E57F1F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61960" y="1293796"/>
                  <a:ext cx="482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C0CABC4-9CE0-3856-DBC3-037437C9841D}"/>
                    </a:ext>
                  </a:extLst>
                </p14:cNvPr>
                <p14:cNvContentPartPr/>
                <p14:nvPr/>
              </p14:nvContentPartPr>
              <p14:xfrm>
                <a:off x="9080760" y="1392796"/>
                <a:ext cx="278280" cy="108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C0CABC4-9CE0-3856-DBC3-037437C9841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63120" y="1375156"/>
                  <a:ext cx="313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44ED8AD-2C28-D81F-1EA2-55EDC520CDFF}"/>
                    </a:ext>
                  </a:extLst>
                </p14:cNvPr>
                <p14:cNvContentPartPr/>
                <p14:nvPr/>
              </p14:nvContentPartPr>
              <p14:xfrm>
                <a:off x="8587560" y="763876"/>
                <a:ext cx="22680" cy="2250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44ED8AD-2C28-D81F-1EA2-55EDC520CDF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69920" y="745876"/>
                  <a:ext cx="58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D2F705F-F69B-7EC6-430C-E2438038ADBC}"/>
                    </a:ext>
                  </a:extLst>
                </p14:cNvPr>
                <p14:cNvContentPartPr/>
                <p14:nvPr/>
              </p14:nvContentPartPr>
              <p14:xfrm>
                <a:off x="8452200" y="748756"/>
                <a:ext cx="186840" cy="295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D2F705F-F69B-7EC6-430C-E2438038ADB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34200" y="730756"/>
                  <a:ext cx="222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2B45DC5-C638-75F1-1130-C92D2C65EA57}"/>
                    </a:ext>
                  </a:extLst>
                </p14:cNvPr>
                <p14:cNvContentPartPr/>
                <p14:nvPr/>
              </p14:nvContentPartPr>
              <p14:xfrm>
                <a:off x="8567400" y="853516"/>
                <a:ext cx="161280" cy="115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2B45DC5-C638-75F1-1130-C92D2C65EA5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549400" y="835876"/>
                  <a:ext cx="196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7A50629-3754-6966-D692-60F485A7F7F1}"/>
                    </a:ext>
                  </a:extLst>
                </p14:cNvPr>
                <p14:cNvContentPartPr/>
                <p14:nvPr/>
              </p14:nvContentPartPr>
              <p14:xfrm>
                <a:off x="8685840" y="737596"/>
                <a:ext cx="9720" cy="72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7A50629-3754-6966-D692-60F485A7F7F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667840" y="719596"/>
                  <a:ext cx="45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57CDF0B-53AE-FB18-26BE-BE4748B92CBC}"/>
                    </a:ext>
                  </a:extLst>
                </p14:cNvPr>
                <p14:cNvContentPartPr/>
                <p14:nvPr/>
              </p14:nvContentPartPr>
              <p14:xfrm>
                <a:off x="8768280" y="851356"/>
                <a:ext cx="110880" cy="111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57CDF0B-53AE-FB18-26BE-BE4748B92CB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50640" y="833356"/>
                  <a:ext cx="146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001F060-5CCE-ECF2-83EC-263BE9486DAA}"/>
                    </a:ext>
                  </a:extLst>
                </p14:cNvPr>
                <p14:cNvContentPartPr/>
                <p14:nvPr/>
              </p14:nvContentPartPr>
              <p14:xfrm>
                <a:off x="8931360" y="784756"/>
                <a:ext cx="156240" cy="180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001F060-5CCE-ECF2-83EC-263BE9486DA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13720" y="766756"/>
                  <a:ext cx="191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64A3388-B093-B8F9-E394-98E596CBF9CD}"/>
                    </a:ext>
                  </a:extLst>
                </p14:cNvPr>
                <p14:cNvContentPartPr/>
                <p14:nvPr/>
              </p14:nvContentPartPr>
              <p14:xfrm>
                <a:off x="9132600" y="784756"/>
                <a:ext cx="85680" cy="1213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64A3388-B093-B8F9-E394-98E596CBF9C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14960" y="766756"/>
                  <a:ext cx="121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A0FCF38-F419-E60C-F6C1-B7BB035AC605}"/>
                    </a:ext>
                  </a:extLst>
                </p14:cNvPr>
                <p14:cNvContentPartPr/>
                <p14:nvPr/>
              </p14:nvContentPartPr>
              <p14:xfrm>
                <a:off x="9218280" y="751636"/>
                <a:ext cx="129600" cy="122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A0FCF38-F419-E60C-F6C1-B7BB035AC60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00640" y="733996"/>
                  <a:ext cx="165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5A60106-750F-AC73-73B5-C47C3CD2DFF5}"/>
                    </a:ext>
                  </a:extLst>
                </p14:cNvPr>
                <p14:cNvContentPartPr/>
                <p14:nvPr/>
              </p14:nvContentPartPr>
              <p14:xfrm>
                <a:off x="9235560" y="756676"/>
                <a:ext cx="186480" cy="117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5A60106-750F-AC73-73B5-C47C3CD2DFF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17560" y="739036"/>
                  <a:ext cx="222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CC56863-162B-2E23-C031-C9435A6F5268}"/>
                    </a:ext>
                  </a:extLst>
                </p14:cNvPr>
                <p14:cNvContentPartPr/>
                <p14:nvPr/>
              </p14:nvContentPartPr>
              <p14:xfrm>
                <a:off x="9374520" y="688636"/>
                <a:ext cx="11520" cy="4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CC56863-162B-2E23-C031-C9435A6F526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56520" y="670636"/>
                  <a:ext cx="47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2C34F07-B5B1-2BEE-4EDF-F7F48BDAF199}"/>
                    </a:ext>
                  </a:extLst>
                </p14:cNvPr>
                <p14:cNvContentPartPr/>
                <p14:nvPr/>
              </p14:nvContentPartPr>
              <p14:xfrm>
                <a:off x="9482520" y="680716"/>
                <a:ext cx="132480" cy="147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2C34F07-B5B1-2BEE-4EDF-F7F48BDAF1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64520" y="663076"/>
                  <a:ext cx="168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4D39CCD-89CC-2A79-1D99-2738EAF5E20C}"/>
                    </a:ext>
                  </a:extLst>
                </p14:cNvPr>
                <p14:cNvContentPartPr/>
                <p14:nvPr/>
              </p14:nvContentPartPr>
              <p14:xfrm>
                <a:off x="9646680" y="640756"/>
                <a:ext cx="122760" cy="147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4D39CCD-89CC-2A79-1D99-2738EAF5E2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28680" y="623116"/>
                  <a:ext cx="158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51088E1-1577-646A-FF0E-BEA79B0296BB}"/>
                    </a:ext>
                  </a:extLst>
                </p14:cNvPr>
                <p14:cNvContentPartPr/>
                <p14:nvPr/>
              </p14:nvContentPartPr>
              <p14:xfrm>
                <a:off x="9807240" y="649396"/>
                <a:ext cx="103320" cy="109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51088E1-1577-646A-FF0E-BEA79B0296B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89600" y="631756"/>
                  <a:ext cx="138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E1E24B6-BD8D-93E4-1EB0-7EE2B1C6D0E1}"/>
                    </a:ext>
                  </a:extLst>
                </p14:cNvPr>
                <p14:cNvContentPartPr/>
                <p14:nvPr/>
              </p14:nvContentPartPr>
              <p14:xfrm>
                <a:off x="9960960" y="577396"/>
                <a:ext cx="201240" cy="327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E1E24B6-BD8D-93E4-1EB0-7EE2B1C6D0E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942960" y="559396"/>
                  <a:ext cx="23688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F4D2DAEA-9A41-EEE7-B448-B35F14BC48D7}"/>
              </a:ext>
            </a:extLst>
          </p:cNvPr>
          <p:cNvGrpSpPr/>
          <p:nvPr/>
        </p:nvGrpSpPr>
        <p:grpSpPr>
          <a:xfrm>
            <a:off x="8810760" y="2069236"/>
            <a:ext cx="2127600" cy="413640"/>
            <a:chOff x="8810760" y="2069236"/>
            <a:chExt cx="212760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F632EE0-0CD7-0BB1-A562-640D74215DF8}"/>
                    </a:ext>
                  </a:extLst>
                </p14:cNvPr>
                <p14:cNvContentPartPr/>
                <p14:nvPr/>
              </p14:nvContentPartPr>
              <p14:xfrm>
                <a:off x="9194520" y="2105956"/>
                <a:ext cx="107280" cy="3769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F632EE0-0CD7-0BB1-A562-640D74215DF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76880" y="2088316"/>
                  <a:ext cx="1429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48F77A9-EDE7-C8A6-4D5C-527F9B7EE62A}"/>
                    </a:ext>
                  </a:extLst>
                </p14:cNvPr>
                <p14:cNvContentPartPr/>
                <p14:nvPr/>
              </p14:nvContentPartPr>
              <p14:xfrm>
                <a:off x="9303960" y="2256076"/>
                <a:ext cx="187560" cy="199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48F77A9-EDE7-C8A6-4D5C-527F9B7EE62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86320" y="2238076"/>
                  <a:ext cx="223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16C11E0-3552-F429-428D-D0BC7447A4E4}"/>
                    </a:ext>
                  </a:extLst>
                </p14:cNvPr>
                <p14:cNvContentPartPr/>
                <p14:nvPr/>
              </p14:nvContentPartPr>
              <p14:xfrm>
                <a:off x="9509520" y="2069236"/>
                <a:ext cx="158760" cy="3708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16C11E0-3552-F429-428D-D0BC7447A4E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91520" y="2051596"/>
                  <a:ext cx="1944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56BA962-28D9-DD2E-FA5A-CF5DCDF81A94}"/>
                    </a:ext>
                  </a:extLst>
                </p14:cNvPr>
                <p14:cNvContentPartPr/>
                <p14:nvPr/>
              </p14:nvContentPartPr>
              <p14:xfrm>
                <a:off x="9685200" y="2247796"/>
                <a:ext cx="174600" cy="1879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56BA962-28D9-DD2E-FA5A-CF5DCDF81A9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667560" y="2230156"/>
                  <a:ext cx="210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FC1D458-7B8D-3027-1353-D5450805E107}"/>
                    </a:ext>
                  </a:extLst>
                </p14:cNvPr>
                <p14:cNvContentPartPr/>
                <p14:nvPr/>
              </p14:nvContentPartPr>
              <p14:xfrm>
                <a:off x="9895440" y="2345716"/>
                <a:ext cx="3960" cy="32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FC1D458-7B8D-3027-1353-D5450805E10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877800" y="2328076"/>
                  <a:ext cx="39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724D117-E6AA-ECB0-02E3-FDBDFA1EC834}"/>
                    </a:ext>
                  </a:extLst>
                </p14:cNvPr>
                <p14:cNvContentPartPr/>
                <p14:nvPr/>
              </p14:nvContentPartPr>
              <p14:xfrm>
                <a:off x="10007040" y="2085076"/>
                <a:ext cx="149040" cy="3132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724D117-E6AA-ECB0-02E3-FDBDFA1EC83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89040" y="2067076"/>
                  <a:ext cx="1846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67A1D85-86B8-AAF7-0C57-AA0BD66B1D0C}"/>
                    </a:ext>
                  </a:extLst>
                </p14:cNvPr>
                <p14:cNvContentPartPr/>
                <p14:nvPr/>
              </p14:nvContentPartPr>
              <p14:xfrm>
                <a:off x="10076880" y="2345716"/>
                <a:ext cx="51120" cy="63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67A1D85-86B8-AAF7-0C57-AA0BD66B1D0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59240" y="2328076"/>
                  <a:ext cx="86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FFAC64B-8893-D6F3-D4DE-C3D4A9A0BC28}"/>
                    </a:ext>
                  </a:extLst>
                </p14:cNvPr>
                <p14:cNvContentPartPr/>
                <p14:nvPr/>
              </p14:nvContentPartPr>
              <p14:xfrm>
                <a:off x="10167960" y="2239516"/>
                <a:ext cx="188640" cy="1702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FFAC64B-8893-D6F3-D4DE-C3D4A9A0BC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50320" y="2221516"/>
                  <a:ext cx="224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AEFED13-9D09-0CF2-B785-41FC0894DCD0}"/>
                    </a:ext>
                  </a:extLst>
                </p14:cNvPr>
                <p14:cNvContentPartPr/>
                <p14:nvPr/>
              </p14:nvContentPartPr>
              <p14:xfrm>
                <a:off x="10381800" y="2203516"/>
                <a:ext cx="93960" cy="228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AEFED13-9D09-0CF2-B785-41FC0894DCD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64160" y="2185516"/>
                  <a:ext cx="129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331131F-EEB9-45C3-6FDB-3F3AA87D8EC2}"/>
                    </a:ext>
                  </a:extLst>
                </p14:cNvPr>
                <p14:cNvContentPartPr/>
                <p14:nvPr/>
              </p14:nvContentPartPr>
              <p14:xfrm>
                <a:off x="10522560" y="2111716"/>
                <a:ext cx="15840" cy="309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331131F-EEB9-45C3-6FDB-3F3AA87D8EC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04920" y="2094076"/>
                  <a:ext cx="514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D38CD92-8178-510A-C6A2-F4F6B0B8785D}"/>
                    </a:ext>
                  </a:extLst>
                </p14:cNvPr>
                <p14:cNvContentPartPr/>
                <p14:nvPr/>
              </p14:nvContentPartPr>
              <p14:xfrm>
                <a:off x="10494480" y="2270116"/>
                <a:ext cx="14400" cy="118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D38CD92-8178-510A-C6A2-F4F6B0B8785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476480" y="2252116"/>
                  <a:ext cx="50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BB05F5B-25C0-AA6C-29DD-72035A5CBB17}"/>
                    </a:ext>
                  </a:extLst>
                </p14:cNvPr>
                <p14:cNvContentPartPr/>
                <p14:nvPr/>
              </p14:nvContentPartPr>
              <p14:xfrm>
                <a:off x="10584480" y="2186596"/>
                <a:ext cx="353880" cy="261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BB05F5B-25C0-AA6C-29DD-72035A5CBB1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66480" y="2168956"/>
                  <a:ext cx="389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94AD3AE-CA8A-2DA1-63BB-D8E69AF52C4D}"/>
                    </a:ext>
                  </a:extLst>
                </p14:cNvPr>
                <p14:cNvContentPartPr/>
                <p14:nvPr/>
              </p14:nvContentPartPr>
              <p14:xfrm>
                <a:off x="8810760" y="2202796"/>
                <a:ext cx="230760" cy="2228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94AD3AE-CA8A-2DA1-63BB-D8E69AF52C4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793120" y="2185156"/>
                  <a:ext cx="26640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FCE4A41B-318E-F56F-71A9-537EAD5E0C93}"/>
              </a:ext>
            </a:extLst>
          </p:cNvPr>
          <p:cNvGrpSpPr/>
          <p:nvPr/>
        </p:nvGrpSpPr>
        <p:grpSpPr>
          <a:xfrm>
            <a:off x="8770800" y="2877436"/>
            <a:ext cx="1880640" cy="1313640"/>
            <a:chOff x="8770800" y="2877436"/>
            <a:chExt cx="1880640" cy="13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CF15E6C-0767-626E-AF78-1C888FFFA20E}"/>
                    </a:ext>
                  </a:extLst>
                </p14:cNvPr>
                <p14:cNvContentPartPr/>
                <p14:nvPr/>
              </p14:nvContentPartPr>
              <p14:xfrm>
                <a:off x="8770800" y="3007396"/>
                <a:ext cx="191880" cy="204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CF15E6C-0767-626E-AF78-1C888FFFA20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53160" y="2989756"/>
                  <a:ext cx="227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5900375-8A4A-C566-6682-C269DC1D4676}"/>
                    </a:ext>
                  </a:extLst>
                </p14:cNvPr>
                <p14:cNvContentPartPr/>
                <p14:nvPr/>
              </p14:nvContentPartPr>
              <p14:xfrm>
                <a:off x="9174720" y="2959156"/>
                <a:ext cx="24840" cy="293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5900375-8A4A-C566-6682-C269DC1D467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57080" y="2941516"/>
                  <a:ext cx="604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F4EC8C1-EA12-A664-6177-34BE4CE16D28}"/>
                    </a:ext>
                  </a:extLst>
                </p14:cNvPr>
                <p14:cNvContentPartPr/>
                <p14:nvPr/>
              </p14:nvContentPartPr>
              <p14:xfrm>
                <a:off x="9069960" y="2924236"/>
                <a:ext cx="200160" cy="25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F4EC8C1-EA12-A664-6177-34BE4CE16D2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052320" y="2906236"/>
                  <a:ext cx="235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183FD17-1364-EEDD-7929-350C624BAB7A}"/>
                    </a:ext>
                  </a:extLst>
                </p14:cNvPr>
                <p14:cNvContentPartPr/>
                <p14:nvPr/>
              </p14:nvContentPartPr>
              <p14:xfrm>
                <a:off x="9260040" y="2997316"/>
                <a:ext cx="132480" cy="2271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183FD17-1364-EEDD-7929-350C624BAB7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42040" y="2979676"/>
                  <a:ext cx="168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0F0295A-4AA0-6710-234A-1CB911B5DF0D}"/>
                    </a:ext>
                  </a:extLst>
                </p14:cNvPr>
                <p14:cNvContentPartPr/>
                <p14:nvPr/>
              </p14:nvContentPartPr>
              <p14:xfrm>
                <a:off x="9426360" y="3011716"/>
                <a:ext cx="154080" cy="4802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0F0295A-4AA0-6710-234A-1CB911B5DF0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08720" y="2993716"/>
                  <a:ext cx="1897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84E4F6B-52B3-3D9D-0254-47EDCB3218AD}"/>
                    </a:ext>
                  </a:extLst>
                </p14:cNvPr>
                <p14:cNvContentPartPr/>
                <p14:nvPr/>
              </p14:nvContentPartPr>
              <p14:xfrm>
                <a:off x="9603120" y="3030436"/>
                <a:ext cx="117720" cy="241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84E4F6B-52B3-3D9D-0254-47EDCB3218A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85120" y="3012436"/>
                  <a:ext cx="153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584488D-6B75-1EB2-4107-B742C64AB673}"/>
                    </a:ext>
                  </a:extLst>
                </p14:cNvPr>
                <p14:cNvContentPartPr/>
                <p14:nvPr/>
              </p14:nvContentPartPr>
              <p14:xfrm>
                <a:off x="9739920" y="2877436"/>
                <a:ext cx="216360" cy="368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584488D-6B75-1EB2-4107-B742C64AB67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21920" y="2859436"/>
                  <a:ext cx="2520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0EF8515-6318-AC43-1018-922A126A6EBC}"/>
                    </a:ext>
                  </a:extLst>
                </p14:cNvPr>
                <p14:cNvContentPartPr/>
                <p14:nvPr/>
              </p14:nvContentPartPr>
              <p14:xfrm>
                <a:off x="9868800" y="3022876"/>
                <a:ext cx="49320" cy="284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0EF8515-6318-AC43-1018-922A126A6EB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850800" y="3004876"/>
                  <a:ext cx="84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29F7CBF-5930-3861-7FAB-35A92B024DC0}"/>
                    </a:ext>
                  </a:extLst>
                </p14:cNvPr>
                <p14:cNvContentPartPr/>
                <p14:nvPr/>
              </p14:nvContentPartPr>
              <p14:xfrm>
                <a:off x="10011720" y="2995876"/>
                <a:ext cx="121320" cy="217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29F7CBF-5930-3861-7FAB-35A92B024DC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93720" y="2978236"/>
                  <a:ext cx="156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3FA5F86-AA56-D64E-AA2D-ABF4FC9FE5E3}"/>
                    </a:ext>
                  </a:extLst>
                </p14:cNvPr>
                <p14:cNvContentPartPr/>
                <p14:nvPr/>
              </p14:nvContentPartPr>
              <p14:xfrm>
                <a:off x="9989040" y="3097036"/>
                <a:ext cx="105840" cy="115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3FA5F86-AA56-D64E-AA2D-ABF4FC9FE5E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71040" y="3079036"/>
                  <a:ext cx="141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72344F0-85D1-C355-2C12-0B6E41D45473}"/>
                    </a:ext>
                  </a:extLst>
                </p14:cNvPr>
                <p14:cNvContentPartPr/>
                <p14:nvPr/>
              </p14:nvContentPartPr>
              <p14:xfrm>
                <a:off x="10227000" y="3094156"/>
                <a:ext cx="30600" cy="10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72344F0-85D1-C355-2C12-0B6E41D4547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09360" y="3076156"/>
                  <a:ext cx="66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64CFE4B-F3BB-9470-B421-46943E488615}"/>
                    </a:ext>
                  </a:extLst>
                </p14:cNvPr>
                <p14:cNvContentPartPr/>
                <p14:nvPr/>
              </p14:nvContentPartPr>
              <p14:xfrm>
                <a:off x="9108120" y="3441196"/>
                <a:ext cx="96120" cy="384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64CFE4B-F3BB-9470-B421-46943E48861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90480" y="3423196"/>
                  <a:ext cx="1317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A8AB15B-EEC4-4EA8-C7BC-5BCB6A376E2F}"/>
                    </a:ext>
                  </a:extLst>
                </p14:cNvPr>
                <p14:cNvContentPartPr/>
                <p14:nvPr/>
              </p14:nvContentPartPr>
              <p14:xfrm>
                <a:off x="9094800" y="3675196"/>
                <a:ext cx="104760" cy="522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A8AB15B-EEC4-4EA8-C7BC-5BCB6A376E2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077160" y="3657556"/>
                  <a:ext cx="140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6522CBD-5137-B4E1-F433-BB66713A00DF}"/>
                    </a:ext>
                  </a:extLst>
                </p14:cNvPr>
                <p14:cNvContentPartPr/>
                <p14:nvPr/>
              </p14:nvContentPartPr>
              <p14:xfrm>
                <a:off x="9221520" y="3554596"/>
                <a:ext cx="45720" cy="2858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6522CBD-5137-B4E1-F433-BB66713A00D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203520" y="3536596"/>
                  <a:ext cx="81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D10F0B3-FF1F-5DBB-EB45-265F15F02829}"/>
                    </a:ext>
                  </a:extLst>
                </p14:cNvPr>
                <p14:cNvContentPartPr/>
                <p14:nvPr/>
              </p14:nvContentPartPr>
              <p14:xfrm>
                <a:off x="9301800" y="3689236"/>
                <a:ext cx="134280" cy="1760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D10F0B3-FF1F-5DBB-EB45-265F15F0282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84160" y="3671596"/>
                  <a:ext cx="169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368CF1B-0A47-020D-2924-7EE72CA8A82C}"/>
                    </a:ext>
                  </a:extLst>
                </p14:cNvPr>
                <p14:cNvContentPartPr/>
                <p14:nvPr/>
              </p14:nvContentPartPr>
              <p14:xfrm>
                <a:off x="9452280" y="3648556"/>
                <a:ext cx="352080" cy="2149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368CF1B-0A47-020D-2924-7EE72CA8A82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34280" y="3630556"/>
                  <a:ext cx="387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0E27390-F26E-24DF-EE6A-DE2F0177E0BE}"/>
                    </a:ext>
                  </a:extLst>
                </p14:cNvPr>
                <p14:cNvContentPartPr/>
                <p14:nvPr/>
              </p14:nvContentPartPr>
              <p14:xfrm>
                <a:off x="9797520" y="3648556"/>
                <a:ext cx="128880" cy="200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0E27390-F26E-24DF-EE6A-DE2F0177E0B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779520" y="3630556"/>
                  <a:ext cx="164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3D0DC59-DDF8-B5BD-AF9E-9CF1281D2839}"/>
                    </a:ext>
                  </a:extLst>
                </p14:cNvPr>
                <p14:cNvContentPartPr/>
                <p14:nvPr/>
              </p14:nvContentPartPr>
              <p14:xfrm>
                <a:off x="9819840" y="3728836"/>
                <a:ext cx="154800" cy="136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3D0DC59-DDF8-B5BD-AF9E-9CF1281D283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801840" y="3711196"/>
                  <a:ext cx="190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B5C0673-7CD1-B639-6665-0E1E817E7925}"/>
                    </a:ext>
                  </a:extLst>
                </p14:cNvPr>
                <p14:cNvContentPartPr/>
                <p14:nvPr/>
              </p14:nvContentPartPr>
              <p14:xfrm>
                <a:off x="9941520" y="3603556"/>
                <a:ext cx="7920" cy="32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B5C0673-7CD1-B639-6665-0E1E817E792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923880" y="3585556"/>
                  <a:ext cx="43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571A086-6AAF-8EE1-4DC4-656D824335DF}"/>
                    </a:ext>
                  </a:extLst>
                </p14:cNvPr>
                <p14:cNvContentPartPr/>
                <p14:nvPr/>
              </p14:nvContentPartPr>
              <p14:xfrm>
                <a:off x="10012080" y="3660076"/>
                <a:ext cx="160560" cy="2250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571A086-6AAF-8EE1-4DC4-656D824335D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94440" y="3642076"/>
                  <a:ext cx="196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0A5C17E-D199-C01B-171E-8AF9D4EE3B7E}"/>
                    </a:ext>
                  </a:extLst>
                </p14:cNvPr>
                <p14:cNvContentPartPr/>
                <p14:nvPr/>
              </p14:nvContentPartPr>
              <p14:xfrm>
                <a:off x="10214760" y="3679516"/>
                <a:ext cx="104040" cy="2044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0A5C17E-D199-C01B-171E-8AF9D4EE3B7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96760" y="3661516"/>
                  <a:ext cx="139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C7DC176-20B8-BC60-5739-63D715499F2A}"/>
                    </a:ext>
                  </a:extLst>
                </p14:cNvPr>
                <p14:cNvContentPartPr/>
                <p14:nvPr/>
              </p14:nvContentPartPr>
              <p14:xfrm>
                <a:off x="10360920" y="3699316"/>
                <a:ext cx="130320" cy="1742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C7DC176-20B8-BC60-5739-63D715499F2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343280" y="3681316"/>
                  <a:ext cx="165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3C27768-AD11-15F3-732B-E7DC9D983C67}"/>
                    </a:ext>
                  </a:extLst>
                </p14:cNvPr>
                <p14:cNvContentPartPr/>
                <p14:nvPr/>
              </p14:nvContentPartPr>
              <p14:xfrm>
                <a:off x="10363080" y="3673756"/>
                <a:ext cx="288360" cy="5173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3C27768-AD11-15F3-732B-E7DC9D983C6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345080" y="3655756"/>
                  <a:ext cx="324000" cy="55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606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Nach rechts zeigender Finger, Handrücken Silhouette">
            <a:extLst>
              <a:ext uri="{FF2B5EF4-FFF2-40B4-BE49-F238E27FC236}">
                <a16:creationId xmlns:a16="http://schemas.microsoft.com/office/drawing/2014/main" id="{38A426B1-FD90-465D-C2D3-37C0EECEB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002987">
            <a:off x="372793" y="307898"/>
            <a:ext cx="1690468" cy="169046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54569CD-D3EF-8FF8-8D1E-66A5BF1D64AF}"/>
              </a:ext>
            </a:extLst>
          </p:cNvPr>
          <p:cNvSpPr txBox="1"/>
          <p:nvPr/>
        </p:nvSpPr>
        <p:spPr>
          <a:xfrm>
            <a:off x="1681728" y="130694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Das wissen wir noch nicht?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D01C4D9-BF3F-8B1B-D714-1E25D513978D}"/>
              </a:ext>
            </a:extLst>
          </p:cNvPr>
          <p:cNvGrpSpPr/>
          <p:nvPr/>
        </p:nvGrpSpPr>
        <p:grpSpPr>
          <a:xfrm>
            <a:off x="852240" y="2719756"/>
            <a:ext cx="3693240" cy="2163240"/>
            <a:chOff x="852240" y="2719756"/>
            <a:chExt cx="3693240" cy="21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7EC4E8C-EB9A-7020-FEB8-EFC9B76F58C1}"/>
                    </a:ext>
                  </a:extLst>
                </p14:cNvPr>
                <p14:cNvContentPartPr/>
                <p14:nvPr/>
              </p14:nvContentPartPr>
              <p14:xfrm>
                <a:off x="1008480" y="2719756"/>
                <a:ext cx="1343160" cy="12254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7EC4E8C-EB9A-7020-FEB8-EFC9B76F58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0480" y="2701756"/>
                  <a:ext cx="1378800" cy="12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32BDC4F-7CC5-A215-BB4D-CE9A79782361}"/>
                    </a:ext>
                  </a:extLst>
                </p14:cNvPr>
                <p14:cNvContentPartPr/>
                <p14:nvPr/>
              </p14:nvContentPartPr>
              <p14:xfrm>
                <a:off x="852240" y="3880036"/>
                <a:ext cx="441360" cy="7516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32BDC4F-7CC5-A215-BB4D-CE9A797823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4600" y="3862396"/>
                  <a:ext cx="477000" cy="7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4340690-18D7-1E92-AED4-FB6C9E82C9FA}"/>
                    </a:ext>
                  </a:extLst>
                </p14:cNvPr>
                <p14:cNvContentPartPr/>
                <p14:nvPr/>
              </p14:nvContentPartPr>
              <p14:xfrm>
                <a:off x="1120080" y="2889316"/>
                <a:ext cx="1029600" cy="8978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4340690-18D7-1E92-AED4-FB6C9E82C9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2080" y="2871316"/>
                  <a:ext cx="1065240" cy="9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298D503-0911-92EA-745B-39FF92528B30}"/>
                    </a:ext>
                  </a:extLst>
                </p14:cNvPr>
                <p14:cNvContentPartPr/>
                <p14:nvPr/>
              </p14:nvContentPartPr>
              <p14:xfrm>
                <a:off x="1727400" y="3268396"/>
                <a:ext cx="204480" cy="313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298D503-0911-92EA-745B-39FF92528B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9760" y="3250756"/>
                  <a:ext cx="240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7793917-8B65-9676-A582-F561A89E7B04}"/>
                    </a:ext>
                  </a:extLst>
                </p14:cNvPr>
                <p14:cNvContentPartPr/>
                <p14:nvPr/>
              </p14:nvContentPartPr>
              <p14:xfrm>
                <a:off x="1747920" y="3252556"/>
                <a:ext cx="79560" cy="191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7793917-8B65-9676-A582-F561A89E7B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30280" y="3234916"/>
                  <a:ext cx="115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A2D54A3-63D5-EC43-1828-44370B436FDE}"/>
                    </a:ext>
                  </a:extLst>
                </p14:cNvPr>
                <p14:cNvContentPartPr/>
                <p14:nvPr/>
              </p14:nvContentPartPr>
              <p14:xfrm>
                <a:off x="1882200" y="3954916"/>
                <a:ext cx="2663280" cy="928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A2D54A3-63D5-EC43-1828-44370B436F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64200" y="3936916"/>
                  <a:ext cx="2698920" cy="9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A396329-8EF8-F243-57C5-6AB99840BC1D}"/>
                    </a:ext>
                  </a:extLst>
                </p14:cNvPr>
                <p14:cNvContentPartPr/>
                <p14:nvPr/>
              </p14:nvContentPartPr>
              <p14:xfrm>
                <a:off x="2134920" y="4173796"/>
                <a:ext cx="375120" cy="596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A396329-8EF8-F243-57C5-6AB99840BC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16920" y="4155796"/>
                  <a:ext cx="41076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1D4BC05-D734-A638-DF64-F2A8A29F1B98}"/>
                    </a:ext>
                  </a:extLst>
                </p14:cNvPr>
                <p14:cNvContentPartPr/>
                <p14:nvPr/>
              </p14:nvContentPartPr>
              <p14:xfrm>
                <a:off x="2424720" y="3741436"/>
                <a:ext cx="519120" cy="987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1D4BC05-D734-A638-DF64-F2A8A29F1B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07080" y="3723436"/>
                  <a:ext cx="554760" cy="10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C294F11-4B15-00CC-57B6-E93E571D2001}"/>
                    </a:ext>
                  </a:extLst>
                </p14:cNvPr>
                <p14:cNvContentPartPr/>
                <p14:nvPr/>
              </p14:nvContentPartPr>
              <p14:xfrm>
                <a:off x="2996040" y="4056076"/>
                <a:ext cx="379440" cy="675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C294F11-4B15-00CC-57B6-E93E571D200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8040" y="4038076"/>
                  <a:ext cx="41508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9DD8971-FB74-FC8F-7ACF-A03ED3AD9600}"/>
                    </a:ext>
                  </a:extLst>
                </p14:cNvPr>
                <p14:cNvContentPartPr/>
                <p14:nvPr/>
              </p14:nvContentPartPr>
              <p14:xfrm>
                <a:off x="3604440" y="4042036"/>
                <a:ext cx="394920" cy="637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9DD8971-FB74-FC8F-7ACF-A03ED3AD96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86440" y="4024036"/>
                  <a:ext cx="43056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DBBE06B-C634-CDFA-3D88-7A331D60AA59}"/>
                    </a:ext>
                  </a:extLst>
                </p14:cNvPr>
                <p14:cNvContentPartPr/>
                <p14:nvPr/>
              </p14:nvContentPartPr>
              <p14:xfrm>
                <a:off x="1828560" y="3152836"/>
                <a:ext cx="57600" cy="303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DBBE06B-C634-CDFA-3D88-7A331D60AA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10560" y="3135196"/>
                  <a:ext cx="93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1AF3576-03AA-D3BC-F58A-0DE511E53366}"/>
                    </a:ext>
                  </a:extLst>
                </p14:cNvPr>
                <p14:cNvContentPartPr/>
                <p14:nvPr/>
              </p14:nvContentPartPr>
              <p14:xfrm>
                <a:off x="2516160" y="3098836"/>
                <a:ext cx="27000" cy="268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1AF3576-03AA-D3BC-F58A-0DE511E533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98160" y="3080836"/>
                  <a:ext cx="626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EA01DC2-DC9F-7346-0DDB-AC4FC9D89092}"/>
                    </a:ext>
                  </a:extLst>
                </p14:cNvPr>
                <p14:cNvContentPartPr/>
                <p14:nvPr/>
              </p14:nvContentPartPr>
              <p14:xfrm>
                <a:off x="2375400" y="3040156"/>
                <a:ext cx="271800" cy="431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EA01DC2-DC9F-7346-0DDB-AC4FC9D890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7760" y="3022516"/>
                  <a:ext cx="3074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B643F53-FF37-FBF4-898B-9A3D56BE805B}"/>
                    </a:ext>
                  </a:extLst>
                </p14:cNvPr>
                <p14:cNvContentPartPr/>
                <p14:nvPr/>
              </p14:nvContentPartPr>
              <p14:xfrm>
                <a:off x="2704440" y="3188836"/>
                <a:ext cx="141480" cy="215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B643F53-FF37-FBF4-898B-9A3D56BE80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86800" y="3170836"/>
                  <a:ext cx="177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26ED86E-E9E4-9B81-BD2A-207A7161DF52}"/>
                    </a:ext>
                  </a:extLst>
                </p14:cNvPr>
                <p14:cNvContentPartPr/>
                <p14:nvPr/>
              </p14:nvContentPartPr>
              <p14:xfrm>
                <a:off x="2894880" y="3004156"/>
                <a:ext cx="39960" cy="380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26ED86E-E9E4-9B81-BD2A-207A7161DF5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76880" y="2986516"/>
                  <a:ext cx="756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D19A295-AF28-5AB6-B751-A4F350B40E9A}"/>
                    </a:ext>
                  </a:extLst>
                </p14:cNvPr>
                <p14:cNvContentPartPr/>
                <p14:nvPr/>
              </p14:nvContentPartPr>
              <p14:xfrm>
                <a:off x="2860320" y="3246796"/>
                <a:ext cx="42840" cy="6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D19A295-AF28-5AB6-B751-A4F350B40E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42320" y="3229156"/>
                  <a:ext cx="78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1BD5CD-545A-5609-0775-621310C3FEE3}"/>
                    </a:ext>
                  </a:extLst>
                </p14:cNvPr>
                <p14:cNvContentPartPr/>
                <p14:nvPr/>
              </p14:nvContentPartPr>
              <p14:xfrm>
                <a:off x="3029520" y="3144556"/>
                <a:ext cx="160920" cy="247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1BD5CD-545A-5609-0775-621310C3FE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1520" y="3126916"/>
                  <a:ext cx="196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C991195-4D6B-9272-BC7C-C575E571F1D3}"/>
                    </a:ext>
                  </a:extLst>
                </p14:cNvPr>
                <p14:cNvContentPartPr/>
                <p14:nvPr/>
              </p14:nvContentPartPr>
              <p14:xfrm>
                <a:off x="3230040" y="3207916"/>
                <a:ext cx="175320" cy="173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C991195-4D6B-9272-BC7C-C575E571F1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12040" y="3189916"/>
                  <a:ext cx="21096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DF213A5-DD4F-E4D4-4904-CC306CCF541F}"/>
              </a:ext>
            </a:extLst>
          </p:cNvPr>
          <p:cNvGrpSpPr/>
          <p:nvPr/>
        </p:nvGrpSpPr>
        <p:grpSpPr>
          <a:xfrm>
            <a:off x="2006040" y="2673316"/>
            <a:ext cx="2253240" cy="2799000"/>
            <a:chOff x="2006040" y="2673316"/>
            <a:chExt cx="2253240" cy="27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6128948-5CB6-B892-0E73-E14A1644D759}"/>
                    </a:ext>
                  </a:extLst>
                </p14:cNvPr>
                <p14:cNvContentPartPr/>
                <p14:nvPr/>
              </p14:nvContentPartPr>
              <p14:xfrm>
                <a:off x="2006040" y="3481516"/>
                <a:ext cx="1854000" cy="1990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6128948-5CB6-B892-0E73-E14A1644D7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97040" y="3472876"/>
                  <a:ext cx="1871640" cy="20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A7027B3-D65D-33E2-F562-43F45BE3F207}"/>
                    </a:ext>
                  </a:extLst>
                </p14:cNvPr>
                <p14:cNvContentPartPr/>
                <p14:nvPr/>
              </p14:nvContentPartPr>
              <p14:xfrm>
                <a:off x="3613080" y="2673316"/>
                <a:ext cx="371520" cy="645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A7027B3-D65D-33E2-F562-43F45BE3F2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04440" y="2664316"/>
                  <a:ext cx="38916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C13CA5F-3301-CD7E-4397-F4199167ED76}"/>
                    </a:ext>
                  </a:extLst>
                </p14:cNvPr>
                <p14:cNvContentPartPr/>
                <p14:nvPr/>
              </p14:nvContentPartPr>
              <p14:xfrm>
                <a:off x="3524880" y="2830276"/>
                <a:ext cx="611280" cy="327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C13CA5F-3301-CD7E-4397-F4199167ED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16240" y="2821276"/>
                  <a:ext cx="6289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2B21177-0DEB-2293-B58D-23D58F564263}"/>
                    </a:ext>
                  </a:extLst>
                </p14:cNvPr>
                <p14:cNvContentPartPr/>
                <p14:nvPr/>
              </p14:nvContentPartPr>
              <p14:xfrm>
                <a:off x="3608040" y="3693556"/>
                <a:ext cx="108000" cy="335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2B21177-0DEB-2293-B58D-23D58F5642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99400" y="3684556"/>
                  <a:ext cx="125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4B1C5B5-F61D-BA9B-BE5D-F6BCCA647B29}"/>
                    </a:ext>
                  </a:extLst>
                </p14:cNvPr>
                <p14:cNvContentPartPr/>
                <p14:nvPr/>
              </p14:nvContentPartPr>
              <p14:xfrm>
                <a:off x="3578520" y="3894076"/>
                <a:ext cx="72720" cy="7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4B1C5B5-F61D-BA9B-BE5D-F6BCCA647B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69880" y="3885436"/>
                  <a:ext cx="90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1FD52B1-C173-9BD4-2006-D28B2F9A3605}"/>
                    </a:ext>
                  </a:extLst>
                </p14:cNvPr>
                <p14:cNvContentPartPr/>
                <p14:nvPr/>
              </p14:nvContentPartPr>
              <p14:xfrm>
                <a:off x="3671400" y="3838636"/>
                <a:ext cx="113040" cy="166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1FD52B1-C173-9BD4-2006-D28B2F9A36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62400" y="3829636"/>
                  <a:ext cx="130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B77C4D6-AF5C-C8D9-3C30-456D21381824}"/>
                    </a:ext>
                  </a:extLst>
                </p14:cNvPr>
                <p14:cNvContentPartPr/>
                <p14:nvPr/>
              </p14:nvContentPartPr>
              <p14:xfrm>
                <a:off x="3789840" y="3706156"/>
                <a:ext cx="81000" cy="298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B77C4D6-AF5C-C8D9-3C30-456D2138182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81200" y="3697516"/>
                  <a:ext cx="98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0B9FC8F-AA62-9B48-78A9-4B3F6A4E7AC8}"/>
                    </a:ext>
                  </a:extLst>
                </p14:cNvPr>
                <p14:cNvContentPartPr/>
                <p14:nvPr/>
              </p14:nvContentPartPr>
              <p14:xfrm>
                <a:off x="3921240" y="3724156"/>
                <a:ext cx="9720" cy="233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0B9FC8F-AA62-9B48-78A9-4B3F6A4E7AC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12600" y="3715516"/>
                  <a:ext cx="27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A2B7F1B-8512-9B29-28EA-D70EE6507531}"/>
                    </a:ext>
                  </a:extLst>
                </p14:cNvPr>
                <p14:cNvContentPartPr/>
                <p14:nvPr/>
              </p14:nvContentPartPr>
              <p14:xfrm>
                <a:off x="3979560" y="3805156"/>
                <a:ext cx="112320" cy="202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A2B7F1B-8512-9B29-28EA-D70EE65075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70920" y="3796516"/>
                  <a:ext cx="129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959C851-A645-4F73-2060-8B9B5936B555}"/>
                    </a:ext>
                  </a:extLst>
                </p14:cNvPr>
                <p14:cNvContentPartPr/>
                <p14:nvPr/>
              </p14:nvContentPartPr>
              <p14:xfrm>
                <a:off x="4115640" y="3865996"/>
                <a:ext cx="143640" cy="138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959C851-A645-4F73-2060-8B9B5936B5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07000" y="3857356"/>
                  <a:ext cx="1612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5B36DA4D-2751-00FA-0670-6D59801B3AB0}"/>
              </a:ext>
            </a:extLst>
          </p:cNvPr>
          <p:cNvGrpSpPr/>
          <p:nvPr/>
        </p:nvGrpSpPr>
        <p:grpSpPr>
          <a:xfrm>
            <a:off x="4617840" y="1343836"/>
            <a:ext cx="1710000" cy="1194840"/>
            <a:chOff x="4617840" y="1343836"/>
            <a:chExt cx="1710000" cy="11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0CFD90C-8400-7680-0588-72C417E54C55}"/>
                    </a:ext>
                  </a:extLst>
                </p14:cNvPr>
                <p14:cNvContentPartPr/>
                <p14:nvPr/>
              </p14:nvContentPartPr>
              <p14:xfrm>
                <a:off x="4617840" y="1850356"/>
                <a:ext cx="1115280" cy="688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0CFD90C-8400-7680-0588-72C417E54C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99840" y="1832716"/>
                  <a:ext cx="115092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10D401E-ACC8-6CE7-67EC-39D296411A3D}"/>
                    </a:ext>
                  </a:extLst>
                </p14:cNvPr>
                <p14:cNvContentPartPr/>
                <p14:nvPr/>
              </p14:nvContentPartPr>
              <p14:xfrm>
                <a:off x="4735920" y="1802476"/>
                <a:ext cx="854640" cy="529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10D401E-ACC8-6CE7-67EC-39D296411A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18280" y="1784836"/>
                  <a:ext cx="89028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DF17A1A-AC11-41FF-9607-4948A5A37550}"/>
                    </a:ext>
                  </a:extLst>
                </p14:cNvPr>
                <p14:cNvContentPartPr/>
                <p14:nvPr/>
              </p14:nvContentPartPr>
              <p14:xfrm>
                <a:off x="5106000" y="1343836"/>
                <a:ext cx="1221840" cy="766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DF17A1A-AC11-41FF-9607-4948A5A3755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88000" y="1326196"/>
                  <a:ext cx="1257480" cy="80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1E6BF73-85C9-B2FA-8BAF-7F8D2E6C28B0}"/>
                    </a:ext>
                  </a:extLst>
                </p14:cNvPr>
                <p14:cNvContentPartPr/>
                <p14:nvPr/>
              </p14:nvContentPartPr>
              <p14:xfrm>
                <a:off x="4751760" y="2048356"/>
                <a:ext cx="33480" cy="232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1E6BF73-85C9-B2FA-8BAF-7F8D2E6C28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33760" y="2030356"/>
                  <a:ext cx="69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EB67ED4-07DD-9A71-264B-F8C85E02BAB2}"/>
                    </a:ext>
                  </a:extLst>
                </p14:cNvPr>
                <p14:cNvContentPartPr/>
                <p14:nvPr/>
              </p14:nvContentPartPr>
              <p14:xfrm>
                <a:off x="4713600" y="2060596"/>
                <a:ext cx="134640" cy="114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EB67ED4-07DD-9A71-264B-F8C85E02BA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95960" y="2042596"/>
                  <a:ext cx="170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D23E36E-7C16-BA22-9D43-744D6B2FE3A7}"/>
                    </a:ext>
                  </a:extLst>
                </p14:cNvPr>
                <p14:cNvContentPartPr/>
                <p14:nvPr/>
              </p14:nvContentPartPr>
              <p14:xfrm>
                <a:off x="4843200" y="2135116"/>
                <a:ext cx="49320" cy="136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D23E36E-7C16-BA22-9D43-744D6B2FE3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25560" y="2117476"/>
                  <a:ext cx="84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D085F78-8513-AFD1-4E1B-3A2FF6412857}"/>
                    </a:ext>
                  </a:extLst>
                </p14:cNvPr>
                <p14:cNvContentPartPr/>
                <p14:nvPr/>
              </p14:nvContentPartPr>
              <p14:xfrm>
                <a:off x="4914480" y="2168596"/>
                <a:ext cx="111960" cy="128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D085F78-8513-AFD1-4E1B-3A2FF64128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96840" y="2150596"/>
                  <a:ext cx="147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DDCEEE6-6762-204F-AFA5-093D075951CE}"/>
                    </a:ext>
                  </a:extLst>
                </p14:cNvPr>
                <p14:cNvContentPartPr/>
                <p14:nvPr/>
              </p14:nvContentPartPr>
              <p14:xfrm>
                <a:off x="4995120" y="2188756"/>
                <a:ext cx="103320" cy="209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DDCEEE6-6762-204F-AFA5-093D075951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77120" y="2171116"/>
                  <a:ext cx="138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A6B181E-9245-A718-1434-D02637E3AB19}"/>
                    </a:ext>
                  </a:extLst>
                </p14:cNvPr>
                <p14:cNvContentPartPr/>
                <p14:nvPr/>
              </p14:nvContentPartPr>
              <p14:xfrm>
                <a:off x="5057040" y="2139796"/>
                <a:ext cx="6840" cy="1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A6B181E-9245-A718-1434-D02637E3AB1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39040" y="2122156"/>
                  <a:ext cx="42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4D40C38-4840-6EF0-DEBD-F74B890D92D9}"/>
                    </a:ext>
                  </a:extLst>
                </p14:cNvPr>
                <p14:cNvContentPartPr/>
                <p14:nvPr/>
              </p14:nvContentPartPr>
              <p14:xfrm>
                <a:off x="5130840" y="2103436"/>
                <a:ext cx="59040" cy="190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4D40C38-4840-6EF0-DEBD-F74B890D92D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12840" y="2085436"/>
                  <a:ext cx="94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3222448-5E04-0888-DFC5-762B3D8DB7C8}"/>
                    </a:ext>
                  </a:extLst>
                </p14:cNvPr>
                <p14:cNvContentPartPr/>
                <p14:nvPr/>
              </p14:nvContentPartPr>
              <p14:xfrm>
                <a:off x="5232000" y="2079316"/>
                <a:ext cx="76320" cy="213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3222448-5E04-0888-DFC5-762B3D8DB7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14000" y="2061316"/>
                  <a:ext cx="111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2FFBA1B-B73C-A4DF-E270-317F419376C7}"/>
                    </a:ext>
                  </a:extLst>
                </p14:cNvPr>
                <p14:cNvContentPartPr/>
                <p14:nvPr/>
              </p14:nvContentPartPr>
              <p14:xfrm>
                <a:off x="5359080" y="2053036"/>
                <a:ext cx="20160" cy="184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2FFBA1B-B73C-A4DF-E270-317F419376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41080" y="2035036"/>
                  <a:ext cx="55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0F0EAF5-4B1F-F895-FA9B-C443DD7D1D18}"/>
                    </a:ext>
                  </a:extLst>
                </p14:cNvPr>
                <p14:cNvContentPartPr/>
                <p14:nvPr/>
              </p14:nvContentPartPr>
              <p14:xfrm>
                <a:off x="5418120" y="2099116"/>
                <a:ext cx="68760" cy="162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0F0EAF5-4B1F-F895-FA9B-C443DD7D1D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00480" y="2081476"/>
                  <a:ext cx="1044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C8EE4A3E-42AA-5E86-4EBE-6B62D8854929}"/>
              </a:ext>
            </a:extLst>
          </p:cNvPr>
          <p:cNvGrpSpPr/>
          <p:nvPr/>
        </p:nvGrpSpPr>
        <p:grpSpPr>
          <a:xfrm>
            <a:off x="4969920" y="1255276"/>
            <a:ext cx="152280" cy="127080"/>
            <a:chOff x="4969920" y="1255276"/>
            <a:chExt cx="15228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2CD54EF-AC0B-AB63-4439-95ED2662F767}"/>
                    </a:ext>
                  </a:extLst>
                </p14:cNvPr>
                <p14:cNvContentPartPr/>
                <p14:nvPr/>
              </p14:nvContentPartPr>
              <p14:xfrm>
                <a:off x="4969920" y="1308916"/>
                <a:ext cx="69840" cy="73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2CD54EF-AC0B-AB63-4439-95ED2662F7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52280" y="1290916"/>
                  <a:ext cx="105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7072D3B-1A5F-0662-2741-73CABEF8B867}"/>
                    </a:ext>
                  </a:extLst>
                </p14:cNvPr>
                <p14:cNvContentPartPr/>
                <p14:nvPr/>
              </p14:nvContentPartPr>
              <p14:xfrm>
                <a:off x="5111760" y="1255276"/>
                <a:ext cx="10440" cy="84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7072D3B-1A5F-0662-2741-73CABEF8B86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94120" y="1237276"/>
                  <a:ext cx="460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9BB99670-0FF4-3C88-C016-4FF7024A6916}"/>
              </a:ext>
            </a:extLst>
          </p:cNvPr>
          <p:cNvGrpSpPr/>
          <p:nvPr/>
        </p:nvGrpSpPr>
        <p:grpSpPr>
          <a:xfrm>
            <a:off x="6359520" y="1092196"/>
            <a:ext cx="169560" cy="149400"/>
            <a:chOff x="6359520" y="1092196"/>
            <a:chExt cx="16956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99C7C02-4D3C-1D00-71F9-2D1B699C5E85}"/>
                    </a:ext>
                  </a:extLst>
                </p14:cNvPr>
                <p14:cNvContentPartPr/>
                <p14:nvPr/>
              </p14:nvContentPartPr>
              <p14:xfrm>
                <a:off x="6359520" y="1092196"/>
                <a:ext cx="88920" cy="92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99C7C02-4D3C-1D00-71F9-2D1B699C5E8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41880" y="1074556"/>
                  <a:ext cx="124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E2A8847-6731-6B13-D03B-F675BA54788A}"/>
                    </a:ext>
                  </a:extLst>
                </p14:cNvPr>
                <p14:cNvContentPartPr/>
                <p14:nvPr/>
              </p14:nvContentPartPr>
              <p14:xfrm>
                <a:off x="6459240" y="1171036"/>
                <a:ext cx="69840" cy="70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E2A8847-6731-6B13-D03B-F675BA54788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41600" y="1153396"/>
                  <a:ext cx="10548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46134CF6-FCCA-F203-7175-8752D3F28A4C}"/>
              </a:ext>
            </a:extLst>
          </p:cNvPr>
          <p:cNvGrpSpPr/>
          <p:nvPr/>
        </p:nvGrpSpPr>
        <p:grpSpPr>
          <a:xfrm>
            <a:off x="6336840" y="2046196"/>
            <a:ext cx="2953800" cy="2742480"/>
            <a:chOff x="6336840" y="2046196"/>
            <a:chExt cx="2953800" cy="274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06B1A9D-6CF0-C208-0A4F-E4E96D8B7368}"/>
                    </a:ext>
                  </a:extLst>
                </p14:cNvPr>
                <p14:cNvContentPartPr/>
                <p14:nvPr/>
              </p14:nvContentPartPr>
              <p14:xfrm>
                <a:off x="6470400" y="2250676"/>
                <a:ext cx="45720" cy="102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06B1A9D-6CF0-C208-0A4F-E4E96D8B73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52760" y="2233036"/>
                  <a:ext cx="81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BD30B0D-0D37-EC92-5743-777937C853A7}"/>
                    </a:ext>
                  </a:extLst>
                </p14:cNvPr>
                <p14:cNvContentPartPr/>
                <p14:nvPr/>
              </p14:nvContentPartPr>
              <p14:xfrm>
                <a:off x="6503160" y="2089036"/>
                <a:ext cx="78120" cy="52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BD30B0D-0D37-EC92-5743-777937C853A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85160" y="2071396"/>
                  <a:ext cx="113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3A7D852-0250-097D-8E25-2E8A60F456C7}"/>
                    </a:ext>
                  </a:extLst>
                </p14:cNvPr>
                <p14:cNvContentPartPr/>
                <p14:nvPr/>
              </p14:nvContentPartPr>
              <p14:xfrm>
                <a:off x="6336840" y="3142036"/>
                <a:ext cx="1467000" cy="796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3A7D852-0250-097D-8E25-2E8A60F456C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18840" y="3124036"/>
                  <a:ext cx="1502640" cy="8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B5CBA7F-1064-0407-DED0-838FB840C545}"/>
                    </a:ext>
                  </a:extLst>
                </p14:cNvPr>
                <p14:cNvContentPartPr/>
                <p14:nvPr/>
              </p14:nvContentPartPr>
              <p14:xfrm>
                <a:off x="6424680" y="3049156"/>
                <a:ext cx="1418040" cy="786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B5CBA7F-1064-0407-DED0-838FB840C5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07040" y="3031156"/>
                  <a:ext cx="145368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AD1BECB-8E9A-85CE-419B-F3CC0AF4E82C}"/>
                    </a:ext>
                  </a:extLst>
                </p14:cNvPr>
                <p14:cNvContentPartPr/>
                <p14:nvPr/>
              </p14:nvContentPartPr>
              <p14:xfrm>
                <a:off x="6869640" y="3429676"/>
                <a:ext cx="338040" cy="394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AD1BECB-8E9A-85CE-419B-F3CC0AF4E82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52000" y="3411676"/>
                  <a:ext cx="3736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0CE18E2-282F-E1DF-DD75-EC683F4FAB5E}"/>
                    </a:ext>
                  </a:extLst>
                </p14:cNvPr>
                <p14:cNvContentPartPr/>
                <p14:nvPr/>
              </p14:nvContentPartPr>
              <p14:xfrm>
                <a:off x="6617280" y="3338596"/>
                <a:ext cx="104400" cy="144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0CE18E2-282F-E1DF-DD75-EC683F4FAB5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99280" y="3320596"/>
                  <a:ext cx="140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5D48D6E-1C89-3AAD-DA48-050E4D5868B3}"/>
                    </a:ext>
                  </a:extLst>
                </p14:cNvPr>
                <p14:cNvContentPartPr/>
                <p14:nvPr/>
              </p14:nvContentPartPr>
              <p14:xfrm>
                <a:off x="6717720" y="3338596"/>
                <a:ext cx="11520" cy="112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5D48D6E-1C89-3AAD-DA48-050E4D5868B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00080" y="3320596"/>
                  <a:ext cx="47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E54F6FF-2CA7-796C-41F6-01809B2ED54D}"/>
                    </a:ext>
                  </a:extLst>
                </p14:cNvPr>
                <p14:cNvContentPartPr/>
                <p14:nvPr/>
              </p14:nvContentPartPr>
              <p14:xfrm>
                <a:off x="6920760" y="3336796"/>
                <a:ext cx="124920" cy="69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E54F6FF-2CA7-796C-41F6-01809B2ED54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02760" y="3319156"/>
                  <a:ext cx="160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6F2FD67-1E38-1DFA-F953-5F659169620B}"/>
                    </a:ext>
                  </a:extLst>
                </p14:cNvPr>
                <p14:cNvContentPartPr/>
                <p14:nvPr/>
              </p14:nvContentPartPr>
              <p14:xfrm>
                <a:off x="6978720" y="3307636"/>
                <a:ext cx="414000" cy="119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6F2FD67-1E38-1DFA-F953-5F65916962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60720" y="3289636"/>
                  <a:ext cx="449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8EC3A38-4D9D-CB0D-8CC3-2D4D12FDECDB}"/>
                    </a:ext>
                  </a:extLst>
                </p14:cNvPr>
                <p14:cNvContentPartPr/>
                <p14:nvPr/>
              </p14:nvContentPartPr>
              <p14:xfrm>
                <a:off x="7345200" y="3303316"/>
                <a:ext cx="109080" cy="78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8EC3A38-4D9D-CB0D-8CC3-2D4D12FDEC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27560" y="3285316"/>
                  <a:ext cx="144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2178D47-EB83-BFA1-92B4-F4CD0543992D}"/>
                    </a:ext>
                  </a:extLst>
                </p14:cNvPr>
                <p14:cNvContentPartPr/>
                <p14:nvPr/>
              </p14:nvContentPartPr>
              <p14:xfrm>
                <a:off x="6419640" y="2742076"/>
                <a:ext cx="1396440" cy="356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2178D47-EB83-BFA1-92B4-F4CD0543992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01640" y="2724436"/>
                  <a:ext cx="14320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FDB30B3-66B0-EF63-7A2D-23F113392F90}"/>
                    </a:ext>
                  </a:extLst>
                </p14:cNvPr>
                <p14:cNvContentPartPr/>
                <p14:nvPr/>
              </p14:nvContentPartPr>
              <p14:xfrm>
                <a:off x="7276440" y="2345716"/>
                <a:ext cx="1375200" cy="1523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FDB30B3-66B0-EF63-7A2D-23F113392F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58440" y="2328076"/>
                  <a:ext cx="1410840" cy="15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7A7ECEC-0441-A375-1CF3-96FF61FAD2A2}"/>
                    </a:ext>
                  </a:extLst>
                </p14:cNvPr>
                <p14:cNvContentPartPr/>
                <p14:nvPr/>
              </p14:nvContentPartPr>
              <p14:xfrm>
                <a:off x="7888080" y="3338596"/>
                <a:ext cx="281160" cy="441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7A7ECEC-0441-A375-1CF3-96FF61FAD2A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70440" y="3320596"/>
                  <a:ext cx="3168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A83CCA6-CE8E-223B-16EA-5B1F5F9611B0}"/>
                    </a:ext>
                  </a:extLst>
                </p14:cNvPr>
                <p14:cNvContentPartPr/>
                <p14:nvPr/>
              </p14:nvContentPartPr>
              <p14:xfrm>
                <a:off x="7732200" y="2685556"/>
                <a:ext cx="134640" cy="186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A83CCA6-CE8E-223B-16EA-5B1F5F9611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14560" y="2667556"/>
                  <a:ext cx="170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27A0F3-C366-9BDE-50D6-2586AC70249F}"/>
                    </a:ext>
                  </a:extLst>
                </p14:cNvPr>
                <p14:cNvContentPartPr/>
                <p14:nvPr/>
              </p14:nvContentPartPr>
              <p14:xfrm>
                <a:off x="7848840" y="2699596"/>
                <a:ext cx="59760" cy="142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27A0F3-C366-9BDE-50D6-2586AC70249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31200" y="2681596"/>
                  <a:ext cx="95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BCDAD78-3376-C064-6FA8-340B67741226}"/>
                    </a:ext>
                  </a:extLst>
                </p14:cNvPr>
                <p14:cNvContentPartPr/>
                <p14:nvPr/>
              </p14:nvContentPartPr>
              <p14:xfrm>
                <a:off x="7984560" y="2723356"/>
                <a:ext cx="150480" cy="178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BCDAD78-3376-C064-6FA8-340B677412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66920" y="2705716"/>
                  <a:ext cx="186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68DAAD1-C46A-29AA-B1C8-989493387AB5}"/>
                    </a:ext>
                  </a:extLst>
                </p14:cNvPr>
                <p14:cNvContentPartPr/>
                <p14:nvPr/>
              </p14:nvContentPartPr>
              <p14:xfrm>
                <a:off x="8066640" y="2716156"/>
                <a:ext cx="119160" cy="134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68DAAD1-C46A-29AA-B1C8-989493387AB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48640" y="2698516"/>
                  <a:ext cx="154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6E7D2AE-6A85-3E7D-694E-CBD60A53AAB3}"/>
                    </a:ext>
                  </a:extLst>
                </p14:cNvPr>
                <p14:cNvContentPartPr/>
                <p14:nvPr/>
              </p14:nvContentPartPr>
              <p14:xfrm>
                <a:off x="8254920" y="2716516"/>
                <a:ext cx="180360" cy="174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6E7D2AE-6A85-3E7D-694E-CBD60A53AAB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36920" y="2698516"/>
                  <a:ext cx="216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47A3367-95F1-4696-224A-4A111ECDCB5D}"/>
                    </a:ext>
                  </a:extLst>
                </p14:cNvPr>
                <p14:cNvContentPartPr/>
                <p14:nvPr/>
              </p14:nvContentPartPr>
              <p14:xfrm>
                <a:off x="7370400" y="2046196"/>
                <a:ext cx="1200960" cy="389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47A3367-95F1-4696-224A-4A111ECDCB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52400" y="2028556"/>
                  <a:ext cx="12366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8023F72-41CF-C739-449D-86E1E445E5EC}"/>
                    </a:ext>
                  </a:extLst>
                </p14:cNvPr>
                <p14:cNvContentPartPr/>
                <p14:nvPr/>
              </p14:nvContentPartPr>
              <p14:xfrm>
                <a:off x="8338800" y="3067876"/>
                <a:ext cx="765720" cy="50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8023F72-41CF-C739-449D-86E1E445E5E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20800" y="3049876"/>
                  <a:ext cx="801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370CB46-C433-4681-CCCE-12F2670A5F25}"/>
                    </a:ext>
                  </a:extLst>
                </p14:cNvPr>
                <p14:cNvContentPartPr/>
                <p14:nvPr/>
              </p14:nvContentPartPr>
              <p14:xfrm>
                <a:off x="8286600" y="3016756"/>
                <a:ext cx="151200" cy="190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370CB46-C433-4681-CCCE-12F2670A5F2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68600" y="2998756"/>
                  <a:ext cx="186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7EB4107-9CB5-EAA8-DB8B-A9761B62FAD4}"/>
                    </a:ext>
                  </a:extLst>
                </p14:cNvPr>
                <p14:cNvContentPartPr/>
                <p14:nvPr/>
              </p14:nvContentPartPr>
              <p14:xfrm>
                <a:off x="6421080" y="3414556"/>
                <a:ext cx="388800" cy="1064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7EB4107-9CB5-EAA8-DB8B-A9761B62FAD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03440" y="3396556"/>
                  <a:ext cx="424440" cy="10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F1AE5C0-96DE-7579-2648-F50C7DA83906}"/>
                    </a:ext>
                  </a:extLst>
                </p14:cNvPr>
                <p14:cNvContentPartPr/>
                <p14:nvPr/>
              </p14:nvContentPartPr>
              <p14:xfrm>
                <a:off x="6652200" y="4333996"/>
                <a:ext cx="123120" cy="338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F1AE5C0-96DE-7579-2648-F50C7DA8390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34200" y="4316356"/>
                  <a:ext cx="1587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8FCBB21-7B9A-6A23-C7F5-B405A20472F9}"/>
                    </a:ext>
                  </a:extLst>
                </p14:cNvPr>
                <p14:cNvContentPartPr/>
                <p14:nvPr/>
              </p14:nvContentPartPr>
              <p14:xfrm>
                <a:off x="6724200" y="4344796"/>
                <a:ext cx="107640" cy="327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8FCBB21-7B9A-6A23-C7F5-B405A20472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06560" y="4326796"/>
                  <a:ext cx="1432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C3A2481-CAA5-DE69-C25F-23E10D959C64}"/>
                    </a:ext>
                  </a:extLst>
                </p14:cNvPr>
                <p14:cNvContentPartPr/>
                <p14:nvPr/>
              </p14:nvContentPartPr>
              <p14:xfrm>
                <a:off x="6705480" y="4541356"/>
                <a:ext cx="58680" cy="24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C3A2481-CAA5-DE69-C25F-23E10D959C6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87840" y="4523356"/>
                  <a:ext cx="94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16E2BFE-ACFB-3390-F797-BB4926A437E3}"/>
                    </a:ext>
                  </a:extLst>
                </p14:cNvPr>
                <p14:cNvContentPartPr/>
                <p14:nvPr/>
              </p14:nvContentPartPr>
              <p14:xfrm>
                <a:off x="6874680" y="4490956"/>
                <a:ext cx="71280" cy="173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16E2BFE-ACFB-3390-F797-BB4926A437E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56680" y="4473316"/>
                  <a:ext cx="106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E8DA23D-12A4-BF77-568A-5EB0F4395456}"/>
                    </a:ext>
                  </a:extLst>
                </p14:cNvPr>
                <p14:cNvContentPartPr/>
                <p14:nvPr/>
              </p14:nvContentPartPr>
              <p14:xfrm>
                <a:off x="6987360" y="4343356"/>
                <a:ext cx="203760" cy="312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E8DA23D-12A4-BF77-568A-5EB0F439545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69720" y="4325716"/>
                  <a:ext cx="2394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51749A2-DB9C-A3F5-C105-B2DF39591AFC}"/>
                    </a:ext>
                  </a:extLst>
                </p14:cNvPr>
                <p14:cNvContentPartPr/>
                <p14:nvPr/>
              </p14:nvContentPartPr>
              <p14:xfrm>
                <a:off x="7228560" y="4447756"/>
                <a:ext cx="213480" cy="200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51749A2-DB9C-A3F5-C105-B2DF39591AF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10560" y="4429756"/>
                  <a:ext cx="249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034208C-6902-337B-1393-6A8CB2BDF863}"/>
                    </a:ext>
                  </a:extLst>
                </p14:cNvPr>
                <p14:cNvContentPartPr/>
                <p14:nvPr/>
              </p14:nvContentPartPr>
              <p14:xfrm>
                <a:off x="7454280" y="4340476"/>
                <a:ext cx="48600" cy="320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034208C-6902-337B-1393-6A8CB2BDF86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36640" y="4322836"/>
                  <a:ext cx="842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C94A3E7-D26B-47EC-1934-9C5A7CC70286}"/>
                    </a:ext>
                  </a:extLst>
                </p14:cNvPr>
                <p14:cNvContentPartPr/>
                <p14:nvPr/>
              </p14:nvContentPartPr>
              <p14:xfrm>
                <a:off x="7566240" y="4236796"/>
                <a:ext cx="50400" cy="394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C94A3E7-D26B-47EC-1934-9C5A7CC7028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48600" y="4218796"/>
                  <a:ext cx="860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7E7CBE8-227C-3C78-A2CC-46300AD58126}"/>
                    </a:ext>
                  </a:extLst>
                </p14:cNvPr>
                <p14:cNvContentPartPr/>
                <p14:nvPr/>
              </p14:nvContentPartPr>
              <p14:xfrm>
                <a:off x="7551120" y="4485196"/>
                <a:ext cx="56520" cy="6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7E7CBE8-227C-3C78-A2CC-46300AD5812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33480" y="4467556"/>
                  <a:ext cx="92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DB4269F-6E61-9E9D-5A3E-16A086AA7B2C}"/>
                    </a:ext>
                  </a:extLst>
                </p14:cNvPr>
                <p14:cNvContentPartPr/>
                <p14:nvPr/>
              </p14:nvContentPartPr>
              <p14:xfrm>
                <a:off x="7669560" y="4422916"/>
                <a:ext cx="130320" cy="197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DB4269F-6E61-9E9D-5A3E-16A086AA7B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51560" y="4405276"/>
                  <a:ext cx="165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7495007-A8D7-E605-7375-E47B2AE4C6A1}"/>
                    </a:ext>
                  </a:extLst>
                </p14:cNvPr>
                <p14:cNvContentPartPr/>
                <p14:nvPr/>
              </p14:nvContentPartPr>
              <p14:xfrm>
                <a:off x="7827600" y="4450276"/>
                <a:ext cx="158040" cy="338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7495007-A8D7-E605-7375-E47B2AE4C6A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09600" y="4432636"/>
                  <a:ext cx="1936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E1C947B-CAE2-EA03-EF1D-8EC0B2D06199}"/>
                    </a:ext>
                  </a:extLst>
                </p14:cNvPr>
                <p14:cNvContentPartPr/>
                <p14:nvPr/>
              </p14:nvContentPartPr>
              <p14:xfrm>
                <a:off x="8038560" y="4307356"/>
                <a:ext cx="14400" cy="355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E1C947B-CAE2-EA03-EF1D-8EC0B2D0619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20560" y="4289356"/>
                  <a:ext cx="500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D2143DB-8BEC-8B36-DA00-5264D9374557}"/>
                    </a:ext>
                  </a:extLst>
                </p14:cNvPr>
                <p14:cNvContentPartPr/>
                <p14:nvPr/>
              </p14:nvContentPartPr>
              <p14:xfrm>
                <a:off x="8098680" y="4458556"/>
                <a:ext cx="179640" cy="212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D2143DB-8BEC-8B36-DA00-5264D937455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80680" y="4440556"/>
                  <a:ext cx="215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7DFF2A1-76A5-A65C-467E-18EDB51BF01E}"/>
                    </a:ext>
                  </a:extLst>
                </p14:cNvPr>
                <p14:cNvContentPartPr/>
                <p14:nvPr/>
              </p14:nvContentPartPr>
              <p14:xfrm>
                <a:off x="8158080" y="4252276"/>
                <a:ext cx="52920" cy="74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7DFF2A1-76A5-A65C-467E-18EDB51BF01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40080" y="4234636"/>
                  <a:ext cx="88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8124E20-9B5D-43C0-B7BC-8A21BF124262}"/>
                    </a:ext>
                  </a:extLst>
                </p14:cNvPr>
                <p14:cNvContentPartPr/>
                <p14:nvPr/>
              </p14:nvContentPartPr>
              <p14:xfrm>
                <a:off x="8279040" y="4218436"/>
                <a:ext cx="306000" cy="407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8124E20-9B5D-43C0-B7BC-8A21BF12426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61040" y="4200796"/>
                  <a:ext cx="3416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5C1B5CE-AF4C-9D21-7EA5-FCB0583FE0B0}"/>
                    </a:ext>
                  </a:extLst>
                </p14:cNvPr>
                <p14:cNvContentPartPr/>
                <p14:nvPr/>
              </p14:nvContentPartPr>
              <p14:xfrm>
                <a:off x="8493240" y="4500316"/>
                <a:ext cx="38160" cy="20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5C1B5CE-AF4C-9D21-7EA5-FCB0583FE0B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75240" y="4482676"/>
                  <a:ext cx="73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25B6F06-8C0F-0B6B-CF20-27E85CE41525}"/>
                    </a:ext>
                  </a:extLst>
                </p14:cNvPr>
                <p14:cNvContentPartPr/>
                <p14:nvPr/>
              </p14:nvContentPartPr>
              <p14:xfrm>
                <a:off x="8614560" y="4377556"/>
                <a:ext cx="335520" cy="2332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25B6F06-8C0F-0B6B-CF20-27E85CE415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96560" y="4359556"/>
                  <a:ext cx="371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AE9A4FC-83A8-844D-6F9D-5D22B58A8AB0}"/>
                    </a:ext>
                  </a:extLst>
                </p14:cNvPr>
                <p14:cNvContentPartPr/>
                <p14:nvPr/>
              </p14:nvContentPartPr>
              <p14:xfrm>
                <a:off x="9071400" y="4075516"/>
                <a:ext cx="219240" cy="410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AE9A4FC-83A8-844D-6F9D-5D22B58A8AB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53760" y="4057876"/>
                  <a:ext cx="2548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4E907BC-96D8-430C-0BB1-2741092A0896}"/>
                    </a:ext>
                  </a:extLst>
                </p14:cNvPr>
                <p14:cNvContentPartPr/>
                <p14:nvPr/>
              </p14:nvContentPartPr>
              <p14:xfrm>
                <a:off x="9192720" y="4666276"/>
                <a:ext cx="76320" cy="66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4E907BC-96D8-430C-0BB1-2741092A089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75080" y="4648636"/>
                  <a:ext cx="111960" cy="10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806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Nach rechts zeigender Finger, Handrücken Silhouette">
            <a:extLst>
              <a:ext uri="{FF2B5EF4-FFF2-40B4-BE49-F238E27FC236}">
                <a16:creationId xmlns:a16="http://schemas.microsoft.com/office/drawing/2014/main" id="{92D69EC3-E3A2-CC6C-C82C-374953CC2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888303">
            <a:off x="339543" y="4769062"/>
            <a:ext cx="1690468" cy="169046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A7B094D-DD21-DEB3-BAFD-108A34A18D11}"/>
              </a:ext>
            </a:extLst>
          </p:cNvPr>
          <p:cNvSpPr txBox="1"/>
          <p:nvPr/>
        </p:nvSpPr>
        <p:spPr>
          <a:xfrm>
            <a:off x="717452" y="27616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Das wissen wir</a:t>
            </a:r>
          </a:p>
        </p:txBody>
      </p: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26AE18F8-DED8-AC02-7218-3A13FBACF682}"/>
              </a:ext>
            </a:extLst>
          </p:cNvPr>
          <p:cNvGrpSpPr/>
          <p:nvPr/>
        </p:nvGrpSpPr>
        <p:grpSpPr>
          <a:xfrm>
            <a:off x="811920" y="953596"/>
            <a:ext cx="9245160" cy="5494320"/>
            <a:chOff x="811920" y="953596"/>
            <a:chExt cx="9245160" cy="54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E2C066E-5109-A1D8-2D6D-2A72095300DE}"/>
                    </a:ext>
                  </a:extLst>
                </p14:cNvPr>
                <p14:cNvContentPartPr/>
                <p14:nvPr/>
              </p14:nvContentPartPr>
              <p14:xfrm>
                <a:off x="1021800" y="3488716"/>
                <a:ext cx="3466800" cy="5266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E2C066E-5109-A1D8-2D6D-2A72095300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4160" y="3470716"/>
                  <a:ext cx="350244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C19AE1E-65B7-EEB3-E6D8-DA8A2B595A1E}"/>
                    </a:ext>
                  </a:extLst>
                </p14:cNvPr>
                <p14:cNvContentPartPr/>
                <p14:nvPr/>
              </p14:nvContentPartPr>
              <p14:xfrm>
                <a:off x="2165520" y="2251036"/>
                <a:ext cx="845280" cy="1264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C19AE1E-65B7-EEB3-E6D8-DA8A2B595A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7520" y="2233036"/>
                  <a:ext cx="880920" cy="13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49B89ED-1A9A-9331-0D30-9DEC6A85E90C}"/>
                    </a:ext>
                  </a:extLst>
                </p14:cNvPr>
                <p14:cNvContentPartPr/>
                <p14:nvPr/>
              </p14:nvContentPartPr>
              <p14:xfrm>
                <a:off x="2205480" y="1147276"/>
                <a:ext cx="859680" cy="734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49B89ED-1A9A-9331-0D30-9DEC6A85E9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7840" y="1129636"/>
                  <a:ext cx="895320" cy="7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4327543-84F4-E50A-EF62-50A98195227C}"/>
                    </a:ext>
                  </a:extLst>
                </p14:cNvPr>
                <p14:cNvContentPartPr/>
                <p14:nvPr/>
              </p14:nvContentPartPr>
              <p14:xfrm>
                <a:off x="3810720" y="973396"/>
                <a:ext cx="472680" cy="531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4327543-84F4-E50A-EF62-50A9819522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93080" y="955396"/>
                  <a:ext cx="50832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A17BBAF-0B81-DAEF-78DC-67186E7E2EE6}"/>
                    </a:ext>
                  </a:extLst>
                </p14:cNvPr>
                <p14:cNvContentPartPr/>
                <p14:nvPr/>
              </p14:nvContentPartPr>
              <p14:xfrm>
                <a:off x="4014480" y="1147276"/>
                <a:ext cx="506880" cy="474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A17BBAF-0B81-DAEF-78DC-67186E7E2EE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96840" y="1129276"/>
                  <a:ext cx="5425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D105467-AA36-6ADE-63D3-2E00EE34D198}"/>
                    </a:ext>
                  </a:extLst>
                </p14:cNvPr>
                <p14:cNvContentPartPr/>
                <p14:nvPr/>
              </p14:nvContentPartPr>
              <p14:xfrm>
                <a:off x="3587880" y="1286236"/>
                <a:ext cx="714240" cy="790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D105467-AA36-6ADE-63D3-2E00EE34D1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70240" y="1268236"/>
                  <a:ext cx="74988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D106B62-2F3C-7C1D-6EC3-3ECD0D091100}"/>
                    </a:ext>
                  </a:extLst>
                </p14:cNvPr>
                <p14:cNvContentPartPr/>
                <p14:nvPr/>
              </p14:nvContentPartPr>
              <p14:xfrm>
                <a:off x="4290600" y="953596"/>
                <a:ext cx="151920" cy="149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D106B62-2F3C-7C1D-6EC3-3ECD0D0911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72960" y="935596"/>
                  <a:ext cx="187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B43BEDF-0F52-8536-37D0-8BD5237C3CDC}"/>
                    </a:ext>
                  </a:extLst>
                </p14:cNvPr>
                <p14:cNvContentPartPr/>
                <p14:nvPr/>
              </p14:nvContentPartPr>
              <p14:xfrm>
                <a:off x="1144920" y="1264996"/>
                <a:ext cx="415080" cy="387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B43BEDF-0F52-8536-37D0-8BD5237C3C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7280" y="1247356"/>
                  <a:ext cx="4507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1599CCE-EC82-E496-9557-BDBAB2E91513}"/>
                    </a:ext>
                  </a:extLst>
                </p14:cNvPr>
                <p14:cNvContentPartPr/>
                <p14:nvPr/>
              </p14:nvContentPartPr>
              <p14:xfrm>
                <a:off x="930000" y="1592596"/>
                <a:ext cx="450360" cy="241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1599CCE-EC82-E496-9557-BDBAB2E915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2360" y="1574596"/>
                  <a:ext cx="486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2FFC92A-83E8-4E1A-33C5-5F60D6EEFC79}"/>
                    </a:ext>
                  </a:extLst>
                </p14:cNvPr>
                <p14:cNvContentPartPr/>
                <p14:nvPr/>
              </p14:nvContentPartPr>
              <p14:xfrm>
                <a:off x="1268400" y="1396036"/>
                <a:ext cx="543960" cy="804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2FFC92A-83E8-4E1A-33C5-5F60D6EEFC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50400" y="1378036"/>
                  <a:ext cx="579600" cy="83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23B4AE0-BD3F-F16F-FA62-A2B86C21BA17}"/>
                    </a:ext>
                  </a:extLst>
                </p14:cNvPr>
                <p14:cNvContentPartPr/>
                <p14:nvPr/>
              </p14:nvContentPartPr>
              <p14:xfrm>
                <a:off x="811920" y="1129276"/>
                <a:ext cx="485280" cy="404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23B4AE0-BD3F-F16F-FA62-A2B86C21BA1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3920" y="1111276"/>
                  <a:ext cx="5209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7740945-A819-92D1-F110-194A968C32D6}"/>
                    </a:ext>
                  </a:extLst>
                </p14:cNvPr>
                <p14:cNvContentPartPr/>
                <p14:nvPr/>
              </p14:nvContentPartPr>
              <p14:xfrm>
                <a:off x="2479080" y="1452916"/>
                <a:ext cx="10800" cy="1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7740945-A819-92D1-F110-194A968C32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61440" y="1435276"/>
                  <a:ext cx="46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9B416CC-91F2-F97A-1C99-3FF4533CDCD9}"/>
                    </a:ext>
                  </a:extLst>
                </p14:cNvPr>
                <p14:cNvContentPartPr/>
                <p14:nvPr/>
              </p14:nvContentPartPr>
              <p14:xfrm>
                <a:off x="2682840" y="1450756"/>
                <a:ext cx="360" cy="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9B416CC-91F2-F97A-1C99-3FF4533CDC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65200" y="14327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0273B30-4E0F-15E4-38E5-71A628F33E8E}"/>
                    </a:ext>
                  </a:extLst>
                </p14:cNvPr>
                <p14:cNvContentPartPr/>
                <p14:nvPr/>
              </p14:nvContentPartPr>
              <p14:xfrm>
                <a:off x="2462160" y="1566676"/>
                <a:ext cx="243360" cy="86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0273B30-4E0F-15E4-38E5-71A628F33E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44160" y="1549036"/>
                  <a:ext cx="279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BA8BC5C-A7FE-3A59-D1B1-99216AD9F053}"/>
                    </a:ext>
                  </a:extLst>
                </p14:cNvPr>
                <p14:cNvContentPartPr/>
                <p14:nvPr/>
              </p14:nvContentPartPr>
              <p14:xfrm>
                <a:off x="1253640" y="4010716"/>
                <a:ext cx="84240" cy="228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BA8BC5C-A7FE-3A59-D1B1-99216AD9F0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35640" y="3993076"/>
                  <a:ext cx="119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80A40A9-463F-1AF5-1E6E-631B0C94F1EC}"/>
                    </a:ext>
                  </a:extLst>
                </p14:cNvPr>
                <p14:cNvContentPartPr/>
                <p14:nvPr/>
              </p14:nvContentPartPr>
              <p14:xfrm>
                <a:off x="1219440" y="3942676"/>
                <a:ext cx="144360" cy="214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80A40A9-463F-1AF5-1E6E-631B0C94F1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01800" y="3924676"/>
                  <a:ext cx="180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D4BAB89-D133-147F-57B1-907E9334471B}"/>
                    </a:ext>
                  </a:extLst>
                </p14:cNvPr>
                <p14:cNvContentPartPr/>
                <p14:nvPr/>
              </p14:nvContentPartPr>
              <p14:xfrm>
                <a:off x="1358040" y="3941956"/>
                <a:ext cx="191160" cy="236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D4BAB89-D133-147F-57B1-907E9334471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40400" y="3924316"/>
                  <a:ext cx="226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227BAED-1390-8852-A742-6E2E04250CAF}"/>
                    </a:ext>
                  </a:extLst>
                </p14:cNvPr>
                <p14:cNvContentPartPr/>
                <p14:nvPr/>
              </p14:nvContentPartPr>
              <p14:xfrm>
                <a:off x="1592040" y="3890116"/>
                <a:ext cx="107640" cy="256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227BAED-1390-8852-A742-6E2E04250C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74400" y="3872116"/>
                  <a:ext cx="143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A7141CA-A013-7F32-E861-17AC7993F0B6}"/>
                    </a:ext>
                  </a:extLst>
                </p14:cNvPr>
                <p14:cNvContentPartPr/>
                <p14:nvPr/>
              </p14:nvContentPartPr>
              <p14:xfrm>
                <a:off x="1754400" y="3850876"/>
                <a:ext cx="338040" cy="234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A7141CA-A013-7F32-E861-17AC7993F0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36400" y="3833236"/>
                  <a:ext cx="373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305C3D1-3245-1BDC-8600-161904044E63}"/>
                    </a:ext>
                  </a:extLst>
                </p14:cNvPr>
                <p14:cNvContentPartPr/>
                <p14:nvPr/>
              </p14:nvContentPartPr>
              <p14:xfrm>
                <a:off x="2122680" y="3792196"/>
                <a:ext cx="340920" cy="249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305C3D1-3245-1BDC-8600-161904044E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04680" y="3774196"/>
                  <a:ext cx="376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E5D8AF4-0623-65A2-5CFE-C6455811EC48}"/>
                    </a:ext>
                  </a:extLst>
                </p14:cNvPr>
                <p14:cNvContentPartPr/>
                <p14:nvPr/>
              </p14:nvContentPartPr>
              <p14:xfrm>
                <a:off x="2545680" y="3895876"/>
                <a:ext cx="6840" cy="18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E5D8AF4-0623-65A2-5CFE-C6455811EC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28040" y="3878236"/>
                  <a:ext cx="4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B608934-1775-EA04-DF29-E1E43CF6CF03}"/>
                    </a:ext>
                  </a:extLst>
                </p14:cNvPr>
                <p14:cNvContentPartPr/>
                <p14:nvPr/>
              </p14:nvContentPartPr>
              <p14:xfrm>
                <a:off x="2654760" y="3688156"/>
                <a:ext cx="181800" cy="316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B608934-1775-EA04-DF29-E1E43CF6CF0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37120" y="3670516"/>
                  <a:ext cx="217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363E134-96FE-E53B-9FB6-B9EA12CCCAE7}"/>
                    </a:ext>
                  </a:extLst>
                </p14:cNvPr>
                <p14:cNvContentPartPr/>
                <p14:nvPr/>
              </p14:nvContentPartPr>
              <p14:xfrm>
                <a:off x="2706960" y="3864916"/>
                <a:ext cx="74520" cy="10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363E134-96FE-E53B-9FB6-B9EA12CCCA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88960" y="3847276"/>
                  <a:ext cx="110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F4E7FDC-8A7F-E8C5-3BA9-9F1A7149B74E}"/>
                    </a:ext>
                  </a:extLst>
                </p14:cNvPr>
                <p14:cNvContentPartPr/>
                <p14:nvPr/>
              </p14:nvContentPartPr>
              <p14:xfrm>
                <a:off x="2886960" y="3787876"/>
                <a:ext cx="145080" cy="245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F4E7FDC-8A7F-E8C5-3BA9-9F1A7149B7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68960" y="3770236"/>
                  <a:ext cx="180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0F353A8-9DC4-3010-EFDE-E58C6491FCDE}"/>
                    </a:ext>
                  </a:extLst>
                </p14:cNvPr>
                <p14:cNvContentPartPr/>
                <p14:nvPr/>
              </p14:nvContentPartPr>
              <p14:xfrm>
                <a:off x="3107640" y="3874996"/>
                <a:ext cx="126000" cy="204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0F353A8-9DC4-3010-EFDE-E58C6491FC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90000" y="3856996"/>
                  <a:ext cx="161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F9B4F3D-3304-214F-8117-4D9F67418582}"/>
                    </a:ext>
                  </a:extLst>
                </p14:cNvPr>
                <p14:cNvContentPartPr/>
                <p14:nvPr/>
              </p14:nvContentPartPr>
              <p14:xfrm>
                <a:off x="3321480" y="3791836"/>
                <a:ext cx="45720" cy="275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F9B4F3D-3304-214F-8117-4D9F6741858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03840" y="3774196"/>
                  <a:ext cx="81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E101122-F0A7-9D32-A2EB-12C09AF8789F}"/>
                    </a:ext>
                  </a:extLst>
                </p14:cNvPr>
                <p14:cNvContentPartPr/>
                <p14:nvPr/>
              </p14:nvContentPartPr>
              <p14:xfrm>
                <a:off x="3295560" y="3923956"/>
                <a:ext cx="223200" cy="125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E101122-F0A7-9D32-A2EB-12C09AF8789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77920" y="3905956"/>
                  <a:ext cx="258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1D2CD11-7330-2B2C-7A3A-145304AA1921}"/>
                    </a:ext>
                  </a:extLst>
                </p14:cNvPr>
                <p14:cNvContentPartPr/>
                <p14:nvPr/>
              </p14:nvContentPartPr>
              <p14:xfrm>
                <a:off x="3554760" y="3958876"/>
                <a:ext cx="27360" cy="157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1D2CD11-7330-2B2C-7A3A-145304AA19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36760" y="3941236"/>
                  <a:ext cx="63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06513FF-CB97-FDD5-CF5D-D4CF07D191BA}"/>
                    </a:ext>
                  </a:extLst>
                </p14:cNvPr>
                <p14:cNvContentPartPr/>
                <p14:nvPr/>
              </p14:nvContentPartPr>
              <p14:xfrm>
                <a:off x="3543600" y="3896956"/>
                <a:ext cx="5040" cy="4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06513FF-CB97-FDD5-CF5D-D4CF07D191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25960" y="3879316"/>
                  <a:ext cx="4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EA8558-AD08-0768-C54A-EC0C7FBA3464}"/>
                    </a:ext>
                  </a:extLst>
                </p14:cNvPr>
                <p14:cNvContentPartPr/>
                <p14:nvPr/>
              </p14:nvContentPartPr>
              <p14:xfrm>
                <a:off x="3649800" y="3918556"/>
                <a:ext cx="165960" cy="249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EA8558-AD08-0768-C54A-EC0C7FBA34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32160" y="3900916"/>
                  <a:ext cx="2016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6BB0CDE-5391-DEFD-5151-104F16A1C7B6}"/>
                    </a:ext>
                  </a:extLst>
                </p14:cNvPr>
                <p14:cNvContentPartPr/>
                <p14:nvPr/>
              </p14:nvContentPartPr>
              <p14:xfrm>
                <a:off x="3864720" y="4062916"/>
                <a:ext cx="45720" cy="133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6BB0CDE-5391-DEFD-5151-104F16A1C7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47080" y="4044916"/>
                  <a:ext cx="81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A0338E7-5C57-197C-4735-D71E59600077}"/>
                    </a:ext>
                  </a:extLst>
                </p14:cNvPr>
                <p14:cNvContentPartPr/>
                <p14:nvPr/>
              </p14:nvContentPartPr>
              <p14:xfrm>
                <a:off x="3885240" y="3966076"/>
                <a:ext cx="137520" cy="266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A0338E7-5C57-197C-4735-D71E596000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67240" y="3948076"/>
                  <a:ext cx="173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A0B6A39-C4D7-70EC-3942-C670AA0DC0E3}"/>
                    </a:ext>
                  </a:extLst>
                </p14:cNvPr>
                <p14:cNvContentPartPr/>
                <p14:nvPr/>
              </p14:nvContentPartPr>
              <p14:xfrm>
                <a:off x="3968400" y="4054636"/>
                <a:ext cx="95400" cy="19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A0B6A39-C4D7-70EC-3942-C670AA0DC0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50760" y="4036636"/>
                  <a:ext cx="131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2A08B40-2868-29C8-02DF-F79CA1953EBD}"/>
                    </a:ext>
                  </a:extLst>
                </p14:cNvPr>
                <p14:cNvContentPartPr/>
                <p14:nvPr/>
              </p14:nvContentPartPr>
              <p14:xfrm>
                <a:off x="5245320" y="2166436"/>
                <a:ext cx="865800" cy="748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2A08B40-2868-29C8-02DF-F79CA1953E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27680" y="2148796"/>
                  <a:ext cx="901440" cy="7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5C7689A-050D-9704-C69A-58B74F36B6CB}"/>
                    </a:ext>
                  </a:extLst>
                </p14:cNvPr>
                <p14:cNvContentPartPr/>
                <p14:nvPr/>
              </p14:nvContentPartPr>
              <p14:xfrm>
                <a:off x="5462400" y="2479636"/>
                <a:ext cx="13320" cy="21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5C7689A-050D-9704-C69A-58B74F36B6C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44760" y="2461636"/>
                  <a:ext cx="48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FA1EBFA-E1F7-BC6A-62AC-3808A2BE845A}"/>
                    </a:ext>
                  </a:extLst>
                </p14:cNvPr>
                <p14:cNvContentPartPr/>
                <p14:nvPr/>
              </p14:nvContentPartPr>
              <p14:xfrm>
                <a:off x="5682000" y="2463796"/>
                <a:ext cx="360" cy="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FA1EBFA-E1F7-BC6A-62AC-3808A2BE845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64000" y="2445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E0D68B2-5405-5501-C03A-A1E3D565176B}"/>
                    </a:ext>
                  </a:extLst>
                </p14:cNvPr>
                <p14:cNvContentPartPr/>
                <p14:nvPr/>
              </p14:nvContentPartPr>
              <p14:xfrm>
                <a:off x="5454840" y="2647756"/>
                <a:ext cx="213480" cy="63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E0D68B2-5405-5501-C03A-A1E3D565176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37200" y="2629756"/>
                  <a:ext cx="249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D75ED6E-4E2A-CBD6-89E0-C2A92A18FFC7}"/>
                    </a:ext>
                  </a:extLst>
                </p14:cNvPr>
                <p14:cNvContentPartPr/>
                <p14:nvPr/>
              </p14:nvContentPartPr>
              <p14:xfrm>
                <a:off x="4358280" y="3115036"/>
                <a:ext cx="1221480" cy="291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D75ED6E-4E2A-CBD6-89E0-C2A92A18FFC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40640" y="3097396"/>
                  <a:ext cx="1257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F52F689-019A-E2A3-6DFA-386CA276A909}"/>
                    </a:ext>
                  </a:extLst>
                </p14:cNvPr>
                <p14:cNvContentPartPr/>
                <p14:nvPr/>
              </p14:nvContentPartPr>
              <p14:xfrm>
                <a:off x="5388600" y="3095956"/>
                <a:ext cx="532440" cy="1590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F52F689-019A-E2A3-6DFA-386CA276A90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70960" y="3078316"/>
                  <a:ext cx="568080" cy="16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58A728B-DDEA-3EDC-1B04-6ECF0F1DEF1C}"/>
                    </a:ext>
                  </a:extLst>
                </p14:cNvPr>
                <p14:cNvContentPartPr/>
                <p14:nvPr/>
              </p14:nvContentPartPr>
              <p14:xfrm>
                <a:off x="5442240" y="4259476"/>
                <a:ext cx="421560" cy="452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58A728B-DDEA-3EDC-1B04-6ECF0F1DEF1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24240" y="4241476"/>
                  <a:ext cx="4572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C481F3F-C0E3-D271-A75D-705DA993AF00}"/>
                    </a:ext>
                  </a:extLst>
                </p14:cNvPr>
                <p14:cNvContentPartPr/>
                <p14:nvPr/>
              </p14:nvContentPartPr>
              <p14:xfrm>
                <a:off x="5294640" y="4629916"/>
                <a:ext cx="195120" cy="104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C481F3F-C0E3-D271-A75D-705DA993AF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76640" y="4611916"/>
                  <a:ext cx="230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E614AE7-A9E3-137D-6E4C-5F6EF5070415}"/>
                    </a:ext>
                  </a:extLst>
                </p14:cNvPr>
                <p14:cNvContentPartPr/>
                <p14:nvPr/>
              </p14:nvContentPartPr>
              <p14:xfrm>
                <a:off x="5912400" y="4674916"/>
                <a:ext cx="256320" cy="217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E614AE7-A9E3-137D-6E4C-5F6EF507041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94760" y="4657276"/>
                  <a:ext cx="291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2B2439B-6D18-6AB1-7BAB-CD0EB8B231D1}"/>
                    </a:ext>
                  </a:extLst>
                </p14:cNvPr>
                <p14:cNvContentPartPr/>
                <p14:nvPr/>
              </p14:nvContentPartPr>
              <p14:xfrm>
                <a:off x="5955240" y="3657196"/>
                <a:ext cx="570960" cy="566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2B2439B-6D18-6AB1-7BAB-CD0EB8B231D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37240" y="3639196"/>
                  <a:ext cx="60660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E8B057F-9047-6409-8949-87E854DAA310}"/>
                    </a:ext>
                  </a:extLst>
                </p14:cNvPr>
                <p14:cNvContentPartPr/>
                <p14:nvPr/>
              </p14:nvContentPartPr>
              <p14:xfrm>
                <a:off x="6076920" y="3314836"/>
                <a:ext cx="105120" cy="178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E8B057F-9047-6409-8949-87E854DAA3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58920" y="3296836"/>
                  <a:ext cx="140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B396AA5-CD2F-108D-09B6-EDDD1CCF8D9C}"/>
                    </a:ext>
                  </a:extLst>
                </p14:cNvPr>
                <p14:cNvContentPartPr/>
                <p14:nvPr/>
              </p14:nvContentPartPr>
              <p14:xfrm>
                <a:off x="6233520" y="3306916"/>
                <a:ext cx="181080" cy="190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B396AA5-CD2F-108D-09B6-EDDD1CCF8D9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15520" y="3288916"/>
                  <a:ext cx="216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780D63-46C9-CE6B-1448-BE1FA3ABABB6}"/>
                    </a:ext>
                  </a:extLst>
                </p14:cNvPr>
                <p14:cNvContentPartPr/>
                <p14:nvPr/>
              </p14:nvContentPartPr>
              <p14:xfrm>
                <a:off x="6475080" y="3138796"/>
                <a:ext cx="34560" cy="3430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780D63-46C9-CE6B-1448-BE1FA3ABABB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57080" y="3121156"/>
                  <a:ext cx="702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DCBF1F0-8920-BF15-8E7B-79B7DD359208}"/>
                    </a:ext>
                  </a:extLst>
                </p14:cNvPr>
                <p14:cNvContentPartPr/>
                <p14:nvPr/>
              </p14:nvContentPartPr>
              <p14:xfrm>
                <a:off x="6454560" y="3322756"/>
                <a:ext cx="38160" cy="37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DCBF1F0-8920-BF15-8E7B-79B7DD35920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36920" y="3305116"/>
                  <a:ext cx="73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4F2C134-D56E-0340-514F-4D02B2550218}"/>
                    </a:ext>
                  </a:extLst>
                </p14:cNvPr>
                <p14:cNvContentPartPr/>
                <p14:nvPr/>
              </p14:nvContentPartPr>
              <p14:xfrm>
                <a:off x="6586320" y="3310516"/>
                <a:ext cx="190080" cy="199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4F2C134-D56E-0340-514F-4D02B25502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68680" y="329287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7F5FFE5-B4DF-6405-CB64-82E84F9B3651}"/>
                    </a:ext>
                  </a:extLst>
                </p14:cNvPr>
                <p14:cNvContentPartPr/>
                <p14:nvPr/>
              </p14:nvContentPartPr>
              <p14:xfrm>
                <a:off x="6862080" y="3254716"/>
                <a:ext cx="151920" cy="271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7F5FFE5-B4DF-6405-CB64-82E84F9B36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44080" y="3236716"/>
                  <a:ext cx="187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18FCF44-4867-0162-AF77-27539B8AA72E}"/>
                    </a:ext>
                  </a:extLst>
                </p14:cNvPr>
                <p14:cNvContentPartPr/>
                <p14:nvPr/>
              </p14:nvContentPartPr>
              <p14:xfrm>
                <a:off x="7081320" y="3341476"/>
                <a:ext cx="132840" cy="163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18FCF44-4867-0162-AF77-27539B8AA72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63680" y="3323476"/>
                  <a:ext cx="168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288B2E6-6FAC-97CC-116A-FA5A1332595E}"/>
                    </a:ext>
                  </a:extLst>
                </p14:cNvPr>
                <p14:cNvContentPartPr/>
                <p14:nvPr/>
              </p14:nvContentPartPr>
              <p14:xfrm>
                <a:off x="7254120" y="3160036"/>
                <a:ext cx="173160" cy="361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288B2E6-6FAC-97CC-116A-FA5A1332595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36480" y="3142036"/>
                  <a:ext cx="2088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4C5C90C-359D-8E8E-7BE1-518E0BD38CBC}"/>
                    </a:ext>
                  </a:extLst>
                </p14:cNvPr>
                <p14:cNvContentPartPr/>
                <p14:nvPr/>
              </p14:nvContentPartPr>
              <p14:xfrm>
                <a:off x="7476240" y="3356596"/>
                <a:ext cx="36720" cy="180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4C5C90C-359D-8E8E-7BE1-518E0BD38C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58240" y="3338956"/>
                  <a:ext cx="72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B88A45A-C0B9-D7F2-7DAE-7D33B2A7526E}"/>
                    </a:ext>
                  </a:extLst>
                </p14:cNvPr>
                <p14:cNvContentPartPr/>
                <p14:nvPr/>
              </p14:nvContentPartPr>
              <p14:xfrm>
                <a:off x="7450680" y="3276676"/>
                <a:ext cx="6840" cy="18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B88A45A-C0B9-D7F2-7DAE-7D33B2A7526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33040" y="3259036"/>
                  <a:ext cx="4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9800292-7D1F-D476-43D4-9890C4025027}"/>
                    </a:ext>
                  </a:extLst>
                </p14:cNvPr>
                <p14:cNvContentPartPr/>
                <p14:nvPr/>
              </p14:nvContentPartPr>
              <p14:xfrm>
                <a:off x="7558320" y="3334636"/>
                <a:ext cx="195480" cy="454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9800292-7D1F-D476-43D4-9890C40250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40320" y="3316996"/>
                  <a:ext cx="2311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D196D50-BBF9-F665-72E9-148E3F833CD3}"/>
                    </a:ext>
                  </a:extLst>
                </p14:cNvPr>
                <p14:cNvContentPartPr/>
                <p14:nvPr/>
              </p14:nvContentPartPr>
              <p14:xfrm>
                <a:off x="7732200" y="3279556"/>
                <a:ext cx="219960" cy="241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D196D50-BBF9-F665-72E9-148E3F833CD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14200" y="3261916"/>
                  <a:ext cx="255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8B4564C-1EE1-5918-E30B-E3E1890E2709}"/>
                    </a:ext>
                  </a:extLst>
                </p14:cNvPr>
                <p14:cNvContentPartPr/>
                <p14:nvPr/>
              </p14:nvContentPartPr>
              <p14:xfrm>
                <a:off x="6622320" y="3745396"/>
                <a:ext cx="158040" cy="300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8B4564C-1EE1-5918-E30B-E3E1890E27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04680" y="3727396"/>
                  <a:ext cx="193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90FF978-205E-23AC-FD3D-7EA05A6E410A}"/>
                    </a:ext>
                  </a:extLst>
                </p14:cNvPr>
                <p14:cNvContentPartPr/>
                <p14:nvPr/>
              </p14:nvContentPartPr>
              <p14:xfrm>
                <a:off x="6835080" y="3867796"/>
                <a:ext cx="155160" cy="164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90FF978-205E-23AC-FD3D-7EA05A6E410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17440" y="3850156"/>
                  <a:ext cx="190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60C6529-D09A-F952-57D6-8FCBAC9E1F14}"/>
                    </a:ext>
                  </a:extLst>
                </p14:cNvPr>
                <p14:cNvContentPartPr/>
                <p14:nvPr/>
              </p14:nvContentPartPr>
              <p14:xfrm>
                <a:off x="7048920" y="3739996"/>
                <a:ext cx="30240" cy="307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60C6529-D09A-F952-57D6-8FCBAC9E1F1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31280" y="3722356"/>
                  <a:ext cx="658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69EDC4E-C778-9834-ABAC-5B72E8F079E9}"/>
                    </a:ext>
                  </a:extLst>
                </p14:cNvPr>
                <p14:cNvContentPartPr/>
                <p14:nvPr/>
              </p14:nvContentPartPr>
              <p14:xfrm>
                <a:off x="7016520" y="3905956"/>
                <a:ext cx="47520" cy="86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69EDC4E-C778-9834-ABAC-5B72E8F079E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98880" y="3887956"/>
                  <a:ext cx="83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3CBA2B0-7E8C-F82A-1CF4-D26BA6738585}"/>
                    </a:ext>
                  </a:extLst>
                </p14:cNvPr>
                <p14:cNvContentPartPr/>
                <p14:nvPr/>
              </p14:nvContentPartPr>
              <p14:xfrm>
                <a:off x="7188960" y="3801916"/>
                <a:ext cx="185400" cy="230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3CBA2B0-7E8C-F82A-1CF4-D26BA673858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70960" y="3783916"/>
                  <a:ext cx="221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7E7D1EC-6A42-EAB5-F0CA-A5CDC91D8070}"/>
                    </a:ext>
                  </a:extLst>
                </p14:cNvPr>
                <p14:cNvContentPartPr/>
                <p14:nvPr/>
              </p14:nvContentPartPr>
              <p14:xfrm>
                <a:off x="7447800" y="3831076"/>
                <a:ext cx="104040" cy="198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7E7D1EC-6A42-EAB5-F0CA-A5CDC91D807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30160" y="3813436"/>
                  <a:ext cx="139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DD0B70A-054F-0654-98B3-2AD5DA56EA14}"/>
                    </a:ext>
                  </a:extLst>
                </p14:cNvPr>
                <p14:cNvContentPartPr/>
                <p14:nvPr/>
              </p14:nvContentPartPr>
              <p14:xfrm>
                <a:off x="7660920" y="3719116"/>
                <a:ext cx="35280" cy="328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DD0B70A-054F-0654-98B3-2AD5DA56EA1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43280" y="3701116"/>
                  <a:ext cx="70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FBE39F8-C335-A765-F961-D95F3B6205E1}"/>
                    </a:ext>
                  </a:extLst>
                </p14:cNvPr>
                <p14:cNvContentPartPr/>
                <p14:nvPr/>
              </p14:nvContentPartPr>
              <p14:xfrm>
                <a:off x="7624920" y="3859516"/>
                <a:ext cx="257760" cy="207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FBE39F8-C335-A765-F961-D95F3B6205E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06920" y="3841516"/>
                  <a:ext cx="293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0C4656B-B592-A28E-7D2F-59CD31ABE738}"/>
                    </a:ext>
                  </a:extLst>
                </p14:cNvPr>
                <p14:cNvContentPartPr/>
                <p14:nvPr/>
              </p14:nvContentPartPr>
              <p14:xfrm>
                <a:off x="7797000" y="3790396"/>
                <a:ext cx="40320" cy="14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0C4656B-B592-A28E-7D2F-59CD31ABE73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79000" y="3772396"/>
                  <a:ext cx="75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E8A0B49-3E74-786C-67EC-3518099B2727}"/>
                    </a:ext>
                  </a:extLst>
                </p14:cNvPr>
                <p14:cNvContentPartPr/>
                <p14:nvPr/>
              </p14:nvContentPartPr>
              <p14:xfrm>
                <a:off x="7930920" y="3710476"/>
                <a:ext cx="271440" cy="331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E8A0B49-3E74-786C-67EC-3518099B272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12920" y="3692476"/>
                  <a:ext cx="3070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BC36E50-4574-207B-9C25-627FAEC8755F}"/>
                    </a:ext>
                  </a:extLst>
                </p14:cNvPr>
                <p14:cNvContentPartPr/>
                <p14:nvPr/>
              </p14:nvContentPartPr>
              <p14:xfrm>
                <a:off x="8125320" y="3940876"/>
                <a:ext cx="50400" cy="14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BC36E50-4574-207B-9C25-627FAEC8755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07680" y="3922876"/>
                  <a:ext cx="86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52D1E31-9B6C-0E6A-60B2-06EE2E1AF04E}"/>
                    </a:ext>
                  </a:extLst>
                </p14:cNvPr>
                <p14:cNvContentPartPr/>
                <p14:nvPr/>
              </p14:nvContentPartPr>
              <p14:xfrm>
                <a:off x="8238000" y="3838276"/>
                <a:ext cx="160920" cy="193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52D1E31-9B6C-0E6A-60B2-06EE2E1AF04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20360" y="3820276"/>
                  <a:ext cx="196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57E7822-CAA1-61D4-EB65-D5CAB5587280}"/>
                    </a:ext>
                  </a:extLst>
                </p14:cNvPr>
                <p14:cNvContentPartPr/>
                <p14:nvPr/>
              </p14:nvContentPartPr>
              <p14:xfrm>
                <a:off x="8456880" y="3869236"/>
                <a:ext cx="120600" cy="173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57E7822-CAA1-61D4-EB65-D5CAB558728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438880" y="3851596"/>
                  <a:ext cx="156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4F95BAC-496E-1EDE-6C11-0949FCB3784D}"/>
                    </a:ext>
                  </a:extLst>
                </p14:cNvPr>
                <p14:cNvContentPartPr/>
                <p14:nvPr/>
              </p14:nvContentPartPr>
              <p14:xfrm>
                <a:off x="8602320" y="3831796"/>
                <a:ext cx="174600" cy="590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4F95BAC-496E-1EDE-6C11-0949FCB3784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84320" y="3813796"/>
                  <a:ext cx="21024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8683900-F816-48B1-1C4D-E555DD3AFD9C}"/>
                    </a:ext>
                  </a:extLst>
                </p14:cNvPr>
                <p14:cNvContentPartPr/>
                <p14:nvPr/>
              </p14:nvContentPartPr>
              <p14:xfrm>
                <a:off x="2514360" y="2194156"/>
                <a:ext cx="7036920" cy="4253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8683900-F816-48B1-1C4D-E555DD3AFD9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496720" y="2176156"/>
                  <a:ext cx="7072560" cy="42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09A0017-397F-083D-C21F-946B4DAEE621}"/>
                    </a:ext>
                  </a:extLst>
                </p14:cNvPr>
                <p14:cNvContentPartPr/>
                <p14:nvPr/>
              </p14:nvContentPartPr>
              <p14:xfrm>
                <a:off x="2820720" y="1463356"/>
                <a:ext cx="7236360" cy="4712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09A0017-397F-083D-C21F-946B4DAEE62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02720" y="1445356"/>
                  <a:ext cx="7272000" cy="47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8E3B55A-CA91-DAD5-22F7-DCE06F1CDDA2}"/>
                    </a:ext>
                  </a:extLst>
                </p14:cNvPr>
                <p14:cNvContentPartPr/>
                <p14:nvPr/>
              </p14:nvContentPartPr>
              <p14:xfrm>
                <a:off x="2575560" y="4238596"/>
                <a:ext cx="449280" cy="154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8E3B55A-CA91-DAD5-22F7-DCE06F1CDDA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57560" y="4220596"/>
                  <a:ext cx="4849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D0949C31-E401-34DA-F25E-5D99390311CD}"/>
              </a:ext>
            </a:extLst>
          </p:cNvPr>
          <p:cNvGrpSpPr/>
          <p:nvPr/>
        </p:nvGrpSpPr>
        <p:grpSpPr>
          <a:xfrm>
            <a:off x="9726960" y="3575116"/>
            <a:ext cx="1040040" cy="2378880"/>
            <a:chOff x="9726960" y="3575116"/>
            <a:chExt cx="1040040" cy="23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4A279AB-1785-5938-E3EB-C4386DB93742}"/>
                    </a:ext>
                  </a:extLst>
                </p14:cNvPr>
                <p14:cNvContentPartPr/>
                <p14:nvPr/>
              </p14:nvContentPartPr>
              <p14:xfrm>
                <a:off x="9726960" y="3575116"/>
                <a:ext cx="1040040" cy="1127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4A279AB-1785-5938-E3EB-C4386DB9374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708960" y="3557476"/>
                  <a:ext cx="1075680" cy="11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60F0C88-FE9E-3EB0-3799-C2B0A2656648}"/>
                    </a:ext>
                  </a:extLst>
                </p14:cNvPr>
                <p14:cNvContentPartPr/>
                <p14:nvPr/>
              </p14:nvContentPartPr>
              <p14:xfrm>
                <a:off x="9857640" y="4672036"/>
                <a:ext cx="293760" cy="208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60F0C88-FE9E-3EB0-3799-C2B0A265664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39640" y="4654396"/>
                  <a:ext cx="329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6253255-24AB-4A9C-BFE1-D4B8887A2648}"/>
                    </a:ext>
                  </a:extLst>
                </p14:cNvPr>
                <p14:cNvContentPartPr/>
                <p14:nvPr/>
              </p14:nvContentPartPr>
              <p14:xfrm>
                <a:off x="10113960" y="4701196"/>
                <a:ext cx="89280" cy="222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6253255-24AB-4A9C-BFE1-D4B8887A264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95960" y="4683556"/>
                  <a:ext cx="124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41E7EDA-D225-6698-56C7-9D114C49DADF}"/>
                    </a:ext>
                  </a:extLst>
                </p14:cNvPr>
                <p14:cNvContentPartPr/>
                <p14:nvPr/>
              </p14:nvContentPartPr>
              <p14:xfrm>
                <a:off x="10116840" y="5316436"/>
                <a:ext cx="96840" cy="6375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41E7EDA-D225-6698-56C7-9D114C49DA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98840" y="5298436"/>
                  <a:ext cx="13248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3FB8861-7250-5C15-CB64-AF98579DC538}"/>
                    </a:ext>
                  </a:extLst>
                </p14:cNvPr>
                <p14:cNvContentPartPr/>
                <p14:nvPr/>
              </p14:nvContentPartPr>
              <p14:xfrm>
                <a:off x="10484400" y="4045996"/>
                <a:ext cx="156960" cy="467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3FB8861-7250-5C15-CB64-AF98579DC53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66400" y="4027996"/>
                  <a:ext cx="19260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0D7FB83-6D2A-15CC-A5B6-5D3BA5E1B7F3}"/>
                    </a:ext>
                  </a:extLst>
                </p14:cNvPr>
                <p14:cNvContentPartPr/>
                <p14:nvPr/>
              </p14:nvContentPartPr>
              <p14:xfrm>
                <a:off x="9963120" y="3728836"/>
                <a:ext cx="229680" cy="177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0D7FB83-6D2A-15CC-A5B6-5D3BA5E1B7F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45480" y="3711196"/>
                  <a:ext cx="265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355C742-83D3-3720-9A0B-2514159148B6}"/>
                    </a:ext>
                  </a:extLst>
                </p14:cNvPr>
                <p14:cNvContentPartPr/>
                <p14:nvPr/>
              </p14:nvContentPartPr>
              <p14:xfrm>
                <a:off x="10400880" y="3841156"/>
                <a:ext cx="164520" cy="205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355C742-83D3-3720-9A0B-2514159148B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83240" y="3823156"/>
                  <a:ext cx="200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EC6C14E-4AF5-817E-4AC4-97665CE113DE}"/>
                    </a:ext>
                  </a:extLst>
                </p14:cNvPr>
                <p14:cNvContentPartPr/>
                <p14:nvPr/>
              </p14:nvContentPartPr>
              <p14:xfrm>
                <a:off x="10468560" y="3823516"/>
                <a:ext cx="97920" cy="191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EC6C14E-4AF5-817E-4AC4-97665CE113D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50920" y="3805516"/>
                  <a:ext cx="133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6A5D6D2-2BD7-B612-8E3F-8D03F35586EE}"/>
                    </a:ext>
                  </a:extLst>
                </p14:cNvPr>
                <p14:cNvContentPartPr/>
                <p14:nvPr/>
              </p14:nvContentPartPr>
              <p14:xfrm>
                <a:off x="10508160" y="3916756"/>
                <a:ext cx="19440" cy="57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6A5D6D2-2BD7-B612-8E3F-8D03F35586E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90520" y="3899116"/>
                  <a:ext cx="55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F289626-CC8A-95D7-2B63-8A1479D379DF}"/>
                    </a:ext>
                  </a:extLst>
                </p14:cNvPr>
                <p14:cNvContentPartPr/>
                <p14:nvPr/>
              </p14:nvContentPartPr>
              <p14:xfrm>
                <a:off x="10151400" y="4855996"/>
                <a:ext cx="54000" cy="470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F289626-CC8A-95D7-2B63-8A1479D379D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33400" y="4837996"/>
                  <a:ext cx="89640" cy="50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B3B5D509-0984-AF1F-7F11-93CCDB50C1A5}"/>
                  </a:ext>
                </a:extLst>
              </p14:cNvPr>
              <p14:cNvContentPartPr/>
              <p14:nvPr/>
            </p14:nvContentPartPr>
            <p14:xfrm>
              <a:off x="8971680" y="5919796"/>
              <a:ext cx="2192400" cy="547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B3B5D509-0984-AF1F-7F11-93CCDB50C1A5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954040" y="5901796"/>
                <a:ext cx="2228040" cy="90360"/>
              </a:xfrm>
              <a:prstGeom prst="rect">
                <a:avLst/>
              </a:prstGeom>
            </p:spPr>
          </p:pic>
        </mc:Fallback>
      </mc:AlternateContent>
      <p:sp>
        <p:nvSpPr>
          <p:cNvPr id="156" name="Textfeld 155">
            <a:extLst>
              <a:ext uri="{FF2B5EF4-FFF2-40B4-BE49-F238E27FC236}">
                <a16:creationId xmlns:a16="http://schemas.microsoft.com/office/drawing/2014/main" id="{F13D675B-5425-A3AD-8872-F22A35811EDE}"/>
              </a:ext>
            </a:extLst>
          </p:cNvPr>
          <p:cNvSpPr txBox="1"/>
          <p:nvPr/>
        </p:nvSpPr>
        <p:spPr>
          <a:xfrm>
            <a:off x="4214685" y="48495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Es kann sein, dass Unterstützung</a:t>
            </a:r>
            <a:br>
              <a:rPr lang="de-AT" dirty="0"/>
            </a:br>
            <a:r>
              <a:rPr lang="de-AT" dirty="0"/>
              <a:t>bis zur Pension nötig sind.</a:t>
            </a: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2E373602-DEA3-CFD6-F3C4-ACD75603F2A9}"/>
              </a:ext>
            </a:extLst>
          </p:cNvPr>
          <p:cNvSpPr txBox="1"/>
          <p:nvPr/>
        </p:nvSpPr>
        <p:spPr>
          <a:xfrm>
            <a:off x="8657822" y="517318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Es muss leicht gehen für </a:t>
            </a:r>
            <a:br>
              <a:rPr lang="de-AT" dirty="0"/>
            </a:br>
            <a:r>
              <a:rPr lang="de-AT" dirty="0"/>
              <a:t>Menschen mit Behinderungen.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4B2F019-C7F6-A8AD-45D4-C42ACA4AB531}"/>
                  </a:ext>
                </a:extLst>
              </p14:cNvPr>
              <p14:cNvContentPartPr/>
              <p14:nvPr/>
            </p14:nvContentPartPr>
            <p14:xfrm>
              <a:off x="4931662" y="728847"/>
              <a:ext cx="1010880" cy="73188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4B2F019-C7F6-A8AD-45D4-C42ACA4AB53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878022" y="621207"/>
                <a:ext cx="111852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3F4F595B-020B-34B3-09F3-1E91F1C1B32E}"/>
                  </a:ext>
                </a:extLst>
              </p14:cNvPr>
              <p14:cNvContentPartPr/>
              <p14:nvPr/>
            </p14:nvContentPartPr>
            <p14:xfrm>
              <a:off x="5101942" y="810567"/>
              <a:ext cx="902160" cy="62676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3F4F595B-020B-34B3-09F3-1E91F1C1B32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047942" y="702927"/>
                <a:ext cx="100980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B7D7A85-2D61-56BE-F44C-59E435B12420}"/>
                  </a:ext>
                </a:extLst>
              </p14:cNvPr>
              <p14:cNvContentPartPr/>
              <p14:nvPr/>
            </p14:nvContentPartPr>
            <p14:xfrm>
              <a:off x="3690742" y="1105407"/>
              <a:ext cx="608400" cy="80568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B7D7A85-2D61-56BE-F44C-59E435B1242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636742" y="997767"/>
                <a:ext cx="716040" cy="10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82D36B4A-9315-13EA-D503-E4C2DF119D8A}"/>
                  </a:ext>
                </a:extLst>
              </p14:cNvPr>
              <p14:cNvContentPartPr/>
              <p14:nvPr/>
            </p14:nvContentPartPr>
            <p14:xfrm>
              <a:off x="996862" y="1523727"/>
              <a:ext cx="777600" cy="4392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82D36B4A-9315-13EA-D503-E4C2DF119D8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43222" y="1416087"/>
                <a:ext cx="88524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BA39614F-8F8B-D127-18B0-D17859E97E19}"/>
                  </a:ext>
                </a:extLst>
              </p14:cNvPr>
              <p14:cNvContentPartPr/>
              <p14:nvPr/>
            </p14:nvContentPartPr>
            <p14:xfrm>
              <a:off x="2282782" y="2339847"/>
              <a:ext cx="407520" cy="10512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BA39614F-8F8B-D127-18B0-D17859E97E1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228782" y="2232207"/>
                <a:ext cx="515160" cy="12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41FAC101-ECE8-3E5B-A8A3-AF58BCF25542}"/>
                  </a:ext>
                </a:extLst>
              </p14:cNvPr>
              <p14:cNvContentPartPr/>
              <p14:nvPr/>
            </p14:nvContentPartPr>
            <p14:xfrm>
              <a:off x="2600662" y="1627767"/>
              <a:ext cx="7231320" cy="47919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41FAC101-ECE8-3E5B-A8A3-AF58BCF2554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547022" y="1519767"/>
                <a:ext cx="7338960" cy="50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96E8A139-48AD-84B3-F9CA-959D52811529}"/>
                  </a:ext>
                </a:extLst>
              </p14:cNvPr>
              <p14:cNvContentPartPr/>
              <p14:nvPr/>
            </p14:nvContentPartPr>
            <p14:xfrm>
              <a:off x="6696480" y="832636"/>
              <a:ext cx="206640" cy="3258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96E8A139-48AD-84B3-F9CA-959D5281152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678480" y="814996"/>
                <a:ext cx="2422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E3073764-6DEB-CD5C-17D0-69155472FD1F}"/>
                  </a:ext>
                </a:extLst>
              </p14:cNvPr>
              <p14:cNvContentPartPr/>
              <p14:nvPr/>
            </p14:nvContentPartPr>
            <p14:xfrm>
              <a:off x="6875400" y="944956"/>
              <a:ext cx="162360" cy="2034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E3073764-6DEB-CD5C-17D0-69155472FD1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857400" y="927316"/>
                <a:ext cx="198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49C5290-5DA5-4D4C-F038-30930ED33AAC}"/>
                  </a:ext>
                </a:extLst>
              </p14:cNvPr>
              <p14:cNvContentPartPr/>
              <p14:nvPr/>
            </p14:nvContentPartPr>
            <p14:xfrm>
              <a:off x="7021560" y="841276"/>
              <a:ext cx="82440" cy="3074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49C5290-5DA5-4D4C-F038-30930ED33AA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003920" y="823636"/>
                <a:ext cx="11808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D856131-2C56-25BD-8351-1C3C7E5BE902}"/>
                  </a:ext>
                </a:extLst>
              </p14:cNvPr>
              <p14:cNvContentPartPr/>
              <p14:nvPr/>
            </p14:nvContentPartPr>
            <p14:xfrm>
              <a:off x="7094640" y="835516"/>
              <a:ext cx="209160" cy="3178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D856131-2C56-25BD-8351-1C3C7E5BE90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077000" y="817876"/>
                <a:ext cx="2448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DB928A3-D242-E7AD-1262-DB89E7606B46}"/>
                  </a:ext>
                </a:extLst>
              </p14:cNvPr>
              <p14:cNvContentPartPr/>
              <p14:nvPr/>
            </p14:nvContentPartPr>
            <p14:xfrm>
              <a:off x="7375080" y="963316"/>
              <a:ext cx="124560" cy="21168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DB928A3-D242-E7AD-1262-DB89E7606B4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357080" y="945676"/>
                <a:ext cx="160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92C92D1-642E-AACE-5C1B-FEA69268D93F}"/>
                  </a:ext>
                </a:extLst>
              </p14:cNvPr>
              <p14:cNvContentPartPr/>
              <p14:nvPr/>
            </p14:nvContentPartPr>
            <p14:xfrm>
              <a:off x="7533120" y="849556"/>
              <a:ext cx="144000" cy="3236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92C92D1-642E-AACE-5C1B-FEA69268D93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515480" y="831916"/>
                <a:ext cx="1796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79EABA7-3E81-8193-44F3-42A643FDFAF4}"/>
                  </a:ext>
                </a:extLst>
              </p14:cNvPr>
              <p14:cNvContentPartPr/>
              <p14:nvPr/>
            </p14:nvContentPartPr>
            <p14:xfrm>
              <a:off x="7511880" y="1009396"/>
              <a:ext cx="75600" cy="255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79EABA7-3E81-8193-44F3-42A643FDFAF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493880" y="991756"/>
                <a:ext cx="1112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29897816-0CBF-BDC9-75E4-1B873D6CEDE3}"/>
                  </a:ext>
                </a:extLst>
              </p14:cNvPr>
              <p14:cNvContentPartPr/>
              <p14:nvPr/>
            </p14:nvContentPartPr>
            <p14:xfrm>
              <a:off x="7754160" y="1021276"/>
              <a:ext cx="16200" cy="144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29897816-0CBF-BDC9-75E4-1B873D6CEDE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736520" y="1003276"/>
                <a:ext cx="51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219ADCE-0FDA-9C93-EE97-802499CCB68D}"/>
                  </a:ext>
                </a:extLst>
              </p14:cNvPr>
              <p14:cNvContentPartPr/>
              <p14:nvPr/>
            </p14:nvContentPartPr>
            <p14:xfrm>
              <a:off x="6720960" y="1228996"/>
              <a:ext cx="195840" cy="2980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219ADCE-0FDA-9C93-EE97-802499CCB68D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703320" y="1210996"/>
                <a:ext cx="2314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BAE3C23D-F2E8-F105-E9EC-37C1E240982D}"/>
                  </a:ext>
                </a:extLst>
              </p14:cNvPr>
              <p14:cNvContentPartPr/>
              <p14:nvPr/>
            </p14:nvContentPartPr>
            <p14:xfrm>
              <a:off x="6939120" y="1332676"/>
              <a:ext cx="123840" cy="1893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BAE3C23D-F2E8-F105-E9EC-37C1E240982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921120" y="1315036"/>
                <a:ext cx="1594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672BB305-D5AE-5F01-E9E3-B18ED88E7A89}"/>
                  </a:ext>
                </a:extLst>
              </p14:cNvPr>
              <p14:cNvContentPartPr/>
              <p14:nvPr/>
            </p14:nvContentPartPr>
            <p14:xfrm>
              <a:off x="7095360" y="1343836"/>
              <a:ext cx="132480" cy="1792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672BB305-D5AE-5F01-E9E3-B18ED88E7A8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077720" y="1326196"/>
                <a:ext cx="1681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1C8CD92A-F633-B64F-5DAE-2EB6C7C2B214}"/>
                  </a:ext>
                </a:extLst>
              </p14:cNvPr>
              <p14:cNvContentPartPr/>
              <p14:nvPr/>
            </p14:nvContentPartPr>
            <p14:xfrm>
              <a:off x="7271760" y="1230076"/>
              <a:ext cx="51120" cy="2851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1C8CD92A-F633-B64F-5DAE-2EB6C7C2B214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254120" y="1212076"/>
                <a:ext cx="867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D6E3E97-2972-13C7-4AEE-24FF76CFDC94}"/>
                  </a:ext>
                </a:extLst>
              </p14:cNvPr>
              <p14:cNvContentPartPr/>
              <p14:nvPr/>
            </p14:nvContentPartPr>
            <p14:xfrm>
              <a:off x="7250160" y="1349236"/>
              <a:ext cx="174240" cy="15804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D6E3E97-2972-13C7-4AEE-24FF76CFDC9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232160" y="1331236"/>
                <a:ext cx="2098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D96B32C2-2E74-B747-B75F-7F1CE621D7B0}"/>
                  </a:ext>
                </a:extLst>
              </p14:cNvPr>
              <p14:cNvContentPartPr/>
              <p14:nvPr/>
            </p14:nvContentPartPr>
            <p14:xfrm>
              <a:off x="7387680" y="1291996"/>
              <a:ext cx="360" cy="32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D96B32C2-2E74-B747-B75F-7F1CE621D7B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370040" y="1273996"/>
                <a:ext cx="36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F7C0DAF0-F0C9-239E-E3DF-AA562E9ECE02}"/>
                  </a:ext>
                </a:extLst>
              </p14:cNvPr>
              <p14:cNvContentPartPr/>
              <p14:nvPr/>
            </p14:nvContentPartPr>
            <p14:xfrm>
              <a:off x="7482360" y="1384876"/>
              <a:ext cx="217080" cy="1094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F7C0DAF0-F0C9-239E-E3DF-AA562E9ECE0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464720" y="1366876"/>
                <a:ext cx="252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6EAF53DB-6B14-F03F-E2FB-54EB230270C7}"/>
                  </a:ext>
                </a:extLst>
              </p14:cNvPr>
              <p14:cNvContentPartPr/>
              <p14:nvPr/>
            </p14:nvContentPartPr>
            <p14:xfrm>
              <a:off x="7752360" y="1397116"/>
              <a:ext cx="194760" cy="1216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6EAF53DB-6B14-F03F-E2FB-54EB230270C7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734720" y="1379116"/>
                <a:ext cx="230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1B608E6C-5EE7-034F-249A-640ABF906A9F}"/>
                  </a:ext>
                </a:extLst>
              </p14:cNvPr>
              <p14:cNvContentPartPr/>
              <p14:nvPr/>
            </p14:nvContentPartPr>
            <p14:xfrm>
              <a:off x="7976640" y="1245196"/>
              <a:ext cx="53640" cy="2620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1B608E6C-5EE7-034F-249A-640ABF906A9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959000" y="1227556"/>
                <a:ext cx="892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ADDD56A-21CF-8261-2433-F03AA14D19FA}"/>
                  </a:ext>
                </a:extLst>
              </p14:cNvPr>
              <p14:cNvContentPartPr/>
              <p14:nvPr/>
            </p14:nvContentPartPr>
            <p14:xfrm>
              <a:off x="7953240" y="1357876"/>
              <a:ext cx="117000" cy="367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ADDD56A-21CF-8261-2433-F03AA14D19F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935600" y="1339876"/>
                <a:ext cx="1526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1C01DA10-8C6C-F261-4B6F-EEAA7C99B1A4}"/>
                  </a:ext>
                </a:extLst>
              </p14:cNvPr>
              <p14:cNvContentPartPr/>
              <p14:nvPr/>
            </p14:nvContentPartPr>
            <p14:xfrm>
              <a:off x="7749840" y="1644436"/>
              <a:ext cx="139320" cy="2998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1C01DA10-8C6C-F261-4B6F-EEAA7C99B1A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731840" y="1626436"/>
                <a:ext cx="1749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655BC283-003C-1CCE-E624-131A3031DB91}"/>
                  </a:ext>
                </a:extLst>
              </p14:cNvPr>
              <p14:cNvContentPartPr/>
              <p14:nvPr/>
            </p14:nvContentPartPr>
            <p14:xfrm>
              <a:off x="7902480" y="1764316"/>
              <a:ext cx="128160" cy="1987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655BC283-003C-1CCE-E624-131A3031DB9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884840" y="1746316"/>
                <a:ext cx="1638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B53082A0-1D95-2797-2997-C1464C171CE9}"/>
                  </a:ext>
                </a:extLst>
              </p14:cNvPr>
              <p14:cNvContentPartPr/>
              <p14:nvPr/>
            </p14:nvContentPartPr>
            <p14:xfrm>
              <a:off x="8060520" y="1653796"/>
              <a:ext cx="192240" cy="31212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B53082A0-1D95-2797-2997-C1464C171CE9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042880" y="1635796"/>
                <a:ext cx="227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7D239285-67E6-D42F-DE95-288CAC375E98}"/>
                  </a:ext>
                </a:extLst>
              </p14:cNvPr>
              <p14:cNvContentPartPr/>
              <p14:nvPr/>
            </p14:nvContentPartPr>
            <p14:xfrm>
              <a:off x="8317920" y="1779076"/>
              <a:ext cx="101160" cy="1994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7D239285-67E6-D42F-DE95-288CAC375E98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300280" y="1761076"/>
                <a:ext cx="1368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0A2A88D-DAAF-F23E-3B4B-0476201DE4BF}"/>
                  </a:ext>
                </a:extLst>
              </p14:cNvPr>
              <p14:cNvContentPartPr/>
              <p14:nvPr/>
            </p14:nvContentPartPr>
            <p14:xfrm>
              <a:off x="8470200" y="1797076"/>
              <a:ext cx="216000" cy="1335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0A2A88D-DAAF-F23E-3B4B-0476201DE4B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452560" y="1779436"/>
                <a:ext cx="251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CD42EEC3-3830-E174-CFE1-6A82B4F95097}"/>
                  </a:ext>
                </a:extLst>
              </p14:cNvPr>
              <p14:cNvContentPartPr/>
              <p14:nvPr/>
            </p14:nvContentPartPr>
            <p14:xfrm>
              <a:off x="8759640" y="1538956"/>
              <a:ext cx="19800" cy="2307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CD42EEC3-3830-E174-CFE1-6A82B4F9509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741640" y="1520956"/>
                <a:ext cx="554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788175FF-A8DC-FF15-054B-C28316FA20FF}"/>
                  </a:ext>
                </a:extLst>
              </p14:cNvPr>
              <p14:cNvContentPartPr/>
              <p14:nvPr/>
            </p14:nvContentPartPr>
            <p14:xfrm>
              <a:off x="8797800" y="1916236"/>
              <a:ext cx="2160" cy="115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788175FF-A8DC-FF15-054B-C28316FA20F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779800" y="1898596"/>
                <a:ext cx="37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C99B084-65DB-ACEC-DD63-747CD06182EE}"/>
                  </a:ext>
                </a:extLst>
              </p14:cNvPr>
              <p14:cNvContentPartPr/>
              <p14:nvPr/>
            </p14:nvContentPartPr>
            <p14:xfrm>
              <a:off x="4884862" y="471447"/>
              <a:ext cx="1388520" cy="113760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C99B084-65DB-ACEC-DD63-747CD06182E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866862" y="453447"/>
                <a:ext cx="1424160" cy="11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F7605E1-263E-F476-002E-0669DB1CE805}"/>
                  </a:ext>
                </a:extLst>
              </p14:cNvPr>
              <p14:cNvContentPartPr/>
              <p14:nvPr/>
            </p14:nvContentPartPr>
            <p14:xfrm>
              <a:off x="5289142" y="699687"/>
              <a:ext cx="129960" cy="115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F7605E1-263E-F476-002E-0669DB1CE80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271502" y="682047"/>
                <a:ext cx="165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68403065-D01F-1816-F0D1-FB0C8E96E655}"/>
                  </a:ext>
                </a:extLst>
              </p14:cNvPr>
              <p14:cNvContentPartPr/>
              <p14:nvPr/>
            </p14:nvContentPartPr>
            <p14:xfrm>
              <a:off x="5600182" y="699687"/>
              <a:ext cx="71640" cy="61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68403065-D01F-1816-F0D1-FB0C8E96E655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582542" y="682047"/>
                <a:ext cx="107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A6A51E86-97A5-F42C-C27A-3AD6D4B175F6}"/>
                  </a:ext>
                </a:extLst>
              </p14:cNvPr>
              <p14:cNvContentPartPr/>
              <p14:nvPr/>
            </p14:nvContentPartPr>
            <p14:xfrm>
              <a:off x="5204542" y="791847"/>
              <a:ext cx="495360" cy="2908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A6A51E86-97A5-F42C-C27A-3AD6D4B175F6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186542" y="773847"/>
                <a:ext cx="5310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AC81F36-CCC7-93BC-34A4-ABB1BCDFEA12}"/>
                  </a:ext>
                </a:extLst>
              </p14:cNvPr>
              <p14:cNvContentPartPr/>
              <p14:nvPr/>
            </p14:nvContentPartPr>
            <p14:xfrm>
              <a:off x="5605942" y="310527"/>
              <a:ext cx="349200" cy="3445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AC81F36-CCC7-93BC-34A4-ABB1BCDFEA1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587942" y="292887"/>
                <a:ext cx="3848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64A8B653-17EF-CAA4-DAD4-B84A3920AB00}"/>
                  </a:ext>
                </a:extLst>
              </p14:cNvPr>
              <p14:cNvContentPartPr/>
              <p14:nvPr/>
            </p14:nvContentPartPr>
            <p14:xfrm>
              <a:off x="5762902" y="409167"/>
              <a:ext cx="39960" cy="522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64A8B653-17EF-CAA4-DAD4-B84A3920AB00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745262" y="391527"/>
                <a:ext cx="756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62339968-14AA-D34E-642F-5EE5BA4A2528}"/>
                  </a:ext>
                </a:extLst>
              </p14:cNvPr>
              <p14:cNvContentPartPr/>
              <p14:nvPr/>
            </p14:nvContentPartPr>
            <p14:xfrm>
              <a:off x="5104102" y="1106487"/>
              <a:ext cx="172440" cy="19008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62339968-14AA-D34E-642F-5EE5BA4A252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086462" y="1088847"/>
                <a:ext cx="208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9000E937-1CF1-E0A1-D432-8935A4B2AE6E}"/>
                  </a:ext>
                </a:extLst>
              </p14:cNvPr>
              <p14:cNvContentPartPr/>
              <p14:nvPr/>
            </p14:nvContentPartPr>
            <p14:xfrm>
              <a:off x="5203822" y="1198287"/>
              <a:ext cx="72720" cy="9900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9000E937-1CF1-E0A1-D432-8935A4B2AE6E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186182" y="1180287"/>
                <a:ext cx="108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4015A771-BFD4-C3EF-C8E9-540E753CA673}"/>
                  </a:ext>
                </a:extLst>
              </p14:cNvPr>
              <p14:cNvContentPartPr/>
              <p14:nvPr/>
            </p14:nvContentPartPr>
            <p14:xfrm>
              <a:off x="5312542" y="1137807"/>
              <a:ext cx="156600" cy="1634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4015A771-BFD4-C3EF-C8E9-540E753CA67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294542" y="1120167"/>
                <a:ext cx="1922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B0F1684B-5561-38E2-FC38-6F86937E192B}"/>
                  </a:ext>
                </a:extLst>
              </p14:cNvPr>
              <p14:cNvContentPartPr/>
              <p14:nvPr/>
            </p14:nvContentPartPr>
            <p14:xfrm>
              <a:off x="5490022" y="1039527"/>
              <a:ext cx="32760" cy="2372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B0F1684B-5561-38E2-FC38-6F86937E192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472022" y="1021527"/>
                <a:ext cx="68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04AAC30B-8D7B-383C-9AA6-D9B3D1328857}"/>
                  </a:ext>
                </a:extLst>
              </p14:cNvPr>
              <p14:cNvContentPartPr/>
              <p14:nvPr/>
            </p14:nvContentPartPr>
            <p14:xfrm>
              <a:off x="5591542" y="953847"/>
              <a:ext cx="183960" cy="3528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04AAC30B-8D7B-383C-9AA6-D9B3D1328857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573902" y="935847"/>
                <a:ext cx="2196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A52096CC-7F8A-3B70-B637-9390FA4DB996}"/>
                  </a:ext>
                </a:extLst>
              </p14:cNvPr>
              <p14:cNvContentPartPr/>
              <p14:nvPr/>
            </p14:nvContentPartPr>
            <p14:xfrm>
              <a:off x="6090502" y="362367"/>
              <a:ext cx="2295720" cy="39384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A52096CC-7F8A-3B70-B637-9390FA4DB99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6072502" y="344727"/>
                <a:ext cx="233136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F2CB1E6F-358E-6D89-E6C7-BE64FBE8FFED}"/>
                  </a:ext>
                </a:extLst>
              </p14:cNvPr>
              <p14:cNvContentPartPr/>
              <p14:nvPr/>
            </p14:nvContentPartPr>
            <p14:xfrm>
              <a:off x="6016702" y="482247"/>
              <a:ext cx="262080" cy="2440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F2CB1E6F-358E-6D89-E6C7-BE64FBE8FFE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998702" y="464247"/>
                <a:ext cx="297720" cy="27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E81DA895-50B3-62BF-DB33-188C8A031518}"/>
              </a:ext>
            </a:extLst>
          </p:cNvPr>
          <p:cNvGrpSpPr/>
          <p:nvPr/>
        </p:nvGrpSpPr>
        <p:grpSpPr>
          <a:xfrm>
            <a:off x="8294782" y="187876"/>
            <a:ext cx="1396898" cy="1231200"/>
            <a:chOff x="8294782" y="187876"/>
            <a:chExt cx="1396898" cy="12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4936CB6-EBD7-5558-C49A-C39D7AF56557}"/>
                    </a:ext>
                  </a:extLst>
                </p14:cNvPr>
                <p14:cNvContentPartPr/>
                <p14:nvPr/>
              </p14:nvContentPartPr>
              <p14:xfrm>
                <a:off x="8607000" y="770356"/>
                <a:ext cx="698040" cy="648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4936CB6-EBD7-5558-C49A-C39D7AF5655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89000" y="752356"/>
                  <a:ext cx="73368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20B70FA-9EF3-F603-12D0-057EFA59D4FB}"/>
                    </a:ext>
                  </a:extLst>
                </p14:cNvPr>
                <p14:cNvContentPartPr/>
                <p14:nvPr/>
              </p14:nvContentPartPr>
              <p14:xfrm>
                <a:off x="9240240" y="888436"/>
                <a:ext cx="109800" cy="311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20B70FA-9EF3-F603-12D0-057EFA59D4F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222240" y="870436"/>
                  <a:ext cx="145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EC00E6C-024C-E98D-EA01-499C4901486E}"/>
                    </a:ext>
                  </a:extLst>
                </p14:cNvPr>
                <p14:cNvContentPartPr/>
                <p14:nvPr/>
              </p14:nvContentPartPr>
              <p14:xfrm>
                <a:off x="9341040" y="858556"/>
                <a:ext cx="182520" cy="318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EC00E6C-024C-E98D-EA01-499C4901486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323400" y="840556"/>
                  <a:ext cx="2181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6724046-C8F4-C30B-7E7D-EC8303D43BEE}"/>
                    </a:ext>
                  </a:extLst>
                </p14:cNvPr>
                <p14:cNvContentPartPr/>
                <p14:nvPr/>
              </p14:nvContentPartPr>
              <p14:xfrm>
                <a:off x="9491160" y="1117756"/>
                <a:ext cx="200520" cy="110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6724046-C8F4-C30B-7E7D-EC8303D43B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73160" y="1100116"/>
                  <a:ext cx="236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7E3AC1F-EF1A-F775-FD24-BB42F3FAF589}"/>
                    </a:ext>
                  </a:extLst>
                </p14:cNvPr>
                <p14:cNvContentPartPr/>
                <p14:nvPr/>
              </p14:nvContentPartPr>
              <p14:xfrm>
                <a:off x="9286320" y="1192996"/>
                <a:ext cx="135360" cy="59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7E3AC1F-EF1A-F775-FD24-BB42F3FAF58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268320" y="1175356"/>
                  <a:ext cx="171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5EA960E-1DC6-A9A0-DAD6-5845B7C824ED}"/>
                    </a:ext>
                  </a:extLst>
                </p14:cNvPr>
                <p14:cNvContentPartPr/>
                <p14:nvPr/>
              </p14:nvContentPartPr>
              <p14:xfrm>
                <a:off x="8925600" y="187876"/>
                <a:ext cx="284400" cy="292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5EA960E-1DC6-A9A0-DAD6-5845B7C824E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07960" y="170236"/>
                  <a:ext cx="3200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C40550D-9863-DA0E-6425-52AB75B2F5F6}"/>
                    </a:ext>
                  </a:extLst>
                </p14:cNvPr>
                <p14:cNvContentPartPr/>
                <p14:nvPr/>
              </p14:nvContentPartPr>
              <p14:xfrm>
                <a:off x="9105960" y="466156"/>
                <a:ext cx="392040" cy="154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C40550D-9863-DA0E-6425-52AB75B2F5F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087960" y="448156"/>
                  <a:ext cx="427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DEE0769-A08E-F261-DAD2-29B3E9AB3262}"/>
                    </a:ext>
                  </a:extLst>
                </p14:cNvPr>
                <p14:cNvContentPartPr/>
                <p14:nvPr/>
              </p14:nvContentPartPr>
              <p14:xfrm>
                <a:off x="8572080" y="523036"/>
                <a:ext cx="556560" cy="126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DEE0769-A08E-F261-DAD2-29B3E9AB326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54080" y="505036"/>
                  <a:ext cx="592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D181834-1482-3D53-86C0-295E1C5FEC11}"/>
                    </a:ext>
                  </a:extLst>
                </p14:cNvPr>
                <p14:cNvContentPartPr/>
                <p14:nvPr/>
              </p14:nvContentPartPr>
              <p14:xfrm>
                <a:off x="9432840" y="484876"/>
                <a:ext cx="133560" cy="46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D181834-1482-3D53-86C0-295E1C5FEC1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414840" y="466876"/>
                  <a:ext cx="169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902062D-D727-875E-2D0C-B4DB4090D9C0}"/>
                    </a:ext>
                  </a:extLst>
                </p14:cNvPr>
                <p14:cNvContentPartPr/>
                <p14:nvPr/>
              </p14:nvContentPartPr>
              <p14:xfrm>
                <a:off x="9118920" y="624556"/>
                <a:ext cx="202320" cy="248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902062D-D727-875E-2D0C-B4DB4090D9C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100920" y="606556"/>
                  <a:ext cx="237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63161A4-A391-832A-2808-555B05CF2679}"/>
                    </a:ext>
                  </a:extLst>
                </p14:cNvPr>
                <p14:cNvContentPartPr/>
                <p14:nvPr/>
              </p14:nvContentPartPr>
              <p14:xfrm>
                <a:off x="8957640" y="1044316"/>
                <a:ext cx="61560" cy="95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63161A4-A391-832A-2808-555B05CF267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40000" y="1026316"/>
                  <a:ext cx="97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7FC7069-CB75-7527-272A-69ED4B8C44CA}"/>
                    </a:ext>
                  </a:extLst>
                </p14:cNvPr>
                <p14:cNvContentPartPr/>
                <p14:nvPr/>
              </p14:nvContentPartPr>
              <p14:xfrm>
                <a:off x="8698800" y="664516"/>
                <a:ext cx="164160" cy="92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7FC7069-CB75-7527-272A-69ED4B8C44C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680800" y="646876"/>
                  <a:ext cx="199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7E1A0A4-D9E3-094D-6AA8-54C4508AD1F9}"/>
                    </a:ext>
                  </a:extLst>
                </p14:cNvPr>
                <p14:cNvContentPartPr/>
                <p14:nvPr/>
              </p14:nvContentPartPr>
              <p14:xfrm>
                <a:off x="9296760" y="763156"/>
                <a:ext cx="213840" cy="102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7E1A0A4-D9E3-094D-6AA8-54C4508AD1F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79120" y="745156"/>
                  <a:ext cx="249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C82919C-E639-D1AF-A47C-368E23CD686C}"/>
                    </a:ext>
                  </a:extLst>
                </p14:cNvPr>
                <p14:cNvContentPartPr/>
                <p14:nvPr/>
              </p14:nvContentPartPr>
              <p14:xfrm>
                <a:off x="9001560" y="323236"/>
                <a:ext cx="360" cy="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C82919C-E639-D1AF-A47C-368E23CD68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83560" y="3052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07DFDA6-7D0C-C952-E4EC-364D62F736B8}"/>
                    </a:ext>
                  </a:extLst>
                </p14:cNvPr>
                <p14:cNvContentPartPr/>
                <p14:nvPr/>
              </p14:nvContentPartPr>
              <p14:xfrm>
                <a:off x="9126480" y="298036"/>
                <a:ext cx="360" cy="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07DFDA6-7D0C-C952-E4EC-364D62F736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08480" y="2803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252CD2A-2D91-FB8C-8ACF-59DF8C5728AA}"/>
                    </a:ext>
                  </a:extLst>
                </p14:cNvPr>
                <p14:cNvContentPartPr/>
                <p14:nvPr/>
              </p14:nvContentPartPr>
              <p14:xfrm>
                <a:off x="9055200" y="363916"/>
                <a:ext cx="70560" cy="19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252CD2A-2D91-FB8C-8ACF-59DF8C5728A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37200" y="346276"/>
                  <a:ext cx="106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EACEFA9-CC36-568A-B22D-BC4EA52CF1A0}"/>
                    </a:ext>
                  </a:extLst>
                </p14:cNvPr>
                <p14:cNvContentPartPr/>
                <p14:nvPr/>
              </p14:nvContentPartPr>
              <p14:xfrm>
                <a:off x="8294782" y="732087"/>
                <a:ext cx="164160" cy="1476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EACEFA9-CC36-568A-B22D-BC4EA52CF1A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77142" y="714447"/>
                  <a:ext cx="199800" cy="18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239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5E000F-9C73-9058-4CB1-EBC92008020C}"/>
                  </a:ext>
                </a:extLst>
              </p14:cNvPr>
              <p14:cNvContentPartPr/>
              <p14:nvPr/>
            </p14:nvContentPartPr>
            <p14:xfrm>
              <a:off x="626880" y="1070236"/>
              <a:ext cx="10592640" cy="3596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5E000F-9C73-9058-4CB1-EBC9200802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880" y="1052236"/>
                <a:ext cx="10628280" cy="36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37360E6-E8E4-61A2-C527-10781CB8822D}"/>
              </a:ext>
            </a:extLst>
          </p:cNvPr>
          <p:cNvGrpSpPr/>
          <p:nvPr/>
        </p:nvGrpSpPr>
        <p:grpSpPr>
          <a:xfrm>
            <a:off x="807240" y="2903356"/>
            <a:ext cx="377280" cy="1636560"/>
            <a:chOff x="807240" y="2903356"/>
            <a:chExt cx="377280" cy="163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EC68465-2D4A-009B-E5B8-C34CB46D1F08}"/>
                    </a:ext>
                  </a:extLst>
                </p14:cNvPr>
                <p14:cNvContentPartPr/>
                <p14:nvPr/>
              </p14:nvContentPartPr>
              <p14:xfrm>
                <a:off x="878160" y="3787516"/>
                <a:ext cx="306360" cy="752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EC68465-2D4A-009B-E5B8-C34CB46D1F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0160" y="3769516"/>
                  <a:ext cx="342000" cy="78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97B198B-2DB9-C84D-E9F8-BB560E61D6CC}"/>
                    </a:ext>
                  </a:extLst>
                </p14:cNvPr>
                <p14:cNvContentPartPr/>
                <p14:nvPr/>
              </p14:nvContentPartPr>
              <p14:xfrm>
                <a:off x="807240" y="2903356"/>
                <a:ext cx="265320" cy="5958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97B198B-2DB9-C84D-E9F8-BB560E61D6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9240" y="2885356"/>
                  <a:ext cx="300960" cy="63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58F8F8C-8C17-38B9-E42E-3C35A8ECC231}"/>
              </a:ext>
            </a:extLst>
          </p:cNvPr>
          <p:cNvGrpSpPr/>
          <p:nvPr/>
        </p:nvGrpSpPr>
        <p:grpSpPr>
          <a:xfrm>
            <a:off x="703920" y="1484236"/>
            <a:ext cx="1285920" cy="1152720"/>
            <a:chOff x="703920" y="1484236"/>
            <a:chExt cx="1285920" cy="11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D90FDC5-4E7A-4810-BE0C-B78DA379319B}"/>
                    </a:ext>
                  </a:extLst>
                </p14:cNvPr>
                <p14:cNvContentPartPr/>
                <p14:nvPr/>
              </p14:nvContentPartPr>
              <p14:xfrm>
                <a:off x="703920" y="1484236"/>
                <a:ext cx="1285920" cy="1152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D90FDC5-4E7A-4810-BE0C-B78DA37931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920" y="1466596"/>
                  <a:ext cx="1321560" cy="11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9049C7-C9B4-B296-2677-12A87C708387}"/>
                    </a:ext>
                  </a:extLst>
                </p14:cNvPr>
                <p14:cNvContentPartPr/>
                <p14:nvPr/>
              </p14:nvContentPartPr>
              <p14:xfrm>
                <a:off x="941520" y="2022076"/>
                <a:ext cx="570600" cy="85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9049C7-C9B4-B296-2677-12A87C7083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3520" y="2004076"/>
                  <a:ext cx="606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A4914CA-03AB-9651-6659-3DE9E02B70F9}"/>
                    </a:ext>
                  </a:extLst>
                </p14:cNvPr>
                <p14:cNvContentPartPr/>
                <p14:nvPr/>
              </p14:nvContentPartPr>
              <p14:xfrm>
                <a:off x="1038720" y="1889956"/>
                <a:ext cx="279000" cy="26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A4914CA-03AB-9651-6659-3DE9E02B70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0720" y="1872316"/>
                  <a:ext cx="314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AF9356C-371D-FD06-AED7-B9281C71500D}"/>
                    </a:ext>
                  </a:extLst>
                </p14:cNvPr>
                <p14:cNvContentPartPr/>
                <p14:nvPr/>
              </p14:nvContentPartPr>
              <p14:xfrm>
                <a:off x="1422840" y="1846396"/>
                <a:ext cx="6840" cy="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AF9356C-371D-FD06-AED7-B9281C7150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05200" y="1828396"/>
                  <a:ext cx="42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84F1C4A-6B6A-397E-DD30-2E7747A5B1EA}"/>
                    </a:ext>
                  </a:extLst>
                </p14:cNvPr>
                <p14:cNvContentPartPr/>
                <p14:nvPr/>
              </p14:nvContentPartPr>
              <p14:xfrm>
                <a:off x="931440" y="1663516"/>
                <a:ext cx="150480" cy="252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84F1C4A-6B6A-397E-DD30-2E7747A5B1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3800" y="1645876"/>
                  <a:ext cx="186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53FAABB-A39D-3935-580B-2FE66A332430}"/>
                    </a:ext>
                  </a:extLst>
                </p14:cNvPr>
                <p14:cNvContentPartPr/>
                <p14:nvPr/>
              </p14:nvContentPartPr>
              <p14:xfrm>
                <a:off x="1136280" y="1599436"/>
                <a:ext cx="118080" cy="286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53FAABB-A39D-3935-580B-2FE66A3324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8280" y="1581796"/>
                  <a:ext cx="153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F94D7D4-C0F2-6FAC-3B8D-DAED28C776CE}"/>
                    </a:ext>
                  </a:extLst>
                </p14:cNvPr>
                <p14:cNvContentPartPr/>
                <p14:nvPr/>
              </p14:nvContentPartPr>
              <p14:xfrm>
                <a:off x="1321320" y="1649836"/>
                <a:ext cx="30600" cy="232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F94D7D4-C0F2-6FAC-3B8D-DAED28C776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03680" y="1631836"/>
                  <a:ext cx="66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3587479-AC64-C1BE-753C-4340AD23044F}"/>
                    </a:ext>
                  </a:extLst>
                </p14:cNvPr>
                <p14:cNvContentPartPr/>
                <p14:nvPr/>
              </p14:nvContentPartPr>
              <p14:xfrm>
                <a:off x="1356240" y="1606636"/>
                <a:ext cx="69840" cy="286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3587479-AC64-C1BE-753C-4340AD2304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38600" y="1588636"/>
                  <a:ext cx="105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F386710-D04B-0CAB-9268-B025CC4A60E2}"/>
                    </a:ext>
                  </a:extLst>
                </p14:cNvPr>
                <p14:cNvContentPartPr/>
                <p14:nvPr/>
              </p14:nvContentPartPr>
              <p14:xfrm>
                <a:off x="1497000" y="1622836"/>
                <a:ext cx="38160" cy="358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F386710-D04B-0CAB-9268-B025CC4A60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79000" y="1604836"/>
                  <a:ext cx="738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D1A0C51-7059-2DC5-1995-250A0ACE9635}"/>
                    </a:ext>
                  </a:extLst>
                </p14:cNvPr>
                <p14:cNvContentPartPr/>
                <p14:nvPr/>
              </p14:nvContentPartPr>
              <p14:xfrm>
                <a:off x="1598160" y="1668196"/>
                <a:ext cx="17640" cy="151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D1A0C51-7059-2DC5-1995-250A0ACE96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80160" y="1650196"/>
                  <a:ext cx="53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134A0B0-E94F-ACD4-97DC-F7DB1ACCA5EF}"/>
                    </a:ext>
                  </a:extLst>
                </p14:cNvPr>
                <p14:cNvContentPartPr/>
                <p14:nvPr/>
              </p14:nvContentPartPr>
              <p14:xfrm>
                <a:off x="1639560" y="1992196"/>
                <a:ext cx="6840" cy="37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134A0B0-E94F-ACD4-97DC-F7DB1ACCA5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21560" y="1974556"/>
                  <a:ext cx="424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5656217-A828-AF5D-5FB4-332578ED4570}"/>
              </a:ext>
            </a:extLst>
          </p:cNvPr>
          <p:cNvGrpSpPr/>
          <p:nvPr/>
        </p:nvGrpSpPr>
        <p:grpSpPr>
          <a:xfrm>
            <a:off x="876720" y="3147796"/>
            <a:ext cx="123480" cy="126360"/>
            <a:chOff x="876720" y="3147796"/>
            <a:chExt cx="12348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D297499-645A-5B41-99D6-BE32BFB4A9DF}"/>
                    </a:ext>
                  </a:extLst>
                </p14:cNvPr>
                <p14:cNvContentPartPr/>
                <p14:nvPr/>
              </p14:nvContentPartPr>
              <p14:xfrm>
                <a:off x="876720" y="3151756"/>
                <a:ext cx="3240" cy="17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D297499-645A-5B41-99D6-BE32BFB4A9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8720" y="3134116"/>
                  <a:ext cx="38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15818C9-A54F-ECCF-32EB-DD7C426B5CEB}"/>
                    </a:ext>
                  </a:extLst>
                </p14:cNvPr>
                <p14:cNvContentPartPr/>
                <p14:nvPr/>
              </p14:nvContentPartPr>
              <p14:xfrm>
                <a:off x="942600" y="3147796"/>
                <a:ext cx="3960" cy="1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15818C9-A54F-ECCF-32EB-DD7C426B5C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4600" y="3129796"/>
                  <a:ext cx="39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D2D3EE7-C80F-8D5E-D721-D32E7375A93F}"/>
                    </a:ext>
                  </a:extLst>
                </p14:cNvPr>
                <p14:cNvContentPartPr/>
                <p14:nvPr/>
              </p14:nvContentPartPr>
              <p14:xfrm>
                <a:off x="909840" y="3235636"/>
                <a:ext cx="90360" cy="38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D2D3EE7-C80F-8D5E-D721-D32E7375A9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2200" y="3217996"/>
                  <a:ext cx="1260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91909EE-D6ED-9771-BE2A-FFF3C9A07CE7}"/>
              </a:ext>
            </a:extLst>
          </p:cNvPr>
          <p:cNvGrpSpPr/>
          <p:nvPr/>
        </p:nvGrpSpPr>
        <p:grpSpPr>
          <a:xfrm>
            <a:off x="658200" y="3858076"/>
            <a:ext cx="784800" cy="476280"/>
            <a:chOff x="658200" y="3858076"/>
            <a:chExt cx="78480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939E4A7-7E9A-B36F-EC77-A9666B763DC9}"/>
                    </a:ext>
                  </a:extLst>
                </p14:cNvPr>
                <p14:cNvContentPartPr/>
                <p14:nvPr/>
              </p14:nvContentPartPr>
              <p14:xfrm>
                <a:off x="1151400" y="3858076"/>
                <a:ext cx="291600" cy="190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939E4A7-7E9A-B36F-EC77-A9666B763D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3760" y="3840076"/>
                  <a:ext cx="327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5812DCE-C9BB-10A5-6A02-57954C740216}"/>
                    </a:ext>
                  </a:extLst>
                </p14:cNvPr>
                <p14:cNvContentPartPr/>
                <p14:nvPr/>
              </p14:nvContentPartPr>
              <p14:xfrm>
                <a:off x="658200" y="4038796"/>
                <a:ext cx="250200" cy="295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5812DCE-C9BB-10A5-6A02-57954C7402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0560" y="4021156"/>
                  <a:ext cx="285840" cy="331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B5206ED1-B758-6706-A7B8-AFB2DF25F67E}"/>
              </a:ext>
            </a:extLst>
          </p:cNvPr>
          <p:cNvSpPr txBox="1"/>
          <p:nvPr/>
        </p:nvSpPr>
        <p:spPr>
          <a:xfrm>
            <a:off x="703920" y="4893076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200" dirty="0"/>
              <a:t>Heraus-forderungen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35AF1C7-C891-0165-4B24-758A70345958}"/>
              </a:ext>
            </a:extLst>
          </p:cNvPr>
          <p:cNvGrpSpPr/>
          <p:nvPr/>
        </p:nvGrpSpPr>
        <p:grpSpPr>
          <a:xfrm>
            <a:off x="5319120" y="3454516"/>
            <a:ext cx="772560" cy="820080"/>
            <a:chOff x="5319120" y="3454516"/>
            <a:chExt cx="772560" cy="82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58F34BC-BAA6-C26A-FB6F-093ABD00E9C2}"/>
                    </a:ext>
                  </a:extLst>
                </p14:cNvPr>
                <p14:cNvContentPartPr/>
                <p14:nvPr/>
              </p14:nvContentPartPr>
              <p14:xfrm>
                <a:off x="5620440" y="3724516"/>
                <a:ext cx="471240" cy="550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58F34BC-BAA6-C26A-FB6F-093ABD00E9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02440" y="3706876"/>
                  <a:ext cx="50688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6D364A2-73F3-C250-B231-3088EE08B4A6}"/>
                    </a:ext>
                  </a:extLst>
                </p14:cNvPr>
                <p14:cNvContentPartPr/>
                <p14:nvPr/>
              </p14:nvContentPartPr>
              <p14:xfrm>
                <a:off x="5468880" y="3454516"/>
                <a:ext cx="207000" cy="176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6D364A2-73F3-C250-B231-3088EE08B4A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51240" y="3436876"/>
                  <a:ext cx="242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846AF19-8380-73B1-5D82-F9AAF4546802}"/>
                    </a:ext>
                  </a:extLst>
                </p14:cNvPr>
                <p14:cNvContentPartPr/>
                <p14:nvPr/>
              </p14:nvContentPartPr>
              <p14:xfrm>
                <a:off x="5319120" y="3684196"/>
                <a:ext cx="81000" cy="50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846AF19-8380-73B1-5D82-F9AAF454680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01120" y="3666196"/>
                  <a:ext cx="116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CF25428-62B9-53CC-2D69-5E58FFAED3BB}"/>
                    </a:ext>
                  </a:extLst>
                </p14:cNvPr>
                <p14:cNvContentPartPr/>
                <p14:nvPr/>
              </p14:nvContentPartPr>
              <p14:xfrm>
                <a:off x="5996640" y="3487276"/>
                <a:ext cx="74520" cy="21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CF25428-62B9-53CC-2D69-5E58FFAED3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78640" y="3469636"/>
                  <a:ext cx="1101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AB16A45A-5804-D9CE-F437-5929F3FA530D}"/>
              </a:ext>
            </a:extLst>
          </p:cNvPr>
          <p:cNvGrpSpPr/>
          <p:nvPr/>
        </p:nvGrpSpPr>
        <p:grpSpPr>
          <a:xfrm>
            <a:off x="5999880" y="4012156"/>
            <a:ext cx="4284720" cy="1657800"/>
            <a:chOff x="5999880" y="4012156"/>
            <a:chExt cx="4284720" cy="165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A60825C-4D60-A4E0-7794-CB7F29195C2D}"/>
                    </a:ext>
                  </a:extLst>
                </p14:cNvPr>
                <p14:cNvContentPartPr/>
                <p14:nvPr/>
              </p14:nvContentPartPr>
              <p14:xfrm>
                <a:off x="6089160" y="4346236"/>
                <a:ext cx="741600" cy="108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A60825C-4D60-A4E0-7794-CB7F29195C2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71520" y="4328596"/>
                  <a:ext cx="777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3B62166-FCBE-AD02-2F5F-8E3285C01737}"/>
                    </a:ext>
                  </a:extLst>
                </p14:cNvPr>
                <p14:cNvContentPartPr/>
                <p14:nvPr/>
              </p14:nvContentPartPr>
              <p14:xfrm>
                <a:off x="5999880" y="4452076"/>
                <a:ext cx="828720" cy="402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3B62166-FCBE-AD02-2F5F-8E3285C0173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81880" y="4434436"/>
                  <a:ext cx="8643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E32E6A6-FA6E-4713-AF0D-7BA7917EDD7B}"/>
                    </a:ext>
                  </a:extLst>
                </p14:cNvPr>
                <p14:cNvContentPartPr/>
                <p14:nvPr/>
              </p14:nvContentPartPr>
              <p14:xfrm>
                <a:off x="6292560" y="4544236"/>
                <a:ext cx="261360" cy="190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E32E6A6-FA6E-4713-AF0D-7BA7917EDD7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74920" y="4526596"/>
                  <a:ext cx="297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53870C3-147A-F409-13B7-AB80298A2014}"/>
                    </a:ext>
                  </a:extLst>
                </p14:cNvPr>
                <p14:cNvContentPartPr/>
                <p14:nvPr/>
              </p14:nvContentPartPr>
              <p14:xfrm>
                <a:off x="6247560" y="4574116"/>
                <a:ext cx="241920" cy="96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53870C3-147A-F409-13B7-AB80298A20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29560" y="4556116"/>
                  <a:ext cx="277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54A2C56-60B2-F0DB-4828-FFACB9B04761}"/>
                    </a:ext>
                  </a:extLst>
                </p14:cNvPr>
                <p14:cNvContentPartPr/>
                <p14:nvPr/>
              </p14:nvContentPartPr>
              <p14:xfrm>
                <a:off x="6341880" y="4620196"/>
                <a:ext cx="194760" cy="94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54A2C56-60B2-F0DB-4828-FFACB9B047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24240" y="4602196"/>
                  <a:ext cx="230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6CAD6A7-2B53-E32B-330D-0B60770AD5DA}"/>
                    </a:ext>
                  </a:extLst>
                </p14:cNvPr>
                <p14:cNvContentPartPr/>
                <p14:nvPr/>
              </p14:nvContentPartPr>
              <p14:xfrm>
                <a:off x="7115520" y="4012156"/>
                <a:ext cx="366480" cy="447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6CAD6A7-2B53-E32B-330D-0B60770AD5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97520" y="3994156"/>
                  <a:ext cx="402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A4D72F2-811F-D704-6AAD-7FB7C4746F55}"/>
                    </a:ext>
                  </a:extLst>
                </p14:cNvPr>
                <p14:cNvContentPartPr/>
                <p14:nvPr/>
              </p14:nvContentPartPr>
              <p14:xfrm>
                <a:off x="7174560" y="4540636"/>
                <a:ext cx="331920" cy="873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A4D72F2-811F-D704-6AAD-7FB7C4746F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56920" y="4522636"/>
                  <a:ext cx="367560" cy="90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BE5BFD2-DC5E-8060-89AD-DCAFD51AB822}"/>
                    </a:ext>
                  </a:extLst>
                </p14:cNvPr>
                <p14:cNvContentPartPr/>
                <p14:nvPr/>
              </p14:nvContentPartPr>
              <p14:xfrm>
                <a:off x="7011840" y="4723516"/>
                <a:ext cx="233640" cy="52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BE5BFD2-DC5E-8060-89AD-DCAFD51AB82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94200" y="4705876"/>
                  <a:ext cx="269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6CD4A41-4114-04C2-9634-CA7BB2088793}"/>
                    </a:ext>
                  </a:extLst>
                </p14:cNvPr>
                <p14:cNvContentPartPr/>
                <p14:nvPr/>
              </p14:nvContentPartPr>
              <p14:xfrm>
                <a:off x="7412880" y="4742236"/>
                <a:ext cx="289080" cy="45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6CD4A41-4114-04C2-9634-CA7BB20887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95240" y="4724236"/>
                  <a:ext cx="324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BABAF5C-43E9-AAD3-C161-CE1816EBE9BD}"/>
                    </a:ext>
                  </a:extLst>
                </p14:cNvPr>
                <p14:cNvContentPartPr/>
                <p14:nvPr/>
              </p14:nvContentPartPr>
              <p14:xfrm>
                <a:off x="7265280" y="5150476"/>
                <a:ext cx="258840" cy="241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BABAF5C-43E9-AAD3-C161-CE1816EBE9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47640" y="5132836"/>
                  <a:ext cx="294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BF72CDA-A12C-5CEE-C981-5142044B0B36}"/>
                    </a:ext>
                  </a:extLst>
                </p14:cNvPr>
                <p14:cNvContentPartPr/>
                <p14:nvPr/>
              </p14:nvContentPartPr>
              <p14:xfrm>
                <a:off x="7069080" y="5410036"/>
                <a:ext cx="198720" cy="60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BF72CDA-A12C-5CEE-C981-5142044B0B3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51440" y="5392396"/>
                  <a:ext cx="234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4567A2E-26A0-7534-3140-BD36658CB54F}"/>
                    </a:ext>
                  </a:extLst>
                </p14:cNvPr>
                <p14:cNvContentPartPr/>
                <p14:nvPr/>
              </p14:nvContentPartPr>
              <p14:xfrm>
                <a:off x="7591440" y="5361436"/>
                <a:ext cx="141120" cy="107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4567A2E-26A0-7534-3140-BD36658CB5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73800" y="5343436"/>
                  <a:ext cx="176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AC476D5-42A1-74DC-ECAD-F4107FF9ADC9}"/>
                    </a:ext>
                  </a:extLst>
                </p14:cNvPr>
                <p14:cNvContentPartPr/>
                <p14:nvPr/>
              </p14:nvContentPartPr>
              <p14:xfrm>
                <a:off x="7730040" y="4735396"/>
                <a:ext cx="147960" cy="61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AC476D5-42A1-74DC-ECAD-F4107FF9AD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12040" y="4717756"/>
                  <a:ext cx="183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CEAA614-B378-BA23-7A29-98B627A13669}"/>
                    </a:ext>
                  </a:extLst>
                </p14:cNvPr>
                <p14:cNvContentPartPr/>
                <p14:nvPr/>
              </p14:nvContentPartPr>
              <p14:xfrm>
                <a:off x="6872520" y="4639276"/>
                <a:ext cx="198360" cy="111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CEAA614-B378-BA23-7A29-98B627A1366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54520" y="4621276"/>
                  <a:ext cx="234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3FF480-B25A-8E1D-7E3B-828FD71BB9F2}"/>
                    </a:ext>
                  </a:extLst>
                </p14:cNvPr>
                <p14:cNvContentPartPr/>
                <p14:nvPr/>
              </p14:nvContentPartPr>
              <p14:xfrm>
                <a:off x="7561920" y="4971556"/>
                <a:ext cx="148680" cy="261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3FF480-B25A-8E1D-7E3B-828FD71BB9F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43920" y="4953916"/>
                  <a:ext cx="184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11EF4F2-6D21-04D0-674E-95DDDD3E80CD}"/>
                    </a:ext>
                  </a:extLst>
                </p14:cNvPr>
                <p14:cNvContentPartPr/>
                <p14:nvPr/>
              </p14:nvContentPartPr>
              <p14:xfrm>
                <a:off x="7578480" y="5108716"/>
                <a:ext cx="51120" cy="31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11EF4F2-6D21-04D0-674E-95DDDD3E80C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60840" y="5090716"/>
                  <a:ext cx="86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1B29571-1BB0-CBE8-BB3B-E49C98ACDBC6}"/>
                    </a:ext>
                  </a:extLst>
                </p14:cNvPr>
                <p14:cNvContentPartPr/>
                <p14:nvPr/>
              </p14:nvContentPartPr>
              <p14:xfrm>
                <a:off x="7748040" y="5012596"/>
                <a:ext cx="124200" cy="225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1B29571-1BB0-CBE8-BB3B-E49C98ACDBC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30400" y="4994596"/>
                  <a:ext cx="159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6F1E132-DC82-6621-3D0F-CEB3A0246A91}"/>
                    </a:ext>
                  </a:extLst>
                </p14:cNvPr>
                <p14:cNvContentPartPr/>
                <p14:nvPr/>
              </p14:nvContentPartPr>
              <p14:xfrm>
                <a:off x="7905000" y="4956796"/>
                <a:ext cx="111600" cy="290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6F1E132-DC82-6621-3D0F-CEB3A0246A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87360" y="4939156"/>
                  <a:ext cx="147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D4C9222-870E-B700-8BAC-9CAEBAA82F98}"/>
                    </a:ext>
                  </a:extLst>
                </p14:cNvPr>
                <p14:cNvContentPartPr/>
                <p14:nvPr/>
              </p14:nvContentPartPr>
              <p14:xfrm>
                <a:off x="8090400" y="5056516"/>
                <a:ext cx="19440" cy="194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D4C9222-870E-B700-8BAC-9CAEBAA82F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72760" y="5038876"/>
                  <a:ext cx="55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5A4DC6A-1515-1297-E42E-D208A908000D}"/>
                    </a:ext>
                  </a:extLst>
                </p14:cNvPr>
                <p14:cNvContentPartPr/>
                <p14:nvPr/>
              </p14:nvContentPartPr>
              <p14:xfrm>
                <a:off x="8050800" y="4947076"/>
                <a:ext cx="2160" cy="6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5A4DC6A-1515-1297-E42E-D208A90800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32800" y="4929076"/>
                  <a:ext cx="37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2116531-2091-D574-A014-E70786D8F28D}"/>
                    </a:ext>
                  </a:extLst>
                </p14:cNvPr>
                <p14:cNvContentPartPr/>
                <p14:nvPr/>
              </p14:nvContentPartPr>
              <p14:xfrm>
                <a:off x="8155560" y="4988116"/>
                <a:ext cx="131400" cy="258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2116531-2091-D574-A014-E70786D8F2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37560" y="4970476"/>
                  <a:ext cx="167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4DE5FB6-AB79-9263-618B-7A9AF5427C4A}"/>
                    </a:ext>
                  </a:extLst>
                </p14:cNvPr>
                <p14:cNvContentPartPr/>
                <p14:nvPr/>
              </p14:nvContentPartPr>
              <p14:xfrm>
                <a:off x="8286600" y="4900636"/>
                <a:ext cx="65880" cy="353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4DE5FB6-AB79-9263-618B-7A9AF5427C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68960" y="4882996"/>
                  <a:ext cx="101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D45AF56-C4F0-BA3A-C837-0691CC72E5AA}"/>
                    </a:ext>
                  </a:extLst>
                </p14:cNvPr>
                <p14:cNvContentPartPr/>
                <p14:nvPr/>
              </p14:nvContentPartPr>
              <p14:xfrm>
                <a:off x="8278320" y="5105476"/>
                <a:ext cx="33480" cy="6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D45AF56-C4F0-BA3A-C837-0691CC72E5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60680" y="5087836"/>
                  <a:ext cx="69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D591F02-4909-DFBA-5C9B-918576EDCF88}"/>
                    </a:ext>
                  </a:extLst>
                </p14:cNvPr>
                <p14:cNvContentPartPr/>
                <p14:nvPr/>
              </p14:nvContentPartPr>
              <p14:xfrm>
                <a:off x="8407920" y="5018716"/>
                <a:ext cx="330840" cy="253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D591F02-4909-DFBA-5C9B-918576EDCF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90280" y="5000716"/>
                  <a:ext cx="3664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FFAC1E1-4C42-C099-F8F3-0E962BE9E16C}"/>
                    </a:ext>
                  </a:extLst>
                </p14:cNvPr>
                <p14:cNvContentPartPr/>
                <p14:nvPr/>
              </p14:nvContentPartPr>
              <p14:xfrm>
                <a:off x="8730120" y="5049676"/>
                <a:ext cx="232200" cy="207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FFAC1E1-4C42-C099-F8F3-0E962BE9E16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12120" y="5031676"/>
                  <a:ext cx="267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3CF46FE-24AD-D723-9C4B-80E08305BFA6}"/>
                    </a:ext>
                  </a:extLst>
                </p14:cNvPr>
                <p14:cNvContentPartPr/>
                <p14:nvPr/>
              </p14:nvContentPartPr>
              <p14:xfrm>
                <a:off x="8829840" y="5188636"/>
                <a:ext cx="66240" cy="14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3CF46FE-24AD-D723-9C4B-80E08305BFA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12200" y="5170636"/>
                  <a:ext cx="101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192DE11-B76C-7E1C-985E-D80B09425513}"/>
                    </a:ext>
                  </a:extLst>
                </p14:cNvPr>
                <p14:cNvContentPartPr/>
                <p14:nvPr/>
              </p14:nvContentPartPr>
              <p14:xfrm>
                <a:off x="7228560" y="4210156"/>
                <a:ext cx="6120" cy="4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192DE11-B76C-7E1C-985E-D80B094255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10560" y="4192516"/>
                  <a:ext cx="41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8F3F6C8-2002-6FB0-41E9-DFE92FF8F21B}"/>
                    </a:ext>
                  </a:extLst>
                </p14:cNvPr>
                <p14:cNvContentPartPr/>
                <p14:nvPr/>
              </p14:nvContentPartPr>
              <p14:xfrm>
                <a:off x="7334040" y="4180636"/>
                <a:ext cx="11520" cy="14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8F3F6C8-2002-6FB0-41E9-DFE92FF8F2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16400" y="4162996"/>
                  <a:ext cx="47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907E21E-0B8C-08AF-AA3C-C4BEB901AF0E}"/>
                    </a:ext>
                  </a:extLst>
                </p14:cNvPr>
                <p14:cNvContentPartPr/>
                <p14:nvPr/>
              </p14:nvContentPartPr>
              <p14:xfrm>
                <a:off x="7193640" y="4297276"/>
                <a:ext cx="118800" cy="25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907E21E-0B8C-08AF-AA3C-C4BEB901AF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75640" y="4279636"/>
                  <a:ext cx="154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6A80113-80D8-F1B2-A9D5-CFAA41C02175}"/>
                    </a:ext>
                  </a:extLst>
                </p14:cNvPr>
                <p14:cNvContentPartPr/>
                <p14:nvPr/>
              </p14:nvContentPartPr>
              <p14:xfrm>
                <a:off x="8133240" y="5453956"/>
                <a:ext cx="24120" cy="149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6A80113-80D8-F1B2-A9D5-CFAA41C021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15240" y="5436316"/>
                  <a:ext cx="59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6A32401-22EB-561D-DD6E-4BE215025B96}"/>
                    </a:ext>
                  </a:extLst>
                </p14:cNvPr>
                <p14:cNvContentPartPr/>
                <p14:nvPr/>
              </p14:nvContentPartPr>
              <p14:xfrm>
                <a:off x="8119200" y="5368276"/>
                <a:ext cx="3240" cy="14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6A32401-22EB-561D-DD6E-4BE215025B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01200" y="5350276"/>
                  <a:ext cx="38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9B36B80-9F28-D73B-5499-A4C702E7E25D}"/>
                    </a:ext>
                  </a:extLst>
                </p14:cNvPr>
                <p14:cNvContentPartPr/>
                <p14:nvPr/>
              </p14:nvContentPartPr>
              <p14:xfrm>
                <a:off x="8199480" y="5491756"/>
                <a:ext cx="224640" cy="115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9B36B80-9F28-D73B-5499-A4C702E7E25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81840" y="5474116"/>
                  <a:ext cx="260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A01D577-595E-7727-E528-9BE08575C40E}"/>
                    </a:ext>
                  </a:extLst>
                </p14:cNvPr>
                <p14:cNvContentPartPr/>
                <p14:nvPr/>
              </p14:nvContentPartPr>
              <p14:xfrm>
                <a:off x="8474520" y="5509036"/>
                <a:ext cx="230760" cy="137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A01D577-595E-7727-E528-9BE08575C4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56520" y="5491036"/>
                  <a:ext cx="266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7E709A-28F2-C3F4-18FB-BA10DBC9D503}"/>
                    </a:ext>
                  </a:extLst>
                </p14:cNvPr>
                <p14:cNvContentPartPr/>
                <p14:nvPr/>
              </p14:nvContentPartPr>
              <p14:xfrm>
                <a:off x="8753880" y="5475196"/>
                <a:ext cx="188640" cy="194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7E709A-28F2-C3F4-18FB-BA10DBC9D5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36240" y="5457196"/>
                  <a:ext cx="224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5F562DC-AB59-72CB-839B-C7187402F190}"/>
                    </a:ext>
                  </a:extLst>
                </p14:cNvPr>
                <p14:cNvContentPartPr/>
                <p14:nvPr/>
              </p14:nvContentPartPr>
              <p14:xfrm>
                <a:off x="9179040" y="5045716"/>
                <a:ext cx="118440" cy="173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5F562DC-AB59-72CB-839B-C7187402F1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61040" y="5027716"/>
                  <a:ext cx="154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5D1059D-E461-B656-525E-77CC4A96E08D}"/>
                    </a:ext>
                  </a:extLst>
                </p14:cNvPr>
                <p14:cNvContentPartPr/>
                <p14:nvPr/>
              </p14:nvContentPartPr>
              <p14:xfrm>
                <a:off x="9336360" y="5063716"/>
                <a:ext cx="18000" cy="142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5D1059D-E461-B656-525E-77CC4A96E08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18720" y="5045716"/>
                  <a:ext cx="53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89BE656-B3B4-CCCA-F1C0-593C18BEF3D6}"/>
                    </a:ext>
                  </a:extLst>
                </p14:cNvPr>
                <p14:cNvContentPartPr/>
                <p14:nvPr/>
              </p14:nvContentPartPr>
              <p14:xfrm>
                <a:off x="9327000" y="4958596"/>
                <a:ext cx="14400" cy="12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89BE656-B3B4-CCCA-F1C0-593C18BEF3D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09360" y="4940596"/>
                  <a:ext cx="50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8F69C1B-7F7A-E848-A74A-4817CB225C2E}"/>
                    </a:ext>
                  </a:extLst>
                </p14:cNvPr>
                <p14:cNvContentPartPr/>
                <p14:nvPr/>
              </p14:nvContentPartPr>
              <p14:xfrm>
                <a:off x="9379920" y="5018716"/>
                <a:ext cx="128880" cy="199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8F69C1B-7F7A-E848-A74A-4817CB225C2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62280" y="5000716"/>
                  <a:ext cx="164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AF531BD-8C0E-99C4-ACC1-BA543296FCFE}"/>
                    </a:ext>
                  </a:extLst>
                </p14:cNvPr>
                <p14:cNvContentPartPr/>
                <p14:nvPr/>
              </p14:nvContentPartPr>
              <p14:xfrm>
                <a:off x="9497640" y="4924756"/>
                <a:ext cx="160560" cy="322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AF531BD-8C0E-99C4-ACC1-BA543296FCF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79640" y="4906756"/>
                  <a:ext cx="1962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1DF5951-9344-405E-57F0-F86C7A2F6311}"/>
                    </a:ext>
                  </a:extLst>
                </p14:cNvPr>
                <p14:cNvContentPartPr/>
                <p14:nvPr/>
              </p14:nvContentPartPr>
              <p14:xfrm>
                <a:off x="9635160" y="4938796"/>
                <a:ext cx="82080" cy="274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1DF5951-9344-405E-57F0-F86C7A2F631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17520" y="4920796"/>
                  <a:ext cx="117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D6B2AE7-E123-11F5-2411-346D926F84A7}"/>
                    </a:ext>
                  </a:extLst>
                </p14:cNvPr>
                <p14:cNvContentPartPr/>
                <p14:nvPr/>
              </p14:nvContentPartPr>
              <p14:xfrm>
                <a:off x="9274440" y="5368276"/>
                <a:ext cx="155520" cy="252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D6B2AE7-E123-11F5-2411-346D926F84A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56440" y="5350276"/>
                  <a:ext cx="191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8A2DE65-7BF6-B735-79DA-C4A7FE351559}"/>
                    </a:ext>
                  </a:extLst>
                </p14:cNvPr>
                <p14:cNvContentPartPr/>
                <p14:nvPr/>
              </p14:nvContentPartPr>
              <p14:xfrm>
                <a:off x="9450120" y="5434156"/>
                <a:ext cx="105840" cy="187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8A2DE65-7BF6-B735-79DA-C4A7FE35155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32480" y="5416516"/>
                  <a:ext cx="141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217E1F0-72BC-96F0-B280-D1A1FE643B6A}"/>
                    </a:ext>
                  </a:extLst>
                </p14:cNvPr>
                <p14:cNvContentPartPr/>
                <p14:nvPr/>
              </p14:nvContentPartPr>
              <p14:xfrm>
                <a:off x="9609600" y="5428396"/>
                <a:ext cx="128520" cy="189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217E1F0-72BC-96F0-B280-D1A1FE643B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91600" y="5410396"/>
                  <a:ext cx="164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32336B7-53AC-16F4-4499-1E33E0496D6C}"/>
                    </a:ext>
                  </a:extLst>
                </p14:cNvPr>
                <p14:cNvContentPartPr/>
                <p14:nvPr/>
              </p14:nvContentPartPr>
              <p14:xfrm>
                <a:off x="9609600" y="5527036"/>
                <a:ext cx="74520" cy="11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32336B7-53AC-16F4-4499-1E33E0496D6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91600" y="5509036"/>
                  <a:ext cx="110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EF11302-E6FE-5D97-4347-D0AC8585880D}"/>
                    </a:ext>
                  </a:extLst>
                </p14:cNvPr>
                <p14:cNvContentPartPr/>
                <p14:nvPr/>
              </p14:nvContentPartPr>
              <p14:xfrm>
                <a:off x="9764400" y="5435236"/>
                <a:ext cx="154800" cy="234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EF11302-E6FE-5D97-4347-D0AC858588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46400" y="5417236"/>
                  <a:ext cx="1904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5E11D78-90EC-A8D2-ABFA-C1C61A34A081}"/>
                    </a:ext>
                  </a:extLst>
                </p14:cNvPr>
                <p14:cNvContentPartPr/>
                <p14:nvPr/>
              </p14:nvContentPartPr>
              <p14:xfrm>
                <a:off x="9912000" y="5340196"/>
                <a:ext cx="205200" cy="328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5E11D78-90EC-A8D2-ABFA-C1C61A34A08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94000" y="5322556"/>
                  <a:ext cx="2408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7A428B-594F-58F3-C6A3-487D67164C2E}"/>
                    </a:ext>
                  </a:extLst>
                </p14:cNvPr>
                <p14:cNvContentPartPr/>
                <p14:nvPr/>
              </p14:nvContentPartPr>
              <p14:xfrm>
                <a:off x="10081560" y="5343076"/>
                <a:ext cx="115920" cy="296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7A428B-594F-58F3-C6A3-487D67164C2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63920" y="5325436"/>
                  <a:ext cx="1515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3B34F9C-A47D-CD28-E40B-298539F0B478}"/>
                    </a:ext>
                  </a:extLst>
                </p14:cNvPr>
                <p14:cNvContentPartPr/>
                <p14:nvPr/>
              </p14:nvContentPartPr>
              <p14:xfrm>
                <a:off x="10199640" y="5322196"/>
                <a:ext cx="66960" cy="290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3B34F9C-A47D-CD28-E40B-298539F0B4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82000" y="5304196"/>
                  <a:ext cx="102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50886AB-9E8B-B837-3F5F-3C96F279D7C7}"/>
                    </a:ext>
                  </a:extLst>
                </p14:cNvPr>
                <p14:cNvContentPartPr/>
                <p14:nvPr/>
              </p14:nvContentPartPr>
              <p14:xfrm>
                <a:off x="10199640" y="5454316"/>
                <a:ext cx="84960" cy="30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50886AB-9E8B-B837-3F5F-3C96F279D7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81640" y="5436316"/>
                  <a:ext cx="1206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4FBAD637-80D6-D44C-55E1-063E6E204ED9}"/>
              </a:ext>
            </a:extLst>
          </p:cNvPr>
          <p:cNvGrpSpPr/>
          <p:nvPr/>
        </p:nvGrpSpPr>
        <p:grpSpPr>
          <a:xfrm>
            <a:off x="2829360" y="2190196"/>
            <a:ext cx="2045520" cy="2409480"/>
            <a:chOff x="2829360" y="2190196"/>
            <a:chExt cx="2045520" cy="240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D2C7FD6-657F-E17A-C18D-5E7B7AFA3695}"/>
                    </a:ext>
                  </a:extLst>
                </p14:cNvPr>
                <p14:cNvContentPartPr/>
                <p14:nvPr/>
              </p14:nvContentPartPr>
              <p14:xfrm>
                <a:off x="2837280" y="3665836"/>
                <a:ext cx="662760" cy="933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D2C7FD6-657F-E17A-C18D-5E7B7AFA369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19640" y="3648196"/>
                  <a:ext cx="698400" cy="9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9835436-9440-C2A1-E211-047651E7EE53}"/>
                    </a:ext>
                  </a:extLst>
                </p14:cNvPr>
                <p14:cNvContentPartPr/>
                <p14:nvPr/>
              </p14:nvContentPartPr>
              <p14:xfrm>
                <a:off x="3137160" y="3154636"/>
                <a:ext cx="727560" cy="1445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9835436-9440-C2A1-E211-047651E7EE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19160" y="3136636"/>
                  <a:ext cx="763200" cy="14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A2DA396-79B9-59E5-AB39-328D29AD03B6}"/>
                    </a:ext>
                  </a:extLst>
                </p14:cNvPr>
                <p14:cNvContentPartPr/>
                <p14:nvPr/>
              </p14:nvContentPartPr>
              <p14:xfrm>
                <a:off x="3867600" y="3422116"/>
                <a:ext cx="436320" cy="1144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A2DA396-79B9-59E5-AB39-328D29AD03B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49600" y="3404476"/>
                  <a:ext cx="471960" cy="11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84B1093-DE35-399F-44F2-475D7588841F}"/>
                    </a:ext>
                  </a:extLst>
                </p14:cNvPr>
                <p14:cNvContentPartPr/>
                <p14:nvPr/>
              </p14:nvContentPartPr>
              <p14:xfrm>
                <a:off x="4311120" y="3781036"/>
                <a:ext cx="389160" cy="657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84B1093-DE35-399F-44F2-475D7588841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93120" y="3763036"/>
                  <a:ext cx="42480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D287EB7-11B5-A38F-6221-58507A7460A1}"/>
                    </a:ext>
                  </a:extLst>
                </p14:cNvPr>
                <p14:cNvContentPartPr/>
                <p14:nvPr/>
              </p14:nvContentPartPr>
              <p14:xfrm>
                <a:off x="3005760" y="3401596"/>
                <a:ext cx="61560" cy="335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D287EB7-11B5-A38F-6221-58507A7460A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87760" y="3383596"/>
                  <a:ext cx="972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45323F0-03D6-D8B3-F43A-4937A0817FF4}"/>
                    </a:ext>
                  </a:extLst>
                </p14:cNvPr>
                <p14:cNvContentPartPr/>
                <p14:nvPr/>
              </p14:nvContentPartPr>
              <p14:xfrm>
                <a:off x="2829360" y="3291796"/>
                <a:ext cx="240840" cy="162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45323F0-03D6-D8B3-F43A-4937A0817FF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11720" y="3274156"/>
                  <a:ext cx="276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3D3FA21-DC66-957A-9CCE-A92C76541BE2}"/>
                    </a:ext>
                  </a:extLst>
                </p14:cNvPr>
                <p14:cNvContentPartPr/>
                <p14:nvPr/>
              </p14:nvContentPartPr>
              <p14:xfrm>
                <a:off x="3441000" y="2874196"/>
                <a:ext cx="52200" cy="362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3D3FA21-DC66-957A-9CCE-A92C76541BE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23000" y="2856196"/>
                  <a:ext cx="878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2621369-E4C4-B56E-285E-C881D88FC045}"/>
                    </a:ext>
                  </a:extLst>
                </p14:cNvPr>
                <p14:cNvContentPartPr/>
                <p14:nvPr/>
              </p14:nvContentPartPr>
              <p14:xfrm>
                <a:off x="3291240" y="2771236"/>
                <a:ext cx="251640" cy="100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2621369-E4C4-B56E-285E-C881D88FC0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73600" y="2753596"/>
                  <a:ext cx="287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1DBFB0E-2AD0-A56E-227E-90D11E5AC328}"/>
                    </a:ext>
                  </a:extLst>
                </p14:cNvPr>
                <p14:cNvContentPartPr/>
                <p14:nvPr/>
              </p14:nvContentPartPr>
              <p14:xfrm>
                <a:off x="4031400" y="3266596"/>
                <a:ext cx="59400" cy="189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1DBFB0E-2AD0-A56E-227E-90D11E5AC32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13400" y="3248956"/>
                  <a:ext cx="95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3C210CB-6445-70F7-7B86-DCCCD7541DB5}"/>
                    </a:ext>
                  </a:extLst>
                </p14:cNvPr>
                <p14:cNvContentPartPr/>
                <p14:nvPr/>
              </p14:nvContentPartPr>
              <p14:xfrm>
                <a:off x="3084240" y="3898756"/>
                <a:ext cx="72720" cy="188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3C210CB-6445-70F7-7B86-DCCCD7541DB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66600" y="3881116"/>
                  <a:ext cx="108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10A6D71-C01A-D022-092E-A0749B158890}"/>
                    </a:ext>
                  </a:extLst>
                </p14:cNvPr>
                <p14:cNvContentPartPr/>
                <p14:nvPr/>
              </p14:nvContentPartPr>
              <p14:xfrm>
                <a:off x="3169560" y="3862036"/>
                <a:ext cx="150480" cy="168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10A6D71-C01A-D022-092E-A0749B15889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51920" y="3844036"/>
                  <a:ext cx="186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C11621E-4153-C95A-1719-89D26E5490FF}"/>
                    </a:ext>
                  </a:extLst>
                </p14:cNvPr>
                <p14:cNvContentPartPr/>
                <p14:nvPr/>
              </p14:nvContentPartPr>
              <p14:xfrm>
                <a:off x="3516960" y="3457756"/>
                <a:ext cx="16200" cy="187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C11621E-4153-C95A-1719-89D26E5490F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98960" y="3439756"/>
                  <a:ext cx="51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06747B5-2A21-8B8B-B255-D4DDA6AE981E}"/>
                    </a:ext>
                  </a:extLst>
                </p14:cNvPr>
                <p14:cNvContentPartPr/>
                <p14:nvPr/>
              </p14:nvContentPartPr>
              <p14:xfrm>
                <a:off x="3608400" y="3346876"/>
                <a:ext cx="149040" cy="223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06747B5-2A21-8B8B-B255-D4DDA6AE981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90760" y="3328876"/>
                  <a:ext cx="184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EDA61C2-FC17-A8EF-E4A8-370FCCB7DF57}"/>
                    </a:ext>
                  </a:extLst>
                </p14:cNvPr>
                <p14:cNvContentPartPr/>
                <p14:nvPr/>
              </p14:nvContentPartPr>
              <p14:xfrm>
                <a:off x="3990720" y="3674116"/>
                <a:ext cx="121680" cy="164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EDA61C2-FC17-A8EF-E4A8-370FCCB7DF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72720" y="3656116"/>
                  <a:ext cx="157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82B10CF-FC47-3EE2-BD46-832482380FE0}"/>
                    </a:ext>
                  </a:extLst>
                </p14:cNvPr>
                <p14:cNvContentPartPr/>
                <p14:nvPr/>
              </p14:nvContentPartPr>
              <p14:xfrm>
                <a:off x="4338840" y="4211956"/>
                <a:ext cx="109440" cy="335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82B10CF-FC47-3EE2-BD46-832482380F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21200" y="4193956"/>
                  <a:ext cx="1450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0B9698B-A69B-5A8C-EB7B-B9BA310C5B6F}"/>
                    </a:ext>
                  </a:extLst>
                </p14:cNvPr>
                <p14:cNvContentPartPr/>
                <p14:nvPr/>
              </p14:nvContentPartPr>
              <p14:xfrm>
                <a:off x="4570320" y="3598156"/>
                <a:ext cx="11520" cy="170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0B9698B-A69B-5A8C-EB7B-B9BA310C5B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52320" y="3580516"/>
                  <a:ext cx="47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0ADADF5-9CD9-898D-A065-C32CB7EF8549}"/>
                    </a:ext>
                  </a:extLst>
                </p14:cNvPr>
                <p14:cNvContentPartPr/>
                <p14:nvPr/>
              </p14:nvContentPartPr>
              <p14:xfrm>
                <a:off x="4487880" y="3387556"/>
                <a:ext cx="229680" cy="204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0ADADF5-9CD9-898D-A065-C32CB7EF85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70240" y="3369916"/>
                  <a:ext cx="265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5C870EC-DF6B-BD0A-0D62-6024A83B79F4}"/>
                    </a:ext>
                  </a:extLst>
                </p14:cNvPr>
                <p14:cNvContentPartPr/>
                <p14:nvPr/>
              </p14:nvContentPartPr>
              <p14:xfrm>
                <a:off x="3195840" y="2283076"/>
                <a:ext cx="191880" cy="400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5C870EC-DF6B-BD0A-0D62-6024A83B79F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78200" y="2265436"/>
                  <a:ext cx="2275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53BA044-100A-A79C-CFAD-E7150D5C26C7}"/>
                    </a:ext>
                  </a:extLst>
                </p14:cNvPr>
                <p14:cNvContentPartPr/>
                <p14:nvPr/>
              </p14:nvContentPartPr>
              <p14:xfrm>
                <a:off x="3474120" y="2190196"/>
                <a:ext cx="40320" cy="457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53BA044-100A-A79C-CFAD-E7150D5C26C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56120" y="2172196"/>
                  <a:ext cx="759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F495636-3214-C8BC-DC3F-0DD2F1DDFDBC}"/>
                    </a:ext>
                  </a:extLst>
                </p14:cNvPr>
                <p14:cNvContentPartPr/>
                <p14:nvPr/>
              </p14:nvContentPartPr>
              <p14:xfrm>
                <a:off x="3431640" y="2462716"/>
                <a:ext cx="57600" cy="7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F495636-3214-C8BC-DC3F-0DD2F1DDFDB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13640" y="2444716"/>
                  <a:ext cx="93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FCA405-1557-77A2-9876-F630AE6B7EBC}"/>
                    </a:ext>
                  </a:extLst>
                </p14:cNvPr>
                <p14:cNvContentPartPr/>
                <p14:nvPr/>
              </p14:nvContentPartPr>
              <p14:xfrm>
                <a:off x="3608400" y="2389996"/>
                <a:ext cx="199440" cy="296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FCA405-1557-77A2-9876-F630AE6B7EB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90760" y="2371996"/>
                  <a:ext cx="2350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88B6F77-5BC5-D6F5-19D5-657D2B8CF5C6}"/>
                    </a:ext>
                  </a:extLst>
                </p14:cNvPr>
                <p14:cNvContentPartPr/>
                <p14:nvPr/>
              </p14:nvContentPartPr>
              <p14:xfrm>
                <a:off x="3902160" y="2214676"/>
                <a:ext cx="285120" cy="495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88B6F77-5BC5-D6F5-19D5-657D2B8CF5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84160" y="2196676"/>
                  <a:ext cx="320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B0A984B-630D-21A4-3855-FC00F67E8989}"/>
                    </a:ext>
                  </a:extLst>
                </p14:cNvPr>
                <p14:cNvContentPartPr/>
                <p14:nvPr/>
              </p14:nvContentPartPr>
              <p14:xfrm>
                <a:off x="4278360" y="2190196"/>
                <a:ext cx="52200" cy="450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B0A984B-630D-21A4-3855-FC00F67E89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60720" y="2172196"/>
                  <a:ext cx="878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FFCBF64-7B6E-3DCD-5B69-6EB101B395E7}"/>
                    </a:ext>
                  </a:extLst>
                </p14:cNvPr>
                <p14:cNvContentPartPr/>
                <p14:nvPr/>
              </p14:nvContentPartPr>
              <p14:xfrm>
                <a:off x="4248120" y="2413396"/>
                <a:ext cx="153720" cy="39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FFCBF64-7B6E-3DCD-5B69-6EB101B395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30120" y="2395756"/>
                  <a:ext cx="189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1CF8849-90EA-7B4F-4CE1-7D50C671DBBF}"/>
                    </a:ext>
                  </a:extLst>
                </p14:cNvPr>
                <p14:cNvContentPartPr/>
                <p14:nvPr/>
              </p14:nvContentPartPr>
              <p14:xfrm>
                <a:off x="4257120" y="2514556"/>
                <a:ext cx="617760" cy="6145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1CF8849-90EA-7B4F-4CE1-7D50C671DBB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39480" y="2496556"/>
                  <a:ext cx="653400" cy="65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EEB727BD-6170-36E7-DB15-86DC31CCADD2}"/>
              </a:ext>
            </a:extLst>
          </p:cNvPr>
          <p:cNvGrpSpPr/>
          <p:nvPr/>
        </p:nvGrpSpPr>
        <p:grpSpPr>
          <a:xfrm>
            <a:off x="6564360" y="1637236"/>
            <a:ext cx="930960" cy="478080"/>
            <a:chOff x="6564360" y="1637236"/>
            <a:chExt cx="93096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FE1884B-2128-B516-7547-EE25D9E605BC}"/>
                    </a:ext>
                  </a:extLst>
                </p14:cNvPr>
                <p14:cNvContentPartPr/>
                <p14:nvPr/>
              </p14:nvContentPartPr>
              <p14:xfrm>
                <a:off x="6564360" y="1689436"/>
                <a:ext cx="172440" cy="403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FE1884B-2128-B516-7547-EE25D9E605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46360" y="1671436"/>
                  <a:ext cx="2080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58FB38F-961C-78E6-B92C-2A2E70E9D7D6}"/>
                    </a:ext>
                  </a:extLst>
                </p14:cNvPr>
                <p14:cNvContentPartPr/>
                <p14:nvPr/>
              </p14:nvContentPartPr>
              <p14:xfrm>
                <a:off x="6744720" y="1840636"/>
                <a:ext cx="534240" cy="274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58FB38F-961C-78E6-B92C-2A2E70E9D7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27080" y="1822996"/>
                  <a:ext cx="569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4451C25-AF61-14B6-7A20-64573D8A5F6D}"/>
                    </a:ext>
                  </a:extLst>
                </p14:cNvPr>
                <p14:cNvContentPartPr/>
                <p14:nvPr/>
              </p14:nvContentPartPr>
              <p14:xfrm>
                <a:off x="7327200" y="1637236"/>
                <a:ext cx="168120" cy="436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4451C25-AF61-14B6-7A20-64573D8A5F6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09200" y="1619596"/>
                  <a:ext cx="203760" cy="47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5716429-E4B9-4767-BC9A-314B72B25430}"/>
              </a:ext>
            </a:extLst>
          </p:cNvPr>
          <p:cNvGrpSpPr/>
          <p:nvPr/>
        </p:nvGrpSpPr>
        <p:grpSpPr>
          <a:xfrm>
            <a:off x="6658680" y="2270116"/>
            <a:ext cx="864000" cy="1104840"/>
            <a:chOff x="6658680" y="2270116"/>
            <a:chExt cx="864000" cy="11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DDBF6F4-4DDA-1D51-B6B6-D941BEABEA87}"/>
                    </a:ext>
                  </a:extLst>
                </p14:cNvPr>
                <p14:cNvContentPartPr/>
                <p14:nvPr/>
              </p14:nvContentPartPr>
              <p14:xfrm>
                <a:off x="6808440" y="2270116"/>
                <a:ext cx="714240" cy="1104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DDBF6F4-4DDA-1D51-B6B6-D941BEABEA8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90440" y="2252116"/>
                  <a:ext cx="749880" cy="11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CFEB054-B5D6-8C23-D576-0C658072E5E8}"/>
                    </a:ext>
                  </a:extLst>
                </p14:cNvPr>
                <p14:cNvContentPartPr/>
                <p14:nvPr/>
              </p14:nvContentPartPr>
              <p14:xfrm>
                <a:off x="6658680" y="2615356"/>
                <a:ext cx="783360" cy="334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CFEB054-B5D6-8C23-D576-0C658072E5E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40680" y="2597716"/>
                  <a:ext cx="81900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1D8E0F91-4CB2-5B72-6C74-E01D4A6769B6}"/>
              </a:ext>
            </a:extLst>
          </p:cNvPr>
          <p:cNvGrpSpPr/>
          <p:nvPr/>
        </p:nvGrpSpPr>
        <p:grpSpPr>
          <a:xfrm>
            <a:off x="7685760" y="1635076"/>
            <a:ext cx="692280" cy="696960"/>
            <a:chOff x="7685760" y="1635076"/>
            <a:chExt cx="692280" cy="69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448B07-79B4-1A34-36F9-BB0BC691E568}"/>
                    </a:ext>
                  </a:extLst>
                </p14:cNvPr>
                <p14:cNvContentPartPr/>
                <p14:nvPr/>
              </p14:nvContentPartPr>
              <p14:xfrm>
                <a:off x="7685760" y="1635076"/>
                <a:ext cx="692280" cy="6969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448B07-79B4-1A34-36F9-BB0BC691E5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76760" y="1626076"/>
                  <a:ext cx="70992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E65D05A-151B-DF58-6F00-5FDDD4520057}"/>
                    </a:ext>
                  </a:extLst>
                </p14:cNvPr>
                <p14:cNvContentPartPr/>
                <p14:nvPr/>
              </p14:nvContentPartPr>
              <p14:xfrm>
                <a:off x="7806720" y="1916236"/>
                <a:ext cx="178560" cy="64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E65D05A-151B-DF58-6F00-5FDDD452005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97720" y="1907596"/>
                  <a:ext cx="196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F2B257F-5609-DBFE-889D-ABEBAF506484}"/>
                    </a:ext>
                  </a:extLst>
                </p14:cNvPr>
                <p14:cNvContentPartPr/>
                <p14:nvPr/>
              </p14:nvContentPartPr>
              <p14:xfrm>
                <a:off x="8032080" y="1983916"/>
                <a:ext cx="158400" cy="37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F2B257F-5609-DBFE-889D-ABEBAF50648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23440" y="1975276"/>
                  <a:ext cx="176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FE97EB2-17C7-D021-665B-186661EA16DC}"/>
                    </a:ext>
                  </a:extLst>
                </p14:cNvPr>
                <p14:cNvContentPartPr/>
                <p14:nvPr/>
              </p14:nvContentPartPr>
              <p14:xfrm>
                <a:off x="7896000" y="2125756"/>
                <a:ext cx="174240" cy="49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FE97EB2-17C7-D021-665B-186661EA16D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87360" y="2117116"/>
                  <a:ext cx="1918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712FECEA-D612-FF06-C048-1739A50DF75D}"/>
              </a:ext>
            </a:extLst>
          </p:cNvPr>
          <p:cNvGrpSpPr/>
          <p:nvPr/>
        </p:nvGrpSpPr>
        <p:grpSpPr>
          <a:xfrm>
            <a:off x="4823760" y="2483596"/>
            <a:ext cx="936360" cy="843120"/>
            <a:chOff x="4823760" y="2483596"/>
            <a:chExt cx="936360" cy="84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D2A5EE5-363A-2BE0-0D0A-BED3363768DF}"/>
                    </a:ext>
                  </a:extLst>
                </p14:cNvPr>
                <p14:cNvContentPartPr/>
                <p14:nvPr/>
              </p14:nvContentPartPr>
              <p14:xfrm>
                <a:off x="4823760" y="2483596"/>
                <a:ext cx="936360" cy="843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D2A5EE5-363A-2BE0-0D0A-BED3363768D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15120" y="2474956"/>
                  <a:ext cx="954000" cy="86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B5E504A-5439-749B-6DDC-597CEDF56069}"/>
                    </a:ext>
                  </a:extLst>
                </p14:cNvPr>
                <p14:cNvContentPartPr/>
                <p14:nvPr/>
              </p14:nvContentPartPr>
              <p14:xfrm>
                <a:off x="5028240" y="2806156"/>
                <a:ext cx="210600" cy="63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B5E504A-5439-749B-6DDC-597CEDF5606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19600" y="2797516"/>
                  <a:ext cx="228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CE8060D-5EA8-4ED7-DE9C-40493CAB0C63}"/>
                    </a:ext>
                  </a:extLst>
                </p14:cNvPr>
                <p14:cNvContentPartPr/>
                <p14:nvPr/>
              </p14:nvContentPartPr>
              <p14:xfrm>
                <a:off x="5362320" y="2824516"/>
                <a:ext cx="187560" cy="62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CE8060D-5EA8-4ED7-DE9C-40493CAB0C6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53320" y="2815516"/>
                  <a:ext cx="205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E644E4C-31CA-523A-3A1F-5D5B30D74177}"/>
                    </a:ext>
                  </a:extLst>
                </p14:cNvPr>
                <p14:cNvContentPartPr/>
                <p14:nvPr/>
              </p14:nvContentPartPr>
              <p14:xfrm>
                <a:off x="5090160" y="2974996"/>
                <a:ext cx="345960" cy="154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E644E4C-31CA-523A-3A1F-5D5B30D7417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81520" y="2965996"/>
                  <a:ext cx="3636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CF230D9F-DF1E-89EA-891D-8F29C879D44A}"/>
              </a:ext>
            </a:extLst>
          </p:cNvPr>
          <p:cNvGrpSpPr/>
          <p:nvPr/>
        </p:nvGrpSpPr>
        <p:grpSpPr>
          <a:xfrm>
            <a:off x="8208840" y="4030876"/>
            <a:ext cx="860400" cy="785880"/>
            <a:chOff x="8208840" y="4030876"/>
            <a:chExt cx="860400" cy="78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31D91B8-3FE6-751A-B7DD-E9212107A6CE}"/>
                    </a:ext>
                  </a:extLst>
                </p14:cNvPr>
                <p14:cNvContentPartPr/>
                <p14:nvPr/>
              </p14:nvContentPartPr>
              <p14:xfrm>
                <a:off x="8208840" y="4030876"/>
                <a:ext cx="860400" cy="785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31D91B8-3FE6-751A-B7DD-E9212107A6C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99840" y="4022236"/>
                  <a:ext cx="87804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2214E0E-CBBB-7D7C-C97B-E9C488F640D6}"/>
                    </a:ext>
                  </a:extLst>
                </p14:cNvPr>
                <p14:cNvContentPartPr/>
                <p14:nvPr/>
              </p14:nvContentPartPr>
              <p14:xfrm>
                <a:off x="8447520" y="4391236"/>
                <a:ext cx="211680" cy="51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2214E0E-CBBB-7D7C-C97B-E9C488F640D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38880" y="4382596"/>
                  <a:ext cx="229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43DBB2D-CE97-0AE6-2D4E-6D05C1FA9EC3}"/>
                    </a:ext>
                  </a:extLst>
                </p14:cNvPr>
                <p14:cNvContentPartPr/>
                <p14:nvPr/>
              </p14:nvContentPartPr>
              <p14:xfrm>
                <a:off x="8748840" y="4419316"/>
                <a:ext cx="156600" cy="69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43DBB2D-CE97-0AE6-2D4E-6D05C1FA9EC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39840" y="4410676"/>
                  <a:ext cx="174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57750DD-1972-DD69-542F-4081EAC52141}"/>
                    </a:ext>
                  </a:extLst>
                </p14:cNvPr>
                <p14:cNvContentPartPr/>
                <p14:nvPr/>
              </p14:nvContentPartPr>
              <p14:xfrm>
                <a:off x="8517000" y="4589236"/>
                <a:ext cx="251280" cy="27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57750DD-1972-DD69-542F-4081EAC5214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08360" y="4580236"/>
                  <a:ext cx="26892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947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4D3E2EE-8744-B349-3D39-0E62CAC69203}"/>
                  </a:ext>
                </a:extLst>
              </p14:cNvPr>
              <p14:cNvContentPartPr/>
              <p14:nvPr/>
            </p14:nvContentPartPr>
            <p14:xfrm>
              <a:off x="649200" y="2137996"/>
              <a:ext cx="5299920" cy="3751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4D3E2EE-8744-B349-3D39-0E62CAC692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00" y="2120356"/>
                <a:ext cx="5335560" cy="37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F44D109-D8C5-0668-F170-9F4197A8F188}"/>
                  </a:ext>
                </a:extLst>
              </p14:cNvPr>
              <p14:cNvContentPartPr/>
              <p14:nvPr/>
            </p14:nvContentPartPr>
            <p14:xfrm>
              <a:off x="5941200" y="3473956"/>
              <a:ext cx="889560" cy="798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F44D109-D8C5-0668-F170-9F4197A8F1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3560" y="3455956"/>
                <a:ext cx="92520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CBA9977-6728-ECBC-6205-2D2AA4283F7C}"/>
                  </a:ext>
                </a:extLst>
              </p14:cNvPr>
              <p14:cNvContentPartPr/>
              <p14:nvPr/>
            </p14:nvContentPartPr>
            <p14:xfrm>
              <a:off x="6784320" y="2237716"/>
              <a:ext cx="3724920" cy="19303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CBA9977-6728-ECBC-6205-2D2AA4283F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6680" y="2220076"/>
                <a:ext cx="3760560" cy="19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7B68413-E745-0BD6-0F6D-0674A144038B}"/>
              </a:ext>
            </a:extLst>
          </p:cNvPr>
          <p:cNvGrpSpPr/>
          <p:nvPr/>
        </p:nvGrpSpPr>
        <p:grpSpPr>
          <a:xfrm>
            <a:off x="668280" y="1563436"/>
            <a:ext cx="7288920" cy="5061600"/>
            <a:chOff x="668280" y="1563436"/>
            <a:chExt cx="7288920" cy="50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4CF8650-C903-F729-28D8-ED431C91B33A}"/>
                    </a:ext>
                  </a:extLst>
                </p14:cNvPr>
                <p14:cNvContentPartPr/>
                <p14:nvPr/>
              </p14:nvContentPartPr>
              <p14:xfrm>
                <a:off x="2607240" y="1563436"/>
                <a:ext cx="5349960" cy="50234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4CF8650-C903-F729-28D8-ED431C91B3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89240" y="1545436"/>
                  <a:ext cx="5385600" cy="50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F2DC18F-58E5-BD73-AFA6-7CB8E7F58EAE}"/>
                    </a:ext>
                  </a:extLst>
                </p14:cNvPr>
                <p14:cNvContentPartPr/>
                <p14:nvPr/>
              </p14:nvContentPartPr>
              <p14:xfrm>
                <a:off x="668280" y="5452156"/>
                <a:ext cx="1955520" cy="11728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F2DC18F-58E5-BD73-AFA6-7CB8E7F58E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0640" y="5434516"/>
                  <a:ext cx="1991160" cy="12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A886F6C-68DA-513F-8ADF-227DC3C9C285}"/>
                    </a:ext>
                  </a:extLst>
                </p14:cNvPr>
                <p14:cNvContentPartPr/>
                <p14:nvPr/>
              </p14:nvContentPartPr>
              <p14:xfrm>
                <a:off x="2672400" y="4955716"/>
                <a:ext cx="334440" cy="3142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A886F6C-68DA-513F-8ADF-227DC3C9C2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4400" y="4937716"/>
                  <a:ext cx="370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699C00A-BE5E-14E8-D400-FD1A50EB077E}"/>
                    </a:ext>
                  </a:extLst>
                </p14:cNvPr>
                <p14:cNvContentPartPr/>
                <p14:nvPr/>
              </p14:nvContentPartPr>
              <p14:xfrm>
                <a:off x="2902440" y="4810996"/>
                <a:ext cx="274320" cy="353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699C00A-BE5E-14E8-D400-FD1A50EB07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4440" y="4792996"/>
                  <a:ext cx="3099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89179E4-75A2-90F0-AF6C-0C5526E09534}"/>
                    </a:ext>
                  </a:extLst>
                </p14:cNvPr>
                <p14:cNvContentPartPr/>
                <p14:nvPr/>
              </p14:nvContentPartPr>
              <p14:xfrm>
                <a:off x="3096840" y="4620916"/>
                <a:ext cx="381960" cy="410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89179E4-75A2-90F0-AF6C-0C5526E095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79200" y="4602916"/>
                  <a:ext cx="4176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280C421-7FA7-A12F-21D2-C31985E92C47}"/>
                    </a:ext>
                  </a:extLst>
                </p14:cNvPr>
                <p14:cNvContentPartPr/>
                <p14:nvPr/>
              </p14:nvContentPartPr>
              <p14:xfrm>
                <a:off x="3390600" y="4427596"/>
                <a:ext cx="302760" cy="356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280C421-7FA7-A12F-21D2-C31985E92C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72600" y="4409596"/>
                  <a:ext cx="3384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8134CDA-1191-2DEB-CC0D-7F60F4ED050A}"/>
                    </a:ext>
                  </a:extLst>
                </p14:cNvPr>
                <p14:cNvContentPartPr/>
                <p14:nvPr/>
              </p14:nvContentPartPr>
              <p14:xfrm>
                <a:off x="3607320" y="4263436"/>
                <a:ext cx="328320" cy="299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8134CDA-1191-2DEB-CC0D-7F60F4ED05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89680" y="4245796"/>
                  <a:ext cx="363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754A09E-A447-1C50-605E-D4A80F62CB32}"/>
                    </a:ext>
                  </a:extLst>
                </p14:cNvPr>
                <p14:cNvContentPartPr/>
                <p14:nvPr/>
              </p14:nvContentPartPr>
              <p14:xfrm>
                <a:off x="3752040" y="4151476"/>
                <a:ext cx="284040" cy="277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754A09E-A447-1C50-605E-D4A80F62CB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4040" y="4133836"/>
                  <a:ext cx="319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183ADFB-D3EF-EB36-51D4-E9C81DE65478}"/>
                    </a:ext>
                  </a:extLst>
                </p14:cNvPr>
                <p14:cNvContentPartPr/>
                <p14:nvPr/>
              </p14:nvContentPartPr>
              <p14:xfrm>
                <a:off x="3829080" y="4060036"/>
                <a:ext cx="321480" cy="274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183ADFB-D3EF-EB36-51D4-E9C81DE654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11440" y="4042036"/>
                  <a:ext cx="3571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43138D3-019D-D0E2-840A-770C122E03E3}"/>
                    </a:ext>
                  </a:extLst>
                </p14:cNvPr>
                <p14:cNvContentPartPr/>
                <p14:nvPr/>
              </p14:nvContentPartPr>
              <p14:xfrm>
                <a:off x="3885240" y="4221676"/>
                <a:ext cx="123480" cy="71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43138D3-019D-D0E2-840A-770C122E03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67240" y="4203676"/>
                  <a:ext cx="159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B24A652-521F-94F3-F019-84B262C65CA3}"/>
                    </a:ext>
                  </a:extLst>
                </p14:cNvPr>
                <p14:cNvContentPartPr/>
                <p14:nvPr/>
              </p14:nvContentPartPr>
              <p14:xfrm>
                <a:off x="3999000" y="4007836"/>
                <a:ext cx="318960" cy="239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B24A652-521F-94F3-F019-84B262C65C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81360" y="3990196"/>
                  <a:ext cx="354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23FBA56-3EB2-224E-74D1-C013EBD27A8C}"/>
                    </a:ext>
                  </a:extLst>
                </p14:cNvPr>
                <p14:cNvContentPartPr/>
                <p14:nvPr/>
              </p14:nvContentPartPr>
              <p14:xfrm>
                <a:off x="4236600" y="3760156"/>
                <a:ext cx="324360" cy="308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23FBA56-3EB2-224E-74D1-C013EBD27A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18960" y="3742516"/>
                  <a:ext cx="3600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B596BFC-5037-F3AD-795D-517E5BCEA4FD}"/>
                    </a:ext>
                  </a:extLst>
                </p14:cNvPr>
                <p14:cNvContentPartPr/>
                <p14:nvPr/>
              </p14:nvContentPartPr>
              <p14:xfrm>
                <a:off x="4305360" y="3899836"/>
                <a:ext cx="110520" cy="60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B596BFC-5037-F3AD-795D-517E5BCEA4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87360" y="3882196"/>
                  <a:ext cx="146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22B5E8D-4318-74FD-17AE-85C49D7624C8}"/>
                    </a:ext>
                  </a:extLst>
                </p14:cNvPr>
                <p14:cNvContentPartPr/>
                <p14:nvPr/>
              </p14:nvContentPartPr>
              <p14:xfrm>
                <a:off x="4126080" y="3606436"/>
                <a:ext cx="70560" cy="74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22B5E8D-4318-74FD-17AE-85C49D7624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08080" y="3588436"/>
                  <a:ext cx="106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B8D18E9-00D3-6585-2B8B-791F2111E3CF}"/>
                    </a:ext>
                  </a:extLst>
                </p14:cNvPr>
                <p14:cNvContentPartPr/>
                <p14:nvPr/>
              </p14:nvContentPartPr>
              <p14:xfrm>
                <a:off x="4423440" y="3487276"/>
                <a:ext cx="324720" cy="396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B8D18E9-00D3-6585-2B8B-791F2111E3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05800" y="3469636"/>
                  <a:ext cx="3603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22472E2-402A-0A4A-890B-3C3EE2E581B1}"/>
                    </a:ext>
                  </a:extLst>
                </p14:cNvPr>
                <p14:cNvContentPartPr/>
                <p14:nvPr/>
              </p14:nvContentPartPr>
              <p14:xfrm>
                <a:off x="4665360" y="3466396"/>
                <a:ext cx="345960" cy="235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22472E2-402A-0A4A-890B-3C3EE2E581B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47360" y="3448396"/>
                  <a:ext cx="381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F91F160-C701-E966-5654-F3585BC48E9C}"/>
                    </a:ext>
                  </a:extLst>
                </p14:cNvPr>
                <p14:cNvContentPartPr/>
                <p14:nvPr/>
              </p14:nvContentPartPr>
              <p14:xfrm>
                <a:off x="4698120" y="3374596"/>
                <a:ext cx="164880" cy="150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F91F160-C701-E966-5654-F3585BC48E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80120" y="3356956"/>
                  <a:ext cx="200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63E8AD1-26E2-2F72-9876-A38427D8D82B}"/>
                    </a:ext>
                  </a:extLst>
                </p14:cNvPr>
                <p14:cNvContentPartPr/>
                <p14:nvPr/>
              </p14:nvContentPartPr>
              <p14:xfrm>
                <a:off x="4783800" y="3505636"/>
                <a:ext cx="119880" cy="104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63E8AD1-26E2-2F72-9876-A38427D8D8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66160" y="3487636"/>
                  <a:ext cx="15552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5E1AE02-731E-EE69-66CA-8A1F17E66C42}"/>
                  </a:ext>
                </a:extLst>
              </p14:cNvPr>
              <p14:cNvContentPartPr/>
              <p14:nvPr/>
            </p14:nvContentPartPr>
            <p14:xfrm>
              <a:off x="3739800" y="1064476"/>
              <a:ext cx="1211400" cy="1998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5E1AE02-731E-EE69-66CA-8A1F17E66C4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49800" y="884476"/>
                <a:ext cx="139104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3453670-C931-B498-6ADC-E812167C06D7}"/>
                  </a:ext>
                </a:extLst>
              </p14:cNvPr>
              <p14:cNvContentPartPr/>
              <p14:nvPr/>
            </p14:nvContentPartPr>
            <p14:xfrm>
              <a:off x="3717480" y="1717156"/>
              <a:ext cx="1353600" cy="2739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3453670-C931-B498-6ADC-E812167C06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27840" y="1537156"/>
                <a:ext cx="1533240" cy="63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981941F-440E-0ED8-26A5-89599BBDF910}"/>
              </a:ext>
            </a:extLst>
          </p:cNvPr>
          <p:cNvGrpSpPr/>
          <p:nvPr/>
        </p:nvGrpSpPr>
        <p:grpSpPr>
          <a:xfrm>
            <a:off x="3590760" y="836596"/>
            <a:ext cx="1693440" cy="1626480"/>
            <a:chOff x="3590760" y="836596"/>
            <a:chExt cx="1693440" cy="162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3BA2998-843C-E864-0C1C-FF808B7C14A8}"/>
                    </a:ext>
                  </a:extLst>
                </p14:cNvPr>
                <p14:cNvContentPartPr/>
                <p14:nvPr/>
              </p14:nvContentPartPr>
              <p14:xfrm>
                <a:off x="3590760" y="957556"/>
                <a:ext cx="1677600" cy="1258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3BA2998-843C-E864-0C1C-FF808B7C14A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73120" y="939556"/>
                  <a:ext cx="1713240" cy="12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3983ED5-4061-B938-4767-F6EE48719F4F}"/>
                    </a:ext>
                  </a:extLst>
                </p14:cNvPr>
                <p14:cNvContentPartPr/>
                <p14:nvPr/>
              </p14:nvContentPartPr>
              <p14:xfrm>
                <a:off x="3777600" y="836596"/>
                <a:ext cx="1486080" cy="1546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3983ED5-4061-B938-4767-F6EE48719F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59960" y="818956"/>
                  <a:ext cx="1521720" cy="15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A95FB61-B991-2E57-07E0-8F691C833E5F}"/>
                    </a:ext>
                  </a:extLst>
                </p14:cNvPr>
                <p14:cNvContentPartPr/>
                <p14:nvPr/>
              </p14:nvContentPartPr>
              <p14:xfrm>
                <a:off x="5030040" y="836596"/>
                <a:ext cx="254160" cy="1626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A95FB61-B991-2E57-07E0-8F691C833E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2400" y="818956"/>
                  <a:ext cx="289800" cy="166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D7FF4EE-C333-A31B-ADB7-5E2F8F9F73AC}"/>
                  </a:ext>
                </a:extLst>
              </p14:cNvPr>
              <p14:cNvContentPartPr/>
              <p14:nvPr/>
            </p14:nvContentPartPr>
            <p14:xfrm>
              <a:off x="781680" y="1797436"/>
              <a:ext cx="7008840" cy="39067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D7FF4EE-C333-A31B-ADB7-5E2F8F9F73A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1680" y="1617436"/>
                <a:ext cx="7188480" cy="426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890E0271-A9A6-FF7E-B38A-1E9895FF1BCE}"/>
              </a:ext>
            </a:extLst>
          </p:cNvPr>
          <p:cNvGrpSpPr/>
          <p:nvPr/>
        </p:nvGrpSpPr>
        <p:grpSpPr>
          <a:xfrm>
            <a:off x="8434920" y="478036"/>
            <a:ext cx="1882800" cy="3972600"/>
            <a:chOff x="8434920" y="478036"/>
            <a:chExt cx="1882800" cy="39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214927F-828D-871C-1DF0-600139FB2B6A}"/>
                    </a:ext>
                  </a:extLst>
                </p14:cNvPr>
                <p14:cNvContentPartPr/>
                <p14:nvPr/>
              </p14:nvContentPartPr>
              <p14:xfrm>
                <a:off x="8436720" y="3150676"/>
                <a:ext cx="7920" cy="5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14927F-828D-871C-1DF0-600139FB2B6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18720" y="3132676"/>
                  <a:ext cx="43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97A9E43-1BA3-CF85-9B84-943C88DC38A5}"/>
                    </a:ext>
                  </a:extLst>
                </p14:cNvPr>
                <p14:cNvContentPartPr/>
                <p14:nvPr/>
              </p14:nvContentPartPr>
              <p14:xfrm>
                <a:off x="8559480" y="3958876"/>
                <a:ext cx="1758240" cy="491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97A9E43-1BA3-CF85-9B84-943C88DC38A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41840" y="3941236"/>
                  <a:ext cx="17938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6AE2A34-28D0-59F9-F27A-F737E451E7CC}"/>
                    </a:ext>
                  </a:extLst>
                </p14:cNvPr>
                <p14:cNvContentPartPr/>
                <p14:nvPr/>
              </p14:nvContentPartPr>
              <p14:xfrm>
                <a:off x="8434920" y="3315916"/>
                <a:ext cx="7200" cy="239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6AE2A34-28D0-59F9-F27A-F737E451E7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16920" y="3297916"/>
                  <a:ext cx="42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BB56D4F-89CC-0975-60FF-3E8B065D4F83}"/>
                    </a:ext>
                  </a:extLst>
                </p14:cNvPr>
                <p14:cNvContentPartPr/>
                <p14:nvPr/>
              </p14:nvContentPartPr>
              <p14:xfrm>
                <a:off x="8522400" y="3386476"/>
                <a:ext cx="207360" cy="176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BB56D4F-89CC-0975-60FF-3E8B065D4F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04400" y="3368476"/>
                  <a:ext cx="243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5FFDCCF-08D3-5D54-2B74-E725557295E3}"/>
                    </a:ext>
                  </a:extLst>
                </p14:cNvPr>
                <p14:cNvContentPartPr/>
                <p14:nvPr/>
              </p14:nvContentPartPr>
              <p14:xfrm>
                <a:off x="8960520" y="3342916"/>
                <a:ext cx="163080" cy="500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5FFDCCF-08D3-5D54-2B74-E725557295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42880" y="3325276"/>
                  <a:ext cx="19872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CCAEB38-A2C9-CD0C-4560-026898F00F71}"/>
                    </a:ext>
                  </a:extLst>
                </p14:cNvPr>
                <p14:cNvContentPartPr/>
                <p14:nvPr/>
              </p14:nvContentPartPr>
              <p14:xfrm>
                <a:off x="9183360" y="3345436"/>
                <a:ext cx="309960" cy="226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CCAEB38-A2C9-CD0C-4560-026898F00F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65360" y="3327796"/>
                  <a:ext cx="345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4716E66-CE80-B5A9-4DAD-80A7A7F618EC}"/>
                    </a:ext>
                  </a:extLst>
                </p14:cNvPr>
                <p14:cNvContentPartPr/>
                <p14:nvPr/>
              </p14:nvContentPartPr>
              <p14:xfrm>
                <a:off x="9485400" y="3365956"/>
                <a:ext cx="165960" cy="236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4716E66-CE80-B5A9-4DAD-80A7A7F618E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67400" y="3347956"/>
                  <a:ext cx="2016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B8E9721-BAFB-A7B9-C53C-F94A15C4527E}"/>
                    </a:ext>
                  </a:extLst>
                </p14:cNvPr>
                <p14:cNvContentPartPr/>
                <p14:nvPr/>
              </p14:nvContentPartPr>
              <p14:xfrm>
                <a:off x="9528960" y="3499516"/>
                <a:ext cx="38160" cy="10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B8E9721-BAFB-A7B9-C53C-F94A15C452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11320" y="3481876"/>
                  <a:ext cx="73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C8B505D-0CE5-F386-F961-998DC937904C}"/>
                    </a:ext>
                  </a:extLst>
                </p14:cNvPr>
                <p14:cNvContentPartPr/>
                <p14:nvPr/>
              </p14:nvContentPartPr>
              <p14:xfrm>
                <a:off x="9652080" y="3371356"/>
                <a:ext cx="308520" cy="283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C8B505D-0CE5-F386-F961-998DC93790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34080" y="3353716"/>
                  <a:ext cx="344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A68F37F-EB74-A26C-035B-F8585AC4F296}"/>
                    </a:ext>
                  </a:extLst>
                </p14:cNvPr>
                <p14:cNvContentPartPr/>
                <p14:nvPr/>
              </p14:nvContentPartPr>
              <p14:xfrm>
                <a:off x="9393600" y="3756916"/>
                <a:ext cx="140400" cy="303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A68F37F-EB74-A26C-035B-F8585AC4F2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75960" y="3739276"/>
                  <a:ext cx="1760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12C5AEB-6392-5A39-098A-808FE4FFD8C8}"/>
                    </a:ext>
                  </a:extLst>
                </p14:cNvPr>
                <p14:cNvContentPartPr/>
                <p14:nvPr/>
              </p14:nvContentPartPr>
              <p14:xfrm>
                <a:off x="9540120" y="3861316"/>
                <a:ext cx="158400" cy="217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12C5AEB-6392-5A39-098A-808FE4FFD8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22480" y="3843316"/>
                  <a:ext cx="194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D89ACB9-5CB4-720D-6A41-A34D4B08086E}"/>
                    </a:ext>
                  </a:extLst>
                </p14:cNvPr>
                <p14:cNvContentPartPr/>
                <p14:nvPr/>
              </p14:nvContentPartPr>
              <p14:xfrm>
                <a:off x="9767640" y="3909916"/>
                <a:ext cx="107640" cy="131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D89ACB9-5CB4-720D-6A41-A34D4B08086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49640" y="3891916"/>
                  <a:ext cx="143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E627C2F-FCBC-EBFC-133C-0D8574F13891}"/>
                    </a:ext>
                  </a:extLst>
                </p14:cNvPr>
                <p14:cNvContentPartPr/>
                <p14:nvPr/>
              </p14:nvContentPartPr>
              <p14:xfrm>
                <a:off x="9940800" y="3689596"/>
                <a:ext cx="124200" cy="349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E627C2F-FCBC-EBFC-133C-0D8574F138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23160" y="3671596"/>
                  <a:ext cx="1598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761E876-2976-884F-D481-EFEAD6EFCC43}"/>
                    </a:ext>
                  </a:extLst>
                </p14:cNvPr>
                <p14:cNvContentPartPr/>
                <p14:nvPr/>
              </p14:nvContentPartPr>
              <p14:xfrm>
                <a:off x="10135560" y="3629116"/>
                <a:ext cx="5760" cy="236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761E876-2976-884F-D481-EFEAD6EFCC4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17560" y="3611476"/>
                  <a:ext cx="41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F83C334-3418-3513-B15F-0DA35C79A1CE}"/>
                    </a:ext>
                  </a:extLst>
                </p14:cNvPr>
                <p14:cNvContentPartPr/>
                <p14:nvPr/>
              </p14:nvContentPartPr>
              <p14:xfrm>
                <a:off x="10181640" y="3973996"/>
                <a:ext cx="2160" cy="13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F83C334-3418-3513-B15F-0DA35C79A1C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63640" y="3956356"/>
                  <a:ext cx="37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FA9F01-AC6B-D15E-9E18-E3B7DF52D5B4}"/>
                    </a:ext>
                  </a:extLst>
                </p14:cNvPr>
                <p14:cNvContentPartPr/>
                <p14:nvPr/>
              </p14:nvContentPartPr>
              <p14:xfrm>
                <a:off x="9023520" y="1320076"/>
                <a:ext cx="466560" cy="1878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FA9F01-AC6B-D15E-9E18-E3B7DF52D5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05880" y="1302076"/>
                  <a:ext cx="502200" cy="19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ABE34D4-73E9-A8AD-77C0-D7151031AE36}"/>
                    </a:ext>
                  </a:extLst>
                </p14:cNvPr>
                <p14:cNvContentPartPr/>
                <p14:nvPr/>
              </p14:nvContentPartPr>
              <p14:xfrm>
                <a:off x="9278040" y="478036"/>
                <a:ext cx="969120" cy="857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ABE34D4-73E9-A8AD-77C0-D7151031AE3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60040" y="460036"/>
                  <a:ext cx="100476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203CCAE-AEFD-81E0-F577-AC97A48EE1E7}"/>
                    </a:ext>
                  </a:extLst>
                </p14:cNvPr>
                <p14:cNvContentPartPr/>
                <p14:nvPr/>
              </p14:nvContentPartPr>
              <p14:xfrm>
                <a:off x="9327720" y="1267876"/>
                <a:ext cx="249120" cy="176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203CCAE-AEFD-81E0-F577-AC97A48EE1E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09720" y="1250236"/>
                  <a:ext cx="284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81182CE-53E9-4A61-3D13-77432DE16B87}"/>
                    </a:ext>
                  </a:extLst>
                </p14:cNvPr>
                <p14:cNvContentPartPr/>
                <p14:nvPr/>
              </p14:nvContentPartPr>
              <p14:xfrm>
                <a:off x="9361560" y="641836"/>
                <a:ext cx="272160" cy="284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81182CE-53E9-4A61-3D13-77432DE16B8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43560" y="623836"/>
                  <a:ext cx="307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D8DF9A0-518C-5FF4-FFA0-63F04BBB8BB0}"/>
                    </a:ext>
                  </a:extLst>
                </p14:cNvPr>
                <p14:cNvContentPartPr/>
                <p14:nvPr/>
              </p14:nvContentPartPr>
              <p14:xfrm>
                <a:off x="10013880" y="814636"/>
                <a:ext cx="71640" cy="190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D8DF9A0-518C-5FF4-FFA0-63F04BBB8B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96240" y="796636"/>
                  <a:ext cx="107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9945A09-865A-D340-5D94-DD15EF5B3A80}"/>
                    </a:ext>
                  </a:extLst>
                </p14:cNvPr>
                <p14:cNvContentPartPr/>
                <p14:nvPr/>
              </p14:nvContentPartPr>
              <p14:xfrm>
                <a:off x="9758280" y="758476"/>
                <a:ext cx="259920" cy="281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9945A09-865A-D340-5D94-DD15EF5B3A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40280" y="740836"/>
                  <a:ext cx="295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F62C692-26AB-5BF4-530B-9BCEFBC85C6C}"/>
                    </a:ext>
                  </a:extLst>
                </p14:cNvPr>
                <p14:cNvContentPartPr/>
                <p14:nvPr/>
              </p14:nvContentPartPr>
              <p14:xfrm>
                <a:off x="9855840" y="887356"/>
                <a:ext cx="52920" cy="66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F62C692-26AB-5BF4-530B-9BCEFBC85C6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38200" y="869716"/>
                  <a:ext cx="885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5297AD86-B256-BF72-FCB9-EE65122B2B2B}"/>
              </a:ext>
            </a:extLst>
          </p:cNvPr>
          <p:cNvGrpSpPr/>
          <p:nvPr/>
        </p:nvGrpSpPr>
        <p:grpSpPr>
          <a:xfrm>
            <a:off x="9269760" y="1739476"/>
            <a:ext cx="1747080" cy="914400"/>
            <a:chOff x="9269760" y="1739476"/>
            <a:chExt cx="1747080" cy="91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CF3F294-4EFE-A11B-4121-3AA9D68B1C9F}"/>
                    </a:ext>
                  </a:extLst>
                </p14:cNvPr>
                <p14:cNvContentPartPr/>
                <p14:nvPr/>
              </p14:nvContentPartPr>
              <p14:xfrm>
                <a:off x="9269760" y="1839196"/>
                <a:ext cx="124200" cy="215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CF3F294-4EFE-A11B-4121-3AA9D68B1C9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52120" y="1821556"/>
                  <a:ext cx="159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F83DB0-3DEF-162C-B9D3-9F8DDFC6E1F1}"/>
                    </a:ext>
                  </a:extLst>
                </p14:cNvPr>
                <p14:cNvContentPartPr/>
                <p14:nvPr/>
              </p14:nvContentPartPr>
              <p14:xfrm>
                <a:off x="9418800" y="1840636"/>
                <a:ext cx="119160" cy="227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F83DB0-3DEF-162C-B9D3-9F8DDFC6E1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00800" y="1822636"/>
                  <a:ext cx="154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623D289-909C-80D1-0272-80D1DD69DA36}"/>
                    </a:ext>
                  </a:extLst>
                </p14:cNvPr>
                <p14:cNvContentPartPr/>
                <p14:nvPr/>
              </p14:nvContentPartPr>
              <p14:xfrm>
                <a:off x="9710400" y="1887076"/>
                <a:ext cx="200520" cy="173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623D289-909C-80D1-0272-80D1DD69DA3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92760" y="1869436"/>
                  <a:ext cx="236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4B3CCE5-D4C3-00EF-7C83-49BA5B7EC6C4}"/>
                    </a:ext>
                  </a:extLst>
                </p14:cNvPr>
                <p14:cNvContentPartPr/>
                <p14:nvPr/>
              </p14:nvContentPartPr>
              <p14:xfrm>
                <a:off x="9958080" y="1908316"/>
                <a:ext cx="108360" cy="147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4B3CCE5-D4C3-00EF-7C83-49BA5B7EC6C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40440" y="1890316"/>
                  <a:ext cx="144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A9FA66C-4A23-DB1F-A27D-1764E4F856CC}"/>
                    </a:ext>
                  </a:extLst>
                </p14:cNvPr>
                <p14:cNvContentPartPr/>
                <p14:nvPr/>
              </p14:nvContentPartPr>
              <p14:xfrm>
                <a:off x="10102800" y="1901476"/>
                <a:ext cx="111600" cy="159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A9FA66C-4A23-DB1F-A27D-1764E4F856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85160" y="1883476"/>
                  <a:ext cx="147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FF32128-0E13-2368-49EE-4AB02D1D70BB}"/>
                    </a:ext>
                  </a:extLst>
                </p14:cNvPr>
                <p14:cNvContentPartPr/>
                <p14:nvPr/>
              </p14:nvContentPartPr>
              <p14:xfrm>
                <a:off x="10236720" y="1909036"/>
                <a:ext cx="88560" cy="155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FF32128-0E13-2368-49EE-4AB02D1D70B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19080" y="1891396"/>
                  <a:ext cx="124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58B72D4-2AD7-747B-6F2C-98F282E85FCA}"/>
                    </a:ext>
                  </a:extLst>
                </p14:cNvPr>
                <p14:cNvContentPartPr/>
                <p14:nvPr/>
              </p14:nvContentPartPr>
              <p14:xfrm>
                <a:off x="10512840" y="1739476"/>
                <a:ext cx="20880" cy="306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58B72D4-2AD7-747B-6F2C-98F282E85F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95200" y="1721836"/>
                  <a:ext cx="56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3B75CFD-5E5F-A505-147E-95C4603A27D8}"/>
                    </a:ext>
                  </a:extLst>
                </p14:cNvPr>
                <p14:cNvContentPartPr/>
                <p14:nvPr/>
              </p14:nvContentPartPr>
              <p14:xfrm>
                <a:off x="10547040" y="1838116"/>
                <a:ext cx="130680" cy="236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3B75CFD-5E5F-A505-147E-95C4603A27D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29400" y="1820116"/>
                  <a:ext cx="166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180480C-BBE9-64EE-D59E-A189DF3D4DF5}"/>
                    </a:ext>
                  </a:extLst>
                </p14:cNvPr>
                <p14:cNvContentPartPr/>
                <p14:nvPr/>
              </p14:nvContentPartPr>
              <p14:xfrm>
                <a:off x="10697880" y="1847476"/>
                <a:ext cx="7920" cy="3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180480C-BBE9-64EE-D59E-A189DF3D4DF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80240" y="1829836"/>
                  <a:ext cx="43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57B54D7-94E0-DD2D-0265-57491271A244}"/>
                    </a:ext>
                  </a:extLst>
                </p14:cNvPr>
                <p14:cNvContentPartPr/>
                <p14:nvPr/>
              </p14:nvContentPartPr>
              <p14:xfrm>
                <a:off x="10732440" y="1887076"/>
                <a:ext cx="62280" cy="171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57B54D7-94E0-DD2D-0265-57491271A2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14440" y="1869436"/>
                  <a:ext cx="97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ABFE642-301E-DD4E-0F23-6BEE7711BF87}"/>
                    </a:ext>
                  </a:extLst>
                </p14:cNvPr>
                <p14:cNvContentPartPr/>
                <p14:nvPr/>
              </p14:nvContentPartPr>
              <p14:xfrm>
                <a:off x="10834680" y="1766476"/>
                <a:ext cx="112680" cy="259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ABFE642-301E-DD4E-0F23-6BEE7711BF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17040" y="1748476"/>
                  <a:ext cx="1483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BEAE18C-DB5C-179F-A1BB-31BEC02E9F96}"/>
                    </a:ext>
                  </a:extLst>
                </p14:cNvPr>
                <p14:cNvContentPartPr/>
                <p14:nvPr/>
              </p14:nvContentPartPr>
              <p14:xfrm>
                <a:off x="10908120" y="1763596"/>
                <a:ext cx="76320" cy="273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BEAE18C-DB5C-179F-A1BB-31BEC02E9F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90120" y="1745596"/>
                  <a:ext cx="111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2C3CE9-124C-F7D4-0D86-71BEE5260538}"/>
                    </a:ext>
                  </a:extLst>
                </p14:cNvPr>
                <p14:cNvContentPartPr/>
                <p14:nvPr/>
              </p14:nvContentPartPr>
              <p14:xfrm>
                <a:off x="10430760" y="2249236"/>
                <a:ext cx="136440" cy="404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2C3CE9-124C-F7D4-0D86-71BEE526053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12760" y="2231236"/>
                  <a:ext cx="1720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79C7187-EB85-6F4A-4976-1D5365CF6937}"/>
                    </a:ext>
                  </a:extLst>
                </p14:cNvPr>
                <p14:cNvContentPartPr/>
                <p14:nvPr/>
              </p14:nvContentPartPr>
              <p14:xfrm>
                <a:off x="10570440" y="2226556"/>
                <a:ext cx="91800" cy="204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79C7187-EB85-6F4A-4976-1D5365CF69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52800" y="2208556"/>
                  <a:ext cx="127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53CD481-9864-1262-1A39-C9E94B1BE2E9}"/>
                    </a:ext>
                  </a:extLst>
                </p14:cNvPr>
                <p14:cNvContentPartPr/>
                <p14:nvPr/>
              </p14:nvContentPartPr>
              <p14:xfrm>
                <a:off x="10683120" y="2173276"/>
                <a:ext cx="92160" cy="266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53CD481-9864-1262-1A39-C9E94B1BE2E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65120" y="2155276"/>
                  <a:ext cx="127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E95C860-370A-8EB8-D8C9-41DA6B0BD3F3}"/>
                    </a:ext>
                  </a:extLst>
                </p14:cNvPr>
                <p14:cNvContentPartPr/>
                <p14:nvPr/>
              </p14:nvContentPartPr>
              <p14:xfrm>
                <a:off x="10813080" y="2234476"/>
                <a:ext cx="92160" cy="196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E95C860-370A-8EB8-D8C9-41DA6B0BD3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95080" y="2216476"/>
                  <a:ext cx="127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0F83F06-E906-6E64-52C2-CF1AD9209CAD}"/>
                    </a:ext>
                  </a:extLst>
                </p14:cNvPr>
                <p14:cNvContentPartPr/>
                <p14:nvPr/>
              </p14:nvContentPartPr>
              <p14:xfrm>
                <a:off x="10938000" y="2330596"/>
                <a:ext cx="78840" cy="149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0F83F06-E906-6E64-52C2-CF1AD9209CA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20360" y="2312956"/>
                  <a:ext cx="11448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20CB00B0-4DE0-B85A-4F6B-1E3652749C93}"/>
              </a:ext>
            </a:extLst>
          </p:cNvPr>
          <p:cNvGrpSpPr/>
          <p:nvPr/>
        </p:nvGrpSpPr>
        <p:grpSpPr>
          <a:xfrm>
            <a:off x="3820593" y="5281876"/>
            <a:ext cx="783360" cy="742680"/>
            <a:chOff x="3820593" y="5281876"/>
            <a:chExt cx="783360" cy="74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CD375CD-7A9F-095C-5D5A-047D6FBEB6D8}"/>
                    </a:ext>
                  </a:extLst>
                </p14:cNvPr>
                <p14:cNvContentPartPr/>
                <p14:nvPr/>
              </p14:nvContentPartPr>
              <p14:xfrm>
                <a:off x="3820593" y="5514796"/>
                <a:ext cx="220320" cy="509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CD375CD-7A9F-095C-5D5A-047D6FBEB6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02593" y="5497156"/>
                  <a:ext cx="2559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7EA4669-98B1-045F-3442-2708DD6E5DAB}"/>
                    </a:ext>
                  </a:extLst>
                </p14:cNvPr>
                <p14:cNvContentPartPr/>
                <p14:nvPr/>
              </p14:nvContentPartPr>
              <p14:xfrm>
                <a:off x="4105713" y="5545396"/>
                <a:ext cx="203040" cy="447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7EA4669-98B1-045F-3442-2708DD6E5DA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88073" y="5527396"/>
                  <a:ext cx="2386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051D12A-E17C-4ED2-BA45-D5495BDDC46D}"/>
                    </a:ext>
                  </a:extLst>
                </p14:cNvPr>
                <p14:cNvContentPartPr/>
                <p14:nvPr/>
              </p14:nvContentPartPr>
              <p14:xfrm>
                <a:off x="4385793" y="5639716"/>
                <a:ext cx="49320" cy="333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051D12A-E17C-4ED2-BA45-D5495BDDC46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67793" y="5621716"/>
                  <a:ext cx="849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9FD064D-5877-EF42-CE9E-581BB92E30E6}"/>
                    </a:ext>
                  </a:extLst>
                </p14:cNvPr>
                <p14:cNvContentPartPr/>
                <p14:nvPr/>
              </p14:nvContentPartPr>
              <p14:xfrm>
                <a:off x="4335393" y="5464756"/>
                <a:ext cx="3240" cy="4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9FD064D-5877-EF42-CE9E-581BB92E30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17393" y="5446756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1934CDB-5D5A-8157-F419-F85B330F81D4}"/>
                    </a:ext>
                  </a:extLst>
                </p14:cNvPr>
                <p14:cNvContentPartPr/>
                <p14:nvPr/>
              </p14:nvContentPartPr>
              <p14:xfrm>
                <a:off x="4508553" y="5281876"/>
                <a:ext cx="95400" cy="682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1934CDB-5D5A-8157-F419-F85B330F81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90913" y="5264236"/>
                  <a:ext cx="131040" cy="71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9F360E62-E073-5D3A-DDD4-14DA12095C6A}"/>
              </a:ext>
            </a:extLst>
          </p:cNvPr>
          <p:cNvGrpSpPr/>
          <p:nvPr/>
        </p:nvGrpSpPr>
        <p:grpSpPr>
          <a:xfrm>
            <a:off x="5024793" y="5383036"/>
            <a:ext cx="517320" cy="598320"/>
            <a:chOff x="5024793" y="5383036"/>
            <a:chExt cx="51732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9EBEFC6-1393-F545-B0B9-E747B8145F13}"/>
                    </a:ext>
                  </a:extLst>
                </p14:cNvPr>
                <p14:cNvContentPartPr/>
                <p14:nvPr/>
              </p14:nvContentPartPr>
              <p14:xfrm>
                <a:off x="5024793" y="5561236"/>
                <a:ext cx="234720" cy="420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9EBEFC6-1393-F545-B0B9-E747B8145F1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07153" y="5543596"/>
                  <a:ext cx="2703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BDD7BFE-4ED5-0126-A3D7-F0161C7D695F}"/>
                    </a:ext>
                  </a:extLst>
                </p14:cNvPr>
                <p14:cNvContentPartPr/>
                <p14:nvPr/>
              </p14:nvContentPartPr>
              <p14:xfrm>
                <a:off x="5342673" y="5608756"/>
                <a:ext cx="51120" cy="334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BDD7BFE-4ED5-0126-A3D7-F0161C7D69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24673" y="5591116"/>
                  <a:ext cx="867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A6726F-7405-03CA-6A7F-B90F7DC589F1}"/>
                    </a:ext>
                  </a:extLst>
                </p14:cNvPr>
                <p14:cNvContentPartPr/>
                <p14:nvPr/>
              </p14:nvContentPartPr>
              <p14:xfrm>
                <a:off x="5312793" y="5383036"/>
                <a:ext cx="7920" cy="59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A6726F-7405-03CA-6A7F-B90F7DC589F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95153" y="5365036"/>
                  <a:ext cx="43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85B0322-44F6-02CA-85CA-967DCC9B1087}"/>
                    </a:ext>
                  </a:extLst>
                </p14:cNvPr>
                <p14:cNvContentPartPr/>
                <p14:nvPr/>
              </p14:nvContentPartPr>
              <p14:xfrm>
                <a:off x="5467593" y="5615596"/>
                <a:ext cx="74520" cy="312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85B0322-44F6-02CA-85CA-967DCC9B10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49593" y="5597956"/>
                  <a:ext cx="11016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AE8D069E-CD68-CC99-F8FB-BD1CCDE9ECC8}"/>
              </a:ext>
            </a:extLst>
          </p:cNvPr>
          <p:cNvGrpSpPr/>
          <p:nvPr/>
        </p:nvGrpSpPr>
        <p:grpSpPr>
          <a:xfrm>
            <a:off x="6013713" y="5389876"/>
            <a:ext cx="2682720" cy="682560"/>
            <a:chOff x="6013713" y="5389876"/>
            <a:chExt cx="2682720" cy="68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2B89BE0-C3BC-B2CF-3471-04F9F60DC267}"/>
                    </a:ext>
                  </a:extLst>
                </p14:cNvPr>
                <p14:cNvContentPartPr/>
                <p14:nvPr/>
              </p14:nvContentPartPr>
              <p14:xfrm>
                <a:off x="6013713" y="5545756"/>
                <a:ext cx="219600" cy="428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2B89BE0-C3BC-B2CF-3471-04F9F60DC26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95713" y="5527756"/>
                  <a:ext cx="2552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5985FD4-3E63-8F2D-EAD4-FEF4A4AB2379}"/>
                    </a:ext>
                  </a:extLst>
                </p14:cNvPr>
                <p14:cNvContentPartPr/>
                <p14:nvPr/>
              </p14:nvContentPartPr>
              <p14:xfrm>
                <a:off x="6317193" y="5593636"/>
                <a:ext cx="39960" cy="331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5985FD4-3E63-8F2D-EAD4-FEF4A4AB237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99553" y="5575636"/>
                  <a:ext cx="75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6DADC62-1FE3-DD2D-68F3-8E540A952F59}"/>
                    </a:ext>
                  </a:extLst>
                </p14:cNvPr>
                <p14:cNvContentPartPr/>
                <p14:nvPr/>
              </p14:nvContentPartPr>
              <p14:xfrm>
                <a:off x="6301353" y="5389876"/>
                <a:ext cx="5040" cy="14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6DADC62-1FE3-DD2D-68F3-8E540A952F5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83713" y="5372236"/>
                  <a:ext cx="40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A88FD57-F8EF-EDE4-8050-AB7601E125E3}"/>
                    </a:ext>
                  </a:extLst>
                </p14:cNvPr>
                <p14:cNvContentPartPr/>
                <p14:nvPr/>
              </p14:nvContentPartPr>
              <p14:xfrm>
                <a:off x="6464073" y="5580676"/>
                <a:ext cx="181440" cy="408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A88FD57-F8EF-EDE4-8050-AB7601E125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46433" y="5562676"/>
                  <a:ext cx="217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DCD794F-8AD4-3832-9C08-28703C40B9AD}"/>
                    </a:ext>
                  </a:extLst>
                </p14:cNvPr>
                <p14:cNvContentPartPr/>
                <p14:nvPr/>
              </p14:nvContentPartPr>
              <p14:xfrm>
                <a:off x="6691593" y="5579596"/>
                <a:ext cx="169200" cy="415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DCD794F-8AD4-3832-9C08-28703C40B9A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73593" y="5561596"/>
                  <a:ext cx="2048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EB812E9-2B32-CD5C-36AC-B2635C739888}"/>
                    </a:ext>
                  </a:extLst>
                </p14:cNvPr>
                <p14:cNvContentPartPr/>
                <p14:nvPr/>
              </p14:nvContentPartPr>
              <p14:xfrm>
                <a:off x="6883833" y="5545756"/>
                <a:ext cx="452160" cy="454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EB812E9-2B32-CD5C-36AC-B2635C73988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66193" y="5527756"/>
                  <a:ext cx="4878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062A60F-D429-1662-C10A-F48F0C43C044}"/>
                    </a:ext>
                  </a:extLst>
                </p14:cNvPr>
                <p14:cNvContentPartPr/>
                <p14:nvPr/>
              </p14:nvContentPartPr>
              <p14:xfrm>
                <a:off x="7495473" y="5882356"/>
                <a:ext cx="11520" cy="190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062A60F-D429-1662-C10A-F48F0C43C04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77473" y="5864716"/>
                  <a:ext cx="47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CE7AB3F-06D1-119F-9F36-D430915D1123}"/>
                    </a:ext>
                  </a:extLst>
                </p14:cNvPr>
                <p14:cNvContentPartPr/>
                <p14:nvPr/>
              </p14:nvContentPartPr>
              <p14:xfrm>
                <a:off x="7732353" y="5411116"/>
                <a:ext cx="235080" cy="579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CE7AB3F-06D1-119F-9F36-D430915D112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14353" y="5393116"/>
                  <a:ext cx="27072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4ADCA4C-3D8D-D7EF-2D0E-EB7213457346}"/>
                    </a:ext>
                  </a:extLst>
                </p14:cNvPr>
                <p14:cNvContentPartPr/>
                <p14:nvPr/>
              </p14:nvContentPartPr>
              <p14:xfrm>
                <a:off x="8055633" y="5601916"/>
                <a:ext cx="181800" cy="3646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4ADCA4C-3D8D-D7EF-2D0E-EB72134573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37993" y="5584276"/>
                  <a:ext cx="2174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604F7C2-F2B1-9695-CB2B-435389B37680}"/>
                    </a:ext>
                  </a:extLst>
                </p14:cNvPr>
                <p14:cNvContentPartPr/>
                <p14:nvPr/>
              </p14:nvContentPartPr>
              <p14:xfrm>
                <a:off x="8300793" y="5563036"/>
                <a:ext cx="167760" cy="399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604F7C2-F2B1-9695-CB2B-435389B3768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83153" y="5545036"/>
                  <a:ext cx="2034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EEFE4D-C47C-C490-D4B9-0E4B89DBF58B}"/>
                    </a:ext>
                  </a:extLst>
                </p14:cNvPr>
                <p14:cNvContentPartPr/>
                <p14:nvPr/>
              </p14:nvContentPartPr>
              <p14:xfrm>
                <a:off x="8527953" y="5552596"/>
                <a:ext cx="168480" cy="423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EEFE4D-C47C-C490-D4B9-0E4B89DBF58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09953" y="5534596"/>
                  <a:ext cx="20412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9C536F57-2BF4-0931-988C-643127239FAA}"/>
              </a:ext>
            </a:extLst>
          </p:cNvPr>
          <p:cNvGrpSpPr/>
          <p:nvPr/>
        </p:nvGrpSpPr>
        <p:grpSpPr>
          <a:xfrm>
            <a:off x="8954553" y="5568436"/>
            <a:ext cx="433080" cy="423360"/>
            <a:chOff x="8954553" y="5568436"/>
            <a:chExt cx="43308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8D68CB5-FEDE-B56F-B54E-99D74BA460C9}"/>
                    </a:ext>
                  </a:extLst>
                </p14:cNvPr>
                <p14:cNvContentPartPr/>
                <p14:nvPr/>
              </p14:nvContentPartPr>
              <p14:xfrm>
                <a:off x="8954553" y="5568436"/>
                <a:ext cx="199080" cy="374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8D68CB5-FEDE-B56F-B54E-99D74BA460C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36913" y="5550436"/>
                  <a:ext cx="2347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4353D1D-29CF-04F5-5E0A-91C74B7D5102}"/>
                    </a:ext>
                  </a:extLst>
                </p14:cNvPr>
                <p14:cNvContentPartPr/>
                <p14:nvPr/>
              </p14:nvContentPartPr>
              <p14:xfrm>
                <a:off x="9210513" y="5597596"/>
                <a:ext cx="177120" cy="394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4353D1D-29CF-04F5-5E0A-91C74B7D510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192873" y="5579596"/>
                  <a:ext cx="21276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EEBE4249-E24F-CDB8-2183-4CD9A59A28E4}"/>
              </a:ext>
            </a:extLst>
          </p:cNvPr>
          <p:cNvGrpSpPr/>
          <p:nvPr/>
        </p:nvGrpSpPr>
        <p:grpSpPr>
          <a:xfrm>
            <a:off x="9654033" y="5472676"/>
            <a:ext cx="1000080" cy="807120"/>
            <a:chOff x="9654033" y="5472676"/>
            <a:chExt cx="1000080" cy="80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1EE94DE-9A9E-8E59-00BD-ECA66CF2ACF3}"/>
                    </a:ext>
                  </a:extLst>
                </p14:cNvPr>
                <p14:cNvContentPartPr/>
                <p14:nvPr/>
              </p14:nvContentPartPr>
              <p14:xfrm>
                <a:off x="9654033" y="5603356"/>
                <a:ext cx="211680" cy="676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1EE94DE-9A9E-8E59-00BD-ECA66CF2ACF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36033" y="5585716"/>
                  <a:ext cx="24732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B088526-075F-E960-7947-3FAD799921CE}"/>
                    </a:ext>
                  </a:extLst>
                </p14:cNvPr>
                <p14:cNvContentPartPr/>
                <p14:nvPr/>
              </p14:nvContentPartPr>
              <p14:xfrm>
                <a:off x="9855993" y="5738356"/>
                <a:ext cx="175320" cy="261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B088526-075F-E960-7947-3FAD799921C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38353" y="5720356"/>
                  <a:ext cx="2109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341774D-2D27-1703-D307-B61D60E8A9DA}"/>
                    </a:ext>
                  </a:extLst>
                </p14:cNvPr>
                <p14:cNvContentPartPr/>
                <p14:nvPr/>
              </p14:nvContentPartPr>
              <p14:xfrm>
                <a:off x="10096473" y="5472676"/>
                <a:ext cx="55080" cy="5277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341774D-2D27-1703-D307-B61D60E8A9D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78833" y="5455036"/>
                  <a:ext cx="9072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0D655FA-F562-E68F-5708-2F2380345B17}"/>
                    </a:ext>
                  </a:extLst>
                </p14:cNvPr>
                <p14:cNvContentPartPr/>
                <p14:nvPr/>
              </p14:nvContentPartPr>
              <p14:xfrm>
                <a:off x="10048593" y="5731156"/>
                <a:ext cx="102960" cy="26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0D655FA-F562-E68F-5708-2F2380345B1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30953" y="5713516"/>
                  <a:ext cx="138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0C25EAA-3E12-DBA8-F271-A3E1606E7D36}"/>
                    </a:ext>
                  </a:extLst>
                </p14:cNvPr>
                <p14:cNvContentPartPr/>
                <p14:nvPr/>
              </p14:nvContentPartPr>
              <p14:xfrm>
                <a:off x="10386633" y="5745196"/>
                <a:ext cx="32040" cy="252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0C25EAA-3E12-DBA8-F271-A3E1606E7D3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68633" y="5727556"/>
                  <a:ext cx="67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EA992CC-2DFB-F649-9D93-1A02307C7E59}"/>
                    </a:ext>
                  </a:extLst>
                </p14:cNvPr>
                <p14:cNvContentPartPr/>
                <p14:nvPr/>
              </p14:nvContentPartPr>
              <p14:xfrm>
                <a:off x="10367913" y="5603356"/>
                <a:ext cx="5040" cy="17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EA992CC-2DFB-F649-9D93-1A02307C7E5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50273" y="5585716"/>
                  <a:ext cx="40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C0B1ACF-6A0C-2C4A-9669-FEE9185D29EB}"/>
                    </a:ext>
                  </a:extLst>
                </p14:cNvPr>
                <p14:cNvContentPartPr/>
                <p14:nvPr/>
              </p14:nvContentPartPr>
              <p14:xfrm>
                <a:off x="10465833" y="5646556"/>
                <a:ext cx="118440" cy="374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C0B1ACF-6A0C-2C4A-9669-FEE9185D29E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48193" y="5628556"/>
                  <a:ext cx="15408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05BBA22-1126-C523-1099-1027537BCBBF}"/>
                    </a:ext>
                  </a:extLst>
                </p14:cNvPr>
                <p14:cNvContentPartPr/>
                <p14:nvPr/>
              </p14:nvContentPartPr>
              <p14:xfrm>
                <a:off x="10565193" y="5500756"/>
                <a:ext cx="88920" cy="412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05BBA22-1126-C523-1099-1027537BCB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47193" y="5483116"/>
                  <a:ext cx="124560" cy="44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05872DB7-81AF-321F-E9CB-2046D924A6FC}"/>
              </a:ext>
            </a:extLst>
          </p:cNvPr>
          <p:cNvGrpSpPr/>
          <p:nvPr/>
        </p:nvGrpSpPr>
        <p:grpSpPr>
          <a:xfrm>
            <a:off x="1430400" y="1719316"/>
            <a:ext cx="952920" cy="980280"/>
            <a:chOff x="1430400" y="1719316"/>
            <a:chExt cx="952920" cy="9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2617B4B-E113-4011-86BA-AC5439D052DE}"/>
                    </a:ext>
                  </a:extLst>
                </p14:cNvPr>
                <p14:cNvContentPartPr/>
                <p14:nvPr/>
              </p14:nvContentPartPr>
              <p14:xfrm>
                <a:off x="1430400" y="1719316"/>
                <a:ext cx="952920" cy="980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2617B4B-E113-4011-86BA-AC5439D052D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94400" y="1683676"/>
                  <a:ext cx="1024560" cy="10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EB74C6B-37CC-51FF-94BA-859F08594782}"/>
                    </a:ext>
                  </a:extLst>
                </p14:cNvPr>
                <p14:cNvContentPartPr/>
                <p14:nvPr/>
              </p14:nvContentPartPr>
              <p14:xfrm>
                <a:off x="1667280" y="2072116"/>
                <a:ext cx="8640" cy="11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EB74C6B-37CC-51FF-94BA-859F0859478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31640" y="2036476"/>
                  <a:ext cx="80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91A1501-29B1-1CE7-11F2-B174C2B2ABF0}"/>
                    </a:ext>
                  </a:extLst>
                </p14:cNvPr>
                <p14:cNvContentPartPr/>
                <p14:nvPr/>
              </p14:nvContentPartPr>
              <p14:xfrm>
                <a:off x="1921800" y="2063836"/>
                <a:ext cx="360" cy="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91A1501-29B1-1CE7-11F2-B174C2B2ABF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86160" y="202819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78A2D04-BD50-7FF2-34BB-3BD0AE34A301}"/>
                    </a:ext>
                  </a:extLst>
                </p14:cNvPr>
                <p14:cNvContentPartPr/>
                <p14:nvPr/>
              </p14:nvContentPartPr>
              <p14:xfrm>
                <a:off x="1631280" y="2020276"/>
                <a:ext cx="144000" cy="565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78A2D04-BD50-7FF2-34BB-3BD0AE34A30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95280" y="1984276"/>
                  <a:ext cx="215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6D96472-8DA3-C846-B096-2C3F02571B78}"/>
                    </a:ext>
                  </a:extLst>
                </p14:cNvPr>
                <p14:cNvContentPartPr/>
                <p14:nvPr/>
              </p14:nvContentPartPr>
              <p14:xfrm>
                <a:off x="1910640" y="1990756"/>
                <a:ext cx="177120" cy="975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6D96472-8DA3-C846-B096-2C3F02571B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75000" y="1955116"/>
                  <a:ext cx="248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E08A011-68A4-D2B8-7AC9-43810B699C74}"/>
                    </a:ext>
                  </a:extLst>
                </p14:cNvPr>
                <p14:cNvContentPartPr/>
                <p14:nvPr/>
              </p14:nvContentPartPr>
              <p14:xfrm>
                <a:off x="1716240" y="2213596"/>
                <a:ext cx="326160" cy="139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E08A011-68A4-D2B8-7AC9-43810B699C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80240" y="2177596"/>
                  <a:ext cx="3978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9F9081A7-19CE-ED54-1DC1-AE489BECCB8D}"/>
              </a:ext>
            </a:extLst>
          </p:cNvPr>
          <p:cNvGrpSpPr/>
          <p:nvPr/>
        </p:nvGrpSpPr>
        <p:grpSpPr>
          <a:xfrm>
            <a:off x="2026560" y="2891116"/>
            <a:ext cx="1020240" cy="892080"/>
            <a:chOff x="2026560" y="2891116"/>
            <a:chExt cx="1020240" cy="89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FC37CC7-A985-2D73-F993-7CD03AE70433}"/>
                    </a:ext>
                  </a:extLst>
                </p14:cNvPr>
                <p14:cNvContentPartPr/>
                <p14:nvPr/>
              </p14:nvContentPartPr>
              <p14:xfrm>
                <a:off x="2026560" y="2891116"/>
                <a:ext cx="1020240" cy="892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FC37CC7-A985-2D73-F993-7CD03AE7043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90560" y="2855116"/>
                  <a:ext cx="1091880" cy="9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F7D75A0-D878-6BE8-9DDB-14F97E3CFAB0}"/>
                    </a:ext>
                  </a:extLst>
                </p14:cNvPr>
                <p14:cNvContentPartPr/>
                <p14:nvPr/>
              </p14:nvContentPartPr>
              <p14:xfrm>
                <a:off x="2371800" y="3186676"/>
                <a:ext cx="2160" cy="4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F7D75A0-D878-6BE8-9DDB-14F97E3CFAB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36160" y="3151036"/>
                  <a:ext cx="73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3606DD9-B437-657A-9E7F-CFC4155B923D}"/>
                    </a:ext>
                  </a:extLst>
                </p14:cNvPr>
                <p14:cNvContentPartPr/>
                <p14:nvPr/>
              </p14:nvContentPartPr>
              <p14:xfrm>
                <a:off x="2637480" y="3230596"/>
                <a:ext cx="30240" cy="75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3606DD9-B437-657A-9E7F-CFC4155B923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01480" y="3194596"/>
                  <a:ext cx="101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F42902C-CB60-703D-8F1C-5226964A990B}"/>
                    </a:ext>
                  </a:extLst>
                </p14:cNvPr>
                <p14:cNvContentPartPr/>
                <p14:nvPr/>
              </p14:nvContentPartPr>
              <p14:xfrm>
                <a:off x="2322480" y="3370276"/>
                <a:ext cx="416160" cy="141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F42902C-CB60-703D-8F1C-5226964A990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86480" y="3334276"/>
                  <a:ext cx="48780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18E0497-C284-66F8-EF54-0F0A4BBBCF9B}"/>
                  </a:ext>
                </a:extLst>
              </p14:cNvPr>
              <p14:cNvContentPartPr/>
              <p14:nvPr/>
            </p14:nvContentPartPr>
            <p14:xfrm>
              <a:off x="9428880" y="568036"/>
              <a:ext cx="733320" cy="5839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18E0497-C284-66F8-EF54-0F0A4BBBCF9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339240" y="388036"/>
                <a:ext cx="91296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2D7753CD-42EE-2160-4F5F-5E33CF46A8F1}"/>
                  </a:ext>
                </a:extLst>
              </p14:cNvPr>
              <p14:cNvContentPartPr/>
              <p14:nvPr/>
            </p14:nvContentPartPr>
            <p14:xfrm>
              <a:off x="9402960" y="1377676"/>
              <a:ext cx="49320" cy="522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2D7753CD-42EE-2160-4F5F-5E33CF46A8F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313320" y="1198036"/>
                <a:ext cx="22896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5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58837F6-6C05-57FB-F07A-91A169CB2E46}"/>
              </a:ext>
            </a:extLst>
          </p:cNvPr>
          <p:cNvSpPr/>
          <p:nvPr/>
        </p:nvSpPr>
        <p:spPr>
          <a:xfrm>
            <a:off x="757568" y="410094"/>
            <a:ext cx="7443897" cy="894790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600" dirty="0">
                <a:solidFill>
                  <a:schemeClr val="bg1"/>
                </a:solidFill>
              </a:rPr>
              <a:t>24. Oktober 2022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F502BD-B1F1-1E5E-235F-65F575BBCC9B}"/>
              </a:ext>
            </a:extLst>
          </p:cNvPr>
          <p:cNvSpPr txBox="1"/>
          <p:nvPr/>
        </p:nvSpPr>
        <p:spPr>
          <a:xfrm>
            <a:off x="1181420" y="1946680"/>
            <a:ext cx="67700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0" i="0" dirty="0">
                <a:solidFill>
                  <a:srgbClr val="222222"/>
                </a:solidFill>
                <a:effectLst/>
              </a:rPr>
              <a:t>Sicherstellung der beruflichen Teilhabe von Menschen mit hohem und komplexem Unterstützungsbedarf</a:t>
            </a:r>
            <a:endParaRPr lang="de-AT" sz="4000" dirty="0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6417706-5028-FDC1-296A-837CFB27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9"/>
          <a:stretch/>
        </p:blipFill>
        <p:spPr>
          <a:xfrm>
            <a:off x="7496641" y="4053574"/>
            <a:ext cx="3569782" cy="234466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FB34F02-7209-1E0E-40DC-03C6B18E5E66}"/>
              </a:ext>
            </a:extLst>
          </p:cNvPr>
          <p:cNvSpPr/>
          <p:nvPr/>
        </p:nvSpPr>
        <p:spPr>
          <a:xfrm>
            <a:off x="10479578" y="5104014"/>
            <a:ext cx="410095" cy="604059"/>
          </a:xfrm>
          <a:custGeom>
            <a:avLst/>
            <a:gdLst>
              <a:gd name="connsiteX0" fmla="*/ 0 w 410095"/>
              <a:gd name="connsiteY0" fmla="*/ 0 h 604059"/>
              <a:gd name="connsiteX1" fmla="*/ 410095 w 410095"/>
              <a:gd name="connsiteY1" fmla="*/ 0 h 604059"/>
              <a:gd name="connsiteX2" fmla="*/ 410095 w 410095"/>
              <a:gd name="connsiteY2" fmla="*/ 604059 h 604059"/>
              <a:gd name="connsiteX3" fmla="*/ 0 w 410095"/>
              <a:gd name="connsiteY3" fmla="*/ 604059 h 604059"/>
              <a:gd name="connsiteX4" fmla="*/ 0 w 410095"/>
              <a:gd name="connsiteY4" fmla="*/ 0 h 60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095" h="604059" fill="none" extrusionOk="0">
                <a:moveTo>
                  <a:pt x="0" y="0"/>
                </a:moveTo>
                <a:cubicBezTo>
                  <a:pt x="115877" y="-10644"/>
                  <a:pt x="208784" y="8055"/>
                  <a:pt x="410095" y="0"/>
                </a:cubicBezTo>
                <a:cubicBezTo>
                  <a:pt x="428482" y="209777"/>
                  <a:pt x="427239" y="414107"/>
                  <a:pt x="410095" y="604059"/>
                </a:cubicBezTo>
                <a:cubicBezTo>
                  <a:pt x="307447" y="604457"/>
                  <a:pt x="104074" y="590178"/>
                  <a:pt x="0" y="604059"/>
                </a:cubicBezTo>
                <a:cubicBezTo>
                  <a:pt x="27093" y="375969"/>
                  <a:pt x="-21472" y="299489"/>
                  <a:pt x="0" y="0"/>
                </a:cubicBezTo>
                <a:close/>
              </a:path>
              <a:path w="410095" h="604059" stroke="0" extrusionOk="0">
                <a:moveTo>
                  <a:pt x="0" y="0"/>
                </a:moveTo>
                <a:cubicBezTo>
                  <a:pt x="102204" y="17681"/>
                  <a:pt x="286022" y="17960"/>
                  <a:pt x="410095" y="0"/>
                </a:cubicBezTo>
                <a:cubicBezTo>
                  <a:pt x="410564" y="255575"/>
                  <a:pt x="390513" y="462278"/>
                  <a:pt x="410095" y="604059"/>
                </a:cubicBezTo>
                <a:cubicBezTo>
                  <a:pt x="286560" y="609698"/>
                  <a:pt x="180801" y="589157"/>
                  <a:pt x="0" y="604059"/>
                </a:cubicBezTo>
                <a:cubicBezTo>
                  <a:pt x="3186" y="416623"/>
                  <a:pt x="23533" y="15650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0500016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B60A129-484C-97AA-2C38-F87D679D2653}"/>
                  </a:ext>
                </a:extLst>
              </p14:cNvPr>
              <p14:cNvContentPartPr/>
              <p14:nvPr/>
            </p14:nvContentPartPr>
            <p14:xfrm>
              <a:off x="10581240" y="5244796"/>
              <a:ext cx="360000" cy="288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B60A129-484C-97AA-2C38-F87D679D26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3600" y="5227156"/>
                <a:ext cx="3956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C7F847E-4D8A-452F-9BB5-3E9410BAB90E}"/>
                  </a:ext>
                </a:extLst>
              </p14:cNvPr>
              <p14:cNvContentPartPr/>
              <p14:nvPr/>
            </p14:nvContentPartPr>
            <p14:xfrm>
              <a:off x="7865967" y="4724924"/>
              <a:ext cx="234000" cy="1087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C7F847E-4D8A-452F-9BB5-3E9410BAB9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1647" y="4720604"/>
                <a:ext cx="242640" cy="10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C182987-D755-4936-DEF7-D32602C238A2}"/>
              </a:ext>
            </a:extLst>
          </p:cNvPr>
          <p:cNvGrpSpPr/>
          <p:nvPr/>
        </p:nvGrpSpPr>
        <p:grpSpPr>
          <a:xfrm>
            <a:off x="7846887" y="5604404"/>
            <a:ext cx="209520" cy="263880"/>
            <a:chOff x="7846887" y="5604404"/>
            <a:chExt cx="20952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59ECCEE-B362-AFAE-DB34-BB6F4BF6E905}"/>
                    </a:ext>
                  </a:extLst>
                </p14:cNvPr>
                <p14:cNvContentPartPr/>
                <p14:nvPr/>
              </p14:nvContentPartPr>
              <p14:xfrm>
                <a:off x="7879647" y="5604404"/>
                <a:ext cx="176760" cy="196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59ECCEE-B362-AFAE-DB34-BB6F4BF6E9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75327" y="5600084"/>
                  <a:ext cx="185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044AD55-3FAF-B159-8D9F-03046D2F1BDF}"/>
                    </a:ext>
                  </a:extLst>
                </p14:cNvPr>
                <p14:cNvContentPartPr/>
                <p14:nvPr/>
              </p14:nvContentPartPr>
              <p14:xfrm>
                <a:off x="7846887" y="5801324"/>
                <a:ext cx="138240" cy="66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044AD55-3FAF-B159-8D9F-03046D2F1B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42567" y="5797004"/>
                  <a:ext cx="14688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579ECD0-7EE1-991D-8A49-13F5E9961035}"/>
              </a:ext>
            </a:extLst>
          </p:cNvPr>
          <p:cNvGrpSpPr/>
          <p:nvPr/>
        </p:nvGrpSpPr>
        <p:grpSpPr>
          <a:xfrm>
            <a:off x="8216247" y="5618444"/>
            <a:ext cx="233280" cy="229680"/>
            <a:chOff x="8216247" y="5618444"/>
            <a:chExt cx="23328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93E9865-D3B9-E9DE-8082-FC5550678C9A}"/>
                    </a:ext>
                  </a:extLst>
                </p14:cNvPr>
                <p14:cNvContentPartPr/>
                <p14:nvPr/>
              </p14:nvContentPartPr>
              <p14:xfrm>
                <a:off x="8216247" y="5618444"/>
                <a:ext cx="139320" cy="207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93E9865-D3B9-E9DE-8082-FC5550678C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11927" y="5614124"/>
                  <a:ext cx="147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AE6113C-E7FF-B69E-3E5F-C92C3204F007}"/>
                    </a:ext>
                  </a:extLst>
                </p14:cNvPr>
                <p14:cNvContentPartPr/>
                <p14:nvPr/>
              </p14:nvContentPartPr>
              <p14:xfrm>
                <a:off x="8346567" y="5806004"/>
                <a:ext cx="102960" cy="42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AE6113C-E7FF-B69E-3E5F-C92C3204F0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42247" y="5801684"/>
                  <a:ext cx="1116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75007FE-E268-B9E8-55C4-76FB06E64413}"/>
              </a:ext>
            </a:extLst>
          </p:cNvPr>
          <p:cNvGrpSpPr/>
          <p:nvPr/>
        </p:nvGrpSpPr>
        <p:grpSpPr>
          <a:xfrm>
            <a:off x="7977207" y="4432964"/>
            <a:ext cx="572400" cy="615960"/>
            <a:chOff x="7977207" y="4432964"/>
            <a:chExt cx="57240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B047EF-38C5-9260-F56D-C90F1A6BDD0C}"/>
                    </a:ext>
                  </a:extLst>
                </p14:cNvPr>
                <p14:cNvContentPartPr/>
                <p14:nvPr/>
              </p14:nvContentPartPr>
              <p14:xfrm>
                <a:off x="7977207" y="4432964"/>
                <a:ext cx="150120" cy="316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B047EF-38C5-9260-F56D-C90F1A6BDD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72887" y="4428644"/>
                  <a:ext cx="1587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81949D1-1632-54E9-0765-CC2A716737C8}"/>
                    </a:ext>
                  </a:extLst>
                </p14:cNvPr>
                <p14:cNvContentPartPr/>
                <p14:nvPr/>
              </p14:nvContentPartPr>
              <p14:xfrm>
                <a:off x="8126247" y="4449164"/>
                <a:ext cx="50760" cy="49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81949D1-1632-54E9-0765-CC2A716737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21927" y="4444844"/>
                  <a:ext cx="59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820CD6C-7B40-BBB2-D040-C6E17405DDF9}"/>
                    </a:ext>
                  </a:extLst>
                </p14:cNvPr>
                <p14:cNvContentPartPr/>
                <p14:nvPr/>
              </p14:nvContentPartPr>
              <p14:xfrm>
                <a:off x="8066127" y="4677404"/>
                <a:ext cx="112320" cy="30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820CD6C-7B40-BBB2-D040-C6E17405DD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61807" y="4673084"/>
                  <a:ext cx="120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4024BC-8BAE-22FC-C4E6-CB55AAF30CCA}"/>
                    </a:ext>
                  </a:extLst>
                </p14:cNvPr>
                <p14:cNvContentPartPr/>
                <p14:nvPr/>
              </p14:nvContentPartPr>
              <p14:xfrm>
                <a:off x="8107887" y="4537004"/>
                <a:ext cx="30600" cy="54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4024BC-8BAE-22FC-C4E6-CB55AAF30CC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03567" y="4532684"/>
                  <a:ext cx="39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5940410-7888-EC79-AA2E-703BA22D55C4}"/>
                    </a:ext>
                  </a:extLst>
                </p14:cNvPr>
                <p14:cNvContentPartPr/>
                <p14:nvPr/>
              </p14:nvContentPartPr>
              <p14:xfrm>
                <a:off x="8125527" y="4564364"/>
                <a:ext cx="4320" cy="16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5940410-7888-EC79-AA2E-703BA22D55C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21207" y="4560044"/>
                  <a:ext cx="12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1B5F45-6D59-5DB2-4593-E6712FC3E2CA}"/>
                    </a:ext>
                  </a:extLst>
                </p14:cNvPr>
                <p14:cNvContentPartPr/>
                <p14:nvPr/>
              </p14:nvContentPartPr>
              <p14:xfrm>
                <a:off x="8120847" y="4619084"/>
                <a:ext cx="51840" cy="18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1B5F45-6D59-5DB2-4593-E6712FC3E2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16527" y="4614764"/>
                  <a:ext cx="60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2838331-2D5F-99DC-F2FC-41191C216D5B}"/>
                    </a:ext>
                  </a:extLst>
                </p14:cNvPr>
                <p14:cNvContentPartPr/>
                <p14:nvPr/>
              </p14:nvContentPartPr>
              <p14:xfrm>
                <a:off x="8153607" y="4534484"/>
                <a:ext cx="15480" cy="54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2838331-2D5F-99DC-F2FC-41191C216D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49287" y="4530164"/>
                  <a:ext cx="24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FD71AFF-2899-BBD3-6078-8D98625F2DBA}"/>
                    </a:ext>
                  </a:extLst>
                </p14:cNvPr>
                <p14:cNvContentPartPr/>
                <p14:nvPr/>
              </p14:nvContentPartPr>
              <p14:xfrm>
                <a:off x="8169087" y="4572644"/>
                <a:ext cx="1800" cy="13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FD71AFF-2899-BBD3-6078-8D98625F2D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64767" y="4568324"/>
                  <a:ext cx="10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55E1E7-97EB-BF9F-FE03-4596525F08BC}"/>
                    </a:ext>
                  </a:extLst>
                </p14:cNvPr>
                <p14:cNvContentPartPr/>
                <p14:nvPr/>
              </p14:nvContentPartPr>
              <p14:xfrm>
                <a:off x="8171247" y="4649324"/>
                <a:ext cx="5040" cy="25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55E1E7-97EB-BF9F-FE03-4596525F08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66927" y="4645004"/>
                  <a:ext cx="13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25B93B4-0456-3AF9-06CF-9D47718CBE71}"/>
                    </a:ext>
                  </a:extLst>
                </p14:cNvPr>
                <p14:cNvContentPartPr/>
                <p14:nvPr/>
              </p14:nvContentPartPr>
              <p14:xfrm>
                <a:off x="8085927" y="4497404"/>
                <a:ext cx="88920" cy="13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25B93B4-0456-3AF9-06CF-9D47718CBE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81607" y="4493084"/>
                  <a:ext cx="97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0B6CBB4-3242-E36E-B1E1-947F543F2F0F}"/>
                    </a:ext>
                  </a:extLst>
                </p14:cNvPr>
                <p14:cNvContentPartPr/>
                <p14:nvPr/>
              </p14:nvContentPartPr>
              <p14:xfrm>
                <a:off x="8013927" y="4510724"/>
                <a:ext cx="71640" cy="214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0B6CBB4-3242-E36E-B1E1-947F543F2F0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09607" y="4506404"/>
                  <a:ext cx="80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9DC6A0-DE27-426F-A615-FC1997E9E72F}"/>
                    </a:ext>
                  </a:extLst>
                </p14:cNvPr>
                <p14:cNvContentPartPr/>
                <p14:nvPr/>
              </p14:nvContentPartPr>
              <p14:xfrm>
                <a:off x="8063967" y="4736084"/>
                <a:ext cx="131400" cy="206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9DC6A0-DE27-426F-A615-FC1997E9E7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59647" y="4731764"/>
                  <a:ext cx="140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F93E2BF-AAB0-EFE0-6665-61DBD39C4B32}"/>
                    </a:ext>
                  </a:extLst>
                </p14:cNvPr>
                <p14:cNvContentPartPr/>
                <p14:nvPr/>
              </p14:nvContentPartPr>
              <p14:xfrm>
                <a:off x="8112927" y="4823204"/>
                <a:ext cx="65880" cy="225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F93E2BF-AAB0-EFE0-6665-61DBD39C4B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08607" y="4818884"/>
                  <a:ext cx="74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DECAC7E-9D91-8047-18CF-31974B1F283F}"/>
                    </a:ext>
                  </a:extLst>
                </p14:cNvPr>
                <p14:cNvContentPartPr/>
                <p14:nvPr/>
              </p14:nvContentPartPr>
              <p14:xfrm>
                <a:off x="8146047" y="4795844"/>
                <a:ext cx="63720" cy="9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DECAC7E-9D91-8047-18CF-31974B1F283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41727" y="4791524"/>
                  <a:ext cx="723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6BBA5DD-7BAC-193A-49C7-9ECBA967C0A5}"/>
                    </a:ext>
                  </a:extLst>
                </p14:cNvPr>
                <p14:cNvContentPartPr/>
                <p14:nvPr/>
              </p14:nvContentPartPr>
              <p14:xfrm>
                <a:off x="8326767" y="4799084"/>
                <a:ext cx="53280" cy="7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6BBA5DD-7BAC-193A-49C7-9ECBA967C0A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22447" y="4794764"/>
                  <a:ext cx="61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E8A63D3-7A9E-72EF-E3C6-79249D2E7C42}"/>
                    </a:ext>
                  </a:extLst>
                </p14:cNvPr>
                <p14:cNvContentPartPr/>
                <p14:nvPr/>
              </p14:nvContentPartPr>
              <p14:xfrm>
                <a:off x="8380407" y="4789724"/>
                <a:ext cx="32040" cy="42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E8A63D3-7A9E-72EF-E3C6-79249D2E7C4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76087" y="4785404"/>
                  <a:ext cx="40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65CBF18-407E-CC08-C902-7DA46DD26D11}"/>
                    </a:ext>
                  </a:extLst>
                </p14:cNvPr>
                <p14:cNvContentPartPr/>
                <p14:nvPr/>
              </p14:nvContentPartPr>
              <p14:xfrm>
                <a:off x="8412087" y="4786844"/>
                <a:ext cx="137520" cy="32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65CBF18-407E-CC08-C902-7DA46DD26D1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07767" y="4782524"/>
                  <a:ext cx="146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E35CEB6-D02D-A7A3-8D4D-25002ED216E5}"/>
                    </a:ext>
                  </a:extLst>
                </p14:cNvPr>
                <p14:cNvContentPartPr/>
                <p14:nvPr/>
              </p14:nvContentPartPr>
              <p14:xfrm>
                <a:off x="8389407" y="4843724"/>
                <a:ext cx="102240" cy="52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E35CEB6-D02D-A7A3-8D4D-25002ED216E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85087" y="4839404"/>
                  <a:ext cx="11088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1947DF7C-C659-90C0-EF7F-1792050BD628}"/>
                  </a:ext>
                </a:extLst>
              </p14:cNvPr>
              <p14:cNvContentPartPr/>
              <p14:nvPr/>
            </p14:nvContentPartPr>
            <p14:xfrm>
              <a:off x="8351247" y="5056844"/>
              <a:ext cx="36360" cy="727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1947DF7C-C659-90C0-EF7F-1792050BD62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46927" y="5052524"/>
                <a:ext cx="45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8CCD1FB-B8D9-CBCC-78E1-6B56B53F26D6}"/>
                  </a:ext>
                </a:extLst>
              </p14:cNvPr>
              <p14:cNvContentPartPr/>
              <p14:nvPr/>
            </p14:nvContentPartPr>
            <p14:xfrm>
              <a:off x="7925007" y="4799084"/>
              <a:ext cx="181080" cy="9018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8CCD1FB-B8D9-CBCC-78E1-6B56B53F26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89007" y="4727444"/>
                <a:ext cx="252720" cy="10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7E4DB05-67DF-8FAD-C32C-1857DC94CABE}"/>
                  </a:ext>
                </a:extLst>
              </p14:cNvPr>
              <p14:cNvContentPartPr/>
              <p14:nvPr/>
            </p14:nvContentPartPr>
            <p14:xfrm>
              <a:off x="8070447" y="4772084"/>
              <a:ext cx="77760" cy="5119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7E4DB05-67DF-8FAD-C32C-1857DC94CAB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034447" y="4700444"/>
                <a:ext cx="1494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E6E46F0-8A92-A835-594D-78F629563528}"/>
                  </a:ext>
                </a:extLst>
              </p14:cNvPr>
              <p14:cNvContentPartPr/>
              <p14:nvPr/>
            </p14:nvContentPartPr>
            <p14:xfrm>
              <a:off x="8247207" y="5624204"/>
              <a:ext cx="91080" cy="1537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E6E46F0-8A92-A835-594D-78F62956352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11207" y="5552204"/>
                <a:ext cx="1627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2A86CA2C-B1DD-6587-E668-43017D474A1E}"/>
                  </a:ext>
                </a:extLst>
              </p14:cNvPr>
              <p14:cNvContentPartPr/>
              <p14:nvPr/>
            </p14:nvContentPartPr>
            <p14:xfrm>
              <a:off x="7986207" y="4467884"/>
              <a:ext cx="129960" cy="2520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2A86CA2C-B1DD-6587-E668-43017D474A1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68567" y="4431884"/>
                <a:ext cx="1656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B6BDEED-BF0B-1004-9568-3176107A53F6}"/>
                  </a:ext>
                </a:extLst>
              </p14:cNvPr>
              <p14:cNvContentPartPr/>
              <p14:nvPr/>
            </p14:nvContentPartPr>
            <p14:xfrm>
              <a:off x="8119767" y="4485164"/>
              <a:ext cx="30240" cy="234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B6BDEED-BF0B-1004-9568-3176107A53F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02127" y="4449164"/>
                <a:ext cx="658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C0E3A60-F673-970B-5057-43C481AF8AC1}"/>
                  </a:ext>
                </a:extLst>
              </p14:cNvPr>
              <p14:cNvContentPartPr/>
              <p14:nvPr/>
            </p14:nvContentPartPr>
            <p14:xfrm>
              <a:off x="7873167" y="5829404"/>
              <a:ext cx="71280" cy="201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C0E3A60-F673-970B-5057-43C481AF8AC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55167" y="5793764"/>
                <a:ext cx="1069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CD2EAA3F-B7F0-8887-B7DB-9CFC06BF0450}"/>
                  </a:ext>
                </a:extLst>
              </p14:cNvPr>
              <p14:cNvContentPartPr/>
              <p14:nvPr/>
            </p14:nvContentPartPr>
            <p14:xfrm>
              <a:off x="8357727" y="5817164"/>
              <a:ext cx="61200" cy="187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CD2EAA3F-B7F0-8887-B7DB-9CFC06BF04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40087" y="5781164"/>
                <a:ext cx="96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F6C8F74E-CC66-D7FB-176C-16C16D5DBCBB}"/>
                  </a:ext>
                </a:extLst>
              </p14:cNvPr>
              <p14:cNvContentPartPr/>
              <p14:nvPr/>
            </p14:nvContentPartPr>
            <p14:xfrm>
              <a:off x="5111760" y="2442556"/>
              <a:ext cx="2177640" cy="406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F6C8F74E-CC66-D7FB-176C-16C16D5DBCB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022120" y="2262916"/>
                <a:ext cx="23572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E425595-CFCC-4F88-4149-61DF1EA01FF3}"/>
                  </a:ext>
                </a:extLst>
              </p14:cNvPr>
              <p14:cNvContentPartPr/>
              <p14:nvPr/>
            </p14:nvContentPartPr>
            <p14:xfrm>
              <a:off x="1299720" y="2992636"/>
              <a:ext cx="1611000" cy="493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E425595-CFCC-4F88-4149-61DF1EA01FF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10080" y="2812636"/>
                <a:ext cx="17906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D67CCF09-C313-8B08-4DCD-4B0957624379}"/>
                  </a:ext>
                </a:extLst>
              </p14:cNvPr>
              <p14:cNvContentPartPr/>
              <p14:nvPr/>
            </p14:nvContentPartPr>
            <p14:xfrm>
              <a:off x="9328080" y="3477916"/>
              <a:ext cx="315000" cy="3186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D67CCF09-C313-8B08-4DCD-4B09576243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274440" y="3370276"/>
                <a:ext cx="42264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76D2EA4-4AAD-55B8-A199-5DF644832D1D}"/>
                  </a:ext>
                </a:extLst>
              </p14:cNvPr>
              <p14:cNvContentPartPr/>
              <p14:nvPr/>
            </p14:nvContentPartPr>
            <p14:xfrm>
              <a:off x="9250320" y="3386476"/>
              <a:ext cx="470880" cy="4932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76D2EA4-4AAD-55B8-A199-5DF644832D1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232320" y="3368476"/>
                <a:ext cx="50652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1D23A78-0768-20B6-161E-0BA3AD730106}"/>
                  </a:ext>
                </a:extLst>
              </p14:cNvPr>
              <p14:cNvContentPartPr/>
              <p14:nvPr/>
            </p14:nvContentPartPr>
            <p14:xfrm>
              <a:off x="7681440" y="2394316"/>
              <a:ext cx="122040" cy="774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1D23A78-0768-20B6-161E-0BA3AD73010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663440" y="2376676"/>
                <a:ext cx="157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CA713BA5-4D48-B397-C293-5864D53C150F}"/>
                  </a:ext>
                </a:extLst>
              </p14:cNvPr>
              <p14:cNvContentPartPr/>
              <p14:nvPr/>
            </p14:nvContentPartPr>
            <p14:xfrm>
              <a:off x="8049360" y="2524996"/>
              <a:ext cx="75960" cy="622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CA713BA5-4D48-B397-C293-5864D53C150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031720" y="2506996"/>
                <a:ext cx="1116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27F342EE-B549-0D87-96B4-CC751EC059CC}"/>
                  </a:ext>
                </a:extLst>
              </p14:cNvPr>
              <p14:cNvContentPartPr/>
              <p14:nvPr/>
            </p14:nvContentPartPr>
            <p14:xfrm>
              <a:off x="8376600" y="2671156"/>
              <a:ext cx="77760" cy="867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27F342EE-B549-0D87-96B4-CC751EC059C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358600" y="2653516"/>
                <a:ext cx="1134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E1F1E16-0B5A-3171-E851-37698B2709F0}"/>
                  </a:ext>
                </a:extLst>
              </p14:cNvPr>
              <p14:cNvContentPartPr/>
              <p14:nvPr/>
            </p14:nvContentPartPr>
            <p14:xfrm>
              <a:off x="8630760" y="2891476"/>
              <a:ext cx="74160" cy="576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E1F1E16-0B5A-3171-E851-37698B2709F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613120" y="2873836"/>
                <a:ext cx="109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C307D38-75F1-A49E-9C79-0A947C2CCD69}"/>
                  </a:ext>
                </a:extLst>
              </p14:cNvPr>
              <p14:cNvContentPartPr/>
              <p14:nvPr/>
            </p14:nvContentPartPr>
            <p14:xfrm>
              <a:off x="8913360" y="3166876"/>
              <a:ext cx="56160" cy="817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C307D38-75F1-A49E-9C79-0A947C2CCD6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895360" y="3149236"/>
                <a:ext cx="918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77D403EB-8BDE-E0D8-AD7C-6E3E74E5EDEF}"/>
                  </a:ext>
                </a:extLst>
              </p14:cNvPr>
              <p14:cNvContentPartPr/>
              <p14:nvPr/>
            </p14:nvContentPartPr>
            <p14:xfrm>
              <a:off x="9116760" y="3401596"/>
              <a:ext cx="56880" cy="453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77D403EB-8BDE-E0D8-AD7C-6E3E74E5EDE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099120" y="3383596"/>
                <a:ext cx="9252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970C1F9-0616-E7DF-B65C-32A4FE17D676}"/>
              </a:ext>
            </a:extLst>
          </p:cNvPr>
          <p:cNvGrpSpPr/>
          <p:nvPr/>
        </p:nvGrpSpPr>
        <p:grpSpPr>
          <a:xfrm>
            <a:off x="9587280" y="3162916"/>
            <a:ext cx="268920" cy="233280"/>
            <a:chOff x="9587280" y="3162916"/>
            <a:chExt cx="2689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818FD61-2AC9-D48A-9362-5CD83FE678FF}"/>
                    </a:ext>
                  </a:extLst>
                </p14:cNvPr>
                <p14:cNvContentPartPr/>
                <p14:nvPr/>
              </p14:nvContentPartPr>
              <p14:xfrm>
                <a:off x="9587280" y="3162916"/>
                <a:ext cx="42840" cy="118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818FD61-2AC9-D48A-9362-5CD83FE678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69640" y="3144916"/>
                  <a:ext cx="78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07540AC-F0FA-41E6-4E82-96D0B821A3F1}"/>
                    </a:ext>
                  </a:extLst>
                </p14:cNvPr>
                <p14:cNvContentPartPr/>
                <p14:nvPr/>
              </p14:nvContentPartPr>
              <p14:xfrm>
                <a:off x="9778800" y="3356596"/>
                <a:ext cx="77400" cy="39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07540AC-F0FA-41E6-4E82-96D0B821A3F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61160" y="3338956"/>
                  <a:ext cx="11304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F120A87-F7C3-925F-A0D2-D49BC0526D86}"/>
                  </a:ext>
                </a:extLst>
              </p14:cNvPr>
              <p14:cNvContentPartPr/>
              <p14:nvPr/>
            </p14:nvContentPartPr>
            <p14:xfrm>
              <a:off x="9843600" y="3769156"/>
              <a:ext cx="76320" cy="212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F120A87-F7C3-925F-A0D2-D49BC0526D8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825600" y="3751516"/>
                <a:ext cx="111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F908157F-0FAC-770A-00A8-C998E2DCC1A8}"/>
                  </a:ext>
                </a:extLst>
              </p14:cNvPr>
              <p14:cNvContentPartPr/>
              <p14:nvPr/>
            </p14:nvContentPartPr>
            <p14:xfrm>
              <a:off x="9586200" y="3979756"/>
              <a:ext cx="22680" cy="874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F908157F-0FAC-770A-00A8-C998E2DCC1A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568560" y="3962116"/>
                <a:ext cx="583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25E2C2B-3683-EF0D-57B2-F2CB4507760B}"/>
                  </a:ext>
                </a:extLst>
              </p14:cNvPr>
              <p14:cNvContentPartPr/>
              <p14:nvPr/>
            </p14:nvContentPartPr>
            <p14:xfrm>
              <a:off x="9316200" y="3993796"/>
              <a:ext cx="33480" cy="943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25E2C2B-3683-EF0D-57B2-F2CB4507760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298200" y="3976156"/>
                <a:ext cx="69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718FBAA-CCA5-AA6B-7144-E7F5B6056B4A}"/>
                  </a:ext>
                </a:extLst>
              </p14:cNvPr>
              <p14:cNvContentPartPr/>
              <p14:nvPr/>
            </p14:nvContentPartPr>
            <p14:xfrm>
              <a:off x="9076080" y="3856276"/>
              <a:ext cx="113400" cy="241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718FBAA-CCA5-AA6B-7144-E7F5B6056B4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058440" y="3838276"/>
                <a:ext cx="1490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CDAE703-05C4-B552-882E-3F1831FB65EC}"/>
                  </a:ext>
                </a:extLst>
              </p14:cNvPr>
              <p14:cNvContentPartPr/>
              <p14:nvPr/>
            </p14:nvContentPartPr>
            <p14:xfrm>
              <a:off x="9262200" y="3272716"/>
              <a:ext cx="52200" cy="802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CDAE703-05C4-B552-882E-3F1831FB65E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244560" y="3254716"/>
                <a:ext cx="87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43D94147-E8DE-19FC-9BFB-FBCEAD7AC252}"/>
                  </a:ext>
                </a:extLst>
              </p14:cNvPr>
              <p14:cNvContentPartPr/>
              <p14:nvPr/>
            </p14:nvContentPartPr>
            <p14:xfrm>
              <a:off x="1448040" y="4266676"/>
              <a:ext cx="4182840" cy="604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43D94147-E8DE-19FC-9BFB-FBCEAD7AC25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394040" y="4158676"/>
                <a:ext cx="429048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59C0087-2F05-7AC7-AEAB-316A2DB31B22}"/>
              </a:ext>
            </a:extLst>
          </p:cNvPr>
          <p:cNvGrpSpPr/>
          <p:nvPr/>
        </p:nvGrpSpPr>
        <p:grpSpPr>
          <a:xfrm>
            <a:off x="1460640" y="4942756"/>
            <a:ext cx="1121760" cy="1319400"/>
            <a:chOff x="1460640" y="4942756"/>
            <a:chExt cx="1121760" cy="13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E2689C9-CD16-B203-E8F4-A54A4DA7439F}"/>
                    </a:ext>
                  </a:extLst>
                </p14:cNvPr>
                <p14:cNvContentPartPr/>
                <p14:nvPr/>
              </p14:nvContentPartPr>
              <p14:xfrm>
                <a:off x="1722720" y="5442436"/>
                <a:ext cx="681120" cy="819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E2689C9-CD16-B203-E8F4-A54A4DA743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704720" y="5424436"/>
                  <a:ext cx="716760" cy="85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445DF67-13DB-552D-C5CB-F01BF63C9161}"/>
                    </a:ext>
                  </a:extLst>
                </p14:cNvPr>
                <p14:cNvContentPartPr/>
                <p14:nvPr/>
              </p14:nvContentPartPr>
              <p14:xfrm>
                <a:off x="2332560" y="5469076"/>
                <a:ext cx="61560" cy="752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445DF67-13DB-552D-C5CB-F01BF63C916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14920" y="5451436"/>
                  <a:ext cx="9720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E93FC33-892D-59BB-C8FC-CE8FAB61C177}"/>
                    </a:ext>
                  </a:extLst>
                </p14:cNvPr>
                <p14:cNvContentPartPr/>
                <p14:nvPr/>
              </p14:nvContentPartPr>
              <p14:xfrm>
                <a:off x="1460640" y="4942756"/>
                <a:ext cx="1121760" cy="596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E93FC33-892D-59BB-C8FC-CE8FAB61C17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43000" y="4925116"/>
                  <a:ext cx="1157400" cy="63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23FCEA2-FEFF-37A9-2EEA-F0EC8EF6D6BD}"/>
                  </a:ext>
                </a:extLst>
              </p14:cNvPr>
              <p14:cNvContentPartPr/>
              <p14:nvPr/>
            </p14:nvContentPartPr>
            <p14:xfrm>
              <a:off x="1408800" y="3599236"/>
              <a:ext cx="1170360" cy="414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23FCEA2-FEFF-37A9-2EEA-F0EC8EF6D6B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355160" y="3491596"/>
                <a:ext cx="12780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997F3D51-1F41-42B2-0584-B9E023584BEC}"/>
                  </a:ext>
                </a:extLst>
              </p14:cNvPr>
              <p14:cNvContentPartPr/>
              <p14:nvPr/>
            </p14:nvContentPartPr>
            <p14:xfrm>
              <a:off x="3916560" y="3634156"/>
              <a:ext cx="2076840" cy="612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997F3D51-1F41-42B2-0584-B9E023584BE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62920" y="3526156"/>
                <a:ext cx="21844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4041D9FB-AFDC-3890-54B8-7154429531AA}"/>
                  </a:ext>
                </a:extLst>
              </p14:cNvPr>
              <p14:cNvContentPartPr/>
              <p14:nvPr/>
            </p14:nvContentPartPr>
            <p14:xfrm>
              <a:off x="3553471" y="5272516"/>
              <a:ext cx="395280" cy="2163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4041D9FB-AFDC-3890-54B8-7154429531A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535471" y="5254876"/>
                <a:ext cx="43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F452618-9EAD-07AA-9A92-C2841A06ED70}"/>
                  </a:ext>
                </a:extLst>
              </p14:cNvPr>
              <p14:cNvContentPartPr/>
              <p14:nvPr/>
            </p14:nvContentPartPr>
            <p14:xfrm>
              <a:off x="3606391" y="5680036"/>
              <a:ext cx="334080" cy="45756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F452618-9EAD-07AA-9A92-C2841A06ED7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588751" y="5662396"/>
                <a:ext cx="36972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FE54789-E0EC-80AA-F33F-C42CE841CB5B}"/>
                  </a:ext>
                </a:extLst>
              </p14:cNvPr>
              <p14:cNvContentPartPr/>
              <p14:nvPr/>
            </p14:nvContentPartPr>
            <p14:xfrm>
              <a:off x="3070351" y="4920436"/>
              <a:ext cx="529920" cy="341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FE54789-E0EC-80AA-F33F-C42CE841CB5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052711" y="4902796"/>
                <a:ext cx="5655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DBCD361-5833-6C46-C883-30757BF19285}"/>
                  </a:ext>
                </a:extLst>
              </p14:cNvPr>
              <p14:cNvContentPartPr/>
              <p14:nvPr/>
            </p14:nvContentPartPr>
            <p14:xfrm>
              <a:off x="3103831" y="5202676"/>
              <a:ext cx="564120" cy="2919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DBCD361-5833-6C46-C883-30757BF1928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085831" y="5184676"/>
                <a:ext cx="5997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5349B6A5-E170-AFE7-5C7B-273CB1F9EADD}"/>
                  </a:ext>
                </a:extLst>
              </p14:cNvPr>
              <p14:cNvContentPartPr/>
              <p14:nvPr/>
            </p14:nvContentPartPr>
            <p14:xfrm>
              <a:off x="3593791" y="4920436"/>
              <a:ext cx="87840" cy="2710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5349B6A5-E170-AFE7-5C7B-273CB1F9EAD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76151" y="4902436"/>
                <a:ext cx="1234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1A4FF9B-099E-111F-2914-FFC95385A591}"/>
                  </a:ext>
                </a:extLst>
              </p14:cNvPr>
              <p14:cNvContentPartPr/>
              <p14:nvPr/>
            </p14:nvContentPartPr>
            <p14:xfrm>
              <a:off x="3323071" y="5129236"/>
              <a:ext cx="85680" cy="1620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1A4FF9B-099E-111F-2914-FFC95385A59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05431" y="5111596"/>
                <a:ext cx="121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1A57C1C-942C-8F9C-F6B5-2CFB53482F5D}"/>
                  </a:ext>
                </a:extLst>
              </p14:cNvPr>
              <p14:cNvContentPartPr/>
              <p14:nvPr/>
            </p14:nvContentPartPr>
            <p14:xfrm>
              <a:off x="3403711" y="5053636"/>
              <a:ext cx="60480" cy="550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1A57C1C-942C-8F9C-F6B5-2CFB53482F5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386071" y="5035996"/>
                <a:ext cx="96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5B4264C8-540D-1378-3E2A-15B302937426}"/>
                  </a:ext>
                </a:extLst>
              </p14:cNvPr>
              <p14:cNvContentPartPr/>
              <p14:nvPr/>
            </p14:nvContentPartPr>
            <p14:xfrm>
              <a:off x="3428911" y="5132116"/>
              <a:ext cx="57600" cy="288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5B4264C8-540D-1378-3E2A-15B30293742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410911" y="5114476"/>
                <a:ext cx="932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E7D4B0A-2027-2CE5-54BC-ED25BDC53222}"/>
                  </a:ext>
                </a:extLst>
              </p14:cNvPr>
              <p14:cNvContentPartPr/>
              <p14:nvPr/>
            </p14:nvContentPartPr>
            <p14:xfrm>
              <a:off x="3189151" y="5243356"/>
              <a:ext cx="65160" cy="464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E7D4B0A-2027-2CE5-54BC-ED25BDC5322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71151" y="5225356"/>
                <a:ext cx="1008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1112EC4B-F103-9E11-3E6B-C9BE3162F278}"/>
                  </a:ext>
                </a:extLst>
              </p14:cNvPr>
              <p14:cNvContentPartPr/>
              <p14:nvPr/>
            </p14:nvContentPartPr>
            <p14:xfrm>
              <a:off x="3238111" y="5265316"/>
              <a:ext cx="78120" cy="565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1112EC4B-F103-9E11-3E6B-C9BE3162F27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220111" y="5247676"/>
                <a:ext cx="1137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BFFFAD9E-8136-324B-0A63-DCB32A3146F7}"/>
                  </a:ext>
                </a:extLst>
              </p14:cNvPr>
              <p14:cNvContentPartPr/>
              <p14:nvPr/>
            </p14:nvContentPartPr>
            <p14:xfrm>
              <a:off x="3403351" y="4601836"/>
              <a:ext cx="980640" cy="7833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BFFFAD9E-8136-324B-0A63-DCB32A3146F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385711" y="4583836"/>
                <a:ext cx="101628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3352E9A-C99D-FD89-C6D1-F5F48B5C2B42}"/>
                  </a:ext>
                </a:extLst>
              </p14:cNvPr>
              <p14:cNvContentPartPr/>
              <p14:nvPr/>
            </p14:nvContentPartPr>
            <p14:xfrm>
              <a:off x="3797191" y="4855636"/>
              <a:ext cx="223200" cy="324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3352E9A-C99D-FD89-C6D1-F5F48B5C2B4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79191" y="4837996"/>
                <a:ext cx="2588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B9570CF-39DE-2C6E-B113-C77FD3FE4E51}"/>
                  </a:ext>
                </a:extLst>
              </p14:cNvPr>
              <p14:cNvContentPartPr/>
              <p14:nvPr/>
            </p14:nvContentPartPr>
            <p14:xfrm>
              <a:off x="3836791" y="4990636"/>
              <a:ext cx="177120" cy="424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B9570CF-39DE-2C6E-B113-C77FD3FE4E5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818791" y="4972636"/>
                <a:ext cx="2127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A7DA4FC-502D-FD24-E8C9-025DBE0E145B}"/>
                  </a:ext>
                </a:extLst>
              </p14:cNvPr>
              <p14:cNvContentPartPr/>
              <p14:nvPr/>
            </p14:nvContentPartPr>
            <p14:xfrm>
              <a:off x="3860191" y="5123476"/>
              <a:ext cx="158400" cy="302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A7DA4FC-502D-FD24-E8C9-025DBE0E145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42191" y="5105836"/>
                <a:ext cx="194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7F1E5AC2-32D2-0D2C-64D7-264A5A8116D4}"/>
                  </a:ext>
                </a:extLst>
              </p14:cNvPr>
              <p14:cNvContentPartPr/>
              <p14:nvPr/>
            </p14:nvContentPartPr>
            <p14:xfrm>
              <a:off x="4019671" y="5734756"/>
              <a:ext cx="287640" cy="4698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7F1E5AC2-32D2-0D2C-64D7-264A5A8116D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002031" y="5717116"/>
                <a:ext cx="3232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64841B2-0AAD-F9A5-3EB3-B6C9DA240FC2}"/>
                  </a:ext>
                </a:extLst>
              </p14:cNvPr>
              <p14:cNvContentPartPr/>
              <p14:nvPr/>
            </p14:nvContentPartPr>
            <p14:xfrm>
              <a:off x="3768391" y="6175036"/>
              <a:ext cx="33480" cy="493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64841B2-0AAD-F9A5-3EB3-B6C9DA240FC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750751" y="6157396"/>
                <a:ext cx="691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2008540-016A-47BE-3A45-AD28C53943FC}"/>
                  </a:ext>
                </a:extLst>
              </p14:cNvPr>
              <p14:cNvContentPartPr/>
              <p14:nvPr/>
            </p14:nvContentPartPr>
            <p14:xfrm>
              <a:off x="4134871" y="6223996"/>
              <a:ext cx="11520" cy="381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2008540-016A-47BE-3A45-AD28C53943F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117231" y="6206356"/>
                <a:ext cx="4716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2CF6C4CB-0E07-D646-6F21-1780330D1C20}"/>
              </a:ext>
            </a:extLst>
          </p:cNvPr>
          <p:cNvGrpSpPr/>
          <p:nvPr/>
        </p:nvGrpSpPr>
        <p:grpSpPr>
          <a:xfrm>
            <a:off x="3081511" y="5561956"/>
            <a:ext cx="347760" cy="464760"/>
            <a:chOff x="3081511" y="5561956"/>
            <a:chExt cx="34776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57F9F39-0D4B-D485-7B03-0566FCE5728E}"/>
                    </a:ext>
                  </a:extLst>
                </p14:cNvPr>
                <p14:cNvContentPartPr/>
                <p14:nvPr/>
              </p14:nvContentPartPr>
              <p14:xfrm>
                <a:off x="3154231" y="5669596"/>
                <a:ext cx="264240" cy="115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57F9F39-0D4B-D485-7B03-0566FCE5728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36231" y="5651956"/>
                  <a:ext cx="299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1FBF4B0-51A5-F9D2-4990-3BD787894194}"/>
                    </a:ext>
                  </a:extLst>
                </p14:cNvPr>
                <p14:cNvContentPartPr/>
                <p14:nvPr/>
              </p14:nvContentPartPr>
              <p14:xfrm>
                <a:off x="3141631" y="5734396"/>
                <a:ext cx="241920" cy="292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1FBF4B0-51A5-F9D2-4990-3BD78789419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23604" y="5716374"/>
                  <a:ext cx="277613" cy="328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547DEBE-2733-CA81-D4EB-7C4FA2A8ED86}"/>
                    </a:ext>
                  </a:extLst>
                </p14:cNvPr>
                <p14:cNvContentPartPr/>
                <p14:nvPr/>
              </p14:nvContentPartPr>
              <p14:xfrm>
                <a:off x="3397231" y="5765356"/>
                <a:ext cx="32040" cy="236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547DEBE-2733-CA81-D4EB-7C4FA2A8ED8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79026" y="5747356"/>
                  <a:ext cx="68085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E703EB9-BAA3-423B-759A-E4D71746864C}"/>
                    </a:ext>
                  </a:extLst>
                </p14:cNvPr>
                <p14:cNvContentPartPr/>
                <p14:nvPr/>
              </p14:nvContentPartPr>
              <p14:xfrm>
                <a:off x="3081511" y="5561956"/>
                <a:ext cx="188640" cy="2091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E703EB9-BAA3-423B-759A-E4D7174686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63871" y="5543956"/>
                  <a:ext cx="22428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1A84924C-BF2F-77EB-F828-0804EA916628}"/>
              </a:ext>
            </a:extLst>
          </p:cNvPr>
          <p:cNvGrpSpPr/>
          <p:nvPr/>
        </p:nvGrpSpPr>
        <p:grpSpPr>
          <a:xfrm>
            <a:off x="4420711" y="5046076"/>
            <a:ext cx="935640" cy="1158480"/>
            <a:chOff x="4420711" y="5046076"/>
            <a:chExt cx="935640" cy="11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96A0628-FAF9-D785-57F1-91BB49F9EF46}"/>
                    </a:ext>
                  </a:extLst>
                </p14:cNvPr>
                <p14:cNvContentPartPr/>
                <p14:nvPr/>
              </p14:nvContentPartPr>
              <p14:xfrm>
                <a:off x="4441231" y="5077396"/>
                <a:ext cx="326880" cy="610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96A0628-FAF9-D785-57F1-91BB49F9EF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23591" y="5059756"/>
                  <a:ext cx="36252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1313EAC-2D37-3E8C-2D57-5C0A79D1AE8B}"/>
                    </a:ext>
                  </a:extLst>
                </p14:cNvPr>
                <p14:cNvContentPartPr/>
                <p14:nvPr/>
              </p14:nvContentPartPr>
              <p14:xfrm>
                <a:off x="4506031" y="5046076"/>
                <a:ext cx="360720" cy="6310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1313EAC-2D37-3E8C-2D57-5C0A79D1AE8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88391" y="5028076"/>
                  <a:ext cx="39636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6E3C5C1-CEDD-2849-5721-98A212FCDCDF}"/>
                    </a:ext>
                  </a:extLst>
                </p14:cNvPr>
                <p14:cNvContentPartPr/>
                <p14:nvPr/>
              </p14:nvContentPartPr>
              <p14:xfrm>
                <a:off x="4510711" y="5130676"/>
                <a:ext cx="241200" cy="362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6E3C5C1-CEDD-2849-5721-98A212FCDCD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93071" y="5112676"/>
                  <a:ext cx="2768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3B43DA6-48A9-34EE-1F18-6080684E1ED2}"/>
                    </a:ext>
                  </a:extLst>
                </p14:cNvPr>
                <p14:cNvContentPartPr/>
                <p14:nvPr/>
              </p14:nvContentPartPr>
              <p14:xfrm>
                <a:off x="4553191" y="5525236"/>
                <a:ext cx="59400" cy="66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3B43DA6-48A9-34EE-1F18-6080684E1ED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35191" y="5507596"/>
                  <a:ext cx="95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8537C02-1E52-C690-A141-974872ED6EFB}"/>
                    </a:ext>
                  </a:extLst>
                </p14:cNvPr>
                <p14:cNvContentPartPr/>
                <p14:nvPr/>
              </p14:nvContentPartPr>
              <p14:xfrm>
                <a:off x="4909591" y="5087476"/>
                <a:ext cx="29160" cy="136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8537C02-1E52-C690-A141-974872ED6EF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91591" y="5069476"/>
                  <a:ext cx="64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0F46209-2FB2-372E-0B41-8B81E625A146}"/>
                    </a:ext>
                  </a:extLst>
                </p14:cNvPr>
                <p14:cNvContentPartPr/>
                <p14:nvPr/>
              </p14:nvContentPartPr>
              <p14:xfrm>
                <a:off x="4973671" y="5099716"/>
                <a:ext cx="27360" cy="1098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0F46209-2FB2-372E-0B41-8B81E625A14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55671" y="5081716"/>
                  <a:ext cx="63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B25C347-1571-EEE8-6C67-D9920FA3AC7A}"/>
                    </a:ext>
                  </a:extLst>
                </p14:cNvPr>
                <p14:cNvContentPartPr/>
                <p14:nvPr/>
              </p14:nvContentPartPr>
              <p14:xfrm>
                <a:off x="5076271" y="5053636"/>
                <a:ext cx="42840" cy="69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B25C347-1571-EEE8-6C67-D9920FA3AC7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058631" y="5035636"/>
                  <a:ext cx="78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319D9BA-45AD-A74C-B202-7760FA304CC6}"/>
                    </a:ext>
                  </a:extLst>
                </p14:cNvPr>
                <p14:cNvContentPartPr/>
                <p14:nvPr/>
              </p14:nvContentPartPr>
              <p14:xfrm>
                <a:off x="4736071" y="5801716"/>
                <a:ext cx="424080" cy="366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319D9BA-45AD-A74C-B202-7760FA304CC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18071" y="5783716"/>
                  <a:ext cx="4597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46AF4F4-5CCE-FD29-5087-CAD2FF977F27}"/>
                    </a:ext>
                  </a:extLst>
                </p14:cNvPr>
                <p14:cNvContentPartPr/>
                <p14:nvPr/>
              </p14:nvContentPartPr>
              <p14:xfrm>
                <a:off x="5121991" y="5522356"/>
                <a:ext cx="234360" cy="2865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46AF4F4-5CCE-FD29-5087-CAD2FF977F2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03991" y="5504356"/>
                  <a:ext cx="270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3C97260-1762-A51F-C248-88072BA1E78F}"/>
                    </a:ext>
                  </a:extLst>
                </p14:cNvPr>
                <p14:cNvContentPartPr/>
                <p14:nvPr/>
              </p14:nvContentPartPr>
              <p14:xfrm>
                <a:off x="4810951" y="5759236"/>
                <a:ext cx="84240" cy="316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3C97260-1762-A51F-C248-88072BA1E78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92951" y="5741596"/>
                  <a:ext cx="119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CB193B8-7047-1D7B-3818-0AE8C4199296}"/>
                    </a:ext>
                  </a:extLst>
                </p14:cNvPr>
                <p14:cNvContentPartPr/>
                <p14:nvPr/>
              </p14:nvContentPartPr>
              <p14:xfrm>
                <a:off x="5147191" y="5410036"/>
                <a:ext cx="101520" cy="162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CB193B8-7047-1D7B-3818-0AE8C41992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29191" y="5392396"/>
                  <a:ext cx="137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D82E157-7ADF-FD82-C317-ED1499743A2C}"/>
                    </a:ext>
                  </a:extLst>
                </p14:cNvPr>
                <p14:cNvContentPartPr/>
                <p14:nvPr/>
              </p14:nvContentPartPr>
              <p14:xfrm>
                <a:off x="5161591" y="5545036"/>
                <a:ext cx="118800" cy="3128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D82E157-7ADF-FD82-C317-ED1499743A2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43591" y="5527036"/>
                  <a:ext cx="154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292E636-2062-9488-EE5D-0EE66D4DD604}"/>
                    </a:ext>
                  </a:extLst>
                </p14:cNvPr>
                <p14:cNvContentPartPr/>
                <p14:nvPr/>
              </p14:nvContentPartPr>
              <p14:xfrm>
                <a:off x="4781071" y="5547196"/>
                <a:ext cx="432720" cy="248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292E636-2062-9488-EE5D-0EE66D4DD60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63071" y="5529556"/>
                  <a:ext cx="468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E0F39DC-5083-C5F3-DEB6-31DCB14D377E}"/>
                    </a:ext>
                  </a:extLst>
                </p14:cNvPr>
                <p14:cNvContentPartPr/>
                <p14:nvPr/>
              </p14:nvContentPartPr>
              <p14:xfrm>
                <a:off x="4910671" y="5273956"/>
                <a:ext cx="222840" cy="2361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E0F39DC-5083-C5F3-DEB6-31DCB14D377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92671" y="5256316"/>
                  <a:ext cx="258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EEB2122-35D6-54BB-A7FD-57B7011DA418}"/>
                    </a:ext>
                  </a:extLst>
                </p14:cNvPr>
                <p14:cNvContentPartPr/>
                <p14:nvPr/>
              </p14:nvContentPartPr>
              <p14:xfrm>
                <a:off x="4911751" y="5523796"/>
                <a:ext cx="18720" cy="168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EEB2122-35D6-54BB-A7FD-57B7011DA41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94111" y="5506156"/>
                  <a:ext cx="54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24D9F3D-BD0E-D7CD-98BC-E5F2769E54D1}"/>
                    </a:ext>
                  </a:extLst>
                </p14:cNvPr>
                <p14:cNvContentPartPr/>
                <p14:nvPr/>
              </p14:nvContentPartPr>
              <p14:xfrm>
                <a:off x="4822111" y="5583916"/>
                <a:ext cx="93600" cy="46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24D9F3D-BD0E-D7CD-98BC-E5F2769E54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04471" y="5566276"/>
                  <a:ext cx="129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0435A59-8F89-1A2A-7A94-BC93C7A3F2F9}"/>
                    </a:ext>
                  </a:extLst>
                </p14:cNvPr>
                <p14:cNvContentPartPr/>
                <p14:nvPr/>
              </p14:nvContentPartPr>
              <p14:xfrm>
                <a:off x="4507831" y="5811436"/>
                <a:ext cx="272880" cy="1180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0435A59-8F89-1A2A-7A94-BC93C7A3F2F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90191" y="5793796"/>
                  <a:ext cx="308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48B98F0-EE6C-E6CA-D0D2-4FF0EA4DD47A}"/>
                    </a:ext>
                  </a:extLst>
                </p14:cNvPr>
                <p14:cNvContentPartPr/>
                <p14:nvPr/>
              </p14:nvContentPartPr>
              <p14:xfrm>
                <a:off x="4420711" y="5814316"/>
                <a:ext cx="321120" cy="1911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48B98F0-EE6C-E6CA-D0D2-4FF0EA4DD47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402711" y="5796676"/>
                  <a:ext cx="356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1B92D1C-9EA4-1E20-E84C-C7330BAD57F6}"/>
                    </a:ext>
                  </a:extLst>
                </p14:cNvPr>
                <p14:cNvContentPartPr/>
                <p14:nvPr/>
              </p14:nvContentPartPr>
              <p14:xfrm>
                <a:off x="4917151" y="5539996"/>
                <a:ext cx="58680" cy="27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1B92D1C-9EA4-1E20-E84C-C7330BAD57F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99151" y="5522356"/>
                  <a:ext cx="94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E242336-20BB-AC3D-BF0B-09011791B792}"/>
                    </a:ext>
                  </a:extLst>
                </p14:cNvPr>
                <p14:cNvContentPartPr/>
                <p14:nvPr/>
              </p14:nvContentPartPr>
              <p14:xfrm>
                <a:off x="4467871" y="5763196"/>
                <a:ext cx="277200" cy="117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E242336-20BB-AC3D-BF0B-09011791B79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49871" y="5745196"/>
                  <a:ext cx="312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2D61A38-16FF-8C48-B5B9-8A8386EA94F6}"/>
                    </a:ext>
                  </a:extLst>
                </p14:cNvPr>
                <p14:cNvContentPartPr/>
                <p14:nvPr/>
              </p14:nvContentPartPr>
              <p14:xfrm>
                <a:off x="4905631" y="5915476"/>
                <a:ext cx="19080" cy="54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2D61A38-16FF-8C48-B5B9-8A8386EA94F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87991" y="5897476"/>
                  <a:ext cx="54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7BA9000-37D2-32DB-EFE7-F01CFF8F639B}"/>
                    </a:ext>
                  </a:extLst>
                </p14:cNvPr>
                <p14:cNvContentPartPr/>
                <p14:nvPr/>
              </p14:nvContentPartPr>
              <p14:xfrm>
                <a:off x="4558231" y="6092236"/>
                <a:ext cx="130320" cy="112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7BA9000-37D2-32DB-EFE7-F01CFF8F639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540231" y="6074596"/>
                  <a:ext cx="165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895D9DB-7DEC-EB65-70FF-6134EE8FAE8C}"/>
                    </a:ext>
                  </a:extLst>
                </p14:cNvPr>
                <p14:cNvContentPartPr/>
                <p14:nvPr/>
              </p14:nvContentPartPr>
              <p14:xfrm>
                <a:off x="4719151" y="6128956"/>
                <a:ext cx="11520" cy="266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895D9DB-7DEC-EB65-70FF-6134EE8FAE8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01511" y="6111316"/>
                  <a:ext cx="4716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2A3DCF7-176D-7112-C6C6-5C77664D01E2}"/>
                  </a:ext>
                </a:extLst>
              </p14:cNvPr>
              <p14:cNvContentPartPr/>
              <p14:nvPr/>
            </p14:nvContentPartPr>
            <p14:xfrm>
              <a:off x="3176191" y="5105836"/>
              <a:ext cx="290880" cy="1666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2A3DCF7-176D-7112-C6C6-5C77664D01E2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122191" y="4998196"/>
                <a:ext cx="39852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6CF4F555-68F1-CC89-51F4-D0CE5BFF6A67}"/>
                  </a:ext>
                </a:extLst>
              </p14:cNvPr>
              <p14:cNvContentPartPr/>
              <p14:nvPr/>
            </p14:nvContentPartPr>
            <p14:xfrm>
              <a:off x="3242791" y="5786596"/>
              <a:ext cx="66960" cy="11952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6CF4F555-68F1-CC89-51F4-D0CE5BFF6A6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188791" y="5678596"/>
                <a:ext cx="1746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C21F9BC8-1FDD-6BDA-28E1-075708DC4851}"/>
                  </a:ext>
                </a:extLst>
              </p14:cNvPr>
              <p14:cNvContentPartPr/>
              <p14:nvPr/>
            </p14:nvContentPartPr>
            <p14:xfrm>
              <a:off x="3720871" y="5887396"/>
              <a:ext cx="19800" cy="12924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C21F9BC8-1FDD-6BDA-28E1-075708DC485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667231" y="5779756"/>
                <a:ext cx="1274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ADC11CC-F15F-69A9-66BE-90F62FE88BE6}"/>
                  </a:ext>
                </a:extLst>
              </p14:cNvPr>
              <p14:cNvContentPartPr/>
              <p14:nvPr/>
            </p14:nvContentPartPr>
            <p14:xfrm>
              <a:off x="4087711" y="5942116"/>
              <a:ext cx="30240" cy="12780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ADC11CC-F15F-69A9-66BE-90F62FE88BE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033711" y="5834476"/>
                <a:ext cx="1378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6B52C4A0-F87D-6442-92B5-80CA2CD305C9}"/>
                  </a:ext>
                </a:extLst>
              </p14:cNvPr>
              <p14:cNvContentPartPr/>
              <p14:nvPr/>
            </p14:nvContentPartPr>
            <p14:xfrm>
              <a:off x="4767391" y="5933476"/>
              <a:ext cx="85320" cy="11520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6B52C4A0-F87D-6442-92B5-80CA2CD305C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713391" y="5825476"/>
                <a:ext cx="1929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C60B419A-EE78-3783-C0B0-8E575FF8D7E5}"/>
                  </a:ext>
                </a:extLst>
              </p14:cNvPr>
              <p14:cNvContentPartPr/>
              <p14:nvPr/>
            </p14:nvContentPartPr>
            <p14:xfrm>
              <a:off x="4974031" y="5343076"/>
              <a:ext cx="18360" cy="7416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C60B419A-EE78-3783-C0B0-8E575FF8D7E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920031" y="5235076"/>
                <a:ext cx="1260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96E6BCE1-B6F5-9940-F3E5-DAACC643DA8A}"/>
                  </a:ext>
                </a:extLst>
              </p14:cNvPr>
              <p14:cNvContentPartPr/>
              <p14:nvPr/>
            </p14:nvContentPartPr>
            <p14:xfrm>
              <a:off x="5040271" y="5608036"/>
              <a:ext cx="20880" cy="11304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96E6BCE1-B6F5-9940-F3E5-DAACC643DA8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986271" y="5500036"/>
                <a:ext cx="1285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E9D4699A-1E89-877F-59F4-E3884AFCECA4}"/>
                  </a:ext>
                </a:extLst>
              </p14:cNvPr>
              <p14:cNvContentPartPr/>
              <p14:nvPr/>
            </p14:nvContentPartPr>
            <p14:xfrm>
              <a:off x="4514671" y="5160196"/>
              <a:ext cx="7920" cy="36000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E9D4699A-1E89-877F-59F4-E3884AFCECA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460671" y="5052556"/>
                <a:ext cx="11556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1D46B3B9-B49D-02C2-2C6A-7E41EBF46460}"/>
                  </a:ext>
                </a:extLst>
              </p14:cNvPr>
              <p14:cNvContentPartPr/>
              <p14:nvPr/>
            </p14:nvContentPartPr>
            <p14:xfrm>
              <a:off x="3479671" y="4678876"/>
              <a:ext cx="197280" cy="1940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1D46B3B9-B49D-02C2-2C6A-7E41EBF4646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425671" y="4570876"/>
                <a:ext cx="3049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D6941EE8-C259-BCD9-F136-B75A88E49DB2}"/>
                  </a:ext>
                </a:extLst>
              </p14:cNvPr>
              <p14:cNvContentPartPr/>
              <p14:nvPr/>
            </p14:nvContentPartPr>
            <p14:xfrm>
              <a:off x="3678751" y="5212396"/>
              <a:ext cx="164520" cy="1152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D6941EE8-C259-BCD9-F136-B75A88E49DB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624751" y="5104396"/>
                <a:ext cx="2721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C45BCDA0-0DDF-8189-D6BE-E6955C7E4F4D}"/>
                  </a:ext>
                </a:extLst>
              </p14:cNvPr>
              <p14:cNvContentPartPr/>
              <p14:nvPr/>
            </p14:nvContentPartPr>
            <p14:xfrm>
              <a:off x="1607880" y="5095756"/>
              <a:ext cx="723600" cy="10771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C45BCDA0-0DDF-8189-D6BE-E6955C7E4F4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554240" y="4987756"/>
                <a:ext cx="831240" cy="12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68BB49DC-2AC0-22E0-E1F3-7A08D52BE6FB}"/>
                  </a:ext>
                </a:extLst>
              </p14:cNvPr>
              <p14:cNvContentPartPr/>
              <p14:nvPr/>
            </p14:nvContentPartPr>
            <p14:xfrm>
              <a:off x="5341080" y="4388356"/>
              <a:ext cx="943920" cy="43992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68BB49DC-2AC0-22E0-E1F3-7A08D52BE6F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323440" y="4370716"/>
                <a:ext cx="97956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15B1784A-AFC3-555F-66EC-19D2A7D17FA5}"/>
                  </a:ext>
                </a:extLst>
              </p14:cNvPr>
              <p14:cNvContentPartPr/>
              <p14:nvPr/>
            </p14:nvContentPartPr>
            <p14:xfrm>
              <a:off x="5448360" y="4248676"/>
              <a:ext cx="1278360" cy="92196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15B1784A-AFC3-555F-66EC-19D2A7D17FA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430720" y="4231036"/>
                <a:ext cx="131400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D0993E56-F23F-BFA6-D244-F37D7D211E71}"/>
                  </a:ext>
                </a:extLst>
              </p14:cNvPr>
              <p14:cNvContentPartPr/>
              <p14:nvPr/>
            </p14:nvContentPartPr>
            <p14:xfrm>
              <a:off x="6080160" y="3750076"/>
              <a:ext cx="405000" cy="47484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D0993E56-F23F-BFA6-D244-F37D7D211E7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062160" y="3732076"/>
                <a:ext cx="44064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2E6EC6C8-B220-327B-3FC5-7664B4963216}"/>
                  </a:ext>
                </a:extLst>
              </p14:cNvPr>
              <p14:cNvContentPartPr/>
              <p14:nvPr/>
            </p14:nvContentPartPr>
            <p14:xfrm>
              <a:off x="6173400" y="3880036"/>
              <a:ext cx="210240" cy="24912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2E6EC6C8-B220-327B-3FC5-7664B496321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137400" y="3808396"/>
                <a:ext cx="2818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C1F83F4-4DA5-4961-EDA0-F7A10A4D66FC}"/>
                  </a:ext>
                </a:extLst>
              </p14:cNvPr>
              <p14:cNvContentPartPr/>
              <p14:nvPr/>
            </p14:nvContentPartPr>
            <p14:xfrm>
              <a:off x="6291480" y="3540556"/>
              <a:ext cx="12960" cy="1098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C1F83F4-4DA5-4961-EDA0-F7A10A4D66F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255480" y="3468916"/>
                <a:ext cx="846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8796EE3E-5AD1-70C3-E33E-B9A947A5303C}"/>
                  </a:ext>
                </a:extLst>
              </p14:cNvPr>
              <p14:cNvContentPartPr/>
              <p14:nvPr/>
            </p14:nvContentPartPr>
            <p14:xfrm>
              <a:off x="6465720" y="3703276"/>
              <a:ext cx="67680" cy="835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8796EE3E-5AD1-70C3-E33E-B9A947A5303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430080" y="3631276"/>
                <a:ext cx="1393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990C601A-A638-1C6E-9D0E-4A7D543DC2D8}"/>
                  </a:ext>
                </a:extLst>
              </p14:cNvPr>
              <p14:cNvContentPartPr/>
              <p14:nvPr/>
            </p14:nvContentPartPr>
            <p14:xfrm>
              <a:off x="6659400" y="3943756"/>
              <a:ext cx="62280" cy="792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990C601A-A638-1C6E-9D0E-4A7D543DC2D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623760" y="3871756"/>
                <a:ext cx="133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E7804321-7F70-5EC2-5E16-2D3E3292B524}"/>
                  </a:ext>
                </a:extLst>
              </p14:cNvPr>
              <p14:cNvContentPartPr/>
              <p14:nvPr/>
            </p14:nvContentPartPr>
            <p14:xfrm>
              <a:off x="5341080" y="4458556"/>
              <a:ext cx="862200" cy="38268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E7804321-7F70-5EC2-5E16-2D3E3292B52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305440" y="4386556"/>
                <a:ext cx="93384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F6301481-33A0-C8CF-74FE-D0BADD623C38}"/>
                  </a:ext>
                </a:extLst>
              </p14:cNvPr>
              <p14:cNvContentPartPr/>
              <p14:nvPr/>
            </p14:nvContentPartPr>
            <p14:xfrm>
              <a:off x="5914200" y="4319596"/>
              <a:ext cx="747360" cy="5616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F6301481-33A0-C8CF-74FE-D0BADD623C3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878560" y="4247596"/>
                <a:ext cx="81900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061CC41-2322-89B7-73DB-9318491FFC39}"/>
                  </a:ext>
                </a:extLst>
              </p14:cNvPr>
              <p14:cNvContentPartPr/>
              <p14:nvPr/>
            </p14:nvContentPartPr>
            <p14:xfrm>
              <a:off x="8667120" y="4769956"/>
              <a:ext cx="6120" cy="1044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061CC41-2322-89B7-73DB-9318491FFC39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631120" y="4698316"/>
                <a:ext cx="777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0DE079DF-4EF7-DB52-9362-155F573D13B8}"/>
                  </a:ext>
                </a:extLst>
              </p14:cNvPr>
              <p14:cNvContentPartPr/>
              <p14:nvPr/>
            </p14:nvContentPartPr>
            <p14:xfrm>
              <a:off x="8870880" y="4769956"/>
              <a:ext cx="360" cy="3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0DE079DF-4EF7-DB52-9362-155F573D13B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834880" y="469831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78801FE9-0F58-3825-3104-6A737C47C4FB}"/>
                  </a:ext>
                </a:extLst>
              </p14:cNvPr>
              <p14:cNvContentPartPr/>
              <p14:nvPr/>
            </p14:nvContentPartPr>
            <p14:xfrm>
              <a:off x="9064920" y="4767796"/>
              <a:ext cx="360" cy="36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78801FE9-0F58-3825-3104-6A737C47C4FB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029280" y="469579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0D0E43CE-35DB-81AF-4662-3FB76BBF0A94}"/>
                  </a:ext>
                </a:extLst>
              </p14:cNvPr>
              <p14:cNvContentPartPr/>
              <p14:nvPr/>
            </p14:nvContentPartPr>
            <p14:xfrm>
              <a:off x="10590600" y="5146516"/>
              <a:ext cx="148320" cy="18144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0D0E43CE-35DB-81AF-4662-3FB76BBF0A9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572600" y="5128516"/>
                <a:ext cx="1839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6439B129-191F-BFE6-F220-EB0B7C74DD1D}"/>
                  </a:ext>
                </a:extLst>
              </p14:cNvPr>
              <p14:cNvContentPartPr/>
              <p14:nvPr/>
            </p14:nvContentPartPr>
            <p14:xfrm>
              <a:off x="10623720" y="5214916"/>
              <a:ext cx="50400" cy="486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6439B129-191F-BFE6-F220-EB0B7C74DD1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588080" y="5143276"/>
                <a:ext cx="1220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635D97F3-B01F-41ED-DA3C-4BD7C2E1CCDD}"/>
                  </a:ext>
                </a:extLst>
              </p14:cNvPr>
              <p14:cNvContentPartPr/>
              <p14:nvPr/>
            </p14:nvContentPartPr>
            <p14:xfrm>
              <a:off x="10658280" y="5028796"/>
              <a:ext cx="13320" cy="72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635D97F3-B01F-41ED-DA3C-4BD7C2E1CCD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622640" y="4956796"/>
                <a:ext cx="849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B4C0DC3D-8732-7DE4-E407-B8FE7BE88BC2}"/>
                  </a:ext>
                </a:extLst>
              </p14:cNvPr>
              <p14:cNvContentPartPr/>
              <p14:nvPr/>
            </p14:nvContentPartPr>
            <p14:xfrm>
              <a:off x="10508160" y="5150476"/>
              <a:ext cx="360" cy="36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B4C0DC3D-8732-7DE4-E407-B8FE7BE88BC2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472520" y="507883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DF425AA-F16D-5F78-7B51-6A8CA6540B5D}"/>
                  </a:ext>
                </a:extLst>
              </p14:cNvPr>
              <p14:cNvContentPartPr/>
              <p14:nvPr/>
            </p14:nvContentPartPr>
            <p14:xfrm>
              <a:off x="10786080" y="5160556"/>
              <a:ext cx="18000" cy="212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DF425AA-F16D-5F78-7B51-6A8CA6540B5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0750440" y="5088556"/>
                <a:ext cx="896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E1B47CC-417F-22DD-49F6-E675AC8EC152}"/>
                  </a:ext>
                </a:extLst>
              </p14:cNvPr>
              <p14:cNvContentPartPr/>
              <p14:nvPr/>
            </p14:nvContentPartPr>
            <p14:xfrm>
              <a:off x="8829840" y="4745116"/>
              <a:ext cx="5040" cy="2124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E1B47CC-417F-22DD-49F6-E675AC8EC15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794200" y="4673116"/>
                <a:ext cx="766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BE0BD00A-42A7-D6C1-CC2C-DEF1255DA56A}"/>
                  </a:ext>
                </a:extLst>
              </p14:cNvPr>
              <p14:cNvContentPartPr/>
              <p14:nvPr/>
            </p14:nvContentPartPr>
            <p14:xfrm>
              <a:off x="9087240" y="4768876"/>
              <a:ext cx="360" cy="36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BE0BD00A-42A7-D6C1-CC2C-DEF1255DA56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051600" y="469723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EBFC597B-EE5F-B918-6089-FA304D4B471A}"/>
                  </a:ext>
                </a:extLst>
              </p14:cNvPr>
              <p14:cNvContentPartPr/>
              <p14:nvPr/>
            </p14:nvContentPartPr>
            <p14:xfrm>
              <a:off x="9371640" y="4765996"/>
              <a:ext cx="360" cy="3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EBFC597B-EE5F-B918-6089-FA304D4B471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335640" y="469435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E4097845-3FF1-A6C7-B4C2-5FFE6213685E}"/>
                  </a:ext>
                </a:extLst>
              </p14:cNvPr>
              <p14:cNvContentPartPr/>
              <p14:nvPr/>
            </p14:nvContentPartPr>
            <p14:xfrm>
              <a:off x="9560640" y="4756276"/>
              <a:ext cx="5400" cy="18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E4097845-3FF1-A6C7-B4C2-5FFE6213685E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524640" y="4684636"/>
                <a:ext cx="770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7EB19704-4CAE-44C3-E212-9E8B8A8DAC77}"/>
                  </a:ext>
                </a:extLst>
              </p14:cNvPr>
              <p14:cNvContentPartPr/>
              <p14:nvPr/>
            </p14:nvContentPartPr>
            <p14:xfrm>
              <a:off x="9825960" y="4767796"/>
              <a:ext cx="360" cy="3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7EB19704-4CAE-44C3-E212-9E8B8A8DAC7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790320" y="469579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8C0A2487-7068-A1AD-AFF3-905EF127210B}"/>
                  </a:ext>
                </a:extLst>
              </p14:cNvPr>
              <p14:cNvContentPartPr/>
              <p14:nvPr/>
            </p14:nvContentPartPr>
            <p14:xfrm>
              <a:off x="10064640" y="4780036"/>
              <a:ext cx="360" cy="3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8C0A2487-7068-A1AD-AFF3-905EF127210B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029000" y="470803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DDC2829-1439-AD13-E11E-E7729A6E9532}"/>
                  </a:ext>
                </a:extLst>
              </p14:cNvPr>
              <p14:cNvContentPartPr/>
              <p14:nvPr/>
            </p14:nvContentPartPr>
            <p14:xfrm>
              <a:off x="10364880" y="4780036"/>
              <a:ext cx="360" cy="3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DDC2829-1439-AD13-E11E-E7729A6E9532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328880" y="470803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71138C94-5BD2-6E97-88EC-15F2DF10BE71}"/>
                  </a:ext>
                </a:extLst>
              </p14:cNvPr>
              <p14:cNvContentPartPr/>
              <p14:nvPr/>
            </p14:nvContentPartPr>
            <p14:xfrm>
              <a:off x="10637760" y="4762036"/>
              <a:ext cx="14400" cy="115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71138C94-5BD2-6E97-88EC-15F2DF10BE71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602120" y="4690036"/>
                <a:ext cx="86040" cy="1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3891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32001" y="2473643"/>
            <a:ext cx="6307863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3200" b="1" dirty="0"/>
          </a:p>
          <a:p>
            <a:r>
              <a:rPr lang="en-GB" sz="3200" b="1" dirty="0"/>
              <a:t>Petra Plicka</a:t>
            </a:r>
          </a:p>
          <a:p>
            <a:r>
              <a:rPr lang="en-GB" sz="3200" dirty="0"/>
              <a:t>petra@plicka.com</a:t>
            </a:r>
          </a:p>
          <a:p>
            <a:r>
              <a:rPr lang="en-GB" sz="3200" dirty="0"/>
              <a:t>www.plicka.com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       Petra C. Plicka</a:t>
            </a:r>
          </a:p>
          <a:p>
            <a:endParaRPr lang="en-GB" sz="3200" dirty="0"/>
          </a:p>
        </p:txBody>
      </p:sp>
      <p:pic>
        <p:nvPicPr>
          <p:cNvPr id="5" name="Picture 2" descr="Bildergebnis für facebook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7" r="100000">
                        <a14:backgroundMark x1="3067" y1="5676" x2="3067" y2="5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600" y="5369146"/>
            <a:ext cx="531660" cy="5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Person, Wand, Kleidung, drinnen enthält.&#10;&#10;Automatisch generierte Beschreibung">
            <a:extLst>
              <a:ext uri="{FF2B5EF4-FFF2-40B4-BE49-F238E27FC236}">
                <a16:creationId xmlns:a16="http://schemas.microsoft.com/office/drawing/2014/main" id="{5CCBEAA2-E832-460F-9D77-15FB89DE29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731" y="1966109"/>
            <a:ext cx="2350830" cy="352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935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254FA10-6C62-E524-AC0A-9E1CCCAE811E}"/>
              </a:ext>
            </a:extLst>
          </p:cNvPr>
          <p:cNvSpPr txBox="1"/>
          <p:nvPr/>
        </p:nvSpPr>
        <p:spPr>
          <a:xfrm>
            <a:off x="869598" y="528377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Gutes</a:t>
            </a:r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Beispiel</a:t>
            </a:r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LOT</a:t>
            </a:r>
          </a:p>
          <a:p>
            <a:r>
              <a:rPr lang="en-GB" sz="3200" dirty="0" err="1">
                <a:latin typeface="Tahoma" panose="020B0604030504040204" pitchFamily="34" charset="0"/>
              </a:rPr>
              <a:t>Lernen</a:t>
            </a:r>
            <a:r>
              <a:rPr lang="en-GB" sz="3200" dirty="0">
                <a:latin typeface="Tahoma" panose="020B0604030504040204" pitchFamily="34" charset="0"/>
              </a:rPr>
              <a:t> – </a:t>
            </a:r>
            <a:r>
              <a:rPr lang="en-GB" sz="3200" dirty="0" err="1">
                <a:latin typeface="Tahoma" panose="020B0604030504040204" pitchFamily="34" charset="0"/>
              </a:rPr>
              <a:t>Orientieren</a:t>
            </a:r>
            <a:r>
              <a:rPr lang="en-GB" sz="3200" dirty="0">
                <a:latin typeface="Tahoma" panose="020B0604030504040204" pitchFamily="34" charset="0"/>
              </a:rPr>
              <a:t> - </a:t>
            </a:r>
            <a:r>
              <a:rPr lang="en-GB" sz="3200" dirty="0" err="1">
                <a:latin typeface="Tahoma" panose="020B0604030504040204" pitchFamily="34" charset="0"/>
              </a:rPr>
              <a:t>Trainieren</a:t>
            </a:r>
            <a:endParaRPr lang="de-AT" sz="3200" dirty="0"/>
          </a:p>
        </p:txBody>
      </p:sp>
      <p:pic>
        <p:nvPicPr>
          <p:cNvPr id="6" name="Grafik 5" descr="Ein Bild, das Text, Sitz, Schild enthält.&#10;&#10;Automatisch generierte Beschreibung">
            <a:extLst>
              <a:ext uri="{FF2B5EF4-FFF2-40B4-BE49-F238E27FC236}">
                <a16:creationId xmlns:a16="http://schemas.microsoft.com/office/drawing/2014/main" id="{6844877D-6879-08C3-51BB-9BAFEB6D8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22" y="725978"/>
            <a:ext cx="1909133" cy="19517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EE1CB0E-1F07-2F41-9449-3F3A011E205F}"/>
                  </a:ext>
                </a:extLst>
              </p14:cNvPr>
              <p14:cNvContentPartPr/>
              <p14:nvPr/>
            </p14:nvContentPartPr>
            <p14:xfrm>
              <a:off x="5851200" y="2994796"/>
              <a:ext cx="2530440" cy="13482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EE1CB0E-1F07-2F41-9449-3F3A011E20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3200" y="2977156"/>
                <a:ext cx="2566080" cy="13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C5A9CF4E-FDE3-C58B-57FF-128A06D6C567}"/>
                  </a:ext>
                </a:extLst>
              </p14:cNvPr>
              <p14:cNvContentPartPr/>
              <p14:nvPr/>
            </p14:nvContentPartPr>
            <p14:xfrm>
              <a:off x="1627871" y="2425553"/>
              <a:ext cx="393977" cy="259878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C5A9CF4E-FDE3-C58B-57FF-128A06D6C5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0225" y="2389509"/>
                <a:ext cx="429629" cy="33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158C4865-DF1F-88EB-C6AE-2E551A96AB45}"/>
                  </a:ext>
                </a:extLst>
              </p14:cNvPr>
              <p14:cNvContentPartPr/>
              <p14:nvPr/>
            </p14:nvContentPartPr>
            <p14:xfrm>
              <a:off x="1852022" y="1914117"/>
              <a:ext cx="30833" cy="118927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158C4865-DF1F-88EB-C6AE-2E551A96AB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4248" y="1878330"/>
                <a:ext cx="66744" cy="190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1F69893-0095-1688-2E22-F82F8B8108D5}"/>
                  </a:ext>
                </a:extLst>
              </p14:cNvPr>
              <p14:cNvContentPartPr/>
              <p14:nvPr/>
            </p14:nvContentPartPr>
            <p14:xfrm>
              <a:off x="4813680" y="2404756"/>
              <a:ext cx="68040" cy="313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1F69893-0095-1688-2E22-F82F8B8108D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5680" y="2369116"/>
                <a:ext cx="1036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C0D46399-BCA2-C210-295C-25778B862AE9}"/>
                  </a:ext>
                </a:extLst>
              </p14:cNvPr>
              <p14:cNvContentPartPr/>
              <p14:nvPr/>
            </p14:nvContentPartPr>
            <p14:xfrm>
              <a:off x="1486920" y="2866024"/>
              <a:ext cx="75859" cy="93967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C0D46399-BCA2-C210-295C-25778B862A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68858" y="2830021"/>
                <a:ext cx="111621" cy="165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31850B44-9453-0BF2-3A91-06DC18C79E58}"/>
                  </a:ext>
                </a:extLst>
              </p14:cNvPr>
              <p14:cNvContentPartPr/>
              <p14:nvPr/>
            </p14:nvContentPartPr>
            <p14:xfrm>
              <a:off x="1933753" y="3004528"/>
              <a:ext cx="37195" cy="32791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31850B44-9453-0BF2-3A91-06DC18C79E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15885" y="2968494"/>
                <a:ext cx="73296" cy="104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1C8B087-C2EF-377D-AE11-15AB23717B24}"/>
                  </a:ext>
                </a:extLst>
              </p14:cNvPr>
              <p14:cNvContentPartPr/>
              <p14:nvPr/>
            </p14:nvContentPartPr>
            <p14:xfrm>
              <a:off x="2182864" y="2391783"/>
              <a:ext cx="28386" cy="17129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1C8B087-C2EF-377D-AE11-15AB23717B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65032" y="2355703"/>
                <a:ext cx="64414" cy="89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BA89262-5860-1FA5-9DE3-A84DCD37954A}"/>
                  </a:ext>
                </a:extLst>
              </p14:cNvPr>
              <p14:cNvContentPartPr/>
              <p14:nvPr/>
            </p14:nvContentPartPr>
            <p14:xfrm>
              <a:off x="3048145" y="2389336"/>
              <a:ext cx="153186" cy="262325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BA89262-5860-1FA5-9DE3-A84DCD37954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30484" y="2353663"/>
                <a:ext cx="188869" cy="334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0EE87B87-9AFB-EA12-6F6F-5853722E8068}"/>
                  </a:ext>
                </a:extLst>
              </p14:cNvPr>
              <p14:cNvContentPartPr/>
              <p14:nvPr/>
            </p14:nvContentPartPr>
            <p14:xfrm>
              <a:off x="3041293" y="1988997"/>
              <a:ext cx="20555" cy="78795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0EE87B87-9AFB-EA12-6F6F-5853722E806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3307" y="1953018"/>
                <a:ext cx="56893" cy="150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9A5DC6C5-DA30-1B01-284F-D40AFB688546}"/>
                  </a:ext>
                </a:extLst>
              </p14:cNvPr>
              <p14:cNvContentPartPr/>
              <p14:nvPr/>
            </p14:nvContentPartPr>
            <p14:xfrm>
              <a:off x="3393670" y="2442682"/>
              <a:ext cx="73412" cy="10767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9A5DC6C5-DA30-1B01-284F-D40AFB68854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76037" y="2406792"/>
                <a:ext cx="109038" cy="8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B3E23A06-6502-CE59-AE19-792CB3CE0124}"/>
                  </a:ext>
                </a:extLst>
              </p14:cNvPr>
              <p14:cNvContentPartPr/>
              <p14:nvPr/>
            </p14:nvContentPartPr>
            <p14:xfrm>
              <a:off x="2653189" y="2321308"/>
              <a:ext cx="98861" cy="45515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B3E23A06-6502-CE59-AE19-792CB3CE012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35149" y="2285469"/>
                <a:ext cx="134581" cy="116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20EF2C6-6F4F-653C-A9E0-B70033C98971}"/>
                  </a:ext>
                </a:extLst>
              </p14:cNvPr>
              <p14:cNvContentPartPr/>
              <p14:nvPr/>
            </p14:nvContentPartPr>
            <p14:xfrm>
              <a:off x="2822526" y="2803379"/>
              <a:ext cx="67049" cy="44047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20EF2C6-6F4F-653C-A9E0-B70033C9897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04502" y="2767275"/>
                <a:ext cx="102736" cy="115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1F30A171-562C-D928-C57B-40F7B3732097}"/>
                  </a:ext>
                </a:extLst>
              </p14:cNvPr>
              <p14:cNvContentPartPr/>
              <p14:nvPr/>
            </p14:nvContentPartPr>
            <p14:xfrm>
              <a:off x="3355007" y="2744650"/>
              <a:ext cx="45515" cy="61666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1F30A171-562C-D928-C57B-40F7B373209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37088" y="2708588"/>
                <a:ext cx="80995" cy="133429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Textfeld 92">
            <a:extLst>
              <a:ext uri="{FF2B5EF4-FFF2-40B4-BE49-F238E27FC236}">
                <a16:creationId xmlns:a16="http://schemas.microsoft.com/office/drawing/2014/main" id="{E37E73BD-BA41-16B4-E5A4-4F0396F13417}"/>
              </a:ext>
            </a:extLst>
          </p:cNvPr>
          <p:cNvSpPr txBox="1"/>
          <p:nvPr/>
        </p:nvSpPr>
        <p:spPr>
          <a:xfrm>
            <a:off x="771150" y="1700973"/>
            <a:ext cx="146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Ich weiß,</a:t>
            </a:r>
            <a:br>
              <a:rPr lang="de-AT" dirty="0"/>
            </a:br>
            <a:r>
              <a:rPr lang="de-AT" dirty="0"/>
              <a:t>was ich will…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9131C3AD-64E1-531E-8D4E-E084269BB3E1}"/>
              </a:ext>
            </a:extLst>
          </p:cNvPr>
          <p:cNvSpPr txBox="1"/>
          <p:nvPr/>
        </p:nvSpPr>
        <p:spPr>
          <a:xfrm>
            <a:off x="3400522" y="1862530"/>
            <a:ext cx="167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Ich weiß,</a:t>
            </a:r>
            <a:br>
              <a:rPr lang="de-AT" dirty="0"/>
            </a:br>
            <a:r>
              <a:rPr lang="de-AT" dirty="0"/>
              <a:t>was ich kann…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451D849-F291-5BDD-4D6B-1F7D3093794A}"/>
                  </a:ext>
                </a:extLst>
              </p14:cNvPr>
              <p14:cNvContentPartPr/>
              <p14:nvPr/>
            </p14:nvContentPartPr>
            <p14:xfrm>
              <a:off x="9012720" y="251236"/>
              <a:ext cx="218520" cy="810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451D849-F291-5BDD-4D6B-1F7D3093794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94720" y="233596"/>
                <a:ext cx="254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B93CB9B-6E9C-1A8E-9731-ED130F40D04B}"/>
                  </a:ext>
                </a:extLst>
              </p14:cNvPr>
              <p14:cNvContentPartPr/>
              <p14:nvPr/>
            </p14:nvContentPartPr>
            <p14:xfrm>
              <a:off x="9933600" y="330076"/>
              <a:ext cx="284400" cy="594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B93CB9B-6E9C-1A8E-9731-ED130F40D04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15600" y="312436"/>
                <a:ext cx="3200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47B090D-14DA-D254-F93E-5DC5F2728501}"/>
                  </a:ext>
                </a:extLst>
              </p14:cNvPr>
              <p14:cNvContentPartPr/>
              <p14:nvPr/>
            </p14:nvContentPartPr>
            <p14:xfrm>
              <a:off x="7616640" y="599716"/>
              <a:ext cx="212040" cy="4665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47B090D-14DA-D254-F93E-5DC5F272850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98640" y="582076"/>
                <a:ext cx="24768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B6994A6-6E50-DC60-4F4E-0B40D9E0244D}"/>
                  </a:ext>
                </a:extLst>
              </p14:cNvPr>
              <p14:cNvContentPartPr/>
              <p14:nvPr/>
            </p14:nvContentPartPr>
            <p14:xfrm>
              <a:off x="5786400" y="5200516"/>
              <a:ext cx="1565640" cy="5518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B6994A6-6E50-DC60-4F4E-0B40D9E0244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68760" y="5164516"/>
                <a:ext cx="160128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1AEB2B01-9FD9-CBB8-A594-FFD37B492516}"/>
                  </a:ext>
                </a:extLst>
              </p14:cNvPr>
              <p14:cNvContentPartPr/>
              <p14:nvPr/>
            </p14:nvContentPartPr>
            <p14:xfrm>
              <a:off x="5769120" y="5769676"/>
              <a:ext cx="158400" cy="61668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1AEB2B01-9FD9-CBB8-A594-FFD37B49251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51120" y="5734036"/>
                <a:ext cx="19404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9D5C06C8-BB96-0C6D-61F2-553C000F7D3C}"/>
                  </a:ext>
                </a:extLst>
              </p14:cNvPr>
              <p14:cNvContentPartPr/>
              <p14:nvPr/>
            </p14:nvContentPartPr>
            <p14:xfrm>
              <a:off x="8461560" y="5004676"/>
              <a:ext cx="2006280" cy="1490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9D5C06C8-BB96-0C6D-61F2-553C000F7D3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443920" y="4969036"/>
                <a:ext cx="20419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8E20CE14-F7AC-EED1-D9C9-10B2E8B1B971}"/>
                  </a:ext>
                </a:extLst>
              </p14:cNvPr>
              <p14:cNvContentPartPr/>
              <p14:nvPr/>
            </p14:nvContentPartPr>
            <p14:xfrm>
              <a:off x="8451480" y="5187196"/>
              <a:ext cx="258480" cy="10303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8E20CE14-F7AC-EED1-D9C9-10B2E8B1B9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433840" y="5151556"/>
                <a:ext cx="294120" cy="11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F9D3C2A3-C8D6-F1FE-2070-F221FE9E5F06}"/>
                  </a:ext>
                </a:extLst>
              </p14:cNvPr>
              <p14:cNvContentPartPr/>
              <p14:nvPr/>
            </p14:nvContentPartPr>
            <p14:xfrm>
              <a:off x="8889600" y="5974156"/>
              <a:ext cx="49320" cy="2170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F9D3C2A3-C8D6-F1FE-2070-F221FE9E5F0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871600" y="5938516"/>
                <a:ext cx="84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7CC58D33-26D1-3834-3251-5D53922D657C}"/>
                  </a:ext>
                </a:extLst>
              </p14:cNvPr>
              <p14:cNvContentPartPr/>
              <p14:nvPr/>
            </p14:nvContentPartPr>
            <p14:xfrm>
              <a:off x="9133320" y="6002596"/>
              <a:ext cx="70920" cy="26892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7CC58D33-26D1-3834-3251-5D53922D657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115320" y="5966956"/>
                <a:ext cx="1065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0B25DD2A-09D6-FF37-1A65-D15CD8CA3478}"/>
                  </a:ext>
                </a:extLst>
              </p14:cNvPr>
              <p14:cNvContentPartPr/>
              <p14:nvPr/>
            </p14:nvContentPartPr>
            <p14:xfrm>
              <a:off x="9407640" y="6007636"/>
              <a:ext cx="33480" cy="1929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0B25DD2A-09D6-FF37-1A65-D15CD8CA347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390000" y="5971996"/>
                <a:ext cx="691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0AE65BBB-769A-CCCD-2E45-20F34CBCE657}"/>
                  </a:ext>
                </a:extLst>
              </p14:cNvPr>
              <p14:cNvContentPartPr/>
              <p14:nvPr/>
            </p14:nvContentPartPr>
            <p14:xfrm>
              <a:off x="9671520" y="6012676"/>
              <a:ext cx="55440" cy="22788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0AE65BBB-769A-CCCD-2E45-20F34CBCE65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653880" y="5976676"/>
                <a:ext cx="910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812FB615-6AF5-0C01-E8D8-82418222B49E}"/>
                  </a:ext>
                </a:extLst>
              </p14:cNvPr>
              <p14:cNvContentPartPr/>
              <p14:nvPr/>
            </p14:nvContentPartPr>
            <p14:xfrm>
              <a:off x="9582960" y="5626756"/>
              <a:ext cx="90720" cy="2264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812FB615-6AF5-0C01-E8D8-82418222B49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564960" y="5590756"/>
                <a:ext cx="1263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B230F5C9-8BAB-BE75-D481-786CCBCCE7DD}"/>
                  </a:ext>
                </a:extLst>
              </p14:cNvPr>
              <p14:cNvContentPartPr/>
              <p14:nvPr/>
            </p14:nvContentPartPr>
            <p14:xfrm>
              <a:off x="9404040" y="5610916"/>
              <a:ext cx="6840" cy="972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B230F5C9-8BAB-BE75-D481-786CCBCCE7D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386400" y="5575276"/>
                <a:ext cx="424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4A25BA26-EFD4-20F3-5682-A45187ACCDAD}"/>
                  </a:ext>
                </a:extLst>
              </p14:cNvPr>
              <p14:cNvContentPartPr/>
              <p14:nvPr/>
            </p14:nvContentPartPr>
            <p14:xfrm>
              <a:off x="9143040" y="5683996"/>
              <a:ext cx="14760" cy="928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4A25BA26-EFD4-20F3-5682-A45187ACCDA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125400" y="5647996"/>
                <a:ext cx="504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1CB65FE9-A4A7-21BC-8676-7AEC496D8D2D}"/>
                  </a:ext>
                </a:extLst>
              </p14:cNvPr>
              <p14:cNvContentPartPr/>
              <p14:nvPr/>
            </p14:nvContentPartPr>
            <p14:xfrm>
              <a:off x="8859360" y="5696956"/>
              <a:ext cx="21240" cy="8424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1CB65FE9-A4A7-21BC-8676-7AEC496D8D2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841360" y="5660956"/>
                <a:ext cx="5688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FD6BAF0F-3966-464A-B90B-F826F45C199C}"/>
              </a:ext>
            </a:extLst>
          </p:cNvPr>
          <p:cNvGrpSpPr/>
          <p:nvPr/>
        </p:nvGrpSpPr>
        <p:grpSpPr>
          <a:xfrm>
            <a:off x="1251840" y="540676"/>
            <a:ext cx="10242360" cy="5865120"/>
            <a:chOff x="1251840" y="540676"/>
            <a:chExt cx="10242360" cy="58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2E7C746-84A1-43EF-129D-4C1031FE7102}"/>
                    </a:ext>
                  </a:extLst>
                </p14:cNvPr>
                <p14:cNvContentPartPr/>
                <p14:nvPr/>
              </p14:nvContentPartPr>
              <p14:xfrm>
                <a:off x="5644200" y="3084076"/>
                <a:ext cx="2893680" cy="1595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2E7C746-84A1-43EF-129D-4C1031FE710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26200" y="3066076"/>
                  <a:ext cx="2929320" cy="16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6043349-B0D4-6576-EB9D-763CB28A23DC}"/>
                    </a:ext>
                  </a:extLst>
                </p14:cNvPr>
                <p14:cNvContentPartPr/>
                <p14:nvPr/>
              </p14:nvContentPartPr>
              <p14:xfrm>
                <a:off x="8171040" y="2733436"/>
                <a:ext cx="586440" cy="476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6043349-B0D4-6576-EB9D-763CB28A23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53040" y="2715436"/>
                  <a:ext cx="6220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63F9527-8580-2EC2-8C00-B6528C134CF9}"/>
                    </a:ext>
                  </a:extLst>
                </p14:cNvPr>
                <p14:cNvContentPartPr/>
                <p14:nvPr/>
              </p14:nvContentPartPr>
              <p14:xfrm>
                <a:off x="8378040" y="2430676"/>
                <a:ext cx="109080" cy="109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63F9527-8580-2EC2-8C00-B6528C134CF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60400" y="2412676"/>
                  <a:ext cx="144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A8449B0-8B80-CE80-E839-3D02682B037D}"/>
                    </a:ext>
                  </a:extLst>
                </p14:cNvPr>
                <p14:cNvContentPartPr/>
                <p14:nvPr/>
              </p14:nvContentPartPr>
              <p14:xfrm>
                <a:off x="8932080" y="2763316"/>
                <a:ext cx="245520" cy="99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A8449B0-8B80-CE80-E839-3D02682B037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14080" y="2745316"/>
                  <a:ext cx="281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12AC848-4985-B359-029D-349F4FFB6587}"/>
                    </a:ext>
                  </a:extLst>
                </p14:cNvPr>
                <p14:cNvContentPartPr/>
                <p14:nvPr/>
              </p14:nvContentPartPr>
              <p14:xfrm>
                <a:off x="10483320" y="619516"/>
                <a:ext cx="145800" cy="121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12AC848-4985-B359-029D-349F4FFB65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65320" y="601876"/>
                  <a:ext cx="181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E179AAD-1F85-BBC4-2848-43B23E3E310F}"/>
                    </a:ext>
                  </a:extLst>
                </p14:cNvPr>
                <p14:cNvContentPartPr/>
                <p14:nvPr/>
              </p14:nvContentPartPr>
              <p14:xfrm>
                <a:off x="10792560" y="1068436"/>
                <a:ext cx="51120" cy="264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E179AAD-1F85-BBC4-2848-43B23E3E31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74560" y="1050436"/>
                  <a:ext cx="867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86812D7-39DA-5F50-543B-F137BF61CC2E}"/>
                    </a:ext>
                  </a:extLst>
                </p14:cNvPr>
                <p14:cNvContentPartPr/>
                <p14:nvPr/>
              </p14:nvContentPartPr>
              <p14:xfrm>
                <a:off x="10904520" y="1691596"/>
                <a:ext cx="58320" cy="2937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86812D7-39DA-5F50-543B-F137BF61CC2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86880" y="1673956"/>
                  <a:ext cx="93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7BDB6C6-D8CB-F3EF-003E-C6056331456B}"/>
                    </a:ext>
                  </a:extLst>
                </p14:cNvPr>
                <p14:cNvContentPartPr/>
                <p14:nvPr/>
              </p14:nvContentPartPr>
              <p14:xfrm>
                <a:off x="8244120" y="540676"/>
                <a:ext cx="197640" cy="2372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7BDB6C6-D8CB-F3EF-003E-C6056331456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26120" y="523036"/>
                  <a:ext cx="233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5C9AD30-F1C7-EB01-C013-C66DF0FE6E72}"/>
                    </a:ext>
                  </a:extLst>
                </p14:cNvPr>
                <p14:cNvContentPartPr/>
                <p14:nvPr/>
              </p14:nvContentPartPr>
              <p14:xfrm>
                <a:off x="8150520" y="1814356"/>
                <a:ext cx="50400" cy="262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5C9AD30-F1C7-EB01-C013-C66DF0FE6E7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32880" y="1796356"/>
                  <a:ext cx="86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2D1E66B-9E45-92DA-E44C-AF3FBF2E89D5}"/>
                    </a:ext>
                  </a:extLst>
                </p14:cNvPr>
                <p14:cNvContentPartPr/>
                <p14:nvPr/>
              </p14:nvContentPartPr>
              <p14:xfrm>
                <a:off x="8086440" y="1193356"/>
                <a:ext cx="31320" cy="343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2D1E66B-9E45-92DA-E44C-AF3FBF2E89D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68440" y="1175356"/>
                  <a:ext cx="669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6A8AC03-1315-ABF8-4003-D87E8535A440}"/>
                    </a:ext>
                  </a:extLst>
                </p14:cNvPr>
                <p14:cNvContentPartPr/>
                <p14:nvPr/>
              </p14:nvContentPartPr>
              <p14:xfrm>
                <a:off x="7669200" y="1587916"/>
                <a:ext cx="548280" cy="267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6A8AC03-1315-ABF8-4003-D87E8535A44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51200" y="1569916"/>
                  <a:ext cx="583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29FE457-7A06-FBD7-4CBE-485B5058962A}"/>
                    </a:ext>
                  </a:extLst>
                </p14:cNvPr>
                <p14:cNvContentPartPr/>
                <p14:nvPr/>
              </p14:nvContentPartPr>
              <p14:xfrm>
                <a:off x="7728600" y="1718596"/>
                <a:ext cx="453960" cy="230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29FE457-7A06-FBD7-4CBE-485B5058962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10960" y="1700596"/>
                  <a:ext cx="489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0E982F0-CDE5-AB87-8720-55736E2C598A}"/>
                    </a:ext>
                  </a:extLst>
                </p14:cNvPr>
                <p14:cNvContentPartPr/>
                <p14:nvPr/>
              </p14:nvContentPartPr>
              <p14:xfrm>
                <a:off x="8163480" y="1478836"/>
                <a:ext cx="34920" cy="82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0E982F0-CDE5-AB87-8720-55736E2C598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45480" y="1460836"/>
                  <a:ext cx="70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0E253DB-F92C-43C1-FF75-9C8465FFA1CF}"/>
                    </a:ext>
                  </a:extLst>
                </p14:cNvPr>
                <p14:cNvContentPartPr/>
                <p14:nvPr/>
              </p14:nvContentPartPr>
              <p14:xfrm>
                <a:off x="8180400" y="1454716"/>
                <a:ext cx="241560" cy="404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0E253DB-F92C-43C1-FF75-9C8465FFA1C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62400" y="1437076"/>
                  <a:ext cx="2772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C5280D8-7221-437E-4288-81DF539696D8}"/>
                    </a:ext>
                  </a:extLst>
                </p14:cNvPr>
                <p14:cNvContentPartPr/>
                <p14:nvPr/>
              </p14:nvContentPartPr>
              <p14:xfrm>
                <a:off x="7672080" y="1799236"/>
                <a:ext cx="85680" cy="1512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C5280D8-7221-437E-4288-81DF539696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54080" y="1781596"/>
                  <a:ext cx="121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40EB041-43C1-796E-9B26-734537757CD9}"/>
                    </a:ext>
                  </a:extLst>
                </p14:cNvPr>
                <p14:cNvContentPartPr/>
                <p14:nvPr/>
              </p14:nvContentPartPr>
              <p14:xfrm>
                <a:off x="7752720" y="849196"/>
                <a:ext cx="614880" cy="184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40EB041-43C1-796E-9B26-734537757CD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34720" y="831556"/>
                  <a:ext cx="650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4145CE3-96EA-F6B3-5B65-797EB830C356}"/>
                    </a:ext>
                  </a:extLst>
                </p14:cNvPr>
                <p14:cNvContentPartPr/>
                <p14:nvPr/>
              </p14:nvContentPartPr>
              <p14:xfrm>
                <a:off x="7866480" y="685036"/>
                <a:ext cx="547200" cy="3034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4145CE3-96EA-F6B3-5B65-797EB830C35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848840" y="667396"/>
                  <a:ext cx="582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9F2DF8A-4A03-A83B-69FA-DF6949DD7CFD}"/>
                    </a:ext>
                  </a:extLst>
                </p14:cNvPr>
                <p14:cNvContentPartPr/>
                <p14:nvPr/>
              </p14:nvContentPartPr>
              <p14:xfrm>
                <a:off x="7846320" y="553636"/>
                <a:ext cx="11160" cy="167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9F2DF8A-4A03-A83B-69FA-DF6949DD7CF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28320" y="535996"/>
                  <a:ext cx="46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B422180-5200-61E5-E2B6-343B54AD0973}"/>
                    </a:ext>
                  </a:extLst>
                </p14:cNvPr>
                <p14:cNvContentPartPr/>
                <p14:nvPr/>
              </p14:nvContentPartPr>
              <p14:xfrm>
                <a:off x="9041160" y="1394596"/>
                <a:ext cx="35280" cy="136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B422180-5200-61E5-E2B6-343B54AD097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23160" y="1376596"/>
                  <a:ext cx="70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4B43505-2E64-B8C2-54E2-1578EA5ACF58}"/>
                    </a:ext>
                  </a:extLst>
                </p14:cNvPr>
                <p14:cNvContentPartPr/>
                <p14:nvPr/>
              </p14:nvContentPartPr>
              <p14:xfrm>
                <a:off x="8978160" y="1347796"/>
                <a:ext cx="172440" cy="37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4B43505-2E64-B8C2-54E2-1578EA5ACF5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60160" y="1330156"/>
                  <a:ext cx="208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84FE271-238D-46DA-EE8D-F70CF2FB6CDB}"/>
                    </a:ext>
                  </a:extLst>
                </p14:cNvPr>
                <p14:cNvContentPartPr/>
                <p14:nvPr/>
              </p14:nvContentPartPr>
              <p14:xfrm>
                <a:off x="9076080" y="1426636"/>
                <a:ext cx="86760" cy="20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84FE271-238D-46DA-EE8D-F70CF2FB6C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58440" y="1408996"/>
                  <a:ext cx="12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A41A11A-187B-D8C5-53F7-95E5196A79CA}"/>
                    </a:ext>
                  </a:extLst>
                </p14:cNvPr>
                <p14:cNvContentPartPr/>
                <p14:nvPr/>
              </p14:nvContentPartPr>
              <p14:xfrm>
                <a:off x="9244920" y="1370836"/>
                <a:ext cx="8640" cy="146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A41A11A-187B-D8C5-53F7-95E5196A79C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26920" y="1352836"/>
                  <a:ext cx="44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3E06F6F-6115-13C6-BBEE-A4378EBCE68D}"/>
                    </a:ext>
                  </a:extLst>
                </p14:cNvPr>
                <p14:cNvContentPartPr/>
                <p14:nvPr/>
              </p14:nvContentPartPr>
              <p14:xfrm>
                <a:off x="9325200" y="1397116"/>
                <a:ext cx="11520" cy="136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3E06F6F-6115-13C6-BBEE-A4378EBCE68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07560" y="1379116"/>
                  <a:ext cx="47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D3744E2-D08C-886A-F259-E98425040F14}"/>
                    </a:ext>
                  </a:extLst>
                </p14:cNvPr>
                <p14:cNvContentPartPr/>
                <p14:nvPr/>
              </p14:nvContentPartPr>
              <p14:xfrm>
                <a:off x="9331680" y="1349956"/>
                <a:ext cx="115920" cy="140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D3744E2-D08C-886A-F259-E98425040F1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14040" y="1332316"/>
                  <a:ext cx="151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320638C-3204-72E2-7DCE-8EA8B690B758}"/>
                    </a:ext>
                  </a:extLst>
                </p14:cNvPr>
                <p14:cNvContentPartPr/>
                <p14:nvPr/>
              </p14:nvContentPartPr>
              <p14:xfrm>
                <a:off x="9480000" y="1354996"/>
                <a:ext cx="11520" cy="167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320638C-3204-72E2-7DCE-8EA8B690B75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62360" y="1336996"/>
                  <a:ext cx="47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F434AA1-0231-79F4-F506-1BFC61563246}"/>
                    </a:ext>
                  </a:extLst>
                </p14:cNvPr>
                <p14:cNvContentPartPr/>
                <p14:nvPr/>
              </p14:nvContentPartPr>
              <p14:xfrm>
                <a:off x="9472440" y="1358596"/>
                <a:ext cx="143640" cy="176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F434AA1-0231-79F4-F506-1BFC6156324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54440" y="1340596"/>
                  <a:ext cx="179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66EBBC5-D29C-ADDE-3582-ED1FC84E9F64}"/>
                    </a:ext>
                  </a:extLst>
                </p14:cNvPr>
                <p14:cNvContentPartPr/>
                <p14:nvPr/>
              </p14:nvContentPartPr>
              <p14:xfrm>
                <a:off x="9655680" y="1369036"/>
                <a:ext cx="56880" cy="133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66EBBC5-D29C-ADDE-3582-ED1FC84E9F6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37680" y="1351036"/>
                  <a:ext cx="92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AC35909-0CEE-19FB-837F-DFCAD582AEAD}"/>
                    </a:ext>
                  </a:extLst>
                </p14:cNvPr>
                <p14:cNvContentPartPr/>
                <p14:nvPr/>
              </p14:nvContentPartPr>
              <p14:xfrm>
                <a:off x="9694920" y="1370836"/>
                <a:ext cx="122760" cy="143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AC35909-0CEE-19FB-837F-DFCAD582AEA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76920" y="1352836"/>
                  <a:ext cx="158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ED18C92-39F5-2008-07C2-B811D0D1E45E}"/>
                    </a:ext>
                  </a:extLst>
                </p14:cNvPr>
                <p14:cNvContentPartPr/>
                <p14:nvPr/>
              </p14:nvContentPartPr>
              <p14:xfrm>
                <a:off x="9684120" y="1454716"/>
                <a:ext cx="63360" cy="22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ED18C92-39F5-2008-07C2-B811D0D1E45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66480" y="1437076"/>
                  <a:ext cx="99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3C3343E-C4AF-C23A-D75D-7039DA53FE32}"/>
                    </a:ext>
                  </a:extLst>
                </p14:cNvPr>
                <p14:cNvContentPartPr/>
                <p14:nvPr/>
              </p14:nvContentPartPr>
              <p14:xfrm>
                <a:off x="9685560" y="2775556"/>
                <a:ext cx="431640" cy="64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3C3343E-C4AF-C23A-D75D-7039DA53FE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67560" y="2757556"/>
                  <a:ext cx="467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C4468F-B20F-653F-F7F7-100DCFD3A061}"/>
                    </a:ext>
                  </a:extLst>
                </p14:cNvPr>
                <p14:cNvContentPartPr/>
                <p14:nvPr/>
              </p14:nvContentPartPr>
              <p14:xfrm>
                <a:off x="10378920" y="2515636"/>
                <a:ext cx="262440" cy="201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C4468F-B20F-653F-F7F7-100DCFD3A06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60920" y="2497996"/>
                  <a:ext cx="298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77A442E-3ED3-83D9-6769-4E2476601116}"/>
                    </a:ext>
                  </a:extLst>
                </p14:cNvPr>
                <p14:cNvContentPartPr/>
                <p14:nvPr/>
              </p14:nvContentPartPr>
              <p14:xfrm>
                <a:off x="10655400" y="2134036"/>
                <a:ext cx="227520" cy="2095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77A442E-3ED3-83D9-6769-4E247660111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37400" y="2116036"/>
                  <a:ext cx="263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D7111C8-5F58-8605-2F69-E6DFBC045244}"/>
                    </a:ext>
                  </a:extLst>
                </p14:cNvPr>
                <p14:cNvContentPartPr/>
                <p14:nvPr/>
              </p14:nvContentPartPr>
              <p14:xfrm>
                <a:off x="10871400" y="2113156"/>
                <a:ext cx="66960" cy="69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D7111C8-5F58-8605-2F69-E6DFBC04524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53400" y="2095156"/>
                  <a:ext cx="102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AFF3702-9032-8203-B3BD-BAFF7783283B}"/>
                    </a:ext>
                  </a:extLst>
                </p14:cNvPr>
                <p14:cNvContentPartPr/>
                <p14:nvPr/>
              </p14:nvContentPartPr>
              <p14:xfrm>
                <a:off x="10817760" y="2125756"/>
                <a:ext cx="118800" cy="80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AFF3702-9032-8203-B3BD-BAFF7783283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99760" y="2108116"/>
                  <a:ext cx="154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7D2ABE8-72D6-AD5E-4C04-0F24B5DA242A}"/>
                    </a:ext>
                  </a:extLst>
                </p14:cNvPr>
                <p14:cNvContentPartPr/>
                <p14:nvPr/>
              </p14:nvContentPartPr>
              <p14:xfrm>
                <a:off x="10884000" y="2212876"/>
                <a:ext cx="190080" cy="240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7D2ABE8-72D6-AD5E-4C04-0F24B5DA242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66360" y="2194876"/>
                  <a:ext cx="225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0C3CEC4-3442-C82A-1DA9-7BD7D19AA885}"/>
                    </a:ext>
                  </a:extLst>
                </p14:cNvPr>
                <p14:cNvContentPartPr/>
                <p14:nvPr/>
              </p14:nvContentPartPr>
              <p14:xfrm>
                <a:off x="10796160" y="2320156"/>
                <a:ext cx="280080" cy="263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0C3CEC4-3442-C82A-1DA9-7BD7D19AA88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78160" y="2302516"/>
                  <a:ext cx="315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B1290E6-BB1D-C6F7-6D2A-B1F64D0117B8}"/>
                    </a:ext>
                  </a:extLst>
                </p14:cNvPr>
                <p14:cNvContentPartPr/>
                <p14:nvPr/>
              </p14:nvContentPartPr>
              <p14:xfrm>
                <a:off x="9539040" y="2987236"/>
                <a:ext cx="1098000" cy="508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B1290E6-BB1D-C6F7-6D2A-B1F64D0117B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21400" y="2969596"/>
                  <a:ext cx="113364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47F6426-200B-96F0-AABC-16EA4F65189A}"/>
                    </a:ext>
                  </a:extLst>
                </p14:cNvPr>
                <p14:cNvContentPartPr/>
                <p14:nvPr/>
              </p14:nvContentPartPr>
              <p14:xfrm>
                <a:off x="10651800" y="3127276"/>
                <a:ext cx="473760" cy="205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47F6426-200B-96F0-AABC-16EA4F65189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34160" y="3109276"/>
                  <a:ext cx="509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5CE3CD7-5BBF-DFC8-D91C-DBC9BD780600}"/>
                    </a:ext>
                  </a:extLst>
                </p14:cNvPr>
                <p14:cNvContentPartPr/>
                <p14:nvPr/>
              </p14:nvContentPartPr>
              <p14:xfrm>
                <a:off x="10409160" y="2834236"/>
                <a:ext cx="97920" cy="1688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5CE3CD7-5BBF-DFC8-D91C-DBC9BD78060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91160" y="2816596"/>
                  <a:ext cx="133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28744E9-7880-F28F-42C8-B52806EF3516}"/>
                    </a:ext>
                  </a:extLst>
                </p14:cNvPr>
                <p14:cNvContentPartPr/>
                <p14:nvPr/>
              </p14:nvContentPartPr>
              <p14:xfrm>
                <a:off x="10555680" y="2837116"/>
                <a:ext cx="69120" cy="108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28744E9-7880-F28F-42C8-B52806EF351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37680" y="2819116"/>
                  <a:ext cx="104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6E5689F-5226-112A-E54C-D048842FC55D}"/>
                    </a:ext>
                  </a:extLst>
                </p14:cNvPr>
                <p14:cNvContentPartPr/>
                <p14:nvPr/>
              </p14:nvContentPartPr>
              <p14:xfrm>
                <a:off x="10666560" y="2728036"/>
                <a:ext cx="26280" cy="2466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6E5689F-5226-112A-E54C-D048842FC55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48560" y="2710396"/>
                  <a:ext cx="61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004117F-219E-3FF9-A8EE-F3365C1D2CFD}"/>
                    </a:ext>
                  </a:extLst>
                </p14:cNvPr>
                <p14:cNvContentPartPr/>
                <p14:nvPr/>
              </p14:nvContentPartPr>
              <p14:xfrm>
                <a:off x="10656480" y="2876356"/>
                <a:ext cx="35280" cy="10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004117F-219E-3FF9-A8EE-F3365C1D2CF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38840" y="2858356"/>
                  <a:ext cx="70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F7EC4DF-2D36-1711-A0E1-0070C8422C56}"/>
                    </a:ext>
                  </a:extLst>
                </p14:cNvPr>
                <p14:cNvContentPartPr/>
                <p14:nvPr/>
              </p14:nvContentPartPr>
              <p14:xfrm>
                <a:off x="10733520" y="2817676"/>
                <a:ext cx="155160" cy="153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F7EC4DF-2D36-1711-A0E1-0070C8422C5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15520" y="2800036"/>
                  <a:ext cx="190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F07F1F9-059A-D369-BC71-BE3D5762E5D4}"/>
                    </a:ext>
                  </a:extLst>
                </p14:cNvPr>
                <p14:cNvContentPartPr/>
                <p14:nvPr/>
              </p14:nvContentPartPr>
              <p14:xfrm>
                <a:off x="10945920" y="2897956"/>
                <a:ext cx="51840" cy="8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F07F1F9-059A-D369-BC71-BE3D5762E5D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28280" y="2879956"/>
                  <a:ext cx="87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0F7E104-2959-DBDE-5BD7-EE34A9F304BF}"/>
                    </a:ext>
                  </a:extLst>
                </p14:cNvPr>
                <p14:cNvContentPartPr/>
                <p14:nvPr/>
              </p14:nvContentPartPr>
              <p14:xfrm>
                <a:off x="10715520" y="3067876"/>
                <a:ext cx="93600" cy="146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0F7E104-2959-DBDE-5BD7-EE34A9F304B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97880" y="3049876"/>
                  <a:ext cx="129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D75B48C-B6F3-96AB-1919-7C1EDCD16DF2}"/>
                    </a:ext>
                  </a:extLst>
                </p14:cNvPr>
                <p14:cNvContentPartPr/>
                <p14:nvPr/>
              </p14:nvContentPartPr>
              <p14:xfrm>
                <a:off x="10848000" y="3049156"/>
                <a:ext cx="14400" cy="172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D75B48C-B6F3-96AB-1919-7C1EDCD16DF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30000" y="3031156"/>
                  <a:ext cx="50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056E8E2-A9D8-E857-E7FA-1D439E66C997}"/>
                    </a:ext>
                  </a:extLst>
                </p14:cNvPr>
                <p14:cNvContentPartPr/>
                <p14:nvPr/>
              </p14:nvContentPartPr>
              <p14:xfrm>
                <a:off x="10811640" y="3137716"/>
                <a:ext cx="32040" cy="144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056E8E2-A9D8-E857-E7FA-1D439E66C99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94000" y="3120076"/>
                  <a:ext cx="67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36D332A-154E-3351-4959-EBAFBD6F7ECF}"/>
                    </a:ext>
                  </a:extLst>
                </p14:cNvPr>
                <p14:cNvContentPartPr/>
                <p14:nvPr/>
              </p14:nvContentPartPr>
              <p14:xfrm>
                <a:off x="10933680" y="3103876"/>
                <a:ext cx="62280" cy="1389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36D332A-154E-3351-4959-EBAFBD6F7EC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15680" y="3086236"/>
                  <a:ext cx="97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4B1435C-54BC-3758-45DA-66DA975DDD1B}"/>
                    </a:ext>
                  </a:extLst>
                </p14:cNvPr>
                <p14:cNvContentPartPr/>
                <p14:nvPr/>
              </p14:nvContentPartPr>
              <p14:xfrm>
                <a:off x="10931520" y="3041956"/>
                <a:ext cx="2160" cy="6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4B1435C-54BC-3758-45DA-66DA975DDD1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13520" y="3024316"/>
                  <a:ext cx="37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20AB297-6C3C-9862-EE7C-8B105B0EA780}"/>
                    </a:ext>
                  </a:extLst>
                </p14:cNvPr>
                <p14:cNvContentPartPr/>
                <p14:nvPr/>
              </p14:nvContentPartPr>
              <p14:xfrm>
                <a:off x="10959960" y="3022876"/>
                <a:ext cx="360" cy="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20AB297-6C3C-9862-EE7C-8B105B0EA7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42320" y="3004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43B0FB7-EECD-2C04-1ECD-C80341017315}"/>
                    </a:ext>
                  </a:extLst>
                </p14:cNvPr>
                <p14:cNvContentPartPr/>
                <p14:nvPr/>
              </p14:nvContentPartPr>
              <p14:xfrm>
                <a:off x="11032320" y="2960956"/>
                <a:ext cx="33480" cy="271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43B0FB7-EECD-2C04-1ECD-C8034101731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14680" y="2943316"/>
                  <a:ext cx="69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1BBCBB8-89B7-A7EA-09E1-7512BA8959ED}"/>
                    </a:ext>
                  </a:extLst>
                </p14:cNvPr>
                <p14:cNvContentPartPr/>
                <p14:nvPr/>
              </p14:nvContentPartPr>
              <p14:xfrm>
                <a:off x="11091360" y="3112516"/>
                <a:ext cx="90360" cy="1166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1BBCBB8-89B7-A7EA-09E1-7512BA8959E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073360" y="3094876"/>
                  <a:ext cx="126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90FCF6A-3A1C-0D0C-CBFF-993A49AEEAC4}"/>
                    </a:ext>
                  </a:extLst>
                </p14:cNvPr>
                <p14:cNvContentPartPr/>
                <p14:nvPr/>
              </p14:nvContentPartPr>
              <p14:xfrm>
                <a:off x="11118000" y="3151756"/>
                <a:ext cx="70920" cy="7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90FCF6A-3A1C-0D0C-CBFF-993A49AEEAC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00360" y="3134116"/>
                  <a:ext cx="106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F10F897-4BCA-7D93-C3BF-CBB6E3ACEDB2}"/>
                    </a:ext>
                  </a:extLst>
                </p14:cNvPr>
                <p14:cNvContentPartPr/>
                <p14:nvPr/>
              </p14:nvContentPartPr>
              <p14:xfrm>
                <a:off x="11208000" y="3075436"/>
                <a:ext cx="78480" cy="1436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F10F897-4BCA-7D93-C3BF-CBB6E3ACEDB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90360" y="3057796"/>
                  <a:ext cx="114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EBDDD75-98F6-7B12-1272-9BD996421BFE}"/>
                    </a:ext>
                  </a:extLst>
                </p14:cNvPr>
                <p14:cNvContentPartPr/>
                <p14:nvPr/>
              </p14:nvContentPartPr>
              <p14:xfrm>
                <a:off x="11295840" y="3089836"/>
                <a:ext cx="198360" cy="135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EBDDD75-98F6-7B12-1272-9BD996421BF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78200" y="3072196"/>
                  <a:ext cx="234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1CCC78F-937E-27F5-B4A3-C845B5A70D20}"/>
                    </a:ext>
                  </a:extLst>
                </p14:cNvPr>
                <p14:cNvContentPartPr/>
                <p14:nvPr/>
              </p14:nvContentPartPr>
              <p14:xfrm>
                <a:off x="8436360" y="5038516"/>
                <a:ext cx="2219400" cy="1207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1CCC78F-937E-27F5-B4A3-C845B5A70D2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18360" y="5020516"/>
                  <a:ext cx="2255040" cy="12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E28B4A1-4A96-CB13-BFFC-BB81EDF5B689}"/>
                    </a:ext>
                  </a:extLst>
                </p14:cNvPr>
                <p14:cNvContentPartPr/>
                <p14:nvPr/>
              </p14:nvContentPartPr>
              <p14:xfrm>
                <a:off x="8433120" y="4994596"/>
                <a:ext cx="2143440" cy="162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E28B4A1-4A96-CB13-BFFC-BB81EDF5B6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15120" y="4976956"/>
                  <a:ext cx="2179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3523C96-D26C-F6AB-20F9-BD4825915501}"/>
                    </a:ext>
                  </a:extLst>
                </p14:cNvPr>
                <p14:cNvContentPartPr/>
                <p14:nvPr/>
              </p14:nvContentPartPr>
              <p14:xfrm>
                <a:off x="8844600" y="5914396"/>
                <a:ext cx="195120" cy="363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3523C96-D26C-F6AB-20F9-BD482591550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826960" y="5896756"/>
                  <a:ext cx="2307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666C6CF-A50C-7477-882A-A4B887664A28}"/>
                    </a:ext>
                  </a:extLst>
                </p14:cNvPr>
                <p14:cNvContentPartPr/>
                <p14:nvPr/>
              </p14:nvContentPartPr>
              <p14:xfrm>
                <a:off x="9126480" y="5935636"/>
                <a:ext cx="190080" cy="316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666C6CF-A50C-7477-882A-A4B887664A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08480" y="5917636"/>
                  <a:ext cx="2257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0B8104E-F48A-5D3D-5C35-91CAE83EFDA0}"/>
                    </a:ext>
                  </a:extLst>
                </p14:cNvPr>
                <p14:cNvContentPartPr/>
                <p14:nvPr/>
              </p14:nvContentPartPr>
              <p14:xfrm>
                <a:off x="9390720" y="5948596"/>
                <a:ext cx="184680" cy="281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0B8104E-F48A-5D3D-5C35-91CAE83EFDA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73080" y="5930956"/>
                  <a:ext cx="2203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B893708-1BD8-533B-1131-C0BE1C0D8CDE}"/>
                    </a:ext>
                  </a:extLst>
                </p14:cNvPr>
                <p14:cNvContentPartPr/>
                <p14:nvPr/>
              </p14:nvContentPartPr>
              <p14:xfrm>
                <a:off x="9606000" y="5938516"/>
                <a:ext cx="223200" cy="369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B893708-1BD8-533B-1131-C0BE1C0D8CD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88360" y="5920516"/>
                  <a:ext cx="2588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8DE025A-FC5F-6DED-45C6-C154F513B971}"/>
                    </a:ext>
                  </a:extLst>
                </p14:cNvPr>
                <p14:cNvContentPartPr/>
                <p14:nvPr/>
              </p14:nvContentPartPr>
              <p14:xfrm>
                <a:off x="8823360" y="5602636"/>
                <a:ext cx="227160" cy="224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8DE025A-FC5F-6DED-45C6-C154F513B97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05720" y="5584636"/>
                  <a:ext cx="262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B7ACEAF-FEE5-AEB3-54AC-FE00987BA547}"/>
                    </a:ext>
                  </a:extLst>
                </p14:cNvPr>
                <p14:cNvContentPartPr/>
                <p14:nvPr/>
              </p14:nvContentPartPr>
              <p14:xfrm>
                <a:off x="9101640" y="5615596"/>
                <a:ext cx="201960" cy="214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B7ACEAF-FEE5-AEB3-54AC-FE00987BA54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84000" y="5597956"/>
                  <a:ext cx="237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19C76DE-175A-D710-3D87-1F279CC69DD7}"/>
                    </a:ext>
                  </a:extLst>
                </p14:cNvPr>
                <p14:cNvContentPartPr/>
                <p14:nvPr/>
              </p14:nvContentPartPr>
              <p14:xfrm>
                <a:off x="9329880" y="5578516"/>
                <a:ext cx="182520" cy="194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19C76DE-175A-D710-3D87-1F279CC69DD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11880" y="5560876"/>
                  <a:ext cx="218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8F75F06-3010-FB0A-FC6E-E64192EF8AC5}"/>
                    </a:ext>
                  </a:extLst>
                </p14:cNvPr>
                <p14:cNvContentPartPr/>
                <p14:nvPr/>
              </p14:nvContentPartPr>
              <p14:xfrm>
                <a:off x="9581520" y="5558716"/>
                <a:ext cx="251280" cy="296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8F75F06-3010-FB0A-FC6E-E64192EF8AC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63880" y="5540716"/>
                  <a:ext cx="286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19DB9AB-1050-82ED-48F9-FE3F5A393351}"/>
                    </a:ext>
                  </a:extLst>
                </p14:cNvPr>
                <p14:cNvContentPartPr/>
                <p14:nvPr/>
              </p14:nvContentPartPr>
              <p14:xfrm>
                <a:off x="9428160" y="5272516"/>
                <a:ext cx="891000" cy="848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19DB9AB-1050-82ED-48F9-FE3F5A39335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10520" y="5254876"/>
                  <a:ext cx="926640" cy="88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E6DB8F3-789F-A0D4-EF8B-7FE0AF2D84DC}"/>
                    </a:ext>
                  </a:extLst>
                </p14:cNvPr>
                <p14:cNvContentPartPr/>
                <p14:nvPr/>
              </p14:nvContentPartPr>
              <p14:xfrm>
                <a:off x="8582880" y="5296636"/>
                <a:ext cx="55800" cy="164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E6DB8F3-789F-A0D4-EF8B-7FE0AF2D84D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565240" y="5278636"/>
                  <a:ext cx="91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BCC4ED0-316A-0455-3651-907397975BA6}"/>
                    </a:ext>
                  </a:extLst>
                </p14:cNvPr>
                <p14:cNvContentPartPr/>
                <p14:nvPr/>
              </p14:nvContentPartPr>
              <p14:xfrm>
                <a:off x="8751360" y="5312116"/>
                <a:ext cx="23400" cy="184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BCC4ED0-316A-0455-3651-907397975BA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733360" y="5294476"/>
                  <a:ext cx="59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853A7D2-9CD8-9307-A932-AECEF8596CC4}"/>
                    </a:ext>
                  </a:extLst>
                </p14:cNvPr>
                <p14:cNvContentPartPr/>
                <p14:nvPr/>
              </p14:nvContentPartPr>
              <p14:xfrm>
                <a:off x="8687640" y="5301316"/>
                <a:ext cx="110520" cy="22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853A7D2-9CD8-9307-A932-AECEF8596CC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69640" y="5283316"/>
                  <a:ext cx="146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C558E9B-8B5E-CCEF-7AB1-9C170402210C}"/>
                    </a:ext>
                  </a:extLst>
                </p14:cNvPr>
                <p14:cNvContentPartPr/>
                <p14:nvPr/>
              </p14:nvContentPartPr>
              <p14:xfrm>
                <a:off x="8824800" y="5332636"/>
                <a:ext cx="93600" cy="142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C558E9B-8B5E-CCEF-7AB1-9C170402210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06800" y="5314996"/>
                  <a:ext cx="129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FC5B859-7A06-A8ED-BBE7-E14E57F2158E}"/>
                    </a:ext>
                  </a:extLst>
                </p14:cNvPr>
                <p14:cNvContentPartPr/>
                <p14:nvPr/>
              </p14:nvContentPartPr>
              <p14:xfrm>
                <a:off x="8939280" y="5337676"/>
                <a:ext cx="103680" cy="224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FC5B859-7A06-A8ED-BBE7-E14E57F215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921640" y="5319676"/>
                  <a:ext cx="139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2B4BF4D-C170-FA87-D026-4CB20C78E2AD}"/>
                    </a:ext>
                  </a:extLst>
                </p14:cNvPr>
                <p14:cNvContentPartPr/>
                <p14:nvPr/>
              </p14:nvContentPartPr>
              <p14:xfrm>
                <a:off x="8482440" y="4585636"/>
                <a:ext cx="162720" cy="3020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2B4BF4D-C170-FA87-D026-4CB20C78E2A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64440" y="4567996"/>
                  <a:ext cx="198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1A275B3-7A61-B2E6-AB4C-0AD7702C512A}"/>
                    </a:ext>
                  </a:extLst>
                </p14:cNvPr>
                <p14:cNvContentPartPr/>
                <p14:nvPr/>
              </p14:nvContentPartPr>
              <p14:xfrm>
                <a:off x="8677920" y="4673476"/>
                <a:ext cx="137880" cy="200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1A275B3-7A61-B2E6-AB4C-0AD7702C512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59920" y="4655476"/>
                  <a:ext cx="173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BC5A394-52FA-88DE-D87F-55BB99A531DE}"/>
                    </a:ext>
                  </a:extLst>
                </p14:cNvPr>
                <p14:cNvContentPartPr/>
                <p14:nvPr/>
              </p14:nvContentPartPr>
              <p14:xfrm>
                <a:off x="8870160" y="4678876"/>
                <a:ext cx="226800" cy="176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BC5A394-52FA-88DE-D87F-55BB99A531D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52160" y="4661236"/>
                  <a:ext cx="262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2529F46-09A3-3B8E-0371-EB404EEE8730}"/>
                    </a:ext>
                  </a:extLst>
                </p14:cNvPr>
                <p14:cNvContentPartPr/>
                <p14:nvPr/>
              </p14:nvContentPartPr>
              <p14:xfrm>
                <a:off x="9158160" y="4688956"/>
                <a:ext cx="19080" cy="152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2529F46-09A3-3B8E-0371-EB404EEE873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140520" y="4671316"/>
                  <a:ext cx="54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4E38A0D-BC4A-CF1C-9A38-733B7CB81A39}"/>
                    </a:ext>
                  </a:extLst>
                </p14:cNvPr>
                <p14:cNvContentPartPr/>
                <p14:nvPr/>
              </p14:nvContentPartPr>
              <p14:xfrm>
                <a:off x="9153120" y="4603276"/>
                <a:ext cx="2160" cy="4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4E38A0D-BC4A-CF1C-9A38-733B7CB81A3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35480" y="4585276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E19810C-2515-DB82-BF96-105E901BC376}"/>
                    </a:ext>
                  </a:extLst>
                </p14:cNvPr>
                <p14:cNvContentPartPr/>
                <p14:nvPr/>
              </p14:nvContentPartPr>
              <p14:xfrm>
                <a:off x="9275160" y="4671676"/>
                <a:ext cx="110520" cy="162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E19810C-2515-DB82-BF96-105E901BC37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57520" y="4654036"/>
                  <a:ext cx="146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B42098B-1A2E-213A-5FEB-EA523E5FFE97}"/>
                    </a:ext>
                  </a:extLst>
                </p14:cNvPr>
                <p14:cNvContentPartPr/>
                <p14:nvPr/>
              </p14:nvContentPartPr>
              <p14:xfrm>
                <a:off x="9437520" y="4629556"/>
                <a:ext cx="120600" cy="195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B42098B-1A2E-213A-5FEB-EA523E5FFE9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19520" y="4611916"/>
                  <a:ext cx="156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5BFCA00-19D5-FDC1-0F98-696DA2ACF61D}"/>
                    </a:ext>
                  </a:extLst>
                </p14:cNvPr>
                <p14:cNvContentPartPr/>
                <p14:nvPr/>
              </p14:nvContentPartPr>
              <p14:xfrm>
                <a:off x="9613200" y="4637116"/>
                <a:ext cx="69120" cy="182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5BFCA00-19D5-FDC1-0F98-696DA2ACF61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95200" y="4619116"/>
                  <a:ext cx="104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B4D75E2-1CEE-644B-BBC2-9B2AD8E6DEB5}"/>
                    </a:ext>
                  </a:extLst>
                </p14:cNvPr>
                <p14:cNvContentPartPr/>
                <p14:nvPr/>
              </p14:nvContentPartPr>
              <p14:xfrm>
                <a:off x="9774120" y="4731076"/>
                <a:ext cx="6480" cy="7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B4D75E2-1CEE-644B-BBC2-9B2AD8E6DEB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56120" y="4713076"/>
                  <a:ext cx="4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8D8E79E-F2E2-446A-81E8-A1D8542C0385}"/>
                    </a:ext>
                  </a:extLst>
                </p14:cNvPr>
                <p14:cNvContentPartPr/>
                <p14:nvPr/>
              </p14:nvContentPartPr>
              <p14:xfrm>
                <a:off x="9928560" y="4555396"/>
                <a:ext cx="14400" cy="249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8D8E79E-F2E2-446A-81E8-A1D8542C03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10920" y="4537396"/>
                  <a:ext cx="50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A57ED52-6374-031D-700A-9E200A396147}"/>
                    </a:ext>
                  </a:extLst>
                </p14:cNvPr>
                <p14:cNvContentPartPr/>
                <p14:nvPr/>
              </p14:nvContentPartPr>
              <p14:xfrm>
                <a:off x="9820560" y="4506436"/>
                <a:ext cx="201960" cy="52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A57ED52-6374-031D-700A-9E200A39614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02560" y="4488436"/>
                  <a:ext cx="237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A39C7CE-5061-5ED6-115E-0B2D9E2D95E5}"/>
                    </a:ext>
                  </a:extLst>
                </p14:cNvPr>
                <p14:cNvContentPartPr/>
                <p14:nvPr/>
              </p14:nvContentPartPr>
              <p14:xfrm>
                <a:off x="9998400" y="4599316"/>
                <a:ext cx="150120" cy="196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A39C7CE-5061-5ED6-115E-0B2D9E2D95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80760" y="4581316"/>
                  <a:ext cx="185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592532E-A86F-C805-78FC-90FDCBBC79B0}"/>
                    </a:ext>
                  </a:extLst>
                </p14:cNvPr>
                <p14:cNvContentPartPr/>
                <p14:nvPr/>
              </p14:nvContentPartPr>
              <p14:xfrm>
                <a:off x="10187760" y="4606156"/>
                <a:ext cx="147600" cy="356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592532E-A86F-C805-78FC-90FDCBBC79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170120" y="4588156"/>
                  <a:ext cx="1832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B59DEAD-0925-9D30-A843-F7B2432B28D2}"/>
                    </a:ext>
                  </a:extLst>
                </p14:cNvPr>
                <p14:cNvContentPartPr/>
                <p14:nvPr/>
              </p14:nvContentPartPr>
              <p14:xfrm>
                <a:off x="8023800" y="5573116"/>
                <a:ext cx="59400" cy="437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B59DEAD-0925-9D30-A843-F7B2432B28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06160" y="5555476"/>
                  <a:ext cx="950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9BACB50-D4BA-55B2-F065-79D8E23C096F}"/>
                    </a:ext>
                  </a:extLst>
                </p14:cNvPr>
                <p14:cNvContentPartPr/>
                <p14:nvPr/>
              </p14:nvContentPartPr>
              <p14:xfrm>
                <a:off x="7858200" y="5759596"/>
                <a:ext cx="433440" cy="87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9BACB50-D4BA-55B2-F065-79D8E23C096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40200" y="5741956"/>
                  <a:ext cx="469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F312BCD-FC1C-6B31-D04E-A56BF103F194}"/>
                    </a:ext>
                  </a:extLst>
                </p14:cNvPr>
                <p14:cNvContentPartPr/>
                <p14:nvPr/>
              </p14:nvContentPartPr>
              <p14:xfrm>
                <a:off x="5773440" y="5139676"/>
                <a:ext cx="1753560" cy="536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F312BCD-FC1C-6B31-D04E-A56BF103F19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55800" y="5121676"/>
                  <a:ext cx="1789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3D3D5C6-D027-5726-C2C4-D57A548736CB}"/>
                    </a:ext>
                  </a:extLst>
                </p14:cNvPr>
                <p14:cNvContentPartPr/>
                <p14:nvPr/>
              </p14:nvContentPartPr>
              <p14:xfrm>
                <a:off x="5743920" y="5572036"/>
                <a:ext cx="1699200" cy="116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3D3D5C6-D027-5726-C2C4-D57A548736C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25920" y="5554396"/>
                  <a:ext cx="1734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93A97D0-4BA4-527B-CA53-186E3B6E0710}"/>
                    </a:ext>
                  </a:extLst>
                </p14:cNvPr>
                <p14:cNvContentPartPr/>
                <p14:nvPr/>
              </p14:nvContentPartPr>
              <p14:xfrm>
                <a:off x="5742120" y="5717836"/>
                <a:ext cx="136080" cy="686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93A97D0-4BA4-527B-CA53-186E3B6E071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24120" y="5699836"/>
                  <a:ext cx="17172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AF9F0E9-2C90-B839-116B-B85E41928B49}"/>
                    </a:ext>
                  </a:extLst>
                </p14:cNvPr>
                <p14:cNvContentPartPr/>
                <p14:nvPr/>
              </p14:nvContentPartPr>
              <p14:xfrm>
                <a:off x="7452480" y="5555116"/>
                <a:ext cx="45000" cy="850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AF9F0E9-2C90-B839-116B-B85E41928B4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34480" y="5537116"/>
                  <a:ext cx="80640" cy="88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DEBDAE0-1698-C5AC-AEAB-BA1F6A56D68A}"/>
                    </a:ext>
                  </a:extLst>
                </p14:cNvPr>
                <p14:cNvContentPartPr/>
                <p14:nvPr/>
              </p14:nvContentPartPr>
              <p14:xfrm>
                <a:off x="6250440" y="5434516"/>
                <a:ext cx="114120" cy="126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DEBDAE0-1698-C5AC-AEAB-BA1F6A56D68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32440" y="5416876"/>
                  <a:ext cx="149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00A5559-DC75-A54D-A8B4-7116E4103776}"/>
                    </a:ext>
                  </a:extLst>
                </p14:cNvPr>
                <p14:cNvContentPartPr/>
                <p14:nvPr/>
              </p14:nvContentPartPr>
              <p14:xfrm>
                <a:off x="6367800" y="5422996"/>
                <a:ext cx="25200" cy="138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00A5559-DC75-A54D-A8B4-7116E410377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49800" y="5405356"/>
                  <a:ext cx="60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BB63491-38B2-39CB-6D35-8DC953BC3D0A}"/>
                    </a:ext>
                  </a:extLst>
                </p14:cNvPr>
                <p14:cNvContentPartPr/>
                <p14:nvPr/>
              </p14:nvContentPartPr>
              <p14:xfrm>
                <a:off x="6444840" y="5406076"/>
                <a:ext cx="39960" cy="151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BB63491-38B2-39CB-6D35-8DC953BC3D0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26840" y="5388436"/>
                  <a:ext cx="75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7FD2593-608A-C011-0772-F8EF188A7AF9}"/>
                    </a:ext>
                  </a:extLst>
                </p14:cNvPr>
                <p14:cNvContentPartPr/>
                <p14:nvPr/>
              </p14:nvContentPartPr>
              <p14:xfrm>
                <a:off x="6397320" y="5502916"/>
                <a:ext cx="49320" cy="7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7FD2593-608A-C011-0772-F8EF188A7AF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79680" y="5485276"/>
                  <a:ext cx="84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96C9482-841C-B1C0-CC38-CD34B19A2CF8}"/>
                    </a:ext>
                  </a:extLst>
                </p14:cNvPr>
                <p14:cNvContentPartPr/>
                <p14:nvPr/>
              </p14:nvContentPartPr>
              <p14:xfrm>
                <a:off x="6522240" y="5388076"/>
                <a:ext cx="85680" cy="132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96C9482-841C-B1C0-CC38-CD34B19A2CF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04600" y="5370436"/>
                  <a:ext cx="121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B4D19E2-E936-BC25-5A5F-3C07C5669350}"/>
                    </a:ext>
                  </a:extLst>
                </p14:cNvPr>
                <p14:cNvContentPartPr/>
                <p14:nvPr/>
              </p14:nvContentPartPr>
              <p14:xfrm>
                <a:off x="6637440" y="5396356"/>
                <a:ext cx="88920" cy="136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B4D19E2-E936-BC25-5A5F-3C07C566935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19440" y="5378356"/>
                  <a:ext cx="124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1DF9333-21D0-1561-23A8-F7A3A5EB2E4E}"/>
                    </a:ext>
                  </a:extLst>
                </p14:cNvPr>
                <p14:cNvContentPartPr/>
                <p14:nvPr/>
              </p14:nvContentPartPr>
              <p14:xfrm>
                <a:off x="6755880" y="5434156"/>
                <a:ext cx="106560" cy="191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1DF9333-21D0-1561-23A8-F7A3A5EB2E4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37880" y="5416156"/>
                  <a:ext cx="142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CB1C4E8-F03F-F2EC-9BAB-3B08CBFDEE82}"/>
                    </a:ext>
                  </a:extLst>
                </p14:cNvPr>
                <p14:cNvContentPartPr/>
                <p14:nvPr/>
              </p14:nvContentPartPr>
              <p14:xfrm>
                <a:off x="6054960" y="5870836"/>
                <a:ext cx="92160" cy="257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CB1C4E8-F03F-F2EC-9BAB-3B08CBFDEE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36960" y="5852836"/>
                  <a:ext cx="1278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D710B1A-1D6A-5E39-B8C1-4155E65B47F9}"/>
                    </a:ext>
                  </a:extLst>
                </p14:cNvPr>
                <p14:cNvContentPartPr/>
                <p14:nvPr/>
              </p14:nvContentPartPr>
              <p14:xfrm>
                <a:off x="6157560" y="6009796"/>
                <a:ext cx="16560" cy="257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D710B1A-1D6A-5E39-B8C1-4155E65B47F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39920" y="5991796"/>
                  <a:ext cx="52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BC9EDF1-94D4-DBEA-C2FD-C2CCEFF30FA4}"/>
                    </a:ext>
                  </a:extLst>
                </p14:cNvPr>
                <p14:cNvContentPartPr/>
                <p14:nvPr/>
              </p14:nvContentPartPr>
              <p14:xfrm>
                <a:off x="6394440" y="5945356"/>
                <a:ext cx="50400" cy="264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BC9EDF1-94D4-DBEA-C2FD-C2CCEFF30FA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76800" y="5927716"/>
                  <a:ext cx="860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F5F7D79-4431-C9B2-1946-A631291E80F2}"/>
                    </a:ext>
                  </a:extLst>
                </p14:cNvPr>
                <p14:cNvContentPartPr/>
                <p14:nvPr/>
              </p14:nvContentPartPr>
              <p14:xfrm>
                <a:off x="6341880" y="5901796"/>
                <a:ext cx="125280" cy="32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F5F7D79-4431-C9B2-1946-A631291E80F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24240" y="5883796"/>
                  <a:ext cx="160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05B6F92-2034-B228-6493-2374BB53EEE9}"/>
                    </a:ext>
                  </a:extLst>
                </p14:cNvPr>
                <p14:cNvContentPartPr/>
                <p14:nvPr/>
              </p14:nvContentPartPr>
              <p14:xfrm>
                <a:off x="6486240" y="6023116"/>
                <a:ext cx="146880" cy="186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05B6F92-2034-B228-6493-2374BB53EEE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68240" y="6005116"/>
                  <a:ext cx="182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1B27BF9-2309-FF84-93BB-2D90FE7F56FD}"/>
                    </a:ext>
                  </a:extLst>
                </p14:cNvPr>
                <p14:cNvContentPartPr/>
                <p14:nvPr/>
              </p14:nvContentPartPr>
              <p14:xfrm>
                <a:off x="6650400" y="6047596"/>
                <a:ext cx="132120" cy="303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1B27BF9-2309-FF84-93BB-2D90FE7F56F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32400" y="6029596"/>
                  <a:ext cx="167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2870CF5-8820-95C6-F8A8-3432AD868F76}"/>
                    </a:ext>
                  </a:extLst>
                </p14:cNvPr>
                <p14:cNvContentPartPr/>
                <p14:nvPr/>
              </p14:nvContentPartPr>
              <p14:xfrm>
                <a:off x="6757680" y="6036076"/>
                <a:ext cx="275400" cy="187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2870CF5-8820-95C6-F8A8-3432AD868F7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39680" y="6018436"/>
                  <a:ext cx="311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704CD96-ABAF-C7C3-F644-B5D7BB97EB63}"/>
                    </a:ext>
                  </a:extLst>
                </p14:cNvPr>
                <p14:cNvContentPartPr/>
                <p14:nvPr/>
              </p14:nvContentPartPr>
              <p14:xfrm>
                <a:off x="1486920" y="5452156"/>
                <a:ext cx="83160" cy="3416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704CD96-ABAF-C7C3-F644-B5D7BB97EB6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69280" y="5434516"/>
                  <a:ext cx="1188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EF8D48E-1F13-8F2F-2F38-FBF98E609040}"/>
                    </a:ext>
                  </a:extLst>
                </p14:cNvPr>
                <p14:cNvContentPartPr/>
                <p14:nvPr/>
              </p14:nvContentPartPr>
              <p14:xfrm>
                <a:off x="1251840" y="5388076"/>
                <a:ext cx="427320" cy="5698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EF8D48E-1F13-8F2F-2F38-FBF98E60904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33840" y="5370436"/>
                  <a:ext cx="46296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ACF1869-FE6B-5EC3-EF27-CA6709B1241D}"/>
                    </a:ext>
                  </a:extLst>
                </p14:cNvPr>
                <p14:cNvContentPartPr/>
                <p14:nvPr/>
              </p14:nvContentPartPr>
              <p14:xfrm>
                <a:off x="1737840" y="5428396"/>
                <a:ext cx="208440" cy="4615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ACF1869-FE6B-5EC3-EF27-CA6709B1241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19840" y="5410396"/>
                  <a:ext cx="2440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E58C6AE-9447-F280-861B-B298F9311AA9}"/>
                    </a:ext>
                  </a:extLst>
                </p14:cNvPr>
                <p14:cNvContentPartPr/>
                <p14:nvPr/>
              </p14:nvContentPartPr>
              <p14:xfrm>
                <a:off x="2037000" y="5439916"/>
                <a:ext cx="194760" cy="4939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E58C6AE-9447-F280-861B-B298F9311AA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019360" y="5422276"/>
                  <a:ext cx="23040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5BE8391-85DB-7B66-D521-0EB334E2F15D}"/>
                    </a:ext>
                  </a:extLst>
                </p14:cNvPr>
                <p14:cNvContentPartPr/>
                <p14:nvPr/>
              </p14:nvContentPartPr>
              <p14:xfrm>
                <a:off x="2069040" y="5741596"/>
                <a:ext cx="92160" cy="151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5BE8391-85DB-7B66-D521-0EB334E2F15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051040" y="5723956"/>
                  <a:ext cx="127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B8DE202-22ED-DDB3-D79A-226580C147A1}"/>
                    </a:ext>
                  </a:extLst>
                </p14:cNvPr>
                <p14:cNvContentPartPr/>
                <p14:nvPr/>
              </p14:nvContentPartPr>
              <p14:xfrm>
                <a:off x="2340120" y="5428396"/>
                <a:ext cx="177120" cy="4852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B8DE202-22ED-DDB3-D79A-226580C147A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22480" y="5410396"/>
                  <a:ext cx="2127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D0CB076-2F33-FF58-B40D-C07D120585C2}"/>
                    </a:ext>
                  </a:extLst>
                </p14:cNvPr>
                <p14:cNvContentPartPr/>
                <p14:nvPr/>
              </p14:nvContentPartPr>
              <p14:xfrm>
                <a:off x="2686440" y="5641876"/>
                <a:ext cx="102960" cy="129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D0CB076-2F33-FF58-B40D-C07D120585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668440" y="5624236"/>
                  <a:ext cx="138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89F8ECE-A43B-78B8-03A7-80584E2FAB96}"/>
                    </a:ext>
                  </a:extLst>
                </p14:cNvPr>
                <p14:cNvContentPartPr/>
                <p14:nvPr/>
              </p14:nvContentPartPr>
              <p14:xfrm>
                <a:off x="2719560" y="5744836"/>
                <a:ext cx="104400" cy="93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89F8ECE-A43B-78B8-03A7-80584E2FAB9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01560" y="5726836"/>
                  <a:ext cx="14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40691B0-B96D-176C-DB7C-BA53C2223F60}"/>
                    </a:ext>
                  </a:extLst>
                </p14:cNvPr>
                <p14:cNvContentPartPr/>
                <p14:nvPr/>
              </p14:nvContentPartPr>
              <p14:xfrm>
                <a:off x="3162720" y="5348836"/>
                <a:ext cx="245880" cy="6192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40691B0-B96D-176C-DB7C-BA53C2223F6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45080" y="5330836"/>
                  <a:ext cx="28152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7D1938B-569A-2830-21B7-58CDD643CD94}"/>
                    </a:ext>
                  </a:extLst>
                </p14:cNvPr>
                <p14:cNvContentPartPr/>
                <p14:nvPr/>
              </p14:nvContentPartPr>
              <p14:xfrm>
                <a:off x="3619560" y="5395276"/>
                <a:ext cx="251640" cy="557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7D1938B-569A-2830-21B7-58CDD643CD9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601560" y="5377276"/>
                  <a:ext cx="28728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213BDA1-573A-619D-7E0F-6F0D6CCA739F}"/>
                    </a:ext>
                  </a:extLst>
                </p14:cNvPr>
                <p14:cNvContentPartPr/>
                <p14:nvPr/>
              </p14:nvContentPartPr>
              <p14:xfrm>
                <a:off x="3938520" y="5599756"/>
                <a:ext cx="213480" cy="3319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213BDA1-573A-619D-7E0F-6F0D6CCA739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920880" y="5582116"/>
                  <a:ext cx="2491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2970C14-840D-7E1A-E940-D4EFD5ACDDAB}"/>
                    </a:ext>
                  </a:extLst>
                </p14:cNvPr>
                <p14:cNvContentPartPr/>
                <p14:nvPr/>
              </p14:nvContentPartPr>
              <p14:xfrm>
                <a:off x="4238760" y="5569156"/>
                <a:ext cx="163080" cy="3412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2970C14-840D-7E1A-E940-D4EFD5ACDDA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21120" y="5551156"/>
                  <a:ext cx="1987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9DB4B5F-DE0E-DF35-8216-2F57DF32B51D}"/>
                    </a:ext>
                  </a:extLst>
                </p14:cNvPr>
                <p14:cNvContentPartPr/>
                <p14:nvPr/>
              </p14:nvContentPartPr>
              <p14:xfrm>
                <a:off x="4412280" y="5348476"/>
                <a:ext cx="191880" cy="5500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9DB4B5F-DE0E-DF35-8216-2F57DF32B51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94280" y="5330476"/>
                  <a:ext cx="22752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35B774B-6432-1410-0AF2-029FB5C6C98E}"/>
                    </a:ext>
                  </a:extLst>
                </p14:cNvPr>
                <p14:cNvContentPartPr/>
                <p14:nvPr/>
              </p14:nvContentPartPr>
              <p14:xfrm>
                <a:off x="4641600" y="5554396"/>
                <a:ext cx="200880" cy="330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35B774B-6432-1410-0AF2-029FB5C6C98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23600" y="5536756"/>
                  <a:ext cx="236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BA4F2CD-A702-1AA5-A675-BE7FEAFE2C34}"/>
                    </a:ext>
                  </a:extLst>
                </p14:cNvPr>
                <p14:cNvContentPartPr/>
                <p14:nvPr/>
              </p14:nvContentPartPr>
              <p14:xfrm>
                <a:off x="4862640" y="5587156"/>
                <a:ext cx="365040" cy="298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BA4F2CD-A702-1AA5-A675-BE7FEAFE2C3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44640" y="5569156"/>
                  <a:ext cx="400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49BA91F-9479-59F0-04C6-5DEC34F47539}"/>
                    </a:ext>
                  </a:extLst>
                </p14:cNvPr>
                <p14:cNvContentPartPr/>
                <p14:nvPr/>
              </p14:nvContentPartPr>
              <p14:xfrm>
                <a:off x="5311560" y="5507236"/>
                <a:ext cx="57960" cy="100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49BA91F-9479-59F0-04C6-5DEC34F4753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93920" y="5489596"/>
                  <a:ext cx="93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DACB85D-2BFC-1805-A41B-222044FD6A95}"/>
                    </a:ext>
                  </a:extLst>
                </p14:cNvPr>
                <p14:cNvContentPartPr/>
                <p14:nvPr/>
              </p14:nvContentPartPr>
              <p14:xfrm>
                <a:off x="5321280" y="5786596"/>
                <a:ext cx="49680" cy="1180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DACB85D-2BFC-1805-A41B-222044FD6A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303640" y="5768956"/>
                  <a:ext cx="85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C6E741C-3CF2-94AE-12A1-79342A7C5C86}"/>
                    </a:ext>
                  </a:extLst>
                </p14:cNvPr>
                <p14:cNvContentPartPr/>
                <p14:nvPr/>
              </p14:nvContentPartPr>
              <p14:xfrm>
                <a:off x="2240125" y="3223295"/>
                <a:ext cx="439492" cy="1122712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C6E741C-3CF2-94AE-12A1-79342A7C5C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22113" y="3205651"/>
                  <a:ext cx="475156" cy="1158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7878846-A8A6-09DC-6FE4-48E30C7A419E}"/>
                    </a:ext>
                  </a:extLst>
                </p14:cNvPr>
                <p14:cNvContentPartPr/>
                <p14:nvPr/>
              </p14:nvContentPartPr>
              <p14:xfrm>
                <a:off x="2230827" y="2487708"/>
                <a:ext cx="405723" cy="576528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7878846-A8A6-09DC-6FE4-48E30C7A419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13171" y="2469703"/>
                  <a:ext cx="441395" cy="612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3C1EAF2-FDF7-2D46-6B99-B51B2DF9B63F}"/>
                    </a:ext>
                  </a:extLst>
                </p14:cNvPr>
                <p14:cNvContentPartPr/>
                <p14:nvPr/>
              </p14:nvContentPartPr>
              <p14:xfrm>
                <a:off x="2623335" y="3027530"/>
                <a:ext cx="670495" cy="381252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3C1EAF2-FDF7-2D46-6B99-B51B2DF9B63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05330" y="3009512"/>
                  <a:ext cx="706144" cy="416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F142F4D-DDDA-7CDD-B31D-35549CE4FA30}"/>
                    </a:ext>
                  </a:extLst>
                </p14:cNvPr>
                <p14:cNvContentPartPr/>
                <p14:nvPr/>
              </p14:nvContentPartPr>
              <p14:xfrm>
                <a:off x="2962009" y="2272856"/>
                <a:ext cx="344057" cy="451238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F142F4D-DDDA-7CDD-B31D-35549CE4FA3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944374" y="2255210"/>
                  <a:ext cx="379686" cy="486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7D31A02-ED73-93CA-1896-CFA74BC7176C}"/>
                    </a:ext>
                  </a:extLst>
                </p14:cNvPr>
                <p14:cNvContentPartPr/>
                <p14:nvPr/>
              </p14:nvContentPartPr>
              <p14:xfrm>
                <a:off x="1579908" y="3190504"/>
                <a:ext cx="746843" cy="267709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7D31A02-ED73-93CA-1896-CFA74BC7176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62272" y="3172513"/>
                  <a:ext cx="782476" cy="30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9FC5F73-9F88-6CB7-A129-7CB4145FC4A6}"/>
                    </a:ext>
                  </a:extLst>
                </p14:cNvPr>
                <p14:cNvContentPartPr/>
                <p14:nvPr/>
              </p14:nvContentPartPr>
              <p14:xfrm>
                <a:off x="1521179" y="2231746"/>
                <a:ext cx="390551" cy="614702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9FC5F73-9F88-6CB7-A129-7CB4145FC4A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503525" y="2213741"/>
                  <a:ext cx="426219" cy="650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C1359DC-391D-5712-F552-7AEEF6C77509}"/>
                    </a:ext>
                  </a:extLst>
                </p14:cNvPr>
                <p14:cNvContentPartPr/>
                <p14:nvPr/>
              </p14:nvContentPartPr>
              <p14:xfrm>
                <a:off x="1830487" y="2257684"/>
                <a:ext cx="245685" cy="336716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C1359DC-391D-5712-F552-7AEEF6C7750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812835" y="2240038"/>
                  <a:ext cx="281349" cy="37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DD7979A-FF85-B926-CC6A-947CDF0D7325}"/>
                    </a:ext>
                  </a:extLst>
                </p14:cNvPr>
                <p14:cNvContentPartPr/>
                <p14:nvPr/>
              </p14:nvContentPartPr>
              <p14:xfrm>
                <a:off x="2270958" y="3976011"/>
                <a:ext cx="590721" cy="428725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DD7979A-FF85-B926-CC6A-947CDF0D732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53319" y="3957997"/>
                  <a:ext cx="626359" cy="464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AE3E3AE-28C8-84E8-B2D1-BB4902185176}"/>
                    </a:ext>
                  </a:extLst>
                </p14:cNvPr>
                <p14:cNvContentPartPr/>
                <p14:nvPr/>
              </p14:nvContentPartPr>
              <p14:xfrm>
                <a:off x="2140320" y="4350556"/>
                <a:ext cx="188280" cy="1663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AE3E3AE-28C8-84E8-B2D1-BB490218517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22320" y="4332556"/>
                  <a:ext cx="223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E3AE287-D0A8-6CA0-CD07-0836774989F3}"/>
                    </a:ext>
                  </a:extLst>
                </p14:cNvPr>
                <p14:cNvContentPartPr/>
                <p14:nvPr/>
              </p14:nvContentPartPr>
              <p14:xfrm>
                <a:off x="2360640" y="2808316"/>
                <a:ext cx="5040" cy="25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E3AE287-D0A8-6CA0-CD07-0836774989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43000" y="2790316"/>
                  <a:ext cx="40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CBDD786-8375-6639-0610-5E71D1D6478C}"/>
                    </a:ext>
                  </a:extLst>
                </p14:cNvPr>
                <p14:cNvContentPartPr/>
                <p14:nvPr/>
              </p14:nvContentPartPr>
              <p14:xfrm>
                <a:off x="2489160" y="2774116"/>
                <a:ext cx="11520" cy="1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CBDD786-8375-6639-0610-5E71D1D6478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471160" y="2756476"/>
                  <a:ext cx="4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F377D54-23F0-D81B-F1DB-A23EBED96C17}"/>
                    </a:ext>
                  </a:extLst>
                </p14:cNvPr>
                <p14:cNvContentPartPr/>
                <p14:nvPr/>
              </p14:nvContentPartPr>
              <p14:xfrm>
                <a:off x="2377920" y="2868076"/>
                <a:ext cx="204480" cy="972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F377D54-23F0-D81B-F1DB-A23EBED96C1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59920" y="2850436"/>
                  <a:ext cx="240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7BE1CD5-8B41-2ACC-1EAE-C4CCB4036AC3}"/>
                    </a:ext>
                  </a:extLst>
                </p14:cNvPr>
                <p14:cNvContentPartPr/>
                <p14:nvPr/>
              </p14:nvContentPartPr>
              <p14:xfrm>
                <a:off x="2965800" y="3603916"/>
                <a:ext cx="267120" cy="499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7BE1CD5-8B41-2ACC-1EAE-C4CCB4036AC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48160" y="3585916"/>
                  <a:ext cx="3027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834692E-A71D-D986-32E3-7A092E711151}"/>
                    </a:ext>
                  </a:extLst>
                </p14:cNvPr>
                <p14:cNvContentPartPr/>
                <p14:nvPr/>
              </p14:nvContentPartPr>
              <p14:xfrm>
                <a:off x="3254880" y="3818836"/>
                <a:ext cx="128160" cy="2545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834692E-A71D-D986-32E3-7A092E71115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36880" y="3800836"/>
                  <a:ext cx="163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2C1FE6F-B394-7C04-97B4-CF35C9BB2A07}"/>
                    </a:ext>
                  </a:extLst>
                </p14:cNvPr>
                <p14:cNvContentPartPr/>
                <p14:nvPr/>
              </p14:nvContentPartPr>
              <p14:xfrm>
                <a:off x="3415800" y="3823516"/>
                <a:ext cx="132840" cy="2268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2C1FE6F-B394-7C04-97B4-CF35C9BB2A0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398160" y="3805516"/>
                  <a:ext cx="168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C5CCA63-044E-78D8-A936-7695948C411A}"/>
                    </a:ext>
                  </a:extLst>
                </p14:cNvPr>
                <p14:cNvContentPartPr/>
                <p14:nvPr/>
              </p14:nvContentPartPr>
              <p14:xfrm>
                <a:off x="3605880" y="3808756"/>
                <a:ext cx="181800" cy="258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C5CCA63-044E-78D8-A936-7695948C411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87880" y="3790756"/>
                  <a:ext cx="217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F276EA8-C6FB-2DA2-8FEC-58BF4E3C34CD}"/>
                    </a:ext>
                  </a:extLst>
                </p14:cNvPr>
                <p14:cNvContentPartPr/>
                <p14:nvPr/>
              </p14:nvContentPartPr>
              <p14:xfrm>
                <a:off x="3843840" y="3786076"/>
                <a:ext cx="182160" cy="2660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F276EA8-C6FB-2DA2-8FEC-58BF4E3C34C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825840" y="3768076"/>
                  <a:ext cx="217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3A5DCFE-C19B-BB4D-23B1-A4252F105839}"/>
                    </a:ext>
                  </a:extLst>
                </p14:cNvPr>
                <p14:cNvContentPartPr/>
                <p14:nvPr/>
              </p14:nvContentPartPr>
              <p14:xfrm>
                <a:off x="4042560" y="3794716"/>
                <a:ext cx="338400" cy="3992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3A5DCFE-C19B-BB4D-23B1-A4252F10583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24920" y="3777076"/>
                  <a:ext cx="3740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2332DEC-E397-134B-4C62-49DCE19849D7}"/>
                    </a:ext>
                  </a:extLst>
                </p14:cNvPr>
                <p14:cNvContentPartPr/>
                <p14:nvPr/>
              </p14:nvContentPartPr>
              <p14:xfrm>
                <a:off x="5873520" y="3805876"/>
                <a:ext cx="72720" cy="1321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2332DEC-E397-134B-4C62-49DCE19849D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855520" y="3788236"/>
                  <a:ext cx="108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F05620E-30C0-4601-D435-677EEE2EF678}"/>
                    </a:ext>
                  </a:extLst>
                </p14:cNvPr>
                <p14:cNvContentPartPr/>
                <p14:nvPr/>
              </p14:nvContentPartPr>
              <p14:xfrm>
                <a:off x="5912400" y="3738196"/>
                <a:ext cx="360" cy="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F05620E-30C0-4601-D435-677EEE2EF67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94760" y="37205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9B92A56-555D-70CE-7F45-EE1E8B7923AC}"/>
                    </a:ext>
                  </a:extLst>
                </p14:cNvPr>
                <p14:cNvContentPartPr/>
                <p14:nvPr/>
              </p14:nvContentPartPr>
              <p14:xfrm>
                <a:off x="5925360" y="3870316"/>
                <a:ext cx="93960" cy="1684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9B92A56-555D-70CE-7F45-EE1E8B7923A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907360" y="3852316"/>
                  <a:ext cx="12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449BF9C-2039-E661-A42F-00AE71423541}"/>
                    </a:ext>
                  </a:extLst>
                </p14:cNvPr>
                <p14:cNvContentPartPr/>
                <p14:nvPr/>
              </p14:nvContentPartPr>
              <p14:xfrm>
                <a:off x="6225960" y="4008196"/>
                <a:ext cx="131040" cy="1281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449BF9C-2039-E661-A42F-00AE7142354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08320" y="3990556"/>
                  <a:ext cx="166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CCA1BCA-149C-0605-2975-7B0F5466E338}"/>
                    </a:ext>
                  </a:extLst>
                </p14:cNvPr>
                <p14:cNvContentPartPr/>
                <p14:nvPr/>
              </p14:nvContentPartPr>
              <p14:xfrm>
                <a:off x="6303000" y="3936556"/>
                <a:ext cx="65160" cy="231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CCA1BCA-149C-0605-2975-7B0F5466E33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85000" y="3918916"/>
                  <a:ext cx="100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FC63CC2-D8E9-04D6-3E40-A3782F0FBF19}"/>
                    </a:ext>
                  </a:extLst>
                </p14:cNvPr>
                <p14:cNvContentPartPr/>
                <p14:nvPr/>
              </p14:nvContentPartPr>
              <p14:xfrm>
                <a:off x="6378960" y="4069756"/>
                <a:ext cx="23760" cy="1083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FC63CC2-D8E9-04D6-3E40-A3782F0FBF1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60960" y="4052116"/>
                  <a:ext cx="59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4ECFA26-325D-7BA9-14D9-D9CE531EB3BC}"/>
                    </a:ext>
                  </a:extLst>
                </p14:cNvPr>
                <p14:cNvContentPartPr/>
                <p14:nvPr/>
              </p14:nvContentPartPr>
              <p14:xfrm>
                <a:off x="6432600" y="4006756"/>
                <a:ext cx="5040" cy="43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4ECFA26-325D-7BA9-14D9-D9CE531EB3B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14600" y="3989116"/>
                  <a:ext cx="4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3B6929E-C465-7357-2D80-E0DD1EE3C20D}"/>
                    </a:ext>
                  </a:extLst>
                </p14:cNvPr>
                <p14:cNvContentPartPr/>
                <p14:nvPr/>
              </p14:nvContentPartPr>
              <p14:xfrm>
                <a:off x="6471120" y="4057156"/>
                <a:ext cx="95760" cy="1638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3B6929E-C465-7357-2D80-E0DD1EE3C20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53480" y="4039516"/>
                  <a:ext cx="131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68E9480-4FDF-5A87-0FDE-F396DFE4445E}"/>
                    </a:ext>
                  </a:extLst>
                </p14:cNvPr>
                <p14:cNvContentPartPr/>
                <p14:nvPr/>
              </p14:nvContentPartPr>
              <p14:xfrm>
                <a:off x="6835440" y="3919996"/>
                <a:ext cx="167040" cy="2646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68E9480-4FDF-5A87-0FDE-F396DFE444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17800" y="3902356"/>
                  <a:ext cx="202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3841A48-11EC-BC80-B796-A540937F5C37}"/>
                    </a:ext>
                  </a:extLst>
                </p14:cNvPr>
                <p14:cNvContentPartPr/>
                <p14:nvPr/>
              </p14:nvContentPartPr>
              <p14:xfrm>
                <a:off x="6890160" y="4083796"/>
                <a:ext cx="52920" cy="133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3841A48-11EC-BC80-B796-A540937F5C3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72160" y="4065796"/>
                  <a:ext cx="88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B5BB2A2-EE63-67FF-2AF5-223AD49765D9}"/>
                    </a:ext>
                  </a:extLst>
                </p14:cNvPr>
                <p14:cNvContentPartPr/>
                <p14:nvPr/>
              </p14:nvContentPartPr>
              <p14:xfrm>
                <a:off x="7059360" y="4008196"/>
                <a:ext cx="62280" cy="95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B5BB2A2-EE63-67FF-2AF5-223AD49765D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41360" y="3990556"/>
                  <a:ext cx="97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EDA21C0-20EB-90B6-C83B-6970E0805DE8}"/>
                    </a:ext>
                  </a:extLst>
                </p14:cNvPr>
                <p14:cNvContentPartPr/>
                <p14:nvPr/>
              </p14:nvContentPartPr>
              <p14:xfrm>
                <a:off x="7093920" y="3837916"/>
                <a:ext cx="217800" cy="2253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EDA21C0-20EB-90B6-C83B-6970E0805DE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075920" y="3820276"/>
                  <a:ext cx="253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5011D0D-6766-DAFD-25A7-040E21D37D42}"/>
                    </a:ext>
                  </a:extLst>
                </p14:cNvPr>
                <p14:cNvContentPartPr/>
                <p14:nvPr/>
              </p14:nvContentPartPr>
              <p14:xfrm>
                <a:off x="7366440" y="3760156"/>
                <a:ext cx="136800" cy="1612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5011D0D-6766-DAFD-25A7-040E21D37D4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48440" y="3742156"/>
                  <a:ext cx="172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5C1F01E-C474-A405-1262-47C3354281A4}"/>
                    </a:ext>
                  </a:extLst>
                </p14:cNvPr>
                <p14:cNvContentPartPr/>
                <p14:nvPr/>
              </p14:nvContentPartPr>
              <p14:xfrm>
                <a:off x="7479120" y="3769156"/>
                <a:ext cx="87120" cy="889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5C1F01E-C474-A405-1262-47C3354281A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61480" y="3751516"/>
                  <a:ext cx="122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39ED1A4-10E0-2AC5-C9B5-8D18041CAC2A}"/>
                    </a:ext>
                  </a:extLst>
                </p14:cNvPr>
                <p14:cNvContentPartPr/>
                <p14:nvPr/>
              </p14:nvContentPartPr>
              <p14:xfrm>
                <a:off x="7453200" y="3684196"/>
                <a:ext cx="18360" cy="14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39ED1A4-10E0-2AC5-C9B5-8D18041CAC2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435560" y="3666196"/>
                  <a:ext cx="54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03486D1-A45B-9E01-3421-84368EB82BC3}"/>
                    </a:ext>
                  </a:extLst>
                </p14:cNvPr>
                <p14:cNvContentPartPr/>
                <p14:nvPr/>
              </p14:nvContentPartPr>
              <p14:xfrm>
                <a:off x="7444560" y="3537676"/>
                <a:ext cx="219240" cy="2473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03486D1-A45B-9E01-3421-84368EB82BC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426560" y="3519676"/>
                  <a:ext cx="2548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26DEC34-EE59-24C3-AF85-DD120B8E6E8A}"/>
                    </a:ext>
                  </a:extLst>
                </p14:cNvPr>
                <p14:cNvContentPartPr/>
                <p14:nvPr/>
              </p14:nvContentPartPr>
              <p14:xfrm>
                <a:off x="7582080" y="3721996"/>
                <a:ext cx="47520" cy="23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26DEC34-EE59-24C3-AF85-DD120B8E6E8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64440" y="3703996"/>
                  <a:ext cx="83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CD67ED5-D543-632E-B43A-849F0B3E0F72}"/>
                    </a:ext>
                  </a:extLst>
                </p14:cNvPr>
                <p14:cNvContentPartPr/>
                <p14:nvPr/>
              </p14:nvContentPartPr>
              <p14:xfrm>
                <a:off x="7727520" y="3575476"/>
                <a:ext cx="102600" cy="781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CD67ED5-D543-632E-B43A-849F0B3E0F7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709520" y="3557836"/>
                  <a:ext cx="138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0734AA7-CE2F-74D6-9730-46371711C21C}"/>
                    </a:ext>
                  </a:extLst>
                </p14:cNvPr>
                <p14:cNvContentPartPr/>
                <p14:nvPr/>
              </p14:nvContentPartPr>
              <p14:xfrm>
                <a:off x="7893120" y="3440836"/>
                <a:ext cx="88560" cy="76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0734AA7-CE2F-74D6-9730-46371711C21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875480" y="3422836"/>
                  <a:ext cx="124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DAEFB0D-5408-79C7-97E0-557D4F8AC1DB}"/>
                    </a:ext>
                  </a:extLst>
                </p14:cNvPr>
                <p14:cNvContentPartPr/>
                <p14:nvPr/>
              </p14:nvContentPartPr>
              <p14:xfrm>
                <a:off x="8069880" y="3329956"/>
                <a:ext cx="2160" cy="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DAEFB0D-5408-79C7-97E0-557D4F8AC1D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52240" y="3311956"/>
                  <a:ext cx="378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86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9304686-B7ED-99C1-0DD1-2C84EC2E0EB7}"/>
                  </a:ext>
                </a:extLst>
              </p14:cNvPr>
              <p14:cNvContentPartPr/>
              <p14:nvPr/>
            </p14:nvContentPartPr>
            <p14:xfrm>
              <a:off x="1246080" y="3829636"/>
              <a:ext cx="1031400" cy="2307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9304686-B7ED-99C1-0DD1-2C84EC2E0E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8080" y="3811636"/>
                <a:ext cx="1067040" cy="23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4774B42-9F65-AC63-8A44-52AF0FDF874A}"/>
                  </a:ext>
                </a:extLst>
              </p14:cNvPr>
              <p14:cNvContentPartPr/>
              <p14:nvPr/>
            </p14:nvContentPartPr>
            <p14:xfrm>
              <a:off x="1489440" y="2895436"/>
              <a:ext cx="637200" cy="7444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4774B42-9F65-AC63-8A44-52AF0FDF87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1800" y="2877436"/>
                <a:ext cx="672840" cy="78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282BE7D-F36F-23F7-25B0-46C888D7A962}"/>
              </a:ext>
            </a:extLst>
          </p:cNvPr>
          <p:cNvGrpSpPr/>
          <p:nvPr/>
        </p:nvGrpSpPr>
        <p:grpSpPr>
          <a:xfrm>
            <a:off x="1662600" y="6019876"/>
            <a:ext cx="879120" cy="422280"/>
            <a:chOff x="1662600" y="6019876"/>
            <a:chExt cx="87912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315B375-E409-2461-1708-3E7CE4283BE5}"/>
                    </a:ext>
                  </a:extLst>
                </p14:cNvPr>
                <p14:cNvContentPartPr/>
                <p14:nvPr/>
              </p14:nvContentPartPr>
              <p14:xfrm>
                <a:off x="1706520" y="6108076"/>
                <a:ext cx="59400" cy="305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315B375-E409-2461-1708-3E7CE4283B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8520" y="6090436"/>
                  <a:ext cx="950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65E3184-FB8F-9B90-7A5B-C5DA0ABFE610}"/>
                    </a:ext>
                  </a:extLst>
                </p14:cNvPr>
                <p14:cNvContentPartPr/>
                <p14:nvPr/>
              </p14:nvContentPartPr>
              <p14:xfrm>
                <a:off x="1662600" y="6019876"/>
                <a:ext cx="209160" cy="396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65E3184-FB8F-9B90-7A5B-C5DA0ABFE6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4960" y="6002236"/>
                  <a:ext cx="2448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912CBDB-58CC-1EED-E6C8-4793D059D232}"/>
                    </a:ext>
                  </a:extLst>
                </p14:cNvPr>
                <p14:cNvContentPartPr/>
                <p14:nvPr/>
              </p14:nvContentPartPr>
              <p14:xfrm>
                <a:off x="1881480" y="6231196"/>
                <a:ext cx="209880" cy="192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912CBDB-58CC-1EED-E6C8-4793D059D23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63480" y="6213196"/>
                  <a:ext cx="245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4790622-16E4-2F04-310E-4E2BE6C3E8DC}"/>
                    </a:ext>
                  </a:extLst>
                </p14:cNvPr>
                <p14:cNvContentPartPr/>
                <p14:nvPr/>
              </p14:nvContentPartPr>
              <p14:xfrm>
                <a:off x="2113320" y="6235876"/>
                <a:ext cx="167400" cy="206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4790622-16E4-2F04-310E-4E2BE6C3E8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95320" y="6218236"/>
                  <a:ext cx="203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685F9DC-56D9-1E9B-577A-6330DD8F51A3}"/>
                    </a:ext>
                  </a:extLst>
                </p14:cNvPr>
                <p14:cNvContentPartPr/>
                <p14:nvPr/>
              </p14:nvContentPartPr>
              <p14:xfrm>
                <a:off x="2236440" y="6102316"/>
                <a:ext cx="71280" cy="299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685F9DC-56D9-1E9B-577A-6330DD8F51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18440" y="6084676"/>
                  <a:ext cx="106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5BA788B-560F-D347-34B3-45C270617CD4}"/>
                    </a:ext>
                  </a:extLst>
                </p14:cNvPr>
                <p14:cNvContentPartPr/>
                <p14:nvPr/>
              </p14:nvContentPartPr>
              <p14:xfrm>
                <a:off x="2337600" y="6207436"/>
                <a:ext cx="204120" cy="215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5BA788B-560F-D347-34B3-45C270617C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9600" y="6189796"/>
                  <a:ext cx="23976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B7DBB4A-667C-DF04-B591-C58302B78EC0}"/>
                  </a:ext>
                </a:extLst>
              </p14:cNvPr>
              <p14:cNvContentPartPr/>
              <p14:nvPr/>
            </p14:nvContentPartPr>
            <p14:xfrm>
              <a:off x="2087400" y="4249396"/>
              <a:ext cx="466920" cy="7272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B7DBB4A-667C-DF04-B591-C58302B78EC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69760" y="4231756"/>
                <a:ext cx="50256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F9AFF07-78B4-ACE3-AD98-279DF3A5118A}"/>
                  </a:ext>
                </a:extLst>
              </p14:cNvPr>
              <p14:cNvContentPartPr/>
              <p14:nvPr/>
            </p14:nvContentPartPr>
            <p14:xfrm>
              <a:off x="840000" y="4134916"/>
              <a:ext cx="565920" cy="7930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F9AFF07-78B4-ACE3-AD98-279DF3A5118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2000" y="4116916"/>
                <a:ext cx="601560" cy="82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4DF824F-3153-5852-3B10-42D9F04C185C}"/>
              </a:ext>
            </a:extLst>
          </p:cNvPr>
          <p:cNvGrpSpPr/>
          <p:nvPr/>
        </p:nvGrpSpPr>
        <p:grpSpPr>
          <a:xfrm>
            <a:off x="467400" y="1263556"/>
            <a:ext cx="2400840" cy="2218320"/>
            <a:chOff x="467400" y="1263556"/>
            <a:chExt cx="2400840" cy="22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8521CE4-5B99-6ADE-0032-92366B4B7E6A}"/>
                    </a:ext>
                  </a:extLst>
                </p14:cNvPr>
                <p14:cNvContentPartPr/>
                <p14:nvPr/>
              </p14:nvContentPartPr>
              <p14:xfrm>
                <a:off x="1640640" y="3202516"/>
                <a:ext cx="106560" cy="39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8521CE4-5B99-6ADE-0032-92366B4B7E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22640" y="3184876"/>
                  <a:ext cx="142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5A52F35-B6E5-24DF-E7B1-1A23A6B6A11D}"/>
                    </a:ext>
                  </a:extLst>
                </p14:cNvPr>
                <p14:cNvContentPartPr/>
                <p14:nvPr/>
              </p14:nvContentPartPr>
              <p14:xfrm>
                <a:off x="1902000" y="3203596"/>
                <a:ext cx="111600" cy="39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5A52F35-B6E5-24DF-E7B1-1A23A6B6A1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84360" y="3185956"/>
                  <a:ext cx="147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7F609E-194C-E562-AFF1-1EDF9D3ABCD5}"/>
                    </a:ext>
                  </a:extLst>
                </p14:cNvPr>
                <p14:cNvContentPartPr/>
                <p14:nvPr/>
              </p14:nvContentPartPr>
              <p14:xfrm>
                <a:off x="1646760" y="3366676"/>
                <a:ext cx="275400" cy="115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7F609E-194C-E562-AFF1-1EDF9D3ABC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29120" y="3348676"/>
                  <a:ext cx="311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2AC8279-0E11-CB91-3084-C0092ABFFC8F}"/>
                    </a:ext>
                  </a:extLst>
                </p14:cNvPr>
                <p14:cNvContentPartPr/>
                <p14:nvPr/>
              </p14:nvContentPartPr>
              <p14:xfrm>
                <a:off x="1501320" y="1263556"/>
                <a:ext cx="1366920" cy="1425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2AC8279-0E11-CB91-3084-C0092ABFFC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83680" y="1245556"/>
                  <a:ext cx="1402560" cy="14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3936DEB-EAA0-BDC8-4F27-9B454145D8FA}"/>
                    </a:ext>
                  </a:extLst>
                </p14:cNvPr>
                <p14:cNvContentPartPr/>
                <p14:nvPr/>
              </p14:nvContentPartPr>
              <p14:xfrm>
                <a:off x="2274600" y="1798876"/>
                <a:ext cx="9000" cy="40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3936DEB-EAA0-BDC8-4F27-9B454145D8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56600" y="1781236"/>
                  <a:ext cx="44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9DFF077-1D68-B2E8-F85B-C254CF265956}"/>
                    </a:ext>
                  </a:extLst>
                </p14:cNvPr>
                <p14:cNvContentPartPr/>
                <p14:nvPr/>
              </p14:nvContentPartPr>
              <p14:xfrm>
                <a:off x="2299440" y="1894276"/>
                <a:ext cx="39960" cy="188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9DFF077-1D68-B2E8-F85B-C254CF2659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81800" y="1876276"/>
                  <a:ext cx="75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ADB56E4-910E-6A48-0387-C058FC78B53C}"/>
                    </a:ext>
                  </a:extLst>
                </p14:cNvPr>
                <p14:cNvContentPartPr/>
                <p14:nvPr/>
              </p14:nvContentPartPr>
              <p14:xfrm>
                <a:off x="2364240" y="2211076"/>
                <a:ext cx="38160" cy="205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ADB56E4-910E-6A48-0387-C058FC78B5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46240" y="2193076"/>
                  <a:ext cx="73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C689A8-4166-FE46-304C-B0EA309625AA}"/>
                    </a:ext>
                  </a:extLst>
                </p14:cNvPr>
                <p14:cNvContentPartPr/>
                <p14:nvPr/>
              </p14:nvContentPartPr>
              <p14:xfrm>
                <a:off x="566040" y="2656396"/>
                <a:ext cx="657720" cy="687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C689A8-4166-FE46-304C-B0EA309625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8400" y="2638756"/>
                  <a:ext cx="693360" cy="72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BA7F138-9750-5D87-1FEB-BA8558461FDE}"/>
                    </a:ext>
                  </a:extLst>
                </p14:cNvPr>
                <p14:cNvContentPartPr/>
                <p14:nvPr/>
              </p14:nvContentPartPr>
              <p14:xfrm>
                <a:off x="576840" y="2676196"/>
                <a:ext cx="603360" cy="666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BA7F138-9750-5D87-1FEB-BA8558461F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8840" y="2658196"/>
                  <a:ext cx="63900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E353050-DA06-2E6C-E1FF-A573A565D012}"/>
                    </a:ext>
                  </a:extLst>
                </p14:cNvPr>
                <p14:cNvContentPartPr/>
                <p14:nvPr/>
              </p14:nvContentPartPr>
              <p14:xfrm>
                <a:off x="467400" y="2588716"/>
                <a:ext cx="840240" cy="723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E353050-DA06-2E6C-E1FF-A573A565D0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9760" y="2570716"/>
                  <a:ext cx="875880" cy="75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1F246906-2A95-5311-6BEB-C2B5A64E159F}"/>
              </a:ext>
            </a:extLst>
          </p:cNvPr>
          <p:cNvGrpSpPr/>
          <p:nvPr/>
        </p:nvGrpSpPr>
        <p:grpSpPr>
          <a:xfrm>
            <a:off x="3131760" y="325036"/>
            <a:ext cx="7271280" cy="6132240"/>
            <a:chOff x="3131760" y="325036"/>
            <a:chExt cx="7271280" cy="613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2B5BF2B-A719-FEDC-ECE6-60D54BB74AB0}"/>
                    </a:ext>
                  </a:extLst>
                </p14:cNvPr>
                <p14:cNvContentPartPr/>
                <p14:nvPr/>
              </p14:nvContentPartPr>
              <p14:xfrm>
                <a:off x="4144440" y="3626236"/>
                <a:ext cx="632880" cy="716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2B5BF2B-A719-FEDC-ECE6-60D54BB74A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26800" y="3608596"/>
                  <a:ext cx="66852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41282BA-C4AC-97BC-7EE5-1B60D0BB190C}"/>
                    </a:ext>
                  </a:extLst>
                </p14:cNvPr>
                <p14:cNvContentPartPr/>
                <p14:nvPr/>
              </p14:nvContentPartPr>
              <p14:xfrm>
                <a:off x="4217880" y="4568356"/>
                <a:ext cx="614520" cy="1517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41282BA-C4AC-97BC-7EE5-1B60D0BB190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00240" y="4550716"/>
                  <a:ext cx="650160" cy="15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DC97F58-6834-B9B2-FD91-921A9BA69BA2}"/>
                    </a:ext>
                  </a:extLst>
                </p14:cNvPr>
                <p14:cNvContentPartPr/>
                <p14:nvPr/>
              </p14:nvContentPartPr>
              <p14:xfrm>
                <a:off x="4004760" y="6047596"/>
                <a:ext cx="98280" cy="386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DC97F58-6834-B9B2-FD91-921A9BA69B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87120" y="6029596"/>
                  <a:ext cx="1339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1237DF0-6C5B-E8BE-365D-0F24B435E415}"/>
                    </a:ext>
                  </a:extLst>
                </p14:cNvPr>
                <p14:cNvContentPartPr/>
                <p14:nvPr/>
              </p14:nvContentPartPr>
              <p14:xfrm>
                <a:off x="4055520" y="6282316"/>
                <a:ext cx="68040" cy="150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1237DF0-6C5B-E8BE-365D-0F24B435E4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37520" y="6264316"/>
                  <a:ext cx="103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AAC8802-4706-A4BF-0228-F9794D8B688B}"/>
                    </a:ext>
                  </a:extLst>
                </p14:cNvPr>
                <p14:cNvContentPartPr/>
                <p14:nvPr/>
              </p14:nvContentPartPr>
              <p14:xfrm>
                <a:off x="4169280" y="6247396"/>
                <a:ext cx="159480" cy="164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AAC8802-4706-A4BF-0228-F9794D8B68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51640" y="6229396"/>
                  <a:ext cx="195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009B7FB-F196-9063-8949-E0D5EE98D76F}"/>
                    </a:ext>
                  </a:extLst>
                </p14:cNvPr>
                <p14:cNvContentPartPr/>
                <p14:nvPr/>
              </p14:nvContentPartPr>
              <p14:xfrm>
                <a:off x="4414080" y="6258196"/>
                <a:ext cx="137880" cy="177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009B7FB-F196-9063-8949-E0D5EE98D7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96080" y="6240556"/>
                  <a:ext cx="173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D580D35-68E3-FBB1-F3B6-E0BE24139550}"/>
                    </a:ext>
                  </a:extLst>
                </p14:cNvPr>
                <p14:cNvContentPartPr/>
                <p14:nvPr/>
              </p14:nvContentPartPr>
              <p14:xfrm>
                <a:off x="4636560" y="6229396"/>
                <a:ext cx="137520" cy="227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D580D35-68E3-FBB1-F3B6-E0BE241395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18920" y="6211756"/>
                  <a:ext cx="173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2962844-2C60-0E40-9BE4-EB29377D52B3}"/>
                    </a:ext>
                  </a:extLst>
                </p14:cNvPr>
                <p14:cNvContentPartPr/>
                <p14:nvPr/>
              </p14:nvContentPartPr>
              <p14:xfrm>
                <a:off x="4842120" y="6067396"/>
                <a:ext cx="38520" cy="372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2962844-2C60-0E40-9BE4-EB29377D52B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24120" y="6049756"/>
                  <a:ext cx="741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9A7819F-3DFE-E230-A808-6DAD4360B09B}"/>
                    </a:ext>
                  </a:extLst>
                </p14:cNvPr>
                <p14:cNvContentPartPr/>
                <p14:nvPr/>
              </p14:nvContentPartPr>
              <p14:xfrm>
                <a:off x="4778400" y="6289156"/>
                <a:ext cx="106560" cy="42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9A7819F-3DFE-E230-A808-6DAD4360B09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60760" y="6271516"/>
                  <a:ext cx="142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7E9E396-1738-9304-5206-A46E47152B75}"/>
                    </a:ext>
                  </a:extLst>
                </p14:cNvPr>
                <p14:cNvContentPartPr/>
                <p14:nvPr/>
              </p14:nvContentPartPr>
              <p14:xfrm>
                <a:off x="4951920" y="6214636"/>
                <a:ext cx="195480" cy="217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7E9E396-1738-9304-5206-A46E47152B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34280" y="6196996"/>
                  <a:ext cx="231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5C5D648-1B8A-2818-2F09-5ADB440B7CF2}"/>
                    </a:ext>
                  </a:extLst>
                </p14:cNvPr>
                <p14:cNvContentPartPr/>
                <p14:nvPr/>
              </p14:nvContentPartPr>
              <p14:xfrm>
                <a:off x="5202120" y="6240196"/>
                <a:ext cx="145800" cy="191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5C5D648-1B8A-2818-2F09-5ADB440B7C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84480" y="6222196"/>
                  <a:ext cx="181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2F0165C-866C-0515-0F3A-1F6B09869528}"/>
                    </a:ext>
                  </a:extLst>
                </p14:cNvPr>
                <p14:cNvContentPartPr/>
                <p14:nvPr/>
              </p14:nvContentPartPr>
              <p14:xfrm>
                <a:off x="5424240" y="6039316"/>
                <a:ext cx="54360" cy="349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2F0165C-866C-0515-0F3A-1F6B098695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06600" y="6021676"/>
                  <a:ext cx="900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5BCFFA0-802B-4E2A-0852-65C43C2FD6C6}"/>
                    </a:ext>
                  </a:extLst>
                </p14:cNvPr>
                <p14:cNvContentPartPr/>
                <p14:nvPr/>
              </p14:nvContentPartPr>
              <p14:xfrm>
                <a:off x="5392920" y="6251356"/>
                <a:ext cx="74520" cy="25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5BCFFA0-802B-4E2A-0852-65C43C2FD6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75280" y="6233356"/>
                  <a:ext cx="110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FEF494C-CA3E-226C-E165-6451D8EC3E8F}"/>
                    </a:ext>
                  </a:extLst>
                </p14:cNvPr>
                <p14:cNvContentPartPr/>
                <p14:nvPr/>
              </p14:nvContentPartPr>
              <p14:xfrm>
                <a:off x="5531880" y="6244156"/>
                <a:ext cx="58680" cy="208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FEF494C-CA3E-226C-E165-6451D8EC3E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14240" y="6226516"/>
                  <a:ext cx="94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48A7D71-D05B-C4E6-DA14-F139D3C9DED2}"/>
                    </a:ext>
                  </a:extLst>
                </p14:cNvPr>
                <p14:cNvContentPartPr/>
                <p14:nvPr/>
              </p14:nvContentPartPr>
              <p14:xfrm>
                <a:off x="5502360" y="6160276"/>
                <a:ext cx="7920" cy="4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48A7D71-D05B-C4E6-DA14-F139D3C9DED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84360" y="6142276"/>
                  <a:ext cx="43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37F0699-616F-E938-B341-DA63EAF34380}"/>
                    </a:ext>
                  </a:extLst>
                </p14:cNvPr>
                <p14:cNvContentPartPr/>
                <p14:nvPr/>
              </p14:nvContentPartPr>
              <p14:xfrm>
                <a:off x="5604960" y="6219316"/>
                <a:ext cx="228960" cy="197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37F0699-616F-E938-B341-DA63EAF343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86960" y="6201316"/>
                  <a:ext cx="264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1736C35-44EB-343F-DAE9-AFE1969A4564}"/>
                    </a:ext>
                  </a:extLst>
                </p14:cNvPr>
                <p14:cNvContentPartPr/>
                <p14:nvPr/>
              </p14:nvContentPartPr>
              <p14:xfrm>
                <a:off x="3771120" y="4810996"/>
                <a:ext cx="469440" cy="588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1736C35-44EB-343F-DAE9-AFE1969A45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53480" y="4792996"/>
                  <a:ext cx="50508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485030D-D52E-CF16-1607-563A6EA082D3}"/>
                    </a:ext>
                  </a:extLst>
                </p14:cNvPr>
                <p14:cNvContentPartPr/>
                <p14:nvPr/>
              </p14:nvContentPartPr>
              <p14:xfrm>
                <a:off x="4742400" y="4879756"/>
                <a:ext cx="591120" cy="631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485030D-D52E-CF16-1607-563A6EA082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24400" y="4862116"/>
                  <a:ext cx="62676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BD4501A-75F5-11AB-DB45-4EC0A91ED298}"/>
                    </a:ext>
                  </a:extLst>
                </p14:cNvPr>
                <p14:cNvContentPartPr/>
                <p14:nvPr/>
              </p14:nvContentPartPr>
              <p14:xfrm>
                <a:off x="4292400" y="3946276"/>
                <a:ext cx="89640" cy="18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BD4501A-75F5-11AB-DB45-4EC0A91ED2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74760" y="3928636"/>
                  <a:ext cx="125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4EBED10-6422-8582-12CA-BFE2A8EF43D1}"/>
                    </a:ext>
                  </a:extLst>
                </p14:cNvPr>
                <p14:cNvContentPartPr/>
                <p14:nvPr/>
              </p14:nvContentPartPr>
              <p14:xfrm>
                <a:off x="4518120" y="3919636"/>
                <a:ext cx="102960" cy="22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4EBED10-6422-8582-12CA-BFE2A8EF43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00480" y="3901996"/>
                  <a:ext cx="138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260320F-22C6-C5F2-B436-DC806C708FC8}"/>
                    </a:ext>
                  </a:extLst>
                </p14:cNvPr>
                <p14:cNvContentPartPr/>
                <p14:nvPr/>
              </p14:nvContentPartPr>
              <p14:xfrm>
                <a:off x="4290600" y="4090636"/>
                <a:ext cx="329040" cy="121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260320F-22C6-C5F2-B436-DC806C708FC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72960" y="4072996"/>
                  <a:ext cx="364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4544871-8880-A72D-FFF6-687B20037776}"/>
                    </a:ext>
                  </a:extLst>
                </p14:cNvPr>
                <p14:cNvContentPartPr/>
                <p14:nvPr/>
              </p14:nvContentPartPr>
              <p14:xfrm>
                <a:off x="4463040" y="2588716"/>
                <a:ext cx="1189800" cy="1090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4544871-8880-A72D-FFF6-687B200377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45040" y="2571076"/>
                  <a:ext cx="122544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D54EB6D-6DC3-FDCA-DA66-C9E5651599FB}"/>
                    </a:ext>
                  </a:extLst>
                </p14:cNvPr>
                <p14:cNvContentPartPr/>
                <p14:nvPr/>
              </p14:nvContentPartPr>
              <p14:xfrm>
                <a:off x="4818360" y="3046636"/>
                <a:ext cx="109440" cy="33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D54EB6D-6DC3-FDCA-DA66-C9E5651599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00360" y="3028996"/>
                  <a:ext cx="145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6661C8E-D40C-E6B5-87B9-04A78898EDE3}"/>
                    </a:ext>
                  </a:extLst>
                </p14:cNvPr>
                <p14:cNvContentPartPr/>
                <p14:nvPr/>
              </p14:nvContentPartPr>
              <p14:xfrm>
                <a:off x="4874880" y="3134836"/>
                <a:ext cx="68760" cy="32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6661C8E-D40C-E6B5-87B9-04A78898ED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56880" y="3117196"/>
                  <a:ext cx="104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28794CB-2E97-AF2A-92CF-3292F1163501}"/>
                    </a:ext>
                  </a:extLst>
                </p14:cNvPr>
                <p14:cNvContentPartPr/>
                <p14:nvPr/>
              </p14:nvContentPartPr>
              <p14:xfrm>
                <a:off x="5129400" y="3075796"/>
                <a:ext cx="82800" cy="14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28794CB-2E97-AF2A-92CF-3292F11635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11400" y="3058156"/>
                  <a:ext cx="118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B1F989A-28FC-C325-5237-97093B67CB67}"/>
                    </a:ext>
                  </a:extLst>
                </p14:cNvPr>
                <p14:cNvContentPartPr/>
                <p14:nvPr/>
              </p14:nvContentPartPr>
              <p14:xfrm>
                <a:off x="5122920" y="2940076"/>
                <a:ext cx="58680" cy="14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B1F989A-28FC-C325-5237-97093B67CB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04920" y="2922076"/>
                  <a:ext cx="94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7FBC7BC-188F-18F9-E220-DB3018DB3D3D}"/>
                    </a:ext>
                  </a:extLst>
                </p14:cNvPr>
                <p14:cNvContentPartPr/>
                <p14:nvPr/>
              </p14:nvContentPartPr>
              <p14:xfrm>
                <a:off x="3131760" y="3054916"/>
                <a:ext cx="893520" cy="799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7FBC7BC-188F-18F9-E220-DB3018DB3D3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14120" y="3037276"/>
                  <a:ext cx="92916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DF64F33-0697-AB93-A8C1-CAB815986176}"/>
                    </a:ext>
                  </a:extLst>
                </p14:cNvPr>
                <p14:cNvContentPartPr/>
                <p14:nvPr/>
              </p14:nvContentPartPr>
              <p14:xfrm>
                <a:off x="3408240" y="2784196"/>
                <a:ext cx="481680" cy="1196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DF64F33-0697-AB93-A8C1-CAB81598617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90600" y="2766196"/>
                  <a:ext cx="517320" cy="12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FE4A650-1895-6B53-0D7A-5EADCF64A811}"/>
                    </a:ext>
                  </a:extLst>
                </p14:cNvPr>
                <p14:cNvContentPartPr/>
                <p14:nvPr/>
              </p14:nvContentPartPr>
              <p14:xfrm>
                <a:off x="3183240" y="2930356"/>
                <a:ext cx="684720" cy="889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FE4A650-1895-6B53-0D7A-5EADCF64A81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65240" y="2912716"/>
                  <a:ext cx="720360" cy="9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4DB21AA-66E4-4950-1716-C5C25526015A}"/>
                    </a:ext>
                  </a:extLst>
                </p14:cNvPr>
                <p14:cNvContentPartPr/>
                <p14:nvPr/>
              </p14:nvContentPartPr>
              <p14:xfrm>
                <a:off x="4011600" y="2619676"/>
                <a:ext cx="338400" cy="192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4DB21AA-66E4-4950-1716-C5C2552601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93600" y="2601676"/>
                  <a:ext cx="374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212EF4C-50E2-2540-E3E9-125BBC9F664D}"/>
                    </a:ext>
                  </a:extLst>
                </p14:cNvPr>
                <p14:cNvContentPartPr/>
                <p14:nvPr/>
              </p14:nvContentPartPr>
              <p14:xfrm>
                <a:off x="4319400" y="2576476"/>
                <a:ext cx="92160" cy="208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212EF4C-50E2-2540-E3E9-125BBC9F66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01400" y="2558476"/>
                  <a:ext cx="127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08F3F5D-56C9-5B21-F88D-59983F40DF72}"/>
                    </a:ext>
                  </a:extLst>
                </p14:cNvPr>
                <p14:cNvContentPartPr/>
                <p14:nvPr/>
              </p14:nvContentPartPr>
              <p14:xfrm>
                <a:off x="6985200" y="3266596"/>
                <a:ext cx="669960" cy="834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08F3F5D-56C9-5B21-F88D-59983F40DF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67200" y="3248956"/>
                  <a:ext cx="705600" cy="86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3F96627-21E4-86AA-C95A-60F8936D1934}"/>
                    </a:ext>
                  </a:extLst>
                </p14:cNvPr>
                <p14:cNvContentPartPr/>
                <p14:nvPr/>
              </p14:nvContentPartPr>
              <p14:xfrm>
                <a:off x="6745080" y="4497436"/>
                <a:ext cx="685440" cy="1738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3F96627-21E4-86AA-C95A-60F8936D19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27080" y="4479796"/>
                  <a:ext cx="721080" cy="17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1A49BF2-0B67-C213-A1BD-FEC4C82DE961}"/>
                    </a:ext>
                  </a:extLst>
                </p14:cNvPr>
                <p14:cNvContentPartPr/>
                <p14:nvPr/>
              </p14:nvContentPartPr>
              <p14:xfrm>
                <a:off x="6455640" y="6083236"/>
                <a:ext cx="127080" cy="360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1A49BF2-0B67-C213-A1BD-FEC4C82DE96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37640" y="6065236"/>
                  <a:ext cx="1627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8B5D674-9629-9688-B972-B43963F6AAA8}"/>
                    </a:ext>
                  </a:extLst>
                </p14:cNvPr>
                <p14:cNvContentPartPr/>
                <p14:nvPr/>
              </p14:nvContentPartPr>
              <p14:xfrm>
                <a:off x="6502080" y="6263956"/>
                <a:ext cx="47520" cy="24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8B5D674-9629-9688-B972-B43963F6AA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84080" y="6246316"/>
                  <a:ext cx="83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94219AE-BABF-40B9-5A65-DBDEE7ABAD43}"/>
                    </a:ext>
                  </a:extLst>
                </p14:cNvPr>
                <p14:cNvContentPartPr/>
                <p14:nvPr/>
              </p14:nvContentPartPr>
              <p14:xfrm>
                <a:off x="6690000" y="6189796"/>
                <a:ext cx="129960" cy="246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94219AE-BABF-40B9-5A65-DBDEE7ABAD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72000" y="6171796"/>
                  <a:ext cx="1656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18F8B46-B375-DACA-8194-28DDE311B7BA}"/>
                    </a:ext>
                  </a:extLst>
                </p14:cNvPr>
                <p14:cNvContentPartPr/>
                <p14:nvPr/>
              </p14:nvContentPartPr>
              <p14:xfrm>
                <a:off x="6889440" y="6206356"/>
                <a:ext cx="127440" cy="220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18F8B46-B375-DACA-8194-28DDE311B7B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71440" y="6188356"/>
                  <a:ext cx="163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F10089A-7388-90A6-12D7-07D0BEE4FD3A}"/>
                    </a:ext>
                  </a:extLst>
                </p14:cNvPr>
                <p14:cNvContentPartPr/>
                <p14:nvPr/>
              </p14:nvContentPartPr>
              <p14:xfrm>
                <a:off x="7110840" y="6221476"/>
                <a:ext cx="283680" cy="189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F10089A-7388-90A6-12D7-07D0BEE4FD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92840" y="6203476"/>
                  <a:ext cx="319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3EDFC6D-E86C-11C5-4B9F-648B94B88F50}"/>
                    </a:ext>
                  </a:extLst>
                </p14:cNvPr>
                <p14:cNvContentPartPr/>
                <p14:nvPr/>
              </p14:nvContentPartPr>
              <p14:xfrm>
                <a:off x="7422960" y="4863916"/>
                <a:ext cx="280080" cy="587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3EDFC6D-E86C-11C5-4B9F-648B94B88F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5320" y="4846276"/>
                  <a:ext cx="3157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FF96147-5F95-11A0-2208-39CBDA72293C}"/>
                    </a:ext>
                  </a:extLst>
                </p14:cNvPr>
                <p14:cNvContentPartPr/>
                <p14:nvPr/>
              </p14:nvContentPartPr>
              <p14:xfrm>
                <a:off x="6193200" y="4677796"/>
                <a:ext cx="673920" cy="650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FF96147-5F95-11A0-2208-39CBDA7229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75560" y="4660156"/>
                  <a:ext cx="70956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87DE91B-B7AE-439D-4DF8-15E8A0C70337}"/>
                    </a:ext>
                  </a:extLst>
                </p14:cNvPr>
                <p14:cNvContentPartPr/>
                <p14:nvPr/>
              </p14:nvContentPartPr>
              <p14:xfrm>
                <a:off x="7171320" y="3610396"/>
                <a:ext cx="98280" cy="29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87DE91B-B7AE-439D-4DF8-15E8A0C7033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53320" y="3592756"/>
                  <a:ext cx="133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333F8E9-28C6-A218-6624-6583B2AD38E4}"/>
                    </a:ext>
                  </a:extLst>
                </p14:cNvPr>
                <p14:cNvContentPartPr/>
                <p14:nvPr/>
              </p14:nvContentPartPr>
              <p14:xfrm>
                <a:off x="7385520" y="3655396"/>
                <a:ext cx="83160" cy="248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333F8E9-28C6-A218-6624-6583B2AD38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67520" y="3637756"/>
                  <a:ext cx="118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5EA29D2-0ABF-D61B-3CF8-88AC973200AB}"/>
                    </a:ext>
                  </a:extLst>
                </p14:cNvPr>
                <p14:cNvContentPartPr/>
                <p14:nvPr/>
              </p14:nvContentPartPr>
              <p14:xfrm>
                <a:off x="7213800" y="3791836"/>
                <a:ext cx="194760" cy="83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5EA29D2-0ABF-D61B-3CF8-88AC973200A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96160" y="3774196"/>
                  <a:ext cx="230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6B34145-9635-BA17-BE27-FBA0AD329AA8}"/>
                    </a:ext>
                  </a:extLst>
                </p14:cNvPr>
                <p14:cNvContentPartPr/>
                <p14:nvPr/>
              </p14:nvContentPartPr>
              <p14:xfrm>
                <a:off x="6629520" y="3310876"/>
                <a:ext cx="629280" cy="1025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6B34145-9635-BA17-BE27-FBA0AD329A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11520" y="3293236"/>
                  <a:ext cx="664920" cy="10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5213BCE-7A72-D981-9DCD-AC5D6742ED8C}"/>
                    </a:ext>
                  </a:extLst>
                </p14:cNvPr>
                <p14:cNvContentPartPr/>
                <p14:nvPr/>
              </p14:nvContentPartPr>
              <p14:xfrm>
                <a:off x="7222440" y="3373516"/>
                <a:ext cx="713520" cy="1020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5213BCE-7A72-D981-9DCD-AC5D6742ED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04800" y="3355876"/>
                  <a:ext cx="749160" cy="10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7E0FDF9-A460-F2F1-E4E4-E93F03761A4E}"/>
                    </a:ext>
                  </a:extLst>
                </p14:cNvPr>
                <p14:cNvContentPartPr/>
                <p14:nvPr/>
              </p14:nvContentPartPr>
              <p14:xfrm>
                <a:off x="8002200" y="5122036"/>
                <a:ext cx="205200" cy="162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7E0FDF9-A460-F2F1-E4E4-E93F03761A4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84560" y="5104396"/>
                  <a:ext cx="240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AADB1EC-67FD-FE04-5CC3-EA9E3688B3DC}"/>
                    </a:ext>
                  </a:extLst>
                </p14:cNvPr>
                <p14:cNvContentPartPr/>
                <p14:nvPr/>
              </p14:nvContentPartPr>
              <p14:xfrm>
                <a:off x="8270400" y="5098996"/>
                <a:ext cx="128520" cy="166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AADB1EC-67FD-FE04-5CC3-EA9E3688B3D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52760" y="5081356"/>
                  <a:ext cx="164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13D49B0-50F2-A822-D51A-ACBF5D6F6886}"/>
                    </a:ext>
                  </a:extLst>
                </p14:cNvPr>
                <p14:cNvContentPartPr/>
                <p14:nvPr/>
              </p14:nvContentPartPr>
              <p14:xfrm>
                <a:off x="8455080" y="5147596"/>
                <a:ext cx="28440" cy="96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13D49B0-50F2-A822-D51A-ACBF5D6F68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37440" y="5129956"/>
                  <a:ext cx="64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60DE20F-8C9E-A998-0408-F0DBDFAD7DA6}"/>
                    </a:ext>
                  </a:extLst>
                </p14:cNvPr>
                <p14:cNvContentPartPr/>
                <p14:nvPr/>
              </p14:nvContentPartPr>
              <p14:xfrm>
                <a:off x="8456880" y="5056516"/>
                <a:ext cx="2160" cy="7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60DE20F-8C9E-A998-0408-F0DBDFAD7DA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39240" y="5038876"/>
                  <a:ext cx="37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FEC66E2-FB59-A347-1DCA-52A369DB838B}"/>
                    </a:ext>
                  </a:extLst>
                </p14:cNvPr>
                <p14:cNvContentPartPr/>
                <p14:nvPr/>
              </p14:nvContentPartPr>
              <p14:xfrm>
                <a:off x="8538960" y="5149396"/>
                <a:ext cx="119160" cy="121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FEC66E2-FB59-A347-1DCA-52A369DB838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21320" y="5131756"/>
                  <a:ext cx="154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8DE8B3C-788B-0EBC-3413-9FCF67A6B4EE}"/>
                    </a:ext>
                  </a:extLst>
                </p14:cNvPr>
                <p14:cNvContentPartPr/>
                <p14:nvPr/>
              </p14:nvContentPartPr>
              <p14:xfrm>
                <a:off x="8716080" y="5107636"/>
                <a:ext cx="195840" cy="159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8DE8B3C-788B-0EBC-3413-9FCF67A6B4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98440" y="5089996"/>
                  <a:ext cx="231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42238B6-59E7-098D-5EC2-191DAF4842DE}"/>
                    </a:ext>
                  </a:extLst>
                </p14:cNvPr>
                <p14:cNvContentPartPr/>
                <p14:nvPr/>
              </p14:nvContentPartPr>
              <p14:xfrm>
                <a:off x="9065640" y="4992076"/>
                <a:ext cx="241200" cy="276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42238B6-59E7-098D-5EC2-191DAF4842D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48000" y="4974076"/>
                  <a:ext cx="2768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DFAC8FD-449E-ED58-2418-44A6635DB6E5}"/>
                    </a:ext>
                  </a:extLst>
                </p14:cNvPr>
                <p14:cNvContentPartPr/>
                <p14:nvPr/>
              </p14:nvContentPartPr>
              <p14:xfrm>
                <a:off x="9154920" y="5142916"/>
                <a:ext cx="93600" cy="156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DFAC8FD-449E-ED58-2418-44A6635DB6E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37280" y="5125276"/>
                  <a:ext cx="129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8C4BBD8-2163-5054-1BE8-4F97371D3CB2}"/>
                    </a:ext>
                  </a:extLst>
                </p14:cNvPr>
                <p14:cNvContentPartPr/>
                <p14:nvPr/>
              </p14:nvContentPartPr>
              <p14:xfrm>
                <a:off x="9259320" y="5147596"/>
                <a:ext cx="101160" cy="172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8C4BBD8-2163-5054-1BE8-4F97371D3CB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41680" y="5129956"/>
                  <a:ext cx="136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5C2F687-0BC3-6064-DB62-A91485B3D144}"/>
                    </a:ext>
                  </a:extLst>
                </p14:cNvPr>
                <p14:cNvContentPartPr/>
                <p14:nvPr/>
              </p14:nvContentPartPr>
              <p14:xfrm>
                <a:off x="9414120" y="5147596"/>
                <a:ext cx="97200" cy="168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5C2F687-0BC3-6064-DB62-A91485B3D1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96480" y="5129956"/>
                  <a:ext cx="132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5A1003F-D7A3-5C21-9C87-F4416C1EBD90}"/>
                    </a:ext>
                  </a:extLst>
                </p14:cNvPr>
                <p14:cNvContentPartPr/>
                <p14:nvPr/>
              </p14:nvContentPartPr>
              <p14:xfrm>
                <a:off x="9555960" y="5154796"/>
                <a:ext cx="109440" cy="118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5A1003F-D7A3-5C21-9C87-F4416C1EBD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37960" y="5136796"/>
                  <a:ext cx="145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A7029A8-531C-5879-DBCC-742221B20753}"/>
                    </a:ext>
                  </a:extLst>
                </p14:cNvPr>
                <p14:cNvContentPartPr/>
                <p14:nvPr/>
              </p14:nvContentPartPr>
              <p14:xfrm>
                <a:off x="9662160" y="5005756"/>
                <a:ext cx="174240" cy="312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A7029A8-531C-5879-DBCC-742221B2075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44160" y="4988116"/>
                  <a:ext cx="2098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F1D1404-6D3A-28D3-6181-45B8E18F5109}"/>
                    </a:ext>
                  </a:extLst>
                </p14:cNvPr>
                <p14:cNvContentPartPr/>
                <p14:nvPr/>
              </p14:nvContentPartPr>
              <p14:xfrm>
                <a:off x="9869520" y="5191516"/>
                <a:ext cx="21600" cy="101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F1D1404-6D3A-28D3-6181-45B8E18F510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51520" y="5173516"/>
                  <a:ext cx="57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2502BFA-5043-47E4-861C-B547D9996655}"/>
                    </a:ext>
                  </a:extLst>
                </p14:cNvPr>
                <p14:cNvContentPartPr/>
                <p14:nvPr/>
              </p14:nvContentPartPr>
              <p14:xfrm>
                <a:off x="9845400" y="5081716"/>
                <a:ext cx="17280" cy="212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2502BFA-5043-47E4-861C-B547D99966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27400" y="5064076"/>
                  <a:ext cx="52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F653E03-0981-2594-6C68-CFC66615CB9B}"/>
                    </a:ext>
                  </a:extLst>
                </p14:cNvPr>
                <p14:cNvContentPartPr/>
                <p14:nvPr/>
              </p14:nvContentPartPr>
              <p14:xfrm>
                <a:off x="9953040" y="5150116"/>
                <a:ext cx="107280" cy="139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F653E03-0981-2594-6C68-CFC66615CB9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35400" y="5132476"/>
                  <a:ext cx="142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B6CC8A9-474E-0136-1D50-0573166F107B}"/>
                    </a:ext>
                  </a:extLst>
                </p14:cNvPr>
                <p14:cNvContentPartPr/>
                <p14:nvPr/>
              </p14:nvContentPartPr>
              <p14:xfrm>
                <a:off x="10043400" y="5018716"/>
                <a:ext cx="147600" cy="268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B6CC8A9-474E-0136-1D50-0573166F107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25760" y="5000716"/>
                  <a:ext cx="183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63F116B-D9B8-7272-3BCD-C0A6183D9CE1}"/>
                    </a:ext>
                  </a:extLst>
                </p14:cNvPr>
                <p14:cNvContentPartPr/>
                <p14:nvPr/>
              </p14:nvContentPartPr>
              <p14:xfrm>
                <a:off x="10172280" y="5021596"/>
                <a:ext cx="50400" cy="247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63F116B-D9B8-7272-3BCD-C0A6183D9CE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54280" y="5003956"/>
                  <a:ext cx="860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7979D40-EDE2-F717-8605-DEA1302F0AE3}"/>
                    </a:ext>
                  </a:extLst>
                </p14:cNvPr>
                <p14:cNvContentPartPr/>
                <p14:nvPr/>
              </p14:nvContentPartPr>
              <p14:xfrm>
                <a:off x="10178040" y="5128516"/>
                <a:ext cx="12600" cy="4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7979D40-EDE2-F717-8605-DEA1302F0AE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60040" y="5110516"/>
                  <a:ext cx="48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A5BFC14-614F-4383-5ADB-707900F60EF7}"/>
                    </a:ext>
                  </a:extLst>
                </p14:cNvPr>
                <p14:cNvContentPartPr/>
                <p14:nvPr/>
              </p14:nvContentPartPr>
              <p14:xfrm>
                <a:off x="10254000" y="5059396"/>
                <a:ext cx="149040" cy="198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A5BFC14-614F-4383-5ADB-707900F60EF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36000" y="5041756"/>
                  <a:ext cx="184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66D27D2-F6B0-AD42-83A4-A9DF6096FC61}"/>
                    </a:ext>
                  </a:extLst>
                </p14:cNvPr>
                <p14:cNvContentPartPr/>
                <p14:nvPr/>
              </p14:nvContentPartPr>
              <p14:xfrm>
                <a:off x="10129440" y="5116636"/>
                <a:ext cx="74520" cy="10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66D27D2-F6B0-AD42-83A4-A9DF6096FC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11800" y="5098996"/>
                  <a:ext cx="110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B5D88B6-E840-F0AB-9A52-943B68B25BCE}"/>
                    </a:ext>
                  </a:extLst>
                </p14:cNvPr>
                <p14:cNvContentPartPr/>
                <p14:nvPr/>
              </p14:nvContentPartPr>
              <p14:xfrm>
                <a:off x="8341320" y="4434436"/>
                <a:ext cx="92160" cy="5266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B5D88B6-E840-F0AB-9A52-943B68B25BC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23680" y="4416796"/>
                  <a:ext cx="12780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1DD6EF6-74F3-E6C5-94D2-E49897734706}"/>
                    </a:ext>
                  </a:extLst>
                </p14:cNvPr>
                <p14:cNvContentPartPr/>
                <p14:nvPr/>
              </p14:nvContentPartPr>
              <p14:xfrm>
                <a:off x="9081840" y="4353436"/>
                <a:ext cx="16560" cy="492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1DD6EF6-74F3-E6C5-94D2-E498977347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64200" y="4335436"/>
                  <a:ext cx="522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8CCD7F9-B8F1-E75B-0ED3-08D738A25E27}"/>
                    </a:ext>
                  </a:extLst>
                </p14:cNvPr>
                <p14:cNvContentPartPr/>
                <p14:nvPr/>
              </p14:nvContentPartPr>
              <p14:xfrm>
                <a:off x="8357160" y="4368556"/>
                <a:ext cx="634320" cy="88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8CCD7F9-B8F1-E75B-0ED3-08D738A25E2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39520" y="4350916"/>
                  <a:ext cx="669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E2B64C5-DF20-0860-DA67-E948F1EF7829}"/>
                    </a:ext>
                  </a:extLst>
                </p14:cNvPr>
                <p14:cNvContentPartPr/>
                <p14:nvPr/>
              </p14:nvContentPartPr>
              <p14:xfrm>
                <a:off x="8392080" y="4083796"/>
                <a:ext cx="75240" cy="2289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E2B64C5-DF20-0860-DA67-E948F1EF782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74440" y="4065796"/>
                  <a:ext cx="110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227155F-4F3B-B869-38FA-375A3791AAAA}"/>
                    </a:ext>
                  </a:extLst>
                </p14:cNvPr>
                <p14:cNvContentPartPr/>
                <p14:nvPr/>
              </p14:nvContentPartPr>
              <p14:xfrm>
                <a:off x="8466240" y="4171276"/>
                <a:ext cx="143280" cy="127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227155F-4F3B-B869-38FA-375A3791AAA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48600" y="4153276"/>
                  <a:ext cx="178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E87A974-824D-600D-3A04-756D1290ED42}"/>
                    </a:ext>
                  </a:extLst>
                </p14:cNvPr>
                <p14:cNvContentPartPr/>
                <p14:nvPr/>
              </p14:nvContentPartPr>
              <p14:xfrm>
                <a:off x="8625720" y="4146796"/>
                <a:ext cx="93600" cy="997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E87A974-824D-600D-3A04-756D1290ED4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07720" y="4128796"/>
                  <a:ext cx="129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FDB833E-6EA9-4529-A4F1-1C3E342A7241}"/>
                    </a:ext>
                  </a:extLst>
                </p14:cNvPr>
                <p14:cNvContentPartPr/>
                <p14:nvPr/>
              </p14:nvContentPartPr>
              <p14:xfrm>
                <a:off x="8812200" y="3997396"/>
                <a:ext cx="98280" cy="2426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FDB833E-6EA9-4529-A4F1-1C3E342A724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94560" y="3979396"/>
                  <a:ext cx="133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26ED65F-9C2B-C35A-D984-AF7133C51C74}"/>
                    </a:ext>
                  </a:extLst>
                </p14:cNvPr>
                <p14:cNvContentPartPr/>
                <p14:nvPr/>
              </p14:nvContentPartPr>
              <p14:xfrm>
                <a:off x="8949360" y="4076236"/>
                <a:ext cx="128160" cy="155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26ED65F-9C2B-C35A-D984-AF7133C51C7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31720" y="4058596"/>
                  <a:ext cx="163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57618A5-C45C-91B8-2028-1B9D3C21E15E}"/>
                    </a:ext>
                  </a:extLst>
                </p14:cNvPr>
                <p14:cNvContentPartPr/>
                <p14:nvPr/>
              </p14:nvContentPartPr>
              <p14:xfrm>
                <a:off x="9156720" y="4137076"/>
                <a:ext cx="360" cy="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57618A5-C45C-91B8-2028-1B9D3C21E15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38720" y="41190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69F9B89-7E3D-2F32-13CC-8CC80E050CC4}"/>
                    </a:ext>
                  </a:extLst>
                </p14:cNvPr>
                <p14:cNvContentPartPr/>
                <p14:nvPr/>
              </p14:nvContentPartPr>
              <p14:xfrm>
                <a:off x="9185520" y="3979756"/>
                <a:ext cx="91080" cy="227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69F9B89-7E3D-2F32-13CC-8CC80E050CC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67520" y="3962116"/>
                  <a:ext cx="126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4DA18F9-A7F6-34D1-E8E8-F8F7ACC5B27C}"/>
                    </a:ext>
                  </a:extLst>
                </p14:cNvPr>
                <p14:cNvContentPartPr/>
                <p14:nvPr/>
              </p14:nvContentPartPr>
              <p14:xfrm>
                <a:off x="9328080" y="4055716"/>
                <a:ext cx="45000" cy="105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4DA18F9-A7F6-34D1-E8E8-F8F7ACC5B2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10440" y="4038076"/>
                  <a:ext cx="80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7782A20-6B18-9794-D5CE-994EA24B6B4E}"/>
                    </a:ext>
                  </a:extLst>
                </p14:cNvPr>
                <p14:cNvContentPartPr/>
                <p14:nvPr/>
              </p14:nvContentPartPr>
              <p14:xfrm>
                <a:off x="9358320" y="3905956"/>
                <a:ext cx="105120" cy="253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7782A20-6B18-9794-D5CE-994EA24B6B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40320" y="3887956"/>
                  <a:ext cx="140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CDF1F52-5C47-FAEB-BD69-EBD16545E334}"/>
                    </a:ext>
                  </a:extLst>
                </p14:cNvPr>
                <p14:cNvContentPartPr/>
                <p14:nvPr/>
              </p14:nvContentPartPr>
              <p14:xfrm>
                <a:off x="9498360" y="4001356"/>
                <a:ext cx="110160" cy="1180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CDF1F52-5C47-FAEB-BD69-EBD16545E33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80720" y="3983356"/>
                  <a:ext cx="145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F6C729B-EED9-8F5C-002A-395419AF2A5C}"/>
                    </a:ext>
                  </a:extLst>
                </p14:cNvPr>
                <p14:cNvContentPartPr/>
                <p14:nvPr/>
              </p14:nvContentPartPr>
              <p14:xfrm>
                <a:off x="9608520" y="3859156"/>
                <a:ext cx="39240" cy="2386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F6C729B-EED9-8F5C-002A-395419AF2A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90520" y="3841156"/>
                  <a:ext cx="74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CAF866B-3410-21B4-C442-70FE27E3264C}"/>
                    </a:ext>
                  </a:extLst>
                </p14:cNvPr>
                <p14:cNvContentPartPr/>
                <p14:nvPr/>
              </p14:nvContentPartPr>
              <p14:xfrm>
                <a:off x="9682680" y="3931516"/>
                <a:ext cx="96480" cy="146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CAF866B-3410-21B4-C442-70FE27E3264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64680" y="3913516"/>
                  <a:ext cx="132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EBF21BA-117B-4BB1-7527-0709427F7254}"/>
                    </a:ext>
                  </a:extLst>
                </p14:cNvPr>
                <p14:cNvContentPartPr/>
                <p14:nvPr/>
              </p14:nvContentPartPr>
              <p14:xfrm>
                <a:off x="8368320" y="4294396"/>
                <a:ext cx="96480" cy="1461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EBF21BA-117B-4BB1-7527-0709427F725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50320" y="4276756"/>
                  <a:ext cx="132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92611F2-5F6A-60BC-43AE-F33806425077}"/>
                    </a:ext>
                  </a:extLst>
                </p14:cNvPr>
                <p14:cNvContentPartPr/>
                <p14:nvPr/>
              </p14:nvContentPartPr>
              <p14:xfrm>
                <a:off x="9052320" y="4240756"/>
                <a:ext cx="25560" cy="62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92611F2-5F6A-60BC-43AE-F3380642507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34320" y="4223116"/>
                  <a:ext cx="61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BB1C688-01EC-54C2-148A-7AF16D7CAFF4}"/>
                    </a:ext>
                  </a:extLst>
                </p14:cNvPr>
                <p14:cNvContentPartPr/>
                <p14:nvPr/>
              </p14:nvContentPartPr>
              <p14:xfrm>
                <a:off x="8669640" y="4583476"/>
                <a:ext cx="193320" cy="250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BB1C688-01EC-54C2-148A-7AF16D7CAFF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51640" y="4565476"/>
                  <a:ext cx="2289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6080E24-086D-8E00-A1D2-B4CABD685934}"/>
                    </a:ext>
                  </a:extLst>
                </p14:cNvPr>
                <p14:cNvContentPartPr/>
                <p14:nvPr/>
              </p14:nvContentPartPr>
              <p14:xfrm>
                <a:off x="9309720" y="3282436"/>
                <a:ext cx="673200" cy="1300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6080E24-086D-8E00-A1D2-B4CABD68593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91720" y="3264796"/>
                  <a:ext cx="708840" cy="13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50E18C9-B4D5-3046-1126-08632DB82CC3}"/>
                    </a:ext>
                  </a:extLst>
                </p14:cNvPr>
                <p14:cNvContentPartPr/>
                <p14:nvPr/>
              </p14:nvContentPartPr>
              <p14:xfrm>
                <a:off x="9356520" y="3217636"/>
                <a:ext cx="116280" cy="164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50E18C9-B4D5-3046-1126-08632DB82CC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38520" y="3199996"/>
                  <a:ext cx="151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31AA383-C3A5-04AA-5053-C1B18E2E6FEA}"/>
                    </a:ext>
                  </a:extLst>
                </p14:cNvPr>
                <p14:cNvContentPartPr/>
                <p14:nvPr/>
              </p14:nvContentPartPr>
              <p14:xfrm>
                <a:off x="8074560" y="2549476"/>
                <a:ext cx="737640" cy="523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31AA383-C3A5-04AA-5053-C1B18E2E6FE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56920" y="2531836"/>
                  <a:ext cx="7732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2916E75-A4CD-285D-EA84-A9EE74422B4A}"/>
                    </a:ext>
                  </a:extLst>
                </p14:cNvPr>
                <p14:cNvContentPartPr/>
                <p14:nvPr/>
              </p14:nvContentPartPr>
              <p14:xfrm>
                <a:off x="8061960" y="3081916"/>
                <a:ext cx="127080" cy="524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2916E75-A4CD-285D-EA84-A9EE74422B4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43960" y="3063916"/>
                  <a:ext cx="16272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8A951A0-7A7C-7A6A-B559-C2363CB44BFA}"/>
                    </a:ext>
                  </a:extLst>
                </p14:cNvPr>
                <p14:cNvContentPartPr/>
                <p14:nvPr/>
              </p14:nvContentPartPr>
              <p14:xfrm>
                <a:off x="8662440" y="3046636"/>
                <a:ext cx="134640" cy="579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8A951A0-7A7C-7A6A-B559-C2363CB44B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44440" y="3028996"/>
                  <a:ext cx="1702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8BD5EAA-77CC-8D58-0D30-FD04B8100C12}"/>
                    </a:ext>
                  </a:extLst>
                </p14:cNvPr>
                <p14:cNvContentPartPr/>
                <p14:nvPr/>
              </p14:nvContentPartPr>
              <p14:xfrm>
                <a:off x="8232960" y="3185596"/>
                <a:ext cx="146880" cy="240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8BD5EAA-77CC-8D58-0D30-FD04B8100C1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14960" y="3167956"/>
                  <a:ext cx="182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A6A2512-017C-D094-6C66-C06987829DE7}"/>
                    </a:ext>
                  </a:extLst>
                </p14:cNvPr>
                <p14:cNvContentPartPr/>
                <p14:nvPr/>
              </p14:nvContentPartPr>
              <p14:xfrm>
                <a:off x="8376600" y="3182716"/>
                <a:ext cx="16920" cy="228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A6A2512-017C-D094-6C66-C06987829DE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58600" y="3165076"/>
                  <a:ext cx="52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1E83C0E-74DE-8C14-ABFF-4F31AD8A6B97}"/>
                    </a:ext>
                  </a:extLst>
                </p14:cNvPr>
                <p14:cNvContentPartPr/>
                <p14:nvPr/>
              </p14:nvContentPartPr>
              <p14:xfrm>
                <a:off x="8425560" y="3185596"/>
                <a:ext cx="63000" cy="225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1E83C0E-74DE-8C14-ABFF-4F31AD8A6B9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07560" y="3167956"/>
                  <a:ext cx="98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C63DBFE-0812-B472-DEA7-EE0028BCA866}"/>
                    </a:ext>
                  </a:extLst>
                </p14:cNvPr>
                <p14:cNvContentPartPr/>
                <p14:nvPr/>
              </p14:nvContentPartPr>
              <p14:xfrm>
                <a:off x="8417280" y="3308716"/>
                <a:ext cx="24120" cy="10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C63DBFE-0812-B472-DEA7-EE0028BCA86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99640" y="3291076"/>
                  <a:ext cx="59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A4547A6-701E-E199-A8E4-98EE64CA28F8}"/>
                    </a:ext>
                  </a:extLst>
                </p14:cNvPr>
                <p14:cNvContentPartPr/>
                <p14:nvPr/>
              </p14:nvContentPartPr>
              <p14:xfrm>
                <a:off x="8532120" y="3164716"/>
                <a:ext cx="88920" cy="201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A4547A6-701E-E199-A8E4-98EE64CA28F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14480" y="3146716"/>
                  <a:ext cx="124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0E70F08-508B-2888-AE92-3421BA18F578}"/>
                    </a:ext>
                  </a:extLst>
                </p14:cNvPr>
                <p14:cNvContentPartPr/>
                <p14:nvPr/>
              </p14:nvContentPartPr>
              <p14:xfrm>
                <a:off x="8188680" y="3557836"/>
                <a:ext cx="431640" cy="77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0E70F08-508B-2888-AE92-3421BA18F57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70680" y="3540196"/>
                  <a:ext cx="467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18C812C-577B-6899-C28A-A1747592B9C3}"/>
                    </a:ext>
                  </a:extLst>
                </p14:cNvPr>
                <p14:cNvContentPartPr/>
                <p14:nvPr/>
              </p14:nvContentPartPr>
              <p14:xfrm>
                <a:off x="3994680" y="1632556"/>
                <a:ext cx="105120" cy="4827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18C812C-577B-6899-C28A-A1747592B9C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77040" y="1614916"/>
                  <a:ext cx="14076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6F91164-F6C4-CA72-FF3F-039692174DB5}"/>
                    </a:ext>
                  </a:extLst>
                </p14:cNvPr>
                <p14:cNvContentPartPr/>
                <p14:nvPr/>
              </p14:nvContentPartPr>
              <p14:xfrm>
                <a:off x="4000080" y="1130356"/>
                <a:ext cx="1232280" cy="4636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6F91164-F6C4-CA72-FF3F-039692174DB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82080" y="1112356"/>
                  <a:ext cx="12679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36E8D57-C3D2-1697-F77F-01327AD3A946}"/>
                    </a:ext>
                  </a:extLst>
                </p14:cNvPr>
                <p14:cNvContentPartPr/>
                <p14:nvPr/>
              </p14:nvContentPartPr>
              <p14:xfrm>
                <a:off x="4084320" y="1825876"/>
                <a:ext cx="1307880" cy="4204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36E8D57-C3D2-1697-F77F-01327AD3A94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66320" y="1808236"/>
                  <a:ext cx="13435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249AB56-2711-B3B0-A72A-23B673A5AD0F}"/>
                    </a:ext>
                  </a:extLst>
                </p14:cNvPr>
                <p14:cNvContentPartPr/>
                <p14:nvPr/>
              </p14:nvContentPartPr>
              <p14:xfrm>
                <a:off x="5249640" y="1132156"/>
                <a:ext cx="445680" cy="540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249AB56-2711-B3B0-A72A-23B673A5AD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31640" y="1114156"/>
                  <a:ext cx="48132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76B7914-8DB9-38B9-10B0-EDABC4411A70}"/>
                    </a:ext>
                  </a:extLst>
                </p14:cNvPr>
                <p14:cNvContentPartPr/>
                <p14:nvPr/>
              </p14:nvContentPartPr>
              <p14:xfrm>
                <a:off x="5441160" y="1652716"/>
                <a:ext cx="201960" cy="246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76B7914-8DB9-38B9-10B0-EDABC4411A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23160" y="1634716"/>
                  <a:ext cx="237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72B5D03-7942-8EC0-77C2-AE85A10E49E6}"/>
                    </a:ext>
                  </a:extLst>
                </p14:cNvPr>
                <p14:cNvContentPartPr/>
                <p14:nvPr/>
              </p14:nvContentPartPr>
              <p14:xfrm>
                <a:off x="4251360" y="2163916"/>
                <a:ext cx="197280" cy="215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72B5D03-7942-8EC0-77C2-AE85A10E49E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33720" y="2145916"/>
                  <a:ext cx="232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13AD547-B393-12F4-3FF4-8235ED92A8C7}"/>
                    </a:ext>
                  </a:extLst>
                </p14:cNvPr>
                <p14:cNvContentPartPr/>
                <p14:nvPr/>
              </p14:nvContentPartPr>
              <p14:xfrm>
                <a:off x="5840040" y="1012276"/>
                <a:ext cx="93600" cy="470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13AD547-B393-12F4-3FF4-8235ED92A8C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22400" y="994636"/>
                  <a:ext cx="1292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B3F4013-40BD-6D5E-2520-CC3B129E73B8}"/>
                    </a:ext>
                  </a:extLst>
                </p14:cNvPr>
                <p14:cNvContentPartPr/>
                <p14:nvPr/>
              </p14:nvContentPartPr>
              <p14:xfrm>
                <a:off x="5840040" y="630316"/>
                <a:ext cx="1633320" cy="351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B3F4013-40BD-6D5E-2520-CC3B129E73B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22400" y="612316"/>
                  <a:ext cx="16689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5B3BBDB-CE3C-131A-D2C2-2F3B3064F6AC}"/>
                    </a:ext>
                  </a:extLst>
                </p14:cNvPr>
                <p14:cNvContentPartPr/>
                <p14:nvPr/>
              </p14:nvContentPartPr>
              <p14:xfrm>
                <a:off x="5981880" y="1096516"/>
                <a:ext cx="321480" cy="115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5B3BBDB-CE3C-131A-D2C2-2F3B3064F6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64240" y="1078516"/>
                  <a:ext cx="357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B406F1D-85D9-053B-BBCF-71202AD4DC8C}"/>
                    </a:ext>
                  </a:extLst>
                </p14:cNvPr>
                <p14:cNvContentPartPr/>
                <p14:nvPr/>
              </p14:nvContentPartPr>
              <p14:xfrm>
                <a:off x="6086280" y="1009396"/>
                <a:ext cx="204120" cy="71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B406F1D-85D9-053B-BBCF-71202AD4DC8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68640" y="991396"/>
                  <a:ext cx="239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F9CC0A0-DA6B-9380-3AF1-B0DF36E685C5}"/>
                    </a:ext>
                  </a:extLst>
                </p14:cNvPr>
                <p14:cNvContentPartPr/>
                <p14:nvPr/>
              </p14:nvContentPartPr>
              <p14:xfrm>
                <a:off x="6264840" y="575956"/>
                <a:ext cx="154800" cy="2019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F9CC0A0-DA6B-9380-3AF1-B0DF36E685C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47200" y="557956"/>
                  <a:ext cx="190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5AE9E45-04BA-8024-7234-00355874DB73}"/>
                    </a:ext>
                  </a:extLst>
                </p14:cNvPr>
                <p14:cNvContentPartPr/>
                <p14:nvPr/>
              </p14:nvContentPartPr>
              <p14:xfrm>
                <a:off x="6106800" y="325036"/>
                <a:ext cx="205560" cy="252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5AE9E45-04BA-8024-7234-00355874DB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89160" y="307036"/>
                  <a:ext cx="241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27CD5E0-58AD-90A4-EC1F-808FAD951B21}"/>
                    </a:ext>
                  </a:extLst>
                </p14:cNvPr>
                <p14:cNvContentPartPr/>
                <p14:nvPr/>
              </p14:nvContentPartPr>
              <p14:xfrm>
                <a:off x="6175200" y="339076"/>
                <a:ext cx="184680" cy="241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27CD5E0-58AD-90A4-EC1F-808FAD951B2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57200" y="321076"/>
                  <a:ext cx="220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8D91F8D-69BF-4784-F027-EB69730636A9}"/>
                    </a:ext>
                  </a:extLst>
                </p14:cNvPr>
                <p14:cNvContentPartPr/>
                <p14:nvPr/>
              </p14:nvContentPartPr>
              <p14:xfrm>
                <a:off x="5939760" y="1459036"/>
                <a:ext cx="245880" cy="1954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8D91F8D-69BF-4784-F027-EB69730636A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921760" y="1441036"/>
                  <a:ext cx="281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D4ECF82-5B13-DCD9-0CFD-A249A97F3DDC}"/>
                    </a:ext>
                  </a:extLst>
                </p14:cNvPr>
                <p14:cNvContentPartPr/>
                <p14:nvPr/>
              </p14:nvContentPartPr>
              <p14:xfrm>
                <a:off x="6370680" y="1353556"/>
                <a:ext cx="225720" cy="156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D4ECF82-5B13-DCD9-0CFD-A249A97F3DD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52680" y="1335916"/>
                  <a:ext cx="261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9239506-457C-135E-630D-A236D740694E}"/>
                    </a:ext>
                  </a:extLst>
                </p14:cNvPr>
                <p14:cNvContentPartPr/>
                <p14:nvPr/>
              </p14:nvContentPartPr>
              <p14:xfrm>
                <a:off x="6835080" y="1221436"/>
                <a:ext cx="253800" cy="138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9239506-457C-135E-630D-A236D740694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17440" y="1203436"/>
                  <a:ext cx="289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ED238BF-BC36-1B42-DD73-28A41B2AF137}"/>
                    </a:ext>
                  </a:extLst>
                </p14:cNvPr>
                <p14:cNvContentPartPr/>
                <p14:nvPr/>
              </p14:nvContentPartPr>
              <p14:xfrm>
                <a:off x="7240800" y="1131076"/>
                <a:ext cx="216720" cy="96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ED238BF-BC36-1B42-DD73-28A41B2AF13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22800" y="1113076"/>
                  <a:ext cx="252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035A325-9F11-3FF7-04FE-F5A8390008CC}"/>
                    </a:ext>
                  </a:extLst>
                </p14:cNvPr>
                <p14:cNvContentPartPr/>
                <p14:nvPr/>
              </p14:nvContentPartPr>
              <p14:xfrm>
                <a:off x="6394800" y="964396"/>
                <a:ext cx="513000" cy="152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035A325-9F11-3FF7-04FE-F5A8390008C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376800" y="946756"/>
                  <a:ext cx="548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DEB6985-8456-852E-9B42-05A0C8CA6340}"/>
                    </a:ext>
                  </a:extLst>
                </p14:cNvPr>
                <p14:cNvContentPartPr/>
                <p14:nvPr/>
              </p14:nvContentPartPr>
              <p14:xfrm>
                <a:off x="6582360" y="906796"/>
                <a:ext cx="290880" cy="698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DEB6985-8456-852E-9B42-05A0C8CA634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64720" y="889156"/>
                  <a:ext cx="326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112A7EA-D67F-3431-176C-19AF726916A0}"/>
                    </a:ext>
                  </a:extLst>
                </p14:cNvPr>
                <p14:cNvContentPartPr/>
                <p14:nvPr/>
              </p14:nvContentPartPr>
              <p14:xfrm>
                <a:off x="6989160" y="891676"/>
                <a:ext cx="263160" cy="67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112A7EA-D67F-3431-176C-19AF726916A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71160" y="873676"/>
                  <a:ext cx="298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D378E7A-1897-E38F-BC84-2998364893A3}"/>
                    </a:ext>
                  </a:extLst>
                </p14:cNvPr>
                <p14:cNvContentPartPr/>
                <p14:nvPr/>
              </p14:nvContentPartPr>
              <p14:xfrm>
                <a:off x="7106160" y="808516"/>
                <a:ext cx="185760" cy="66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D378E7A-1897-E38F-BC84-2998364893A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88160" y="790876"/>
                  <a:ext cx="221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ACE4949-DF7A-34D9-0ACA-C10E5DF7445A}"/>
                    </a:ext>
                  </a:extLst>
                </p14:cNvPr>
                <p14:cNvContentPartPr/>
                <p14:nvPr/>
              </p14:nvContentPartPr>
              <p14:xfrm>
                <a:off x="4125000" y="1711396"/>
                <a:ext cx="406440" cy="1771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ACE4949-DF7A-34D9-0ACA-C10E5DF7445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07000" y="1693756"/>
                  <a:ext cx="442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0C75FAF-5CD2-DD50-6E9E-392EF1253638}"/>
                    </a:ext>
                  </a:extLst>
                </p14:cNvPr>
                <p14:cNvContentPartPr/>
                <p14:nvPr/>
              </p14:nvContentPartPr>
              <p14:xfrm>
                <a:off x="4208880" y="1562716"/>
                <a:ext cx="304920" cy="110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0C75FAF-5CD2-DD50-6E9E-392EF125363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191240" y="1544716"/>
                  <a:ext cx="340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DCF024C-7792-459E-2FC2-94EC8911840D}"/>
                    </a:ext>
                  </a:extLst>
                </p14:cNvPr>
                <p14:cNvContentPartPr/>
                <p14:nvPr/>
              </p14:nvContentPartPr>
              <p14:xfrm>
                <a:off x="4784520" y="1422316"/>
                <a:ext cx="318240" cy="446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DCF024C-7792-459E-2FC2-94EC8911840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66520" y="1404676"/>
                  <a:ext cx="3538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9580148-7C0E-1846-AF2E-067842EF149E}"/>
                    </a:ext>
                  </a:extLst>
                </p14:cNvPr>
                <p14:cNvContentPartPr/>
                <p14:nvPr/>
              </p14:nvContentPartPr>
              <p14:xfrm>
                <a:off x="8678280" y="2109916"/>
                <a:ext cx="625320" cy="613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9580148-7C0E-1846-AF2E-067842EF149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60280" y="2091916"/>
                  <a:ext cx="66096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AF4DA90-135B-37A9-B765-12BAF2CDA8DC}"/>
                    </a:ext>
                  </a:extLst>
                </p14:cNvPr>
                <p14:cNvContentPartPr/>
                <p14:nvPr/>
              </p14:nvContentPartPr>
              <p14:xfrm>
                <a:off x="9421320" y="1754596"/>
                <a:ext cx="501480" cy="417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AF4DA90-135B-37A9-B765-12BAF2CDA8D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03320" y="1736956"/>
                  <a:ext cx="5371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74F758C-4088-4138-4EF6-08545672D9AE}"/>
                    </a:ext>
                  </a:extLst>
                </p14:cNvPr>
                <p14:cNvContentPartPr/>
                <p14:nvPr/>
              </p14:nvContentPartPr>
              <p14:xfrm>
                <a:off x="9625440" y="2227276"/>
                <a:ext cx="187200" cy="212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74F758C-4088-4138-4EF6-08545672D9A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07440" y="2209276"/>
                  <a:ext cx="222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9EAB0CE-E4D7-7F08-B444-687FC43F13C9}"/>
                    </a:ext>
                  </a:extLst>
                </p14:cNvPr>
                <p14:cNvContentPartPr/>
                <p14:nvPr/>
              </p14:nvContentPartPr>
              <p14:xfrm>
                <a:off x="9402960" y="2433556"/>
                <a:ext cx="270720" cy="849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9EAB0CE-E4D7-7F08-B444-687FC43F13C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85320" y="2415556"/>
                  <a:ext cx="306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7FE58BE-1AA5-EE50-6EA6-061ADA4410B6}"/>
                    </a:ext>
                  </a:extLst>
                </p14:cNvPr>
                <p14:cNvContentPartPr/>
                <p14:nvPr/>
              </p14:nvContentPartPr>
              <p14:xfrm>
                <a:off x="9606720" y="2493676"/>
                <a:ext cx="188280" cy="3848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7FE58BE-1AA5-EE50-6EA6-061ADA4410B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88720" y="2476036"/>
                  <a:ext cx="2239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B83AA3D-04E6-7D30-4797-1A093A26FC33}"/>
                    </a:ext>
                  </a:extLst>
                </p14:cNvPr>
                <p14:cNvContentPartPr/>
                <p14:nvPr/>
              </p14:nvContentPartPr>
              <p14:xfrm>
                <a:off x="9527880" y="1870156"/>
                <a:ext cx="52200" cy="921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B83AA3D-04E6-7D30-4797-1A093A26FC3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09880" y="1852156"/>
                  <a:ext cx="87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7D92BEA-F531-AB14-BF10-21E10E6120D6}"/>
                    </a:ext>
                  </a:extLst>
                </p14:cNvPr>
                <p14:cNvContentPartPr/>
                <p14:nvPr/>
              </p14:nvContentPartPr>
              <p14:xfrm>
                <a:off x="9619320" y="1892116"/>
                <a:ext cx="75240" cy="93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7D92BEA-F531-AB14-BF10-21E10E6120D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01680" y="1874476"/>
                  <a:ext cx="110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E00A70C-F388-D749-4D9C-6CEE2FC4DFF3}"/>
                    </a:ext>
                  </a:extLst>
                </p14:cNvPr>
                <p14:cNvContentPartPr/>
                <p14:nvPr/>
              </p14:nvContentPartPr>
              <p14:xfrm>
                <a:off x="9757920" y="1897156"/>
                <a:ext cx="12960" cy="87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E00A70C-F388-D749-4D9C-6CEE2FC4DF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40280" y="1879156"/>
                  <a:ext cx="48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A432E62-FA66-E566-FF7D-30B05AA3D87A}"/>
                    </a:ext>
                  </a:extLst>
                </p14:cNvPr>
                <p14:cNvContentPartPr/>
                <p14:nvPr/>
              </p14:nvContentPartPr>
              <p14:xfrm>
                <a:off x="9736320" y="1880236"/>
                <a:ext cx="72720" cy="14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A432E62-FA66-E566-FF7D-30B05AA3D87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18320" y="1862236"/>
                  <a:ext cx="108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9943626-28A4-4D9B-1C70-2205C326E017}"/>
                    </a:ext>
                  </a:extLst>
                </p14:cNvPr>
                <p14:cNvContentPartPr/>
                <p14:nvPr/>
              </p14:nvContentPartPr>
              <p14:xfrm>
                <a:off x="9133680" y="2073916"/>
                <a:ext cx="237960" cy="146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9943626-28A4-4D9B-1C70-2205C326E01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16040" y="2056276"/>
                  <a:ext cx="273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27B0507-2766-23DC-3078-8136F9C10AB3}"/>
                    </a:ext>
                  </a:extLst>
                </p14:cNvPr>
                <p14:cNvContentPartPr/>
                <p14:nvPr/>
              </p14:nvContentPartPr>
              <p14:xfrm>
                <a:off x="9761160" y="2628316"/>
                <a:ext cx="243720" cy="856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27B0507-2766-23DC-3078-8136F9C10AB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743520" y="2610676"/>
                  <a:ext cx="279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C95E14A-9603-A7EF-ADEA-2C5F47792214}"/>
                    </a:ext>
                  </a:extLst>
                </p14:cNvPr>
                <p14:cNvContentPartPr/>
                <p14:nvPr/>
              </p14:nvContentPartPr>
              <p14:xfrm>
                <a:off x="4037880" y="1057276"/>
                <a:ext cx="4213800" cy="1416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C95E14A-9603-A7EF-ADEA-2C5F4779221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20240" y="1039636"/>
                  <a:ext cx="4249440" cy="145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FCEBD9DE-DF4D-52ED-BDF9-C02AF29740C6}"/>
                  </a:ext>
                </a:extLst>
              </p14:cNvPr>
              <p14:cNvContentPartPr/>
              <p14:nvPr/>
            </p14:nvContentPartPr>
            <p14:xfrm>
              <a:off x="10145640" y="829036"/>
              <a:ext cx="291960" cy="13392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FCEBD9DE-DF4D-52ED-BDF9-C02AF29740C6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0127640" y="811396"/>
                <a:ext cx="3276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5D84F3D4-6505-F4B7-9E06-DF384C2FC1C4}"/>
                  </a:ext>
                </a:extLst>
              </p14:cNvPr>
              <p14:cNvContentPartPr/>
              <p14:nvPr/>
            </p14:nvContentPartPr>
            <p14:xfrm>
              <a:off x="10058520" y="789436"/>
              <a:ext cx="450360" cy="21384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5D84F3D4-6505-F4B7-9E06-DF384C2FC1C4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040520" y="771796"/>
                <a:ext cx="4860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1D18DC6-F07C-6F73-5B89-B55D407EA8D0}"/>
                  </a:ext>
                </a:extLst>
              </p14:cNvPr>
              <p14:cNvContentPartPr/>
              <p14:nvPr/>
            </p14:nvContentPartPr>
            <p14:xfrm>
              <a:off x="10499160" y="1010116"/>
              <a:ext cx="319320" cy="1072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1D18DC6-F07C-6F73-5B89-B55D407EA8D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481160" y="992476"/>
                <a:ext cx="3549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1698051-DBF2-8B1A-1A60-9DA87600EED4}"/>
                  </a:ext>
                </a:extLst>
              </p14:cNvPr>
              <p14:cNvContentPartPr/>
              <p14:nvPr/>
            </p14:nvContentPartPr>
            <p14:xfrm>
              <a:off x="10355160" y="979156"/>
              <a:ext cx="520560" cy="2124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1698051-DBF2-8B1A-1A60-9DA87600EED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0337520" y="961516"/>
                <a:ext cx="5562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4ADC6FD7-568D-6E0D-CBB7-2A6D05B9E31D}"/>
                  </a:ext>
                </a:extLst>
              </p14:cNvPr>
              <p14:cNvContentPartPr/>
              <p14:nvPr/>
            </p14:nvContentPartPr>
            <p14:xfrm>
              <a:off x="10597080" y="701236"/>
              <a:ext cx="210600" cy="21636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4ADC6FD7-568D-6E0D-CBB7-2A6D05B9E31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579080" y="683236"/>
                <a:ext cx="2462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F7553F8-CCDF-2E8E-F341-0E00ADFC580D}"/>
                  </a:ext>
                </a:extLst>
              </p14:cNvPr>
              <p14:cNvContentPartPr/>
              <p14:nvPr/>
            </p14:nvContentPartPr>
            <p14:xfrm>
              <a:off x="10611120" y="609796"/>
              <a:ext cx="415800" cy="2966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F7553F8-CCDF-2E8E-F341-0E00ADFC580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593120" y="591796"/>
                <a:ext cx="4514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00193669-30B4-632E-3649-EB7B1D6241F8}"/>
                  </a:ext>
                </a:extLst>
              </p14:cNvPr>
              <p14:cNvContentPartPr/>
              <p14:nvPr/>
            </p14:nvContentPartPr>
            <p14:xfrm>
              <a:off x="10934760" y="921196"/>
              <a:ext cx="200160" cy="2019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00193669-30B4-632E-3649-EB7B1D6241F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917120" y="903556"/>
                <a:ext cx="235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373684CA-8FB6-64A3-12C9-CD6CD497A093}"/>
                  </a:ext>
                </a:extLst>
              </p14:cNvPr>
              <p14:cNvContentPartPr/>
              <p14:nvPr/>
            </p14:nvContentPartPr>
            <p14:xfrm>
              <a:off x="11032320" y="917236"/>
              <a:ext cx="193680" cy="1825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373684CA-8FB6-64A3-12C9-CD6CD497A09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014680" y="899596"/>
                <a:ext cx="2293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CD9BC21B-3496-C165-8411-B1F6E6718238}"/>
                  </a:ext>
                </a:extLst>
              </p14:cNvPr>
              <p14:cNvContentPartPr/>
              <p14:nvPr/>
            </p14:nvContentPartPr>
            <p14:xfrm>
              <a:off x="10959600" y="1007236"/>
              <a:ext cx="215640" cy="288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CD9BC21B-3496-C165-8411-B1F6E671823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0941600" y="989236"/>
                <a:ext cx="251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92056F5E-98CF-C622-BC88-44F875EB99D8}"/>
                  </a:ext>
                </a:extLst>
              </p14:cNvPr>
              <p14:cNvContentPartPr/>
              <p14:nvPr/>
            </p14:nvContentPartPr>
            <p14:xfrm>
              <a:off x="10941240" y="1102276"/>
              <a:ext cx="194040" cy="4428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92056F5E-98CF-C622-BC88-44F875EB99D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923600" y="1084276"/>
                <a:ext cx="2296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B6CC5C05-396E-9E09-F77A-775EC58CED71}"/>
                  </a:ext>
                </a:extLst>
              </p14:cNvPr>
              <p14:cNvContentPartPr/>
              <p14:nvPr/>
            </p14:nvContentPartPr>
            <p14:xfrm>
              <a:off x="9884280" y="672796"/>
              <a:ext cx="556560" cy="5169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B6CC5C05-396E-9E09-F77A-775EC58CED71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866640" y="654796"/>
                <a:ext cx="5922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7928A007-1B7C-378C-EC12-C1616085D8B2}"/>
                  </a:ext>
                </a:extLst>
              </p14:cNvPr>
              <p14:cNvContentPartPr/>
              <p14:nvPr/>
            </p14:nvContentPartPr>
            <p14:xfrm>
              <a:off x="10833960" y="1153036"/>
              <a:ext cx="262440" cy="2124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7928A007-1B7C-378C-EC12-C1616085D8B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815960" y="1135036"/>
                <a:ext cx="298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C567D214-E2D1-AA55-DA29-97B06319A337}"/>
                  </a:ext>
                </a:extLst>
              </p14:cNvPr>
              <p14:cNvContentPartPr/>
              <p14:nvPr/>
            </p14:nvContentPartPr>
            <p14:xfrm>
              <a:off x="10113960" y="669916"/>
              <a:ext cx="403200" cy="201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C567D214-E2D1-AA55-DA29-97B06319A337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095960" y="651916"/>
                <a:ext cx="4388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2D6A16E-FFA3-16E8-6CCF-5CD5D772E616}"/>
                  </a:ext>
                </a:extLst>
              </p14:cNvPr>
              <p14:cNvContentPartPr/>
              <p14:nvPr/>
            </p14:nvContentPartPr>
            <p14:xfrm>
              <a:off x="11020080" y="754516"/>
              <a:ext cx="165960" cy="381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2D6A16E-FFA3-16E8-6CCF-5CD5D772E616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1002440" y="736516"/>
                <a:ext cx="2016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351E42B5-2B35-1359-459F-43CE9D229003}"/>
                  </a:ext>
                </a:extLst>
              </p14:cNvPr>
              <p14:cNvContentPartPr/>
              <p14:nvPr/>
            </p14:nvContentPartPr>
            <p14:xfrm>
              <a:off x="11154360" y="851356"/>
              <a:ext cx="149040" cy="29736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351E42B5-2B35-1359-459F-43CE9D22900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1136360" y="833356"/>
                <a:ext cx="1846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6A175835-132F-DAE7-AD73-39AC00B8EEA1}"/>
                  </a:ext>
                </a:extLst>
              </p14:cNvPr>
              <p14:cNvContentPartPr/>
              <p14:nvPr/>
            </p14:nvContentPartPr>
            <p14:xfrm>
              <a:off x="9850800" y="1057276"/>
              <a:ext cx="1418760" cy="4579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6A175835-132F-DAE7-AD73-39AC00B8EEA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833160" y="1039636"/>
                <a:ext cx="145440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A7916ED3-C430-5E8D-DF42-D5AEBD89F7BE}"/>
                  </a:ext>
                </a:extLst>
              </p14:cNvPr>
              <p14:cNvContentPartPr/>
              <p14:nvPr/>
            </p14:nvContentPartPr>
            <p14:xfrm>
              <a:off x="10448400" y="264196"/>
              <a:ext cx="150120" cy="4356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A7916ED3-C430-5E8D-DF42-D5AEBD89F7BE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430400" y="246556"/>
                <a:ext cx="18576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7AAD4D7E-9674-376F-44E7-53B60FBB741C}"/>
                  </a:ext>
                </a:extLst>
              </p14:cNvPr>
              <p14:cNvContentPartPr/>
              <p14:nvPr/>
            </p14:nvContentPartPr>
            <p14:xfrm>
              <a:off x="10395120" y="543196"/>
              <a:ext cx="123480" cy="10980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7AAD4D7E-9674-376F-44E7-53B60FBB741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377480" y="525556"/>
                <a:ext cx="1591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F75F93F3-0B28-CAC5-0066-FAF9A7DE1597}"/>
                  </a:ext>
                </a:extLst>
              </p14:cNvPr>
              <p14:cNvContentPartPr/>
              <p14:nvPr/>
            </p14:nvContentPartPr>
            <p14:xfrm>
              <a:off x="10430760" y="612676"/>
              <a:ext cx="21240" cy="18432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F75F93F3-0B28-CAC5-0066-FAF9A7DE1597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412760" y="594676"/>
                <a:ext cx="568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947F5904-A7E4-FE01-C5CB-6C449988047A}"/>
                  </a:ext>
                </a:extLst>
              </p14:cNvPr>
              <p14:cNvContentPartPr/>
              <p14:nvPr/>
            </p14:nvContentPartPr>
            <p14:xfrm>
              <a:off x="10455960" y="622036"/>
              <a:ext cx="78120" cy="16164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947F5904-A7E4-FE01-C5CB-6C449988047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437960" y="604036"/>
                <a:ext cx="113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2921981C-B9AC-AD90-3CF3-3ADC8FFD34CC}"/>
                  </a:ext>
                </a:extLst>
              </p14:cNvPr>
              <p14:cNvContentPartPr/>
              <p14:nvPr/>
            </p14:nvContentPartPr>
            <p14:xfrm>
              <a:off x="10505280" y="645796"/>
              <a:ext cx="23760" cy="781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2921981C-B9AC-AD90-3CF3-3ADC8FFD34C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487640" y="628156"/>
                <a:ext cx="59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359FD156-EAF0-8267-892D-F044D0707C33}"/>
                  </a:ext>
                </a:extLst>
              </p14:cNvPr>
              <p14:cNvContentPartPr/>
              <p14:nvPr/>
            </p14:nvContentPartPr>
            <p14:xfrm>
              <a:off x="10579440" y="266716"/>
              <a:ext cx="110880" cy="2286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359FD156-EAF0-8267-892D-F044D0707C3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561800" y="248716"/>
                <a:ext cx="1465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A69C476B-F25C-CF6E-4A16-43D962E23BC1}"/>
                  </a:ext>
                </a:extLst>
              </p14:cNvPr>
              <p14:cNvContentPartPr/>
              <p14:nvPr/>
            </p14:nvContentPartPr>
            <p14:xfrm>
              <a:off x="10650720" y="481276"/>
              <a:ext cx="127080" cy="518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A69C476B-F25C-CF6E-4A16-43D962E23BC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632720" y="463636"/>
                <a:ext cx="1627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911C0ED-610E-F714-491C-6764BAC3BA4B}"/>
                  </a:ext>
                </a:extLst>
              </p14:cNvPr>
              <p14:cNvContentPartPr/>
              <p14:nvPr/>
            </p14:nvContentPartPr>
            <p14:xfrm>
              <a:off x="10566480" y="503956"/>
              <a:ext cx="59040" cy="428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911C0ED-610E-F714-491C-6764BAC3BA4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0548480" y="486316"/>
                <a:ext cx="946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FB664201-3A5D-9F92-6F8B-237927B32960}"/>
                  </a:ext>
                </a:extLst>
              </p14:cNvPr>
              <p14:cNvContentPartPr/>
              <p14:nvPr/>
            </p14:nvContentPartPr>
            <p14:xfrm>
              <a:off x="10808760" y="355276"/>
              <a:ext cx="90000" cy="7380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FB664201-3A5D-9F92-6F8B-237927B3296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790760" y="337276"/>
                <a:ext cx="125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85535BA2-2B76-D17D-B5D0-B85E1E70FB31}"/>
                  </a:ext>
                </a:extLst>
              </p14:cNvPr>
              <p14:cNvContentPartPr/>
              <p14:nvPr/>
            </p14:nvContentPartPr>
            <p14:xfrm>
              <a:off x="10548120" y="416116"/>
              <a:ext cx="101160" cy="4824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85535BA2-2B76-D17D-B5D0-B85E1E70FB3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530120" y="398116"/>
                <a:ext cx="13680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BEE80394-6AED-B661-7C29-55B6BE2C74B6}"/>
              </a:ext>
            </a:extLst>
          </p:cNvPr>
          <p:cNvGrpSpPr/>
          <p:nvPr/>
        </p:nvGrpSpPr>
        <p:grpSpPr>
          <a:xfrm>
            <a:off x="9480000" y="922636"/>
            <a:ext cx="285840" cy="720720"/>
            <a:chOff x="9480000" y="922636"/>
            <a:chExt cx="285840" cy="7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672F86F-BC2B-AD6F-15B2-81E41F6893F2}"/>
                    </a:ext>
                  </a:extLst>
                </p14:cNvPr>
                <p14:cNvContentPartPr/>
                <p14:nvPr/>
              </p14:nvContentPartPr>
              <p14:xfrm>
                <a:off x="9480000" y="982396"/>
                <a:ext cx="180360" cy="660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672F86F-BC2B-AD6F-15B2-81E41F6893F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62000" y="964756"/>
                  <a:ext cx="21600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8C2E4B3-706C-BECA-C40A-23BC2C2D0528}"/>
                    </a:ext>
                  </a:extLst>
                </p14:cNvPr>
                <p14:cNvContentPartPr/>
                <p14:nvPr/>
              </p14:nvContentPartPr>
              <p14:xfrm>
                <a:off x="9507000" y="922636"/>
                <a:ext cx="258840" cy="180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8C2E4B3-706C-BECA-C40A-23BC2C2D052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89000" y="904636"/>
                  <a:ext cx="294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B8994AD-1826-BBE9-843E-C27998080019}"/>
                    </a:ext>
                  </a:extLst>
                </p14:cNvPr>
                <p14:cNvContentPartPr/>
                <p14:nvPr/>
              </p14:nvContentPartPr>
              <p14:xfrm>
                <a:off x="9521400" y="933436"/>
                <a:ext cx="186120" cy="1508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B8994AD-1826-BBE9-843E-C2799808001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503760" y="915796"/>
                  <a:ext cx="2217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D59FB832-27A3-3FE2-29E5-4030BAE75E44}"/>
              </a:ext>
            </a:extLst>
          </p:cNvPr>
          <p:cNvGrpSpPr/>
          <p:nvPr/>
        </p:nvGrpSpPr>
        <p:grpSpPr>
          <a:xfrm>
            <a:off x="10178040" y="1540396"/>
            <a:ext cx="972000" cy="234360"/>
            <a:chOff x="10178040" y="1540396"/>
            <a:chExt cx="97200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F142437-065E-A909-DC9C-1ED387F97600}"/>
                    </a:ext>
                  </a:extLst>
                </p14:cNvPr>
                <p14:cNvContentPartPr/>
                <p14:nvPr/>
              </p14:nvContentPartPr>
              <p14:xfrm>
                <a:off x="10218720" y="1610596"/>
                <a:ext cx="13320" cy="1555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F142437-065E-A909-DC9C-1ED387F9760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200720" y="1592596"/>
                  <a:ext cx="48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1786B87-66E2-D294-2626-74DCF5BF900B}"/>
                    </a:ext>
                  </a:extLst>
                </p14:cNvPr>
                <p14:cNvContentPartPr/>
                <p14:nvPr/>
              </p14:nvContentPartPr>
              <p14:xfrm>
                <a:off x="10178040" y="1563436"/>
                <a:ext cx="130680" cy="178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1786B87-66E2-D294-2626-74DCF5BF900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60040" y="1545436"/>
                  <a:ext cx="166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1076CC6-8E71-6B3F-4AFF-A0D2579A5735}"/>
                    </a:ext>
                  </a:extLst>
                </p14:cNvPr>
                <p14:cNvContentPartPr/>
                <p14:nvPr/>
              </p14:nvContentPartPr>
              <p14:xfrm>
                <a:off x="10338960" y="1618156"/>
                <a:ext cx="75240" cy="156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1076CC6-8E71-6B3F-4AFF-A0D2579A573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320960" y="1600516"/>
                  <a:ext cx="110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B24AA0F-EB44-CD06-3BE2-9BE70831ABDD}"/>
                    </a:ext>
                  </a:extLst>
                </p14:cNvPr>
                <p14:cNvContentPartPr/>
                <p14:nvPr/>
              </p14:nvContentPartPr>
              <p14:xfrm>
                <a:off x="10426080" y="1621756"/>
                <a:ext cx="93960" cy="150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B24AA0F-EB44-CD06-3BE2-9BE70831ABD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08080" y="1603756"/>
                  <a:ext cx="129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BBD442A-D7B5-14BF-D7FD-59F694314A02}"/>
                    </a:ext>
                  </a:extLst>
                </p14:cNvPr>
                <p14:cNvContentPartPr/>
                <p14:nvPr/>
              </p14:nvContentPartPr>
              <p14:xfrm>
                <a:off x="10508160" y="1544716"/>
                <a:ext cx="27000" cy="2260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BBD442A-D7B5-14BF-D7FD-59F694314A0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90520" y="1526716"/>
                  <a:ext cx="62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E91C256-D048-BEB1-387C-E15CDAEC88E0}"/>
                    </a:ext>
                  </a:extLst>
                </p14:cNvPr>
                <p14:cNvContentPartPr/>
                <p14:nvPr/>
              </p14:nvContentPartPr>
              <p14:xfrm>
                <a:off x="10481520" y="1677556"/>
                <a:ext cx="41040" cy="21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E91C256-D048-BEB1-387C-E15CDAEC88E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463520" y="1659916"/>
                  <a:ext cx="76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122E09C-5990-4244-3A82-7640CD9A889A}"/>
                    </a:ext>
                  </a:extLst>
                </p14:cNvPr>
                <p14:cNvContentPartPr/>
                <p14:nvPr/>
              </p14:nvContentPartPr>
              <p14:xfrm>
                <a:off x="10568280" y="1610956"/>
                <a:ext cx="118800" cy="1638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122E09C-5990-4244-3A82-7640CD9A889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550280" y="1592956"/>
                  <a:ext cx="154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E035106-A687-3FC9-6125-874D02CF3C11}"/>
                    </a:ext>
                  </a:extLst>
                </p14:cNvPr>
                <p14:cNvContentPartPr/>
                <p14:nvPr/>
              </p14:nvContentPartPr>
              <p14:xfrm>
                <a:off x="10719120" y="1653796"/>
                <a:ext cx="80280" cy="1134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E035106-A687-3FC9-6125-874D02CF3C1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01120" y="1635796"/>
                  <a:ext cx="115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6B6A7DB-728D-025C-09A6-FBE71FC5D59E}"/>
                    </a:ext>
                  </a:extLst>
                </p14:cNvPr>
                <p14:cNvContentPartPr/>
                <p14:nvPr/>
              </p14:nvContentPartPr>
              <p14:xfrm>
                <a:off x="10828200" y="1642996"/>
                <a:ext cx="38160" cy="1126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6B6A7DB-728D-025C-09A6-FBE71FC5D59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810200" y="1625356"/>
                  <a:ext cx="73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9C0D80C-2160-2C11-8B2B-6BFBF0D186FD}"/>
                    </a:ext>
                  </a:extLst>
                </p14:cNvPr>
                <p14:cNvContentPartPr/>
                <p14:nvPr/>
              </p14:nvContentPartPr>
              <p14:xfrm>
                <a:off x="10893360" y="1618876"/>
                <a:ext cx="111960" cy="143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9C0D80C-2160-2C11-8B2B-6BFBF0D186F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875720" y="1600876"/>
                  <a:ext cx="147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15EF60E-C18E-56B6-FEDC-76D6E0B5B029}"/>
                    </a:ext>
                  </a:extLst>
                </p14:cNvPr>
                <p14:cNvContentPartPr/>
                <p14:nvPr/>
              </p14:nvContentPartPr>
              <p14:xfrm>
                <a:off x="11020800" y="1653436"/>
                <a:ext cx="73440" cy="70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15EF60E-C18E-56B6-FEDC-76D6E0B5B02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002800" y="1635796"/>
                  <a:ext cx="109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5BA3F5B-4A9E-35FD-E622-3C500816D1BE}"/>
                    </a:ext>
                  </a:extLst>
                </p14:cNvPr>
                <p14:cNvContentPartPr/>
                <p14:nvPr/>
              </p14:nvContentPartPr>
              <p14:xfrm>
                <a:off x="11094240" y="1540396"/>
                <a:ext cx="55800" cy="1771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5BA3F5B-4A9E-35FD-E622-3C500816D1B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076240" y="1522756"/>
                  <a:ext cx="91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1B9517E-D05D-4CEA-AFCD-C1694C2B7642}"/>
                    </a:ext>
                  </a:extLst>
                </p14:cNvPr>
                <p14:cNvContentPartPr/>
                <p14:nvPr/>
              </p14:nvContentPartPr>
              <p14:xfrm>
                <a:off x="11080200" y="1620316"/>
                <a:ext cx="66240" cy="7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1B9517E-D05D-4CEA-AFCD-C1694C2B764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062560" y="1602676"/>
                  <a:ext cx="10188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C2C89E9-6993-F01E-4047-078799177DB0}"/>
                  </a:ext>
                </a:extLst>
              </p14:cNvPr>
              <p14:cNvContentPartPr/>
              <p14:nvPr/>
            </p14:nvContentPartPr>
            <p14:xfrm>
              <a:off x="6781800" y="4551436"/>
              <a:ext cx="440640" cy="14313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C2C89E9-6993-F01E-4047-078799177DB0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727800" y="4443436"/>
                <a:ext cx="548280" cy="16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9BAEB46D-2B23-01C7-B156-99A0FDE2651D}"/>
                  </a:ext>
                </a:extLst>
              </p14:cNvPr>
              <p14:cNvContentPartPr/>
              <p14:nvPr/>
            </p14:nvContentPartPr>
            <p14:xfrm>
              <a:off x="8118480" y="5272516"/>
              <a:ext cx="2266920" cy="18792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9BAEB46D-2B23-01C7-B156-99A0FDE2651D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064840" y="5164516"/>
                <a:ext cx="23745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C262A79B-DC05-CD98-DC78-0E253B7CD3ED}"/>
                  </a:ext>
                </a:extLst>
              </p14:cNvPr>
              <p14:cNvContentPartPr/>
              <p14:nvPr/>
            </p14:nvContentPartPr>
            <p14:xfrm>
              <a:off x="7080960" y="3431476"/>
              <a:ext cx="109800" cy="54180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C262A79B-DC05-CD98-DC78-0E253B7CD3ED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027320" y="3323476"/>
                <a:ext cx="21744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EE76A308-EA8B-7C92-22A1-97425C181CD0}"/>
                  </a:ext>
                </a:extLst>
              </p14:cNvPr>
              <p14:cNvContentPartPr/>
              <p14:nvPr/>
            </p14:nvContentPartPr>
            <p14:xfrm>
              <a:off x="8130000" y="3103876"/>
              <a:ext cx="51840" cy="3258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EE76A308-EA8B-7C92-22A1-97425C181CD0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076360" y="2996236"/>
                <a:ext cx="15948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D9EFDA89-FAFB-5C9B-F8FC-2A175461D09D}"/>
                  </a:ext>
                </a:extLst>
              </p14:cNvPr>
              <p14:cNvContentPartPr/>
              <p14:nvPr/>
            </p14:nvContentPartPr>
            <p14:xfrm>
              <a:off x="8202360" y="2632276"/>
              <a:ext cx="156600" cy="3132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D9EFDA89-FAFB-5C9B-F8FC-2A175461D09D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148720" y="2524636"/>
                <a:ext cx="26424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57266FCB-8B6B-B911-D891-F0FF69221D5A}"/>
                  </a:ext>
                </a:extLst>
              </p14:cNvPr>
              <p14:cNvContentPartPr/>
              <p14:nvPr/>
            </p14:nvContentPartPr>
            <p14:xfrm>
              <a:off x="8384160" y="4502116"/>
              <a:ext cx="59040" cy="3214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57266FCB-8B6B-B911-D891-F0FF69221D5A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330160" y="4394476"/>
                <a:ext cx="16668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019F0575-15CF-1501-DF66-1BF90984F69F}"/>
                  </a:ext>
                </a:extLst>
              </p14:cNvPr>
              <p14:cNvContentPartPr/>
              <p14:nvPr/>
            </p14:nvContentPartPr>
            <p14:xfrm>
              <a:off x="8385600" y="4264876"/>
              <a:ext cx="181800" cy="1198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019F0575-15CF-1501-DF66-1BF90984F69F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331960" y="4156876"/>
                <a:ext cx="2894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797774E1-ED34-28B5-1DCE-7A4EA62E1D4F}"/>
                  </a:ext>
                </a:extLst>
              </p14:cNvPr>
              <p14:cNvContentPartPr/>
              <p14:nvPr/>
            </p14:nvContentPartPr>
            <p14:xfrm>
              <a:off x="9475680" y="1853236"/>
              <a:ext cx="40320" cy="1126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797774E1-ED34-28B5-1DCE-7A4EA62E1D4F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421680" y="1745596"/>
                <a:ext cx="1479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B68075FD-5A14-1810-7D96-36DFF586F3B8}"/>
                  </a:ext>
                </a:extLst>
              </p14:cNvPr>
              <p14:cNvContentPartPr/>
              <p14:nvPr/>
            </p14:nvContentPartPr>
            <p14:xfrm>
              <a:off x="4015200" y="1658476"/>
              <a:ext cx="79920" cy="4536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B68075FD-5A14-1810-7D96-36DFF586F3B8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961560" y="1550476"/>
                <a:ext cx="18756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919C82C8-2B94-8F28-A43C-AC317293750C}"/>
                  </a:ext>
                </a:extLst>
              </p14:cNvPr>
              <p14:cNvContentPartPr/>
              <p14:nvPr/>
            </p14:nvContentPartPr>
            <p14:xfrm>
              <a:off x="4068480" y="1282996"/>
              <a:ext cx="1132560" cy="34308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919C82C8-2B94-8F28-A43C-AC317293750C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014480" y="1175356"/>
                <a:ext cx="124020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2781EC28-4E76-7FE3-0734-4544AE8DA782}"/>
                  </a:ext>
                </a:extLst>
              </p14:cNvPr>
              <p14:cNvContentPartPr/>
              <p14:nvPr/>
            </p14:nvContentPartPr>
            <p14:xfrm>
              <a:off x="5882520" y="1101196"/>
              <a:ext cx="93960" cy="32616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2781EC28-4E76-7FE3-0734-4544AE8DA78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828880" y="993196"/>
                <a:ext cx="2016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E3334BF9-816B-BDAC-D6C9-9B2A57CF2942}"/>
                  </a:ext>
                </a:extLst>
              </p14:cNvPr>
              <p14:cNvContentPartPr/>
              <p14:nvPr/>
            </p14:nvContentPartPr>
            <p14:xfrm>
              <a:off x="5873520" y="787636"/>
              <a:ext cx="1006560" cy="3938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E3334BF9-816B-BDAC-D6C9-9B2A57CF2942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819520" y="679996"/>
                <a:ext cx="111420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3E3B2690-B777-6420-E39B-AD229318FCAD}"/>
                  </a:ext>
                </a:extLst>
              </p14:cNvPr>
              <p14:cNvContentPartPr/>
              <p14:nvPr/>
            </p14:nvContentPartPr>
            <p14:xfrm>
              <a:off x="1531920" y="1538236"/>
              <a:ext cx="394560" cy="2638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3E3B2690-B777-6420-E39B-AD229318FCAD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478280" y="1430236"/>
                <a:ext cx="5022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E4C73DA4-EA11-132F-0F48-A47F5180A142}"/>
                  </a:ext>
                </a:extLst>
              </p14:cNvPr>
              <p14:cNvContentPartPr/>
              <p14:nvPr/>
            </p14:nvContentPartPr>
            <p14:xfrm>
              <a:off x="1554240" y="1769356"/>
              <a:ext cx="339840" cy="21060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E4C73DA4-EA11-132F-0F48-A47F5180A14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500240" y="1661356"/>
                <a:ext cx="4474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A6CAABF3-FE68-E4F7-5DE1-6CAF6F8A3BE9}"/>
                  </a:ext>
                </a:extLst>
              </p14:cNvPr>
              <p14:cNvContentPartPr/>
              <p14:nvPr/>
            </p14:nvContentPartPr>
            <p14:xfrm>
              <a:off x="1849440" y="1741276"/>
              <a:ext cx="813240" cy="85968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A6CAABF3-FE68-E4F7-5DE1-6CAF6F8A3BE9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795800" y="1633636"/>
                <a:ext cx="920880" cy="10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A1A9DC35-CBEF-7B5C-E6A6-CB7468013C44}"/>
                  </a:ext>
                </a:extLst>
              </p14:cNvPr>
              <p14:cNvContentPartPr/>
              <p14:nvPr/>
            </p14:nvContentPartPr>
            <p14:xfrm>
              <a:off x="2174520" y="1594756"/>
              <a:ext cx="127080" cy="4586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A1A9DC35-CBEF-7B5C-E6A6-CB7468013C44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120880" y="1487116"/>
                <a:ext cx="23472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0C28760A-6B06-EE13-B8FB-214E12ADCAC2}"/>
                  </a:ext>
                </a:extLst>
              </p14:cNvPr>
              <p14:cNvContentPartPr/>
              <p14:nvPr/>
            </p14:nvContentPartPr>
            <p14:xfrm>
              <a:off x="1345080" y="3926836"/>
              <a:ext cx="371880" cy="205380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0C28760A-6B06-EE13-B8FB-214E12ADCAC2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291080" y="3818836"/>
                <a:ext cx="47952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9EA87B1-5919-D7AA-1FCC-4A1F119ECD22}"/>
                  </a:ext>
                </a:extLst>
              </p14:cNvPr>
              <p14:cNvContentPartPr/>
              <p14:nvPr/>
            </p14:nvContentPartPr>
            <p14:xfrm>
              <a:off x="4311120" y="4683196"/>
              <a:ext cx="207720" cy="134820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9EA87B1-5919-D7AA-1FCC-4A1F119ECD2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257120" y="4575196"/>
                <a:ext cx="315360" cy="156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DD1F7054-170C-0838-4DCC-89152E5B7B38}"/>
              </a:ext>
            </a:extLst>
          </p:cNvPr>
          <p:cNvGrpSpPr/>
          <p:nvPr/>
        </p:nvGrpSpPr>
        <p:grpSpPr>
          <a:xfrm>
            <a:off x="748920" y="469036"/>
            <a:ext cx="2297880" cy="490320"/>
            <a:chOff x="748920" y="469036"/>
            <a:chExt cx="2297880" cy="4903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2AC105A-6D08-5AAA-7758-5C1E3858F1B8}"/>
                    </a:ext>
                  </a:extLst>
                </p14:cNvPr>
                <p14:cNvContentPartPr/>
                <p14:nvPr/>
              </p14:nvContentPartPr>
              <p14:xfrm>
                <a:off x="907320" y="550756"/>
                <a:ext cx="32760" cy="2426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2AC105A-6D08-5AAA-7758-5C1E3858F1B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89680" y="533116"/>
                  <a:ext cx="68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FA645FC-6C50-2E6E-237A-D14E7AFA6907}"/>
                    </a:ext>
                  </a:extLst>
                </p14:cNvPr>
                <p14:cNvContentPartPr/>
                <p14:nvPr/>
              </p14:nvContentPartPr>
              <p14:xfrm>
                <a:off x="748920" y="469396"/>
                <a:ext cx="359280" cy="4064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FA645FC-6C50-2E6E-237A-D14E7AFA690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30920" y="451756"/>
                  <a:ext cx="3949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72E1EB8-27DD-CA8B-2A1B-BFC3BECF9CEA}"/>
                    </a:ext>
                  </a:extLst>
                </p14:cNvPr>
                <p14:cNvContentPartPr/>
                <p14:nvPr/>
              </p14:nvContentPartPr>
              <p14:xfrm>
                <a:off x="1129440" y="589636"/>
                <a:ext cx="200160" cy="2232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72E1EB8-27DD-CA8B-2A1B-BFC3BECF9CE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11440" y="571996"/>
                  <a:ext cx="235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F1BCF7E-F3A3-3A16-7359-F8C7D14FAA1A}"/>
                    </a:ext>
                  </a:extLst>
                </p14:cNvPr>
                <p14:cNvContentPartPr/>
                <p14:nvPr/>
              </p14:nvContentPartPr>
              <p14:xfrm>
                <a:off x="1407000" y="599716"/>
                <a:ext cx="18000" cy="1904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F1BCF7E-F3A3-3A16-7359-F8C7D14FAA1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89360" y="582076"/>
                  <a:ext cx="53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3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4F6BB4C-82CE-4D79-D1BA-CF6C6375BCEF}"/>
                    </a:ext>
                  </a:extLst>
                </p14:cNvPr>
                <p14:cNvContentPartPr/>
                <p14:nvPr/>
              </p14:nvContentPartPr>
              <p14:xfrm>
                <a:off x="1372080" y="496036"/>
                <a:ext cx="6840" cy="154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4F6BB4C-82CE-4D79-D1BA-CF6C6375BCE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354440" y="478036"/>
                  <a:ext cx="42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3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8669F3D-AF59-D50B-7D3F-B68977AEDC77}"/>
                    </a:ext>
                  </a:extLst>
                </p14:cNvPr>
                <p14:cNvContentPartPr/>
                <p14:nvPr/>
              </p14:nvContentPartPr>
              <p14:xfrm>
                <a:off x="1448040" y="549316"/>
                <a:ext cx="207720" cy="2451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8669F3D-AF59-D50B-7D3F-B68977AEDC7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430400" y="531676"/>
                  <a:ext cx="243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3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97FC063-F413-110E-1D72-A3A59B82D16B}"/>
                    </a:ext>
                  </a:extLst>
                </p14:cNvPr>
                <p14:cNvContentPartPr/>
                <p14:nvPr/>
              </p14:nvContentPartPr>
              <p14:xfrm>
                <a:off x="1705080" y="664516"/>
                <a:ext cx="15120" cy="2948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97FC063-F413-110E-1D72-A3A59B82D16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687440" y="646876"/>
                  <a:ext cx="507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3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1158D3C-63F6-1DEB-981C-09B73CA367DC}"/>
                    </a:ext>
                  </a:extLst>
                </p14:cNvPr>
                <p14:cNvContentPartPr/>
                <p14:nvPr/>
              </p14:nvContentPartPr>
              <p14:xfrm>
                <a:off x="1665120" y="622036"/>
                <a:ext cx="214560" cy="198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1158D3C-63F6-1DEB-981C-09B73CA367D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647480" y="604396"/>
                  <a:ext cx="250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3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D97B042-7648-ADDC-9B3D-07C04AA92AC8}"/>
                    </a:ext>
                  </a:extLst>
                </p14:cNvPr>
                <p14:cNvContentPartPr/>
                <p14:nvPr/>
              </p14:nvContentPartPr>
              <p14:xfrm>
                <a:off x="1963560" y="629596"/>
                <a:ext cx="31680" cy="1580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D97B042-7648-ADDC-9B3D-07C04AA92AC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945560" y="611596"/>
                  <a:ext cx="67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C98FDD9-40E5-45B7-D887-AAEA3E186D4F}"/>
                    </a:ext>
                  </a:extLst>
                </p14:cNvPr>
                <p14:cNvContentPartPr/>
                <p14:nvPr/>
              </p14:nvContentPartPr>
              <p14:xfrm>
                <a:off x="1959960" y="562276"/>
                <a:ext cx="8280" cy="68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C98FDD9-40E5-45B7-D887-AAEA3E186D4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942320" y="544276"/>
                  <a:ext cx="43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298AB0DC-F7F7-19E4-2B80-7BC66DAFFE37}"/>
                    </a:ext>
                  </a:extLst>
                </p14:cNvPr>
                <p14:cNvContentPartPr/>
                <p14:nvPr/>
              </p14:nvContentPartPr>
              <p14:xfrm>
                <a:off x="2083080" y="588556"/>
                <a:ext cx="227160" cy="2106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298AB0DC-F7F7-19E4-2B80-7BC66DAFFE3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65080" y="570556"/>
                  <a:ext cx="262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BA47F81-61BF-4A81-000B-0CC189EE3F47}"/>
                    </a:ext>
                  </a:extLst>
                </p14:cNvPr>
                <p14:cNvContentPartPr/>
                <p14:nvPr/>
              </p14:nvContentPartPr>
              <p14:xfrm>
                <a:off x="2340120" y="469036"/>
                <a:ext cx="82080" cy="311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BA47F81-61BF-4A81-000B-0CC189EE3F4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322120" y="451396"/>
                  <a:ext cx="117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67B2329-45AF-B36D-8A37-D3232314F065}"/>
                    </a:ext>
                  </a:extLst>
                </p14:cNvPr>
                <p14:cNvContentPartPr/>
                <p14:nvPr/>
              </p14:nvContentPartPr>
              <p14:xfrm>
                <a:off x="2440560" y="596116"/>
                <a:ext cx="606240" cy="2649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67B2329-45AF-B36D-8A37-D3232314F06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422920" y="578476"/>
                  <a:ext cx="641880" cy="30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075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2920172-E6AD-A83A-4639-7C88DE2737E1}"/>
              </a:ext>
            </a:extLst>
          </p:cNvPr>
          <p:cNvSpPr txBox="1"/>
          <p:nvPr/>
        </p:nvSpPr>
        <p:spPr>
          <a:xfrm>
            <a:off x="869598" y="5283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Gutes</a:t>
            </a:r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Beispiel</a:t>
            </a:r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Access</a:t>
            </a:r>
            <a:r>
              <a:rPr lang="de-AT" sz="32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= Zugang</a:t>
            </a:r>
            <a:endParaRPr lang="en-GB" sz="32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Grafik 2" descr="Ein Bild, das Text, Sitz, Schild enthält.&#10;&#10;Automatisch generierte Beschreibung">
            <a:extLst>
              <a:ext uri="{FF2B5EF4-FFF2-40B4-BE49-F238E27FC236}">
                <a16:creationId xmlns:a16="http://schemas.microsoft.com/office/drawing/2014/main" id="{FFA72930-0B9A-CF4B-59C4-51AED566A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22" y="725978"/>
            <a:ext cx="1909133" cy="19517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625609D-1CFC-1216-0A46-E77C0B02297E}"/>
                  </a:ext>
                </a:extLst>
              </p14:cNvPr>
              <p14:cNvContentPartPr/>
              <p14:nvPr/>
            </p14:nvContentPartPr>
            <p14:xfrm>
              <a:off x="8356080" y="550756"/>
              <a:ext cx="353880" cy="2062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625609D-1CFC-1216-0A46-E77C0B022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8080" y="533116"/>
                <a:ext cx="3895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12D10ED1-B453-7BDD-73D8-51D88E12B57C}"/>
                  </a:ext>
                </a:extLst>
              </p14:cNvPr>
              <p14:cNvContentPartPr/>
              <p14:nvPr/>
            </p14:nvContentPartPr>
            <p14:xfrm>
              <a:off x="9237360" y="388396"/>
              <a:ext cx="338400" cy="432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12D10ED1-B453-7BDD-73D8-51D88E12B5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19360" y="370756"/>
                <a:ext cx="3740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167473A-7ADF-7BF2-3D5E-2D9544F6BEF4}"/>
                  </a:ext>
                </a:extLst>
              </p14:cNvPr>
              <p14:cNvContentPartPr/>
              <p14:nvPr/>
            </p14:nvContentPartPr>
            <p14:xfrm>
              <a:off x="10020360" y="426916"/>
              <a:ext cx="382680" cy="1281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167473A-7ADF-7BF2-3D5E-2D9544F6BE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02720" y="409276"/>
                <a:ext cx="4183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589A471-C084-D9FC-017E-670EF9EBBB07}"/>
                  </a:ext>
                </a:extLst>
              </p14:cNvPr>
              <p14:cNvContentPartPr/>
              <p14:nvPr/>
            </p14:nvContentPartPr>
            <p14:xfrm>
              <a:off x="10647120" y="2149876"/>
              <a:ext cx="245520" cy="4982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589A471-C084-D9FC-017E-670EF9EBBB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29480" y="2131876"/>
                <a:ext cx="28116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6B0567C-5BCC-4421-6CD9-E3B1480C9C1B}"/>
                  </a:ext>
                </a:extLst>
              </p14:cNvPr>
              <p14:cNvContentPartPr/>
              <p14:nvPr/>
            </p14:nvContentPartPr>
            <p14:xfrm>
              <a:off x="10898760" y="1759276"/>
              <a:ext cx="14040" cy="982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6B0567C-5BCC-4421-6CD9-E3B1480C9C1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81120" y="1741636"/>
                <a:ext cx="496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BF2B780-1B6E-2E85-B330-88036EBE05A9}"/>
                  </a:ext>
                </a:extLst>
              </p14:cNvPr>
              <p14:cNvContentPartPr/>
              <p14:nvPr/>
            </p14:nvContentPartPr>
            <p14:xfrm>
              <a:off x="10808400" y="1183996"/>
              <a:ext cx="115920" cy="4032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BF2B780-1B6E-2E85-B330-88036EBE05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90400" y="1165996"/>
                <a:ext cx="1515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53E7DB4-0D34-3189-838E-A39FE2011069}"/>
                  </a:ext>
                </a:extLst>
              </p14:cNvPr>
              <p14:cNvContentPartPr/>
              <p14:nvPr/>
            </p14:nvContentPartPr>
            <p14:xfrm>
              <a:off x="10550640" y="702316"/>
              <a:ext cx="242280" cy="3132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53E7DB4-0D34-3189-838E-A39FE201106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33000" y="684676"/>
                <a:ext cx="2779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E1E9190C-9D7F-D967-4B88-DBAB55707F26}"/>
                  </a:ext>
                </a:extLst>
              </p14:cNvPr>
              <p14:cNvContentPartPr/>
              <p14:nvPr/>
            </p14:nvContentPartPr>
            <p14:xfrm>
              <a:off x="3596160" y="3077236"/>
              <a:ext cx="4201200" cy="21546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E1E9190C-9D7F-D967-4B88-DBAB55707F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78520" y="3059236"/>
                <a:ext cx="4236840" cy="21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5C7B44CA-C466-30AE-93D0-9C82E8F5FC15}"/>
                  </a:ext>
                </a:extLst>
              </p14:cNvPr>
              <p14:cNvContentPartPr/>
              <p14:nvPr/>
            </p14:nvContentPartPr>
            <p14:xfrm>
              <a:off x="2087040" y="5710996"/>
              <a:ext cx="61200" cy="43272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5C7B44CA-C466-30AE-93D0-9C82E8F5FC1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33040" y="5602996"/>
                <a:ext cx="16884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FE755487-311E-E062-1DBF-93210A6A3988}"/>
                  </a:ext>
                </a:extLst>
              </p14:cNvPr>
              <p14:cNvContentPartPr/>
              <p14:nvPr/>
            </p14:nvContentPartPr>
            <p14:xfrm>
              <a:off x="2495640" y="5894596"/>
              <a:ext cx="64440" cy="34164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FE755487-311E-E062-1DBF-93210A6A39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42000" y="5786956"/>
                <a:ext cx="17208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B11C7238-9EE7-EE11-FED8-E4E35F47499F}"/>
                  </a:ext>
                </a:extLst>
              </p14:cNvPr>
              <p14:cNvContentPartPr/>
              <p14:nvPr/>
            </p14:nvContentPartPr>
            <p14:xfrm>
              <a:off x="2833680" y="5807836"/>
              <a:ext cx="22320" cy="20952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B11C7238-9EE7-EE11-FED8-E4E35F47499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79680" y="5699836"/>
                <a:ext cx="1299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1FAE29D2-88C6-1434-FC28-55D9288BE5E4}"/>
                  </a:ext>
                </a:extLst>
              </p14:cNvPr>
              <p14:cNvContentPartPr/>
              <p14:nvPr/>
            </p14:nvContentPartPr>
            <p14:xfrm>
              <a:off x="2810640" y="5032036"/>
              <a:ext cx="29520" cy="23868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1FAE29D2-88C6-1434-FC28-55D9288BE5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56640" y="4924396"/>
                <a:ext cx="1371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70CBC79A-3B41-301D-E0D1-BD92D71592E5}"/>
                  </a:ext>
                </a:extLst>
              </p14:cNvPr>
              <p14:cNvContentPartPr/>
              <p14:nvPr/>
            </p14:nvContentPartPr>
            <p14:xfrm>
              <a:off x="2429040" y="5222836"/>
              <a:ext cx="32040" cy="18360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70CBC79A-3B41-301D-E0D1-BD92D71592E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75040" y="5115196"/>
                <a:ext cx="1396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8D9BE9BD-ACA8-DCC2-7966-E9C32A482348}"/>
                  </a:ext>
                </a:extLst>
              </p14:cNvPr>
              <p14:cNvContentPartPr/>
              <p14:nvPr/>
            </p14:nvContentPartPr>
            <p14:xfrm>
              <a:off x="1957800" y="5167396"/>
              <a:ext cx="48600" cy="1562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8D9BE9BD-ACA8-DCC2-7966-E9C32A4823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03800" y="5059756"/>
                <a:ext cx="1562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B420B3C7-3C40-E30A-4597-7FDC4AAA38E0}"/>
                  </a:ext>
                </a:extLst>
              </p14:cNvPr>
              <p14:cNvContentPartPr/>
              <p14:nvPr/>
            </p14:nvContentPartPr>
            <p14:xfrm>
              <a:off x="4995840" y="3395476"/>
              <a:ext cx="133560" cy="3420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B420B3C7-3C40-E30A-4597-7FDC4AAA38E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42200" y="3287476"/>
                <a:ext cx="24120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5523188C-D481-EA2C-93A6-16A2E42CBE57}"/>
                  </a:ext>
                </a:extLst>
              </p14:cNvPr>
              <p14:cNvContentPartPr/>
              <p14:nvPr/>
            </p14:nvContentPartPr>
            <p14:xfrm>
              <a:off x="5123280" y="3995596"/>
              <a:ext cx="149040" cy="43704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5523188C-D481-EA2C-93A6-16A2E42CBE5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69280" y="3887956"/>
                <a:ext cx="25668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7A60C2C7-B9A6-C8D4-BB27-863039E52A6D}"/>
                  </a:ext>
                </a:extLst>
              </p14:cNvPr>
              <p14:cNvContentPartPr/>
              <p14:nvPr/>
            </p14:nvContentPartPr>
            <p14:xfrm>
              <a:off x="5075760" y="3419236"/>
              <a:ext cx="214920" cy="30816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7A60C2C7-B9A6-C8D4-BB27-863039E52A6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22120" y="3311596"/>
                <a:ext cx="32256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7D4164B0-9D77-3ADF-FAED-766A4C7267B9}"/>
                  </a:ext>
                </a:extLst>
              </p14:cNvPr>
              <p14:cNvContentPartPr/>
              <p14:nvPr/>
            </p14:nvContentPartPr>
            <p14:xfrm>
              <a:off x="4498680" y="3239956"/>
              <a:ext cx="386640" cy="5184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7D4164B0-9D77-3ADF-FAED-766A4C7267B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44680" y="3131956"/>
                <a:ext cx="4942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EAA7DE2-4D27-1A97-2DAE-893DDFDE05DB}"/>
                  </a:ext>
                </a:extLst>
              </p14:cNvPr>
              <p14:cNvContentPartPr/>
              <p14:nvPr/>
            </p14:nvContentPartPr>
            <p14:xfrm>
              <a:off x="713640" y="4531276"/>
              <a:ext cx="2107080" cy="17388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EAA7DE2-4D27-1A97-2DAE-893DDFDE05D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0000" y="4423636"/>
                <a:ext cx="221472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72C63B1C-F947-618F-9119-AFEF71D7ADBE}"/>
                  </a:ext>
                </a:extLst>
              </p14:cNvPr>
              <p14:cNvContentPartPr/>
              <p14:nvPr/>
            </p14:nvContentPartPr>
            <p14:xfrm>
              <a:off x="750360" y="1979956"/>
              <a:ext cx="27720" cy="77184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72C63B1C-F947-618F-9119-AFEF71D7ADB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6360" y="1871956"/>
                <a:ext cx="135360" cy="9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B0684A57-6796-DE5D-72FE-54DA7EEB0D36}"/>
                  </a:ext>
                </a:extLst>
              </p14:cNvPr>
              <p14:cNvContentPartPr/>
              <p14:nvPr/>
            </p14:nvContentPartPr>
            <p14:xfrm>
              <a:off x="780240" y="1895356"/>
              <a:ext cx="969840" cy="6804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B0684A57-6796-DE5D-72FE-54DA7EEB0D3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6600" y="1787356"/>
                <a:ext cx="10774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710EA255-71EE-CA51-7C90-D3CF5A41EF35}"/>
                  </a:ext>
                </a:extLst>
              </p14:cNvPr>
              <p14:cNvContentPartPr/>
              <p14:nvPr/>
            </p14:nvContentPartPr>
            <p14:xfrm>
              <a:off x="930360" y="1679356"/>
              <a:ext cx="496080" cy="14904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710EA255-71EE-CA51-7C90-D3CF5A41EF3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6360" y="1571716"/>
                <a:ext cx="60372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CD172D0-9AA9-698C-93F7-5818632B50E1}"/>
                  </a:ext>
                </a:extLst>
              </p14:cNvPr>
              <p14:cNvContentPartPr/>
              <p14:nvPr/>
            </p14:nvContentPartPr>
            <p14:xfrm>
              <a:off x="9107400" y="1387036"/>
              <a:ext cx="14400" cy="179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CD172D0-9AA9-698C-93F7-5818632B50E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089760" y="1369396"/>
                <a:ext cx="500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78FE887-51C7-195A-D9B7-3CD6DCEBC9CB}"/>
                  </a:ext>
                </a:extLst>
              </p14:cNvPr>
              <p14:cNvContentPartPr/>
              <p14:nvPr/>
            </p14:nvContentPartPr>
            <p14:xfrm>
              <a:off x="9064920" y="1363636"/>
              <a:ext cx="155160" cy="27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78FE887-51C7-195A-D9B7-3CD6DCEBC9C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047280" y="1345996"/>
                <a:ext cx="1908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A82F2B6-E06E-5642-C05C-AE504B920335}"/>
                  </a:ext>
                </a:extLst>
              </p14:cNvPr>
              <p14:cNvContentPartPr/>
              <p14:nvPr/>
            </p14:nvContentPartPr>
            <p14:xfrm>
              <a:off x="9115320" y="1481716"/>
              <a:ext cx="92160" cy="25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A82F2B6-E06E-5642-C05C-AE504B9203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97320" y="1463716"/>
                <a:ext cx="1278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8E05A16-F9C1-FEFE-EE59-4102DEAF5CC9}"/>
                  </a:ext>
                </a:extLst>
              </p14:cNvPr>
              <p14:cNvContentPartPr/>
              <p14:nvPr/>
            </p14:nvContentPartPr>
            <p14:xfrm>
              <a:off x="9252840" y="1389916"/>
              <a:ext cx="6840" cy="1688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8E05A16-F9C1-FEFE-EE59-4102DEAF5CC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235200" y="1372276"/>
                <a:ext cx="424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6DCFB5A-8D58-5739-9BC0-6117351BA263}"/>
                  </a:ext>
                </a:extLst>
              </p14:cNvPr>
              <p14:cNvContentPartPr/>
              <p14:nvPr/>
            </p14:nvContentPartPr>
            <p14:xfrm>
              <a:off x="9307200" y="1462996"/>
              <a:ext cx="53280" cy="1051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6DCFB5A-8D58-5739-9BC0-6117351BA26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289560" y="1444996"/>
                <a:ext cx="889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C361998-2641-6DDA-0A7F-EEBE1EE875F8}"/>
                  </a:ext>
                </a:extLst>
              </p14:cNvPr>
              <p14:cNvContentPartPr/>
              <p14:nvPr/>
            </p14:nvContentPartPr>
            <p14:xfrm>
              <a:off x="9393240" y="1444996"/>
              <a:ext cx="200520" cy="1152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C361998-2641-6DDA-0A7F-EEBE1EE875F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375600" y="1426996"/>
                <a:ext cx="2361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19D9379-F6ED-43EB-EB3F-A1F5BEAB3FA4}"/>
                  </a:ext>
                </a:extLst>
              </p14:cNvPr>
              <p14:cNvContentPartPr/>
              <p14:nvPr/>
            </p14:nvContentPartPr>
            <p14:xfrm>
              <a:off x="9647400" y="1415836"/>
              <a:ext cx="117000" cy="1461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19D9379-F6ED-43EB-EB3F-A1F5BEAB3FA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629760" y="1397836"/>
                <a:ext cx="1526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2D72176-C20D-5AE1-897D-02F6260B70B6}"/>
                  </a:ext>
                </a:extLst>
              </p14:cNvPr>
              <p14:cNvContentPartPr/>
              <p14:nvPr/>
            </p14:nvContentPartPr>
            <p14:xfrm>
              <a:off x="9801840" y="1438876"/>
              <a:ext cx="113040" cy="1044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2D72176-C20D-5AE1-897D-02F6260B70B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784200" y="1421236"/>
                <a:ext cx="148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5D8215C-0542-94B8-2970-A36E7EDFEF92}"/>
                  </a:ext>
                </a:extLst>
              </p14:cNvPr>
              <p14:cNvContentPartPr/>
              <p14:nvPr/>
            </p14:nvContentPartPr>
            <p14:xfrm>
              <a:off x="7861800" y="1469836"/>
              <a:ext cx="43920" cy="3445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5D8215C-0542-94B8-2970-A36E7EDFEF9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44160" y="1452196"/>
                <a:ext cx="795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D637775-366A-3A3D-5884-5A3174E4293E}"/>
                  </a:ext>
                </a:extLst>
              </p14:cNvPr>
              <p14:cNvContentPartPr/>
              <p14:nvPr/>
            </p14:nvContentPartPr>
            <p14:xfrm>
              <a:off x="7994280" y="917236"/>
              <a:ext cx="186480" cy="3452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D637775-366A-3A3D-5884-5A3174E4293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976280" y="899596"/>
                <a:ext cx="22212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028774B-7F1C-666B-BE4E-67D62B88FDF1}"/>
                  </a:ext>
                </a:extLst>
              </p14:cNvPr>
              <p14:cNvContentPartPr/>
              <p14:nvPr/>
            </p14:nvContentPartPr>
            <p14:xfrm>
              <a:off x="7119480" y="2014876"/>
              <a:ext cx="142920" cy="3103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028774B-7F1C-666B-BE4E-67D62B88FDF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101480" y="1997236"/>
                <a:ext cx="1785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9EA1F85-28B0-07F2-D025-A2DF1846B8A4}"/>
                  </a:ext>
                </a:extLst>
              </p14:cNvPr>
              <p14:cNvContentPartPr/>
              <p14:nvPr/>
            </p14:nvContentPartPr>
            <p14:xfrm>
              <a:off x="7310280" y="2068156"/>
              <a:ext cx="165600" cy="2664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9EA1F85-28B0-07F2-D025-A2DF1846B8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92280" y="2050156"/>
                <a:ext cx="2012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4784A10-E2BA-B236-E27D-35D02F108547}"/>
                  </a:ext>
                </a:extLst>
              </p14:cNvPr>
              <p14:cNvContentPartPr/>
              <p14:nvPr/>
            </p14:nvContentPartPr>
            <p14:xfrm>
              <a:off x="7312080" y="2042956"/>
              <a:ext cx="134640" cy="22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4784A10-E2BA-B236-E27D-35D02F10854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94080" y="2025316"/>
                <a:ext cx="1702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1183748-0DF4-4DBD-274F-4ABBC5E67C7F}"/>
                  </a:ext>
                </a:extLst>
              </p14:cNvPr>
              <p14:cNvContentPartPr/>
              <p14:nvPr/>
            </p14:nvContentPartPr>
            <p14:xfrm>
              <a:off x="7536720" y="2060956"/>
              <a:ext cx="178200" cy="2448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1183748-0DF4-4DBD-274F-4ABBC5E67C7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518720" y="2043316"/>
                <a:ext cx="2138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F6919D7-66F3-21C1-7F15-E6C6EEE57288}"/>
                  </a:ext>
                </a:extLst>
              </p14:cNvPr>
              <p14:cNvContentPartPr/>
              <p14:nvPr/>
            </p14:nvContentPartPr>
            <p14:xfrm>
              <a:off x="7746240" y="2091916"/>
              <a:ext cx="197640" cy="2044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F6919D7-66F3-21C1-7F15-E6C6EEE5728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728600" y="2074276"/>
                <a:ext cx="2332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6A277F0-E5B6-BB9A-E149-6D6DFB862940}"/>
                  </a:ext>
                </a:extLst>
              </p14:cNvPr>
              <p14:cNvContentPartPr/>
              <p14:nvPr/>
            </p14:nvContentPartPr>
            <p14:xfrm>
              <a:off x="8076360" y="2284156"/>
              <a:ext cx="117000" cy="2858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6A277F0-E5B6-BB9A-E149-6D6DFB86294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058720" y="2266156"/>
                <a:ext cx="1526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092E066-B12B-7EBB-188F-B89ABE4EDE82}"/>
                  </a:ext>
                </a:extLst>
              </p14:cNvPr>
              <p14:cNvContentPartPr/>
              <p14:nvPr/>
            </p14:nvContentPartPr>
            <p14:xfrm>
              <a:off x="8539320" y="2781316"/>
              <a:ext cx="224640" cy="1195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092E066-B12B-7EBB-188F-B89ABE4EDE8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1320" y="2763316"/>
                <a:ext cx="2602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811C160-7E2D-7B76-2459-DA5C32CD4725}"/>
                  </a:ext>
                </a:extLst>
              </p14:cNvPr>
              <p14:cNvContentPartPr/>
              <p14:nvPr/>
            </p14:nvContentPartPr>
            <p14:xfrm>
              <a:off x="899400" y="5699476"/>
              <a:ext cx="230760" cy="3906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811C160-7E2D-7B76-2459-DA5C32CD472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81400" y="5681836"/>
                <a:ext cx="2664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D306F6F-DB50-39AB-8477-985B6C71091A}"/>
                  </a:ext>
                </a:extLst>
              </p14:cNvPr>
              <p14:cNvContentPartPr/>
              <p14:nvPr/>
            </p14:nvContentPartPr>
            <p14:xfrm>
              <a:off x="1160760" y="5710996"/>
              <a:ext cx="204120" cy="4165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D306F6F-DB50-39AB-8477-985B6C71091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42760" y="5692996"/>
                <a:ext cx="2397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0336C4B-7620-6169-CDFD-538CCA27B465}"/>
                  </a:ext>
                </a:extLst>
              </p14:cNvPr>
              <p14:cNvContentPartPr/>
              <p14:nvPr/>
            </p14:nvContentPartPr>
            <p14:xfrm>
              <a:off x="1414560" y="5777236"/>
              <a:ext cx="220320" cy="3423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0336C4B-7620-6169-CDFD-538CCA27B46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396920" y="5759596"/>
                <a:ext cx="2559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D0B42EF-6994-1AD7-F615-5830E4840FDB}"/>
                  </a:ext>
                </a:extLst>
              </p14:cNvPr>
              <p14:cNvContentPartPr/>
              <p14:nvPr/>
            </p14:nvContentPartPr>
            <p14:xfrm>
              <a:off x="2018640" y="5705956"/>
              <a:ext cx="211680" cy="4784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D0B42EF-6994-1AD7-F615-5830E4840FD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000640" y="5688316"/>
                <a:ext cx="24732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55A1C4A-1413-BEBA-073C-8EF4E604E5F4}"/>
                  </a:ext>
                </a:extLst>
              </p14:cNvPr>
              <p14:cNvContentPartPr/>
              <p14:nvPr/>
            </p14:nvContentPartPr>
            <p14:xfrm>
              <a:off x="1906320" y="5104036"/>
              <a:ext cx="294480" cy="3740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55A1C4A-1413-BEBA-073C-8EF4E604E5F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888680" y="5086036"/>
                <a:ext cx="3301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1D805C5-1950-3136-6492-85C36C53708A}"/>
                  </a:ext>
                </a:extLst>
              </p14:cNvPr>
              <p14:cNvContentPartPr/>
              <p14:nvPr/>
            </p14:nvContentPartPr>
            <p14:xfrm>
              <a:off x="2429760" y="5794516"/>
              <a:ext cx="190440" cy="5184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1D805C5-1950-3136-6492-85C36C53708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12120" y="5776516"/>
                <a:ext cx="22608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28DB664-956A-963A-904E-C9393D690179}"/>
                  </a:ext>
                </a:extLst>
              </p14:cNvPr>
              <p14:cNvContentPartPr/>
              <p14:nvPr/>
            </p14:nvContentPartPr>
            <p14:xfrm>
              <a:off x="2387640" y="5153716"/>
              <a:ext cx="202320" cy="3502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28DB664-956A-963A-904E-C9393D69017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369640" y="5136076"/>
                <a:ext cx="2379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F82FAEF-8A95-1F6E-554D-769B7FDE7F35}"/>
                  </a:ext>
                </a:extLst>
              </p14:cNvPr>
              <p14:cNvContentPartPr/>
              <p14:nvPr/>
            </p14:nvContentPartPr>
            <p14:xfrm>
              <a:off x="2760600" y="5675356"/>
              <a:ext cx="234360" cy="4752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F82FAEF-8A95-1F6E-554D-769B7FDE7F3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42600" y="5657356"/>
                <a:ext cx="27000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09A6B8F-D39D-5FD5-76A3-7BD1A29387A1}"/>
                  </a:ext>
                </a:extLst>
              </p14:cNvPr>
              <p14:cNvContentPartPr/>
              <p14:nvPr/>
            </p14:nvContentPartPr>
            <p14:xfrm>
              <a:off x="2741160" y="4965436"/>
              <a:ext cx="248760" cy="4276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09A6B8F-D39D-5FD5-76A3-7BD1A29387A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23160" y="4947796"/>
                <a:ext cx="28440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F403976-C860-DCB5-292E-8C914582C562}"/>
                  </a:ext>
                </a:extLst>
              </p14:cNvPr>
              <p14:cNvContentPartPr/>
              <p14:nvPr/>
            </p14:nvContentPartPr>
            <p14:xfrm>
              <a:off x="3278640" y="5740156"/>
              <a:ext cx="17280" cy="4622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F403976-C860-DCB5-292E-8C914582C56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61000" y="5722156"/>
                <a:ext cx="5292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DA8C884-CE0C-A8ED-4239-5A913E93C406}"/>
                  </a:ext>
                </a:extLst>
              </p14:cNvPr>
              <p14:cNvContentPartPr/>
              <p14:nvPr/>
            </p14:nvContentPartPr>
            <p14:xfrm>
              <a:off x="3333720" y="5713876"/>
              <a:ext cx="133560" cy="5115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DA8C884-CE0C-A8ED-4239-5A913E93C40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15720" y="5695876"/>
                <a:ext cx="16920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84DA5E4-6A2E-BCF4-5F0F-C06FA3BF6EE2}"/>
                  </a:ext>
                </a:extLst>
              </p14:cNvPr>
              <p14:cNvContentPartPr/>
              <p14:nvPr/>
            </p14:nvContentPartPr>
            <p14:xfrm>
              <a:off x="3520920" y="5965156"/>
              <a:ext cx="87120" cy="2433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84DA5E4-6A2E-BCF4-5F0F-C06FA3BF6EE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03280" y="5947516"/>
                <a:ext cx="1227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564DD3F-FF63-BEA0-AE6D-13CB0EF42F0D}"/>
                  </a:ext>
                </a:extLst>
              </p14:cNvPr>
              <p14:cNvContentPartPr/>
              <p14:nvPr/>
            </p14:nvContentPartPr>
            <p14:xfrm>
              <a:off x="3677160" y="5990356"/>
              <a:ext cx="168480" cy="2440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564DD3F-FF63-BEA0-AE6D-13CB0EF42F0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659520" y="5972716"/>
                <a:ext cx="2041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C42F246-5065-604F-499A-AEF35D2EDE4D}"/>
                  </a:ext>
                </a:extLst>
              </p14:cNvPr>
              <p14:cNvContentPartPr/>
              <p14:nvPr/>
            </p14:nvContentPartPr>
            <p14:xfrm>
              <a:off x="3876960" y="6004036"/>
              <a:ext cx="147240" cy="2124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C42F246-5065-604F-499A-AEF35D2EDE4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58960" y="5986396"/>
                <a:ext cx="1828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9FF3C85-2E60-B87A-5631-E2EBF96D3981}"/>
                  </a:ext>
                </a:extLst>
              </p14:cNvPr>
              <p14:cNvContentPartPr/>
              <p14:nvPr/>
            </p14:nvContentPartPr>
            <p14:xfrm>
              <a:off x="4012320" y="5782636"/>
              <a:ext cx="47160" cy="4543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9FF3C85-2E60-B87A-5631-E2EBF96D398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94680" y="5764636"/>
                <a:ext cx="828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16F5E80-EBF6-6018-BA6D-300D06B021EA}"/>
                  </a:ext>
                </a:extLst>
              </p14:cNvPr>
              <p14:cNvContentPartPr/>
              <p14:nvPr/>
            </p14:nvContentPartPr>
            <p14:xfrm>
              <a:off x="4099800" y="6040396"/>
              <a:ext cx="360" cy="3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16F5E80-EBF6-6018-BA6D-300D06B021E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82160" y="60227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73FA9FB-34A4-00C0-CB1E-81C5A521A043}"/>
                  </a:ext>
                </a:extLst>
              </p14:cNvPr>
              <p14:cNvContentPartPr/>
              <p14:nvPr/>
            </p14:nvContentPartPr>
            <p14:xfrm>
              <a:off x="4128600" y="6150196"/>
              <a:ext cx="1440" cy="72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73FA9FB-34A4-00C0-CB1E-81C5A521A04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110600" y="6132556"/>
                <a:ext cx="37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C221472-215E-AF4C-CC59-36861D6E0D83}"/>
                  </a:ext>
                </a:extLst>
              </p14:cNvPr>
              <p14:cNvContentPartPr/>
              <p14:nvPr/>
            </p14:nvContentPartPr>
            <p14:xfrm>
              <a:off x="4213560" y="6022396"/>
              <a:ext cx="36360" cy="2116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C221472-215E-AF4C-CC59-36861D6E0D8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95920" y="6004756"/>
                <a:ext cx="72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5A6FDD6-B60D-9D7F-DD37-8EB4F9C2F7E1}"/>
                  </a:ext>
                </a:extLst>
              </p14:cNvPr>
              <p14:cNvContentPartPr/>
              <p14:nvPr/>
            </p14:nvContentPartPr>
            <p14:xfrm>
              <a:off x="4175760" y="5894596"/>
              <a:ext cx="360" cy="3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5A6FDD6-B60D-9D7F-DD37-8EB4F9C2F7E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57760" y="58769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CA90C3D-22AB-05FC-22D4-18EE0A5E2DFC}"/>
                  </a:ext>
                </a:extLst>
              </p14:cNvPr>
              <p14:cNvContentPartPr/>
              <p14:nvPr/>
            </p14:nvContentPartPr>
            <p14:xfrm>
              <a:off x="4294560" y="6042196"/>
              <a:ext cx="126000" cy="2174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CA90C3D-22AB-05FC-22D4-18EE0A5E2DF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76920" y="6024556"/>
                <a:ext cx="1616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98EBE38-ACED-7030-0E3A-90E27E8C8DE2}"/>
                  </a:ext>
                </a:extLst>
              </p14:cNvPr>
              <p14:cNvContentPartPr/>
              <p14:nvPr/>
            </p14:nvContentPartPr>
            <p14:xfrm>
              <a:off x="4505520" y="6053356"/>
              <a:ext cx="102960" cy="1882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98EBE38-ACED-7030-0E3A-90E27E8C8DE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487520" y="6035716"/>
                <a:ext cx="1386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7E03F2C-7354-B5C3-3FA4-372E983002D4}"/>
                  </a:ext>
                </a:extLst>
              </p14:cNvPr>
              <p14:cNvContentPartPr/>
              <p14:nvPr/>
            </p14:nvContentPartPr>
            <p14:xfrm>
              <a:off x="4636200" y="5991076"/>
              <a:ext cx="479520" cy="2682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7E03F2C-7354-B5C3-3FA4-372E983002D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618200" y="5973076"/>
                <a:ext cx="5151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62A2554-A3C7-94C7-3A95-F0918293F168}"/>
                  </a:ext>
                </a:extLst>
              </p14:cNvPr>
              <p14:cNvContentPartPr/>
              <p14:nvPr/>
            </p14:nvContentPartPr>
            <p14:xfrm>
              <a:off x="3597240" y="3259756"/>
              <a:ext cx="4367160" cy="24894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62A2554-A3C7-94C7-3A95-F0918293F16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579600" y="3242116"/>
                <a:ext cx="4402800" cy="25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68B294F-833A-5156-CDC9-A9A51242A383}"/>
                  </a:ext>
                </a:extLst>
              </p14:cNvPr>
              <p14:cNvContentPartPr/>
              <p14:nvPr/>
            </p14:nvContentPartPr>
            <p14:xfrm>
              <a:off x="7672080" y="2913076"/>
              <a:ext cx="95040" cy="1270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68B294F-833A-5156-CDC9-A9A51242A38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654080" y="2895436"/>
                <a:ext cx="1306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2B59DCC1-D8B4-9670-75D7-F0F36B141B9D}"/>
                  </a:ext>
                </a:extLst>
              </p14:cNvPr>
              <p14:cNvContentPartPr/>
              <p14:nvPr/>
            </p14:nvContentPartPr>
            <p14:xfrm>
              <a:off x="7700520" y="2897956"/>
              <a:ext cx="589320" cy="5518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2B59DCC1-D8B4-9670-75D7-F0F36B141B9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682880" y="2879956"/>
                <a:ext cx="62496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5000FA03-48F1-7D8C-0D82-F966098F6FEC}"/>
                  </a:ext>
                </a:extLst>
              </p14:cNvPr>
              <p14:cNvContentPartPr/>
              <p14:nvPr/>
            </p14:nvContentPartPr>
            <p14:xfrm>
              <a:off x="7279320" y="4021876"/>
              <a:ext cx="1531440" cy="513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5000FA03-48F1-7D8C-0D82-F966098F6FE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261320" y="4004236"/>
                <a:ext cx="156708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F063130F-1C9D-D451-AEF2-1B9166C6FE7A}"/>
                  </a:ext>
                </a:extLst>
              </p14:cNvPr>
              <p14:cNvContentPartPr/>
              <p14:nvPr/>
            </p14:nvContentPartPr>
            <p14:xfrm>
              <a:off x="8054400" y="4027636"/>
              <a:ext cx="834120" cy="4741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F063130F-1C9D-D451-AEF2-1B9166C6FE7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036400" y="4009996"/>
                <a:ext cx="8697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A71BBCCF-8E77-1953-7D50-143315E0E758}"/>
                  </a:ext>
                </a:extLst>
              </p14:cNvPr>
              <p14:cNvContentPartPr/>
              <p14:nvPr/>
            </p14:nvContentPartPr>
            <p14:xfrm>
              <a:off x="7322160" y="4544236"/>
              <a:ext cx="163800" cy="11023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A71BBCCF-8E77-1953-7D50-143315E0E75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304520" y="4526236"/>
                <a:ext cx="199440" cy="11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47CACF32-CC95-D2B4-2240-DBD9BB9BEB80}"/>
                  </a:ext>
                </a:extLst>
              </p14:cNvPr>
              <p14:cNvContentPartPr/>
              <p14:nvPr/>
            </p14:nvContentPartPr>
            <p14:xfrm>
              <a:off x="8694120" y="4513276"/>
              <a:ext cx="163080" cy="10695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47CACF32-CC95-D2B4-2240-DBD9BB9BEB8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676120" y="4495636"/>
                <a:ext cx="198720" cy="11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23F895DB-6CD2-1EE0-8A48-84188B19704B}"/>
                  </a:ext>
                </a:extLst>
              </p14:cNvPr>
              <p14:cNvContentPartPr/>
              <p14:nvPr/>
            </p14:nvContentPartPr>
            <p14:xfrm>
              <a:off x="7714920" y="4643956"/>
              <a:ext cx="105840" cy="1728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23F895DB-6CD2-1EE0-8A48-84188B19704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97280" y="4626316"/>
                <a:ext cx="1414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C8614981-FA60-9B1F-62E2-F132BB33FEEC}"/>
                  </a:ext>
                </a:extLst>
              </p14:cNvPr>
              <p14:cNvContentPartPr/>
              <p14:nvPr/>
            </p14:nvContentPartPr>
            <p14:xfrm>
              <a:off x="7762080" y="4654036"/>
              <a:ext cx="105480" cy="1814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C8614981-FA60-9B1F-62E2-F132BB33FEE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744080" y="4636036"/>
                <a:ext cx="1411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474D9F46-A79E-65ED-BA9B-CCC589F2BDED}"/>
                  </a:ext>
                </a:extLst>
              </p14:cNvPr>
              <p14:cNvContentPartPr/>
              <p14:nvPr/>
            </p14:nvContentPartPr>
            <p14:xfrm>
              <a:off x="7746240" y="4768876"/>
              <a:ext cx="60480" cy="115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474D9F46-A79E-65ED-BA9B-CCC589F2BDE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728240" y="4751236"/>
                <a:ext cx="96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2985F43-1533-3875-6DCB-190B7B12DDCE}"/>
                  </a:ext>
                </a:extLst>
              </p14:cNvPr>
              <p14:cNvContentPartPr/>
              <p14:nvPr/>
            </p14:nvContentPartPr>
            <p14:xfrm>
              <a:off x="7931280" y="4655476"/>
              <a:ext cx="186480" cy="1544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2985F43-1533-3875-6DCB-190B7B12DDC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913280" y="4637836"/>
                <a:ext cx="2221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D2576229-9230-B0CC-273F-05857A4F38B3}"/>
                  </a:ext>
                </a:extLst>
              </p14:cNvPr>
              <p14:cNvContentPartPr/>
              <p14:nvPr/>
            </p14:nvContentPartPr>
            <p14:xfrm>
              <a:off x="8220000" y="4677796"/>
              <a:ext cx="54000" cy="1263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2576229-9230-B0CC-273F-05857A4F38B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202360" y="4660156"/>
                <a:ext cx="896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67B3C13-5433-E0A5-CD02-21D17DA44E3A}"/>
                  </a:ext>
                </a:extLst>
              </p14:cNvPr>
              <p14:cNvContentPartPr/>
              <p14:nvPr/>
            </p14:nvContentPartPr>
            <p14:xfrm>
              <a:off x="8180400" y="4651156"/>
              <a:ext cx="120600" cy="108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67B3C13-5433-E0A5-CD02-21D17DA44E3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62400" y="4633156"/>
                <a:ext cx="156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A68E7F44-E4A2-3475-050A-5E49E806DD60}"/>
                  </a:ext>
                </a:extLst>
              </p14:cNvPr>
              <p14:cNvContentPartPr/>
              <p14:nvPr/>
            </p14:nvContentPartPr>
            <p14:xfrm>
              <a:off x="7840560" y="5134636"/>
              <a:ext cx="398880" cy="4698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A68E7F44-E4A2-3475-050A-5E49E806DD6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822920" y="5116996"/>
                <a:ext cx="43452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0611A2C-197D-BCF4-FA7F-E9C81C5A2A2A}"/>
                  </a:ext>
                </a:extLst>
              </p14:cNvPr>
              <p14:cNvContentPartPr/>
              <p14:nvPr/>
            </p14:nvContentPartPr>
            <p14:xfrm>
              <a:off x="8396040" y="4947076"/>
              <a:ext cx="103680" cy="2001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0611A2C-197D-BCF4-FA7F-E9C81C5A2A2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78400" y="4929076"/>
                <a:ext cx="1393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EB1629B-9D8C-73D2-7246-235F7E1F76B5}"/>
                  </a:ext>
                </a:extLst>
              </p14:cNvPr>
              <p14:cNvContentPartPr/>
              <p14:nvPr/>
            </p14:nvContentPartPr>
            <p14:xfrm>
              <a:off x="8441040" y="4949956"/>
              <a:ext cx="67680" cy="1292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EB1629B-9D8C-73D2-7246-235F7E1F76B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423400" y="4931956"/>
                <a:ext cx="103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9F472E3-8ED3-F3FB-8B55-2FCA111CEC25}"/>
                  </a:ext>
                </a:extLst>
              </p14:cNvPr>
              <p14:cNvContentPartPr/>
              <p14:nvPr/>
            </p14:nvContentPartPr>
            <p14:xfrm>
              <a:off x="7632120" y="4958596"/>
              <a:ext cx="85680" cy="1742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9F472E3-8ED3-F3FB-8B55-2FCA111CEC2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614480" y="4940596"/>
                <a:ext cx="1213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3CC2F8E8-2200-9EB7-E454-3ED94D6AAB65}"/>
                  </a:ext>
                </a:extLst>
              </p14:cNvPr>
              <p14:cNvContentPartPr/>
              <p14:nvPr/>
            </p14:nvContentPartPr>
            <p14:xfrm>
              <a:off x="7685040" y="4961476"/>
              <a:ext cx="68040" cy="1134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3CC2F8E8-2200-9EB7-E454-3ED94D6AAB6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667040" y="4943836"/>
                <a:ext cx="103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A57957F-45A0-74CB-8789-1DCFE0A76BB6}"/>
                  </a:ext>
                </a:extLst>
              </p14:cNvPr>
              <p14:cNvContentPartPr/>
              <p14:nvPr/>
            </p14:nvContentPartPr>
            <p14:xfrm>
              <a:off x="7938480" y="4956796"/>
              <a:ext cx="133920" cy="1314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A57957F-45A0-74CB-8789-1DCFE0A76BB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920480" y="4939156"/>
                <a:ext cx="1695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331C299B-6523-5310-D245-52E4091F71AB}"/>
                  </a:ext>
                </a:extLst>
              </p14:cNvPr>
              <p14:cNvContentPartPr/>
              <p14:nvPr/>
            </p14:nvContentPartPr>
            <p14:xfrm>
              <a:off x="8041440" y="4945996"/>
              <a:ext cx="79200" cy="838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331C299B-6523-5310-D245-52E4091F71A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023800" y="4928356"/>
                <a:ext cx="1148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1C8A1B8C-2057-2F9A-0422-3DCBA8F494C5}"/>
                  </a:ext>
                </a:extLst>
              </p14:cNvPr>
              <p14:cNvContentPartPr/>
              <p14:nvPr/>
            </p14:nvContentPartPr>
            <p14:xfrm>
              <a:off x="6943800" y="5586076"/>
              <a:ext cx="2828880" cy="3243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1C8A1B8C-2057-2F9A-0422-3DCBA8F494C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926160" y="5568076"/>
                <a:ext cx="28645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682F20C4-8C52-537D-F298-BF6C4347DD88}"/>
                  </a:ext>
                </a:extLst>
              </p14:cNvPr>
              <p14:cNvContentPartPr/>
              <p14:nvPr/>
            </p14:nvContentPartPr>
            <p14:xfrm>
              <a:off x="8647680" y="5523076"/>
              <a:ext cx="18000" cy="2260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682F20C4-8C52-537D-F298-BF6C4347DD8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29680" y="5505076"/>
                <a:ext cx="536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C4A2D45-7ADC-6B24-A88D-DED3999834E2}"/>
                  </a:ext>
                </a:extLst>
              </p14:cNvPr>
              <p14:cNvContentPartPr/>
              <p14:nvPr/>
            </p14:nvContentPartPr>
            <p14:xfrm>
              <a:off x="6762360" y="5035636"/>
              <a:ext cx="586080" cy="5724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C4A2D45-7ADC-6B24-A88D-DED3999834E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744360" y="5017636"/>
                <a:ext cx="6217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846F6DD4-0899-2BC3-94D7-C4C3F185C7CE}"/>
                  </a:ext>
                </a:extLst>
              </p14:cNvPr>
              <p14:cNvContentPartPr/>
              <p14:nvPr/>
            </p14:nvContentPartPr>
            <p14:xfrm>
              <a:off x="6931560" y="5198356"/>
              <a:ext cx="136440" cy="482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846F6DD4-0899-2BC3-94D7-C4C3F185C7C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913560" y="5180716"/>
                <a:ext cx="1720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44A3D8D-4B2E-B6D8-1BF6-3DA6FF3F0971}"/>
                  </a:ext>
                </a:extLst>
              </p14:cNvPr>
              <p14:cNvContentPartPr/>
              <p14:nvPr/>
            </p14:nvContentPartPr>
            <p14:xfrm>
              <a:off x="6972240" y="5275396"/>
              <a:ext cx="104760" cy="410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44A3D8D-4B2E-B6D8-1BF6-3DA6FF3F097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954600" y="5257756"/>
                <a:ext cx="1404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1CB27F3-D7AA-375E-2AA1-C6E9C699A841}"/>
                  </a:ext>
                </a:extLst>
              </p14:cNvPr>
              <p14:cNvContentPartPr/>
              <p14:nvPr/>
            </p14:nvContentPartPr>
            <p14:xfrm>
              <a:off x="7008600" y="5368276"/>
              <a:ext cx="52920" cy="212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1CB27F3-D7AA-375E-2AA1-C6E9C699A84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990600" y="5350276"/>
                <a:ext cx="88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EE64C3C-B3A5-425E-F5B0-7B6CA9440B0E}"/>
                  </a:ext>
                </a:extLst>
              </p14:cNvPr>
              <p14:cNvContentPartPr/>
              <p14:nvPr/>
            </p14:nvContentPartPr>
            <p14:xfrm>
              <a:off x="7113360" y="5400316"/>
              <a:ext cx="113760" cy="622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EE64C3C-B3A5-425E-F5B0-7B6CA9440B0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95360" y="5382676"/>
                <a:ext cx="1494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E55C5A42-FB6A-8101-B3A9-93430E43A6CC}"/>
                  </a:ext>
                </a:extLst>
              </p14:cNvPr>
              <p14:cNvContentPartPr/>
              <p14:nvPr/>
            </p14:nvContentPartPr>
            <p14:xfrm>
              <a:off x="9135840" y="5032756"/>
              <a:ext cx="219960" cy="2908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E55C5A42-FB6A-8101-B3A9-93430E43A6C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118200" y="5014756"/>
                <a:ext cx="2556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74A0C3D-3BB0-C006-C177-7031C6673858}"/>
                  </a:ext>
                </a:extLst>
              </p14:cNvPr>
              <p14:cNvContentPartPr/>
              <p14:nvPr/>
            </p14:nvContentPartPr>
            <p14:xfrm>
              <a:off x="9311520" y="4872916"/>
              <a:ext cx="513360" cy="7005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74A0C3D-3BB0-C006-C177-7031C667385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293520" y="4855276"/>
                <a:ext cx="54900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52C42A67-ACC1-EFF8-344D-062D29557023}"/>
                  </a:ext>
                </a:extLst>
              </p14:cNvPr>
              <p14:cNvContentPartPr/>
              <p14:nvPr/>
            </p14:nvContentPartPr>
            <p14:xfrm>
              <a:off x="9392880" y="5063356"/>
              <a:ext cx="59400" cy="1411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52C42A67-ACC1-EFF8-344D-062D2955702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375240" y="5045716"/>
                <a:ext cx="950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41F74CA-9C80-B8EF-43F9-5C9239D455F9}"/>
                  </a:ext>
                </a:extLst>
              </p14:cNvPr>
              <p14:cNvContentPartPr/>
              <p14:nvPr/>
            </p14:nvContentPartPr>
            <p14:xfrm>
              <a:off x="9428160" y="5257396"/>
              <a:ext cx="8640" cy="86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41F74CA-9C80-B8EF-43F9-5C9239D455F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410160" y="5239396"/>
                <a:ext cx="44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348718D-343C-5B5E-B784-8D0C70A1EE02}"/>
                  </a:ext>
                </a:extLst>
              </p14:cNvPr>
              <p14:cNvContentPartPr/>
              <p14:nvPr/>
            </p14:nvContentPartPr>
            <p14:xfrm>
              <a:off x="7305600" y="5894596"/>
              <a:ext cx="131400" cy="2991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348718D-343C-5B5E-B784-8D0C70A1EE0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287960" y="5876956"/>
                <a:ext cx="1670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71BE47F0-FD31-46D7-AFCA-8DD6B9A41174}"/>
                  </a:ext>
                </a:extLst>
              </p14:cNvPr>
              <p14:cNvContentPartPr/>
              <p14:nvPr/>
            </p14:nvContentPartPr>
            <p14:xfrm>
              <a:off x="7482000" y="5991436"/>
              <a:ext cx="125280" cy="1670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71BE47F0-FD31-46D7-AFCA-8DD6B9A4117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464360" y="5973436"/>
                <a:ext cx="1609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F4664A1B-C749-24C8-F13D-8F9CEC3C5E0B}"/>
                  </a:ext>
                </a:extLst>
              </p14:cNvPr>
              <p14:cNvContentPartPr/>
              <p14:nvPr/>
            </p14:nvContentPartPr>
            <p14:xfrm>
              <a:off x="7669200" y="5863636"/>
              <a:ext cx="7920" cy="2768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F4664A1B-C749-24C8-F13D-8F9CEC3C5E0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651200" y="5845996"/>
                <a:ext cx="435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35E69B2-56F7-F810-3FCF-AED4510A076B}"/>
                  </a:ext>
                </a:extLst>
              </p14:cNvPr>
              <p14:cNvContentPartPr/>
              <p14:nvPr/>
            </p14:nvContentPartPr>
            <p14:xfrm>
              <a:off x="7635720" y="6036436"/>
              <a:ext cx="38160" cy="212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35E69B2-56F7-F810-3FCF-AED4510A076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618080" y="6018796"/>
                <a:ext cx="73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77D85D0-D586-6345-D584-E1ADC8C515BA}"/>
                  </a:ext>
                </a:extLst>
              </p14:cNvPr>
              <p14:cNvContentPartPr/>
              <p14:nvPr/>
            </p14:nvContentPartPr>
            <p14:xfrm>
              <a:off x="7747680" y="5950036"/>
              <a:ext cx="151560" cy="2124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77D85D0-D586-6345-D584-E1ADC8C515B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730040" y="5932036"/>
                <a:ext cx="1872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1A3E8FCE-025C-9AA5-D8C0-5556C1AAC6AF}"/>
                  </a:ext>
                </a:extLst>
              </p14:cNvPr>
              <p14:cNvContentPartPr/>
              <p14:nvPr/>
            </p14:nvContentPartPr>
            <p14:xfrm>
              <a:off x="7940640" y="5963356"/>
              <a:ext cx="56520" cy="1922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1A3E8FCE-025C-9AA5-D8C0-5556C1AAC6A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923000" y="5945716"/>
                <a:ext cx="921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3F3AC8E-2471-3AB7-98E0-966BAD81F9C8}"/>
                  </a:ext>
                </a:extLst>
              </p14:cNvPr>
              <p14:cNvContentPartPr/>
              <p14:nvPr/>
            </p14:nvContentPartPr>
            <p14:xfrm>
              <a:off x="8049720" y="5966596"/>
              <a:ext cx="128880" cy="2232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3F3AC8E-2471-3AB7-98E0-966BAD81F9C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031720" y="5948956"/>
                <a:ext cx="1645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548854B-2788-DF58-C19B-88B632D80856}"/>
                  </a:ext>
                </a:extLst>
              </p14:cNvPr>
              <p14:cNvContentPartPr/>
              <p14:nvPr/>
            </p14:nvContentPartPr>
            <p14:xfrm>
              <a:off x="8224680" y="5886316"/>
              <a:ext cx="46440" cy="2941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548854B-2788-DF58-C19B-88B632D8085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207040" y="5868676"/>
                <a:ext cx="820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6823C940-D255-B6E6-C438-EE33BED5B482}"/>
                  </a:ext>
                </a:extLst>
              </p14:cNvPr>
              <p14:cNvContentPartPr/>
              <p14:nvPr/>
            </p14:nvContentPartPr>
            <p14:xfrm>
              <a:off x="8215320" y="6001516"/>
              <a:ext cx="45720" cy="342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6823C940-D255-B6E6-C438-EE33BED5B48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197680" y="5983516"/>
                <a:ext cx="813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84ABCECD-EAB4-4C5D-CE79-8713826E80A1}"/>
                  </a:ext>
                </a:extLst>
              </p14:cNvPr>
              <p14:cNvContentPartPr/>
              <p14:nvPr/>
            </p14:nvContentPartPr>
            <p14:xfrm>
              <a:off x="8347800" y="5987476"/>
              <a:ext cx="113040" cy="2109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84ABCECD-EAB4-4C5D-CE79-8713826E80A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329800" y="5969476"/>
                <a:ext cx="1486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1322FA31-C1E0-94C4-6AED-F92704D8B490}"/>
                  </a:ext>
                </a:extLst>
              </p14:cNvPr>
              <p14:cNvContentPartPr/>
              <p14:nvPr/>
            </p14:nvContentPartPr>
            <p14:xfrm>
              <a:off x="8378040" y="5900356"/>
              <a:ext cx="6120" cy="57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1322FA31-C1E0-94C4-6AED-F92704D8B49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360400" y="5882716"/>
                <a:ext cx="417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83485DBD-7F4E-56AD-6321-FEEE57418B2C}"/>
                  </a:ext>
                </a:extLst>
              </p14:cNvPr>
              <p14:cNvContentPartPr/>
              <p14:nvPr/>
            </p14:nvContentPartPr>
            <p14:xfrm>
              <a:off x="8409720" y="5870836"/>
              <a:ext cx="3240" cy="21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83485DBD-7F4E-56AD-6321-FEEE57418B2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391720" y="5852836"/>
                <a:ext cx="38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40281734-43D4-4867-D183-AD3C78B9B4CE}"/>
                  </a:ext>
                </a:extLst>
              </p14:cNvPr>
              <p14:cNvContentPartPr/>
              <p14:nvPr/>
            </p14:nvContentPartPr>
            <p14:xfrm>
              <a:off x="8529240" y="5869396"/>
              <a:ext cx="33840" cy="3538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40281734-43D4-4867-D183-AD3C78B9B4C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511240" y="5851756"/>
                <a:ext cx="69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5AE4224-B20C-A49C-4163-48A8B08590D2}"/>
                  </a:ext>
                </a:extLst>
              </p14:cNvPr>
              <p14:cNvContentPartPr/>
              <p14:nvPr/>
            </p14:nvContentPartPr>
            <p14:xfrm>
              <a:off x="8468040" y="6039316"/>
              <a:ext cx="55800" cy="118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5AE4224-B20C-A49C-4163-48A8B08590D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450400" y="6021676"/>
                <a:ext cx="914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8544114E-F6FD-2B24-1371-DB90EB0CAD10}"/>
                  </a:ext>
                </a:extLst>
              </p14:cNvPr>
              <p14:cNvContentPartPr/>
              <p14:nvPr/>
            </p14:nvContentPartPr>
            <p14:xfrm>
              <a:off x="8625720" y="5987476"/>
              <a:ext cx="104760" cy="2116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8544114E-F6FD-2B24-1371-DB90EB0CAD1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607720" y="5969476"/>
                <a:ext cx="1404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1F44DDE-70ED-8106-9F4E-32ABA05D0504}"/>
                  </a:ext>
                </a:extLst>
              </p14:cNvPr>
              <p14:cNvContentPartPr/>
              <p14:nvPr/>
            </p14:nvContentPartPr>
            <p14:xfrm>
              <a:off x="8652360" y="6108076"/>
              <a:ext cx="19440" cy="72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1F44DDE-70ED-8106-9F4E-32ABA05D050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634720" y="6090436"/>
                <a:ext cx="55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36BCB299-00A9-04E4-3AC7-F385F8CF9733}"/>
                  </a:ext>
                </a:extLst>
              </p14:cNvPr>
              <p14:cNvContentPartPr/>
              <p14:nvPr/>
            </p14:nvContentPartPr>
            <p14:xfrm>
              <a:off x="8804280" y="5982076"/>
              <a:ext cx="515160" cy="2174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36BCB299-00A9-04E4-3AC7-F385F8CF973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786280" y="5964436"/>
                <a:ext cx="550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4CCA8C2-2986-CCD5-73A6-9001171CC9DA}"/>
                  </a:ext>
                </a:extLst>
              </p14:cNvPr>
              <p14:cNvContentPartPr/>
              <p14:nvPr/>
            </p14:nvContentPartPr>
            <p14:xfrm>
              <a:off x="701400" y="1587916"/>
              <a:ext cx="1217880" cy="33660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4CCA8C2-2986-CCD5-73A6-9001171CC9D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83400" y="1569916"/>
                <a:ext cx="12535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BF862B5D-5AA4-2A2F-33AD-A7E0CA58EA35}"/>
                  </a:ext>
                </a:extLst>
              </p14:cNvPr>
              <p14:cNvContentPartPr/>
              <p14:nvPr/>
            </p14:nvContentPartPr>
            <p14:xfrm>
              <a:off x="1197120" y="1600516"/>
              <a:ext cx="719280" cy="1645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BF862B5D-5AA4-2A2F-33AD-A7E0CA58EA3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79120" y="1582876"/>
                <a:ext cx="754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BA95D026-6EF6-B1D3-06B7-ADBF0BE36344}"/>
                  </a:ext>
                </a:extLst>
              </p14:cNvPr>
              <p14:cNvContentPartPr/>
              <p14:nvPr/>
            </p14:nvContentPartPr>
            <p14:xfrm>
              <a:off x="689880" y="1951516"/>
              <a:ext cx="71640" cy="8553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BA95D026-6EF6-B1D3-06B7-ADBF0BE3634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72240" y="1933516"/>
                <a:ext cx="107280" cy="8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79AC7E2A-9A5A-EEF6-3D77-63F9F3032C1A}"/>
                  </a:ext>
                </a:extLst>
              </p14:cNvPr>
              <p14:cNvContentPartPr/>
              <p14:nvPr/>
            </p14:nvContentPartPr>
            <p14:xfrm>
              <a:off x="800760" y="1986436"/>
              <a:ext cx="71280" cy="2149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79AC7E2A-9A5A-EEF6-3D77-63F9F3032C1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83120" y="1968436"/>
                <a:ext cx="1069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4DE963AF-7579-A1B6-D50B-DD5A0D959E88}"/>
                  </a:ext>
                </a:extLst>
              </p14:cNvPr>
              <p14:cNvContentPartPr/>
              <p14:nvPr/>
            </p14:nvContentPartPr>
            <p14:xfrm>
              <a:off x="919200" y="2092996"/>
              <a:ext cx="97560" cy="975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4DE963AF-7579-A1B6-D50B-DD5A0D959E8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01560" y="2075356"/>
                <a:ext cx="1332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A5B5A231-0C02-27AF-C22D-8EC00966B4EF}"/>
                  </a:ext>
                </a:extLst>
              </p14:cNvPr>
              <p14:cNvContentPartPr/>
              <p14:nvPr/>
            </p14:nvContentPartPr>
            <p14:xfrm>
              <a:off x="1053480" y="2099116"/>
              <a:ext cx="104040" cy="8388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A5B5A231-0C02-27AF-C22D-8EC00966B4EF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35480" y="2081116"/>
                <a:ext cx="139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1A5B4FA6-23C4-E373-6B8C-8FF308338FF0}"/>
                  </a:ext>
                </a:extLst>
              </p14:cNvPr>
              <p14:cNvContentPartPr/>
              <p14:nvPr/>
            </p14:nvContentPartPr>
            <p14:xfrm>
              <a:off x="1225560" y="1998676"/>
              <a:ext cx="115560" cy="2034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1A5B4FA6-23C4-E373-6B8C-8FF308338FF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207560" y="1981036"/>
                <a:ext cx="151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09361774-99E3-8CB8-7377-AA10FC5E0B65}"/>
                  </a:ext>
                </a:extLst>
              </p14:cNvPr>
              <p14:cNvContentPartPr/>
              <p14:nvPr/>
            </p14:nvContentPartPr>
            <p14:xfrm>
              <a:off x="1378560" y="2033236"/>
              <a:ext cx="181800" cy="1512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09361774-99E3-8CB8-7377-AA10FC5E0B6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360560" y="2015236"/>
                <a:ext cx="2174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AA5F6AB5-AC8C-D05B-B00A-C8A43DCB2E78}"/>
                  </a:ext>
                </a:extLst>
              </p14:cNvPr>
              <p14:cNvContentPartPr/>
              <p14:nvPr/>
            </p14:nvContentPartPr>
            <p14:xfrm>
              <a:off x="1639200" y="2050156"/>
              <a:ext cx="88560" cy="190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AA5F6AB5-AC8C-D05B-B00A-C8A43DCB2E7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621560" y="2032156"/>
                <a:ext cx="124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FC0EBAB6-5B88-6DAD-FA72-A9235FAE68B2}"/>
                  </a:ext>
                </a:extLst>
              </p14:cNvPr>
              <p14:cNvContentPartPr/>
              <p14:nvPr/>
            </p14:nvContentPartPr>
            <p14:xfrm>
              <a:off x="928920" y="2306476"/>
              <a:ext cx="84240" cy="2170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FC0EBAB6-5B88-6DAD-FA72-A9235FAE68B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10920" y="2288836"/>
                <a:ext cx="1198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63AA3798-D2C0-AC9F-5EE2-5819A26BF7DA}"/>
                  </a:ext>
                </a:extLst>
              </p14:cNvPr>
              <p14:cNvContentPartPr/>
              <p14:nvPr/>
            </p14:nvContentPartPr>
            <p14:xfrm>
              <a:off x="1088760" y="2334556"/>
              <a:ext cx="57960" cy="1530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63AA3798-D2C0-AC9F-5EE2-5819A26BF7D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71120" y="2316916"/>
                <a:ext cx="93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ABFA9538-596F-7713-D78E-C8C93DCDF0FE}"/>
                  </a:ext>
                </a:extLst>
              </p14:cNvPr>
              <p14:cNvContentPartPr/>
              <p14:nvPr/>
            </p14:nvContentPartPr>
            <p14:xfrm>
              <a:off x="1168680" y="2240956"/>
              <a:ext cx="120240" cy="2401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ABFA9538-596F-7713-D78E-C8C93DCDF0FE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50680" y="2222956"/>
                <a:ext cx="155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01E84B3D-AF79-A2BC-391A-3CF4DFE76654}"/>
                  </a:ext>
                </a:extLst>
              </p14:cNvPr>
              <p14:cNvContentPartPr/>
              <p14:nvPr/>
            </p14:nvContentPartPr>
            <p14:xfrm>
              <a:off x="1375680" y="2344636"/>
              <a:ext cx="101880" cy="1418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01E84B3D-AF79-A2BC-391A-3CF4DFE7665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357680" y="2326996"/>
                <a:ext cx="137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F51447C6-861E-8F0C-B806-41E9C62FCB5A}"/>
                  </a:ext>
                </a:extLst>
              </p14:cNvPr>
              <p14:cNvContentPartPr/>
              <p14:nvPr/>
            </p14:nvContentPartPr>
            <p14:xfrm>
              <a:off x="1554240" y="2239156"/>
              <a:ext cx="26640" cy="2192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F51447C6-861E-8F0C-B806-41E9C62FCB5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536240" y="2221156"/>
                <a:ext cx="622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EBF14E45-EA1A-8E4B-CD9D-269F40123ABE}"/>
                  </a:ext>
                </a:extLst>
              </p14:cNvPr>
              <p14:cNvContentPartPr/>
              <p14:nvPr/>
            </p14:nvContentPartPr>
            <p14:xfrm>
              <a:off x="1617240" y="2303236"/>
              <a:ext cx="144000" cy="1742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EBF14E45-EA1A-8E4B-CD9D-269F40123AB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599240" y="2285596"/>
                <a:ext cx="1796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1DF9E26-C493-963A-1C1C-5658BAFA0C47}"/>
                  </a:ext>
                </a:extLst>
              </p14:cNvPr>
              <p14:cNvContentPartPr/>
              <p14:nvPr/>
            </p14:nvContentPartPr>
            <p14:xfrm>
              <a:off x="1946640" y="1812556"/>
              <a:ext cx="37440" cy="9032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1DF9E26-C493-963A-1C1C-5658BAFA0C4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928640" y="1794556"/>
                <a:ext cx="73080" cy="9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01892B1-0C55-1312-C7DC-AE897066B637}"/>
                  </a:ext>
                </a:extLst>
              </p14:cNvPr>
              <p14:cNvContentPartPr/>
              <p14:nvPr/>
            </p14:nvContentPartPr>
            <p14:xfrm>
              <a:off x="620400" y="2760076"/>
              <a:ext cx="1671120" cy="14652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01892B1-0C55-1312-C7DC-AE897066B637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02760" y="2742436"/>
                <a:ext cx="17067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9FA05E3E-FBD2-9D38-EDED-C280E7AAB4E9}"/>
                  </a:ext>
                </a:extLst>
              </p14:cNvPr>
              <p14:cNvContentPartPr/>
              <p14:nvPr/>
            </p14:nvContentPartPr>
            <p14:xfrm>
              <a:off x="1247160" y="2568196"/>
              <a:ext cx="274320" cy="2322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9FA05E3E-FBD2-9D38-EDED-C280E7AAB4E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229160" y="2550556"/>
                <a:ext cx="3099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6CEF4958-37A9-307B-C3EC-81436D691D31}"/>
                  </a:ext>
                </a:extLst>
              </p14:cNvPr>
              <p14:cNvContentPartPr/>
              <p14:nvPr/>
            </p14:nvContentPartPr>
            <p14:xfrm>
              <a:off x="939360" y="3097036"/>
              <a:ext cx="331200" cy="37332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6CEF4958-37A9-307B-C3EC-81436D691D3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21360" y="3079036"/>
                <a:ext cx="3668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464D50D-DC70-8036-CAF4-2B5C8404EE8B}"/>
                  </a:ext>
                </a:extLst>
              </p14:cNvPr>
              <p14:cNvContentPartPr/>
              <p14:nvPr/>
            </p14:nvContentPartPr>
            <p14:xfrm>
              <a:off x="986880" y="3556036"/>
              <a:ext cx="393840" cy="6418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464D50D-DC70-8036-CAF4-2B5C8404EE8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69240" y="3538396"/>
                <a:ext cx="429480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4E7A6D3E-BD1E-8385-86E0-DC7F1D724601}"/>
                  </a:ext>
                </a:extLst>
              </p14:cNvPr>
              <p14:cNvContentPartPr/>
              <p14:nvPr/>
            </p14:nvContentPartPr>
            <p14:xfrm>
              <a:off x="1291440" y="3395836"/>
              <a:ext cx="182520" cy="2599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4E7A6D3E-BD1E-8385-86E0-DC7F1D72460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273800" y="3377836"/>
                <a:ext cx="2181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7ECF6324-8FA0-333B-5413-ED884754B2D6}"/>
                  </a:ext>
                </a:extLst>
              </p14:cNvPr>
              <p14:cNvContentPartPr/>
              <p14:nvPr/>
            </p14:nvContentPartPr>
            <p14:xfrm>
              <a:off x="1436880" y="3297556"/>
              <a:ext cx="160200" cy="1292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7ECF6324-8FA0-333B-5413-ED884754B2D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418880" y="3279916"/>
                <a:ext cx="1958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B8194CF8-AD5D-557A-6EEB-AA977517B38E}"/>
                  </a:ext>
                </a:extLst>
              </p14:cNvPr>
              <p14:cNvContentPartPr/>
              <p14:nvPr/>
            </p14:nvContentPartPr>
            <p14:xfrm>
              <a:off x="715440" y="3705076"/>
              <a:ext cx="257760" cy="1872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B8194CF8-AD5D-557A-6EEB-AA977517B38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97800" y="3687076"/>
                <a:ext cx="2934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1A98DB8-2BAE-12A9-636A-FCFD93E05BE0}"/>
                  </a:ext>
                </a:extLst>
              </p14:cNvPr>
              <p14:cNvContentPartPr/>
              <p14:nvPr/>
            </p14:nvContentPartPr>
            <p14:xfrm>
              <a:off x="552000" y="3858076"/>
              <a:ext cx="137160" cy="16236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1A98DB8-2BAE-12A9-636A-FCFD93E05BE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34000" y="3840076"/>
                <a:ext cx="1728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B3E250C-CCE8-F0B7-3EF9-7EC34FFA4B9F}"/>
                  </a:ext>
                </a:extLst>
              </p14:cNvPr>
              <p14:cNvContentPartPr/>
              <p14:nvPr/>
            </p14:nvContentPartPr>
            <p14:xfrm>
              <a:off x="2308800" y="3104596"/>
              <a:ext cx="315720" cy="3013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B3E250C-CCE8-F0B7-3EF9-7EC34FFA4B9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291160" y="3086596"/>
                <a:ext cx="3513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8998D014-0DD2-85DD-FCAF-5FE0D62CDC00}"/>
                  </a:ext>
                </a:extLst>
              </p14:cNvPr>
              <p14:cNvContentPartPr/>
              <p14:nvPr/>
            </p14:nvContentPartPr>
            <p14:xfrm>
              <a:off x="1985880" y="3806956"/>
              <a:ext cx="469080" cy="4730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8998D014-0DD2-85DD-FCAF-5FE0D62CDC0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967880" y="3789316"/>
                <a:ext cx="50472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9FA1A74F-D30D-0B1F-05E6-A3F752F376FF}"/>
                  </a:ext>
                </a:extLst>
              </p14:cNvPr>
              <p14:cNvContentPartPr/>
              <p14:nvPr/>
            </p14:nvContentPartPr>
            <p14:xfrm>
              <a:off x="1593120" y="3918196"/>
              <a:ext cx="432000" cy="1440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9FA1A74F-D30D-0B1F-05E6-A3F752F376FF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575120" y="3900196"/>
                <a:ext cx="467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A4B7F2F7-EC35-6529-5396-4B158D194BB1}"/>
                  </a:ext>
                </a:extLst>
              </p14:cNvPr>
              <p14:cNvContentPartPr/>
              <p14:nvPr/>
            </p14:nvContentPartPr>
            <p14:xfrm>
              <a:off x="1667280" y="4088116"/>
              <a:ext cx="128880" cy="1242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A4B7F2F7-EC35-6529-5396-4B158D194BB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649280" y="4070476"/>
                <a:ext cx="164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143FEADF-C78D-369E-204B-E449C10CB5A4}"/>
                  </a:ext>
                </a:extLst>
              </p14:cNvPr>
              <p14:cNvContentPartPr/>
              <p14:nvPr/>
            </p14:nvContentPartPr>
            <p14:xfrm>
              <a:off x="2347320" y="3338956"/>
              <a:ext cx="367920" cy="51156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143FEADF-C78D-369E-204B-E449C10CB5A4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329680" y="3320956"/>
                <a:ext cx="40356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348CBE26-9BE4-B68A-0A30-97E49DFB6A04}"/>
                  </a:ext>
                </a:extLst>
              </p14:cNvPr>
              <p14:cNvContentPartPr/>
              <p14:nvPr/>
            </p14:nvContentPartPr>
            <p14:xfrm>
              <a:off x="2662320" y="3374596"/>
              <a:ext cx="47160" cy="5184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348CBE26-9BE4-B68A-0A30-97E49DFB6A0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644680" y="3356956"/>
                <a:ext cx="828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1721D35F-F649-1EB8-1383-05906F246BE0}"/>
                  </a:ext>
                </a:extLst>
              </p14:cNvPr>
              <p14:cNvContentPartPr/>
              <p14:nvPr/>
            </p14:nvContentPartPr>
            <p14:xfrm>
              <a:off x="2226720" y="3443716"/>
              <a:ext cx="263160" cy="39204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1721D35F-F649-1EB8-1383-05906F246BE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209080" y="3425716"/>
                <a:ext cx="2988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1635C524-F02B-50DC-7501-57F086464DC8}"/>
                  </a:ext>
                </a:extLst>
              </p14:cNvPr>
              <p14:cNvContentPartPr/>
              <p14:nvPr/>
            </p14:nvContentPartPr>
            <p14:xfrm>
              <a:off x="1905240" y="3443356"/>
              <a:ext cx="454680" cy="1645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1635C524-F02B-50DC-7501-57F086464DC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887240" y="3425716"/>
                <a:ext cx="4903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E935E786-52E7-235A-1DC3-F9EE6BBD458E}"/>
                  </a:ext>
                </a:extLst>
              </p14:cNvPr>
              <p14:cNvContentPartPr/>
              <p14:nvPr/>
            </p14:nvContentPartPr>
            <p14:xfrm>
              <a:off x="1693200" y="3679516"/>
              <a:ext cx="655560" cy="3078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E935E786-52E7-235A-1DC3-F9EE6BBD458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675560" y="3661516"/>
                <a:ext cx="6912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18009C0D-E38B-F261-29F5-8B6A99376DAC}"/>
                  </a:ext>
                </a:extLst>
              </p14:cNvPr>
              <p14:cNvContentPartPr/>
              <p14:nvPr/>
            </p14:nvContentPartPr>
            <p14:xfrm>
              <a:off x="2351280" y="3244636"/>
              <a:ext cx="8640" cy="144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18009C0D-E38B-F261-29F5-8B6A99376DA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333640" y="3226636"/>
                <a:ext cx="442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76BD3826-6D67-25F2-5576-CBB51A38876D}"/>
                  </a:ext>
                </a:extLst>
              </p14:cNvPr>
              <p14:cNvContentPartPr/>
              <p14:nvPr/>
            </p14:nvContentPartPr>
            <p14:xfrm>
              <a:off x="2411400" y="3261556"/>
              <a:ext cx="3240" cy="25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76BD3826-6D67-25F2-5576-CBB51A38876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393760" y="3243556"/>
                <a:ext cx="38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F89EB9A6-BDF0-6391-B2AD-DA2A9DDA6C81}"/>
                  </a:ext>
                </a:extLst>
              </p14:cNvPr>
              <p14:cNvContentPartPr/>
              <p14:nvPr/>
            </p14:nvContentPartPr>
            <p14:xfrm>
              <a:off x="2354880" y="3318796"/>
              <a:ext cx="47520" cy="72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F89EB9A6-BDF0-6391-B2AD-DA2A9DDA6C81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337240" y="3300796"/>
                <a:ext cx="83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3F5B1F7-6F6C-21F9-45E7-6CB37B859496}"/>
                  </a:ext>
                </a:extLst>
              </p14:cNvPr>
              <p14:cNvContentPartPr/>
              <p14:nvPr/>
            </p14:nvContentPartPr>
            <p14:xfrm>
              <a:off x="1045200" y="3313396"/>
              <a:ext cx="360" cy="36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3F5B1F7-6F6C-21F9-45E7-6CB37B85949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27560" y="32957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77DD97B0-13FF-B663-DD03-FD89AB998363}"/>
                  </a:ext>
                </a:extLst>
              </p14:cNvPr>
              <p14:cNvContentPartPr/>
              <p14:nvPr/>
            </p14:nvContentPartPr>
            <p14:xfrm>
              <a:off x="1107120" y="3304756"/>
              <a:ext cx="360" cy="3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77DD97B0-13FF-B663-DD03-FD89AB99836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89480" y="32867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48E1523B-CB76-3833-1F3C-878EBA062EC0}"/>
                  </a:ext>
                </a:extLst>
              </p14:cNvPr>
              <p14:cNvContentPartPr/>
              <p14:nvPr/>
            </p14:nvContentPartPr>
            <p14:xfrm>
              <a:off x="1076880" y="3349756"/>
              <a:ext cx="68760" cy="316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48E1523B-CB76-3833-1F3C-878EBA062EC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58880" y="3331756"/>
                <a:ext cx="104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7D2B6FC6-ED99-158B-7D12-9C4121D19FFE}"/>
                  </a:ext>
                </a:extLst>
              </p14:cNvPr>
              <p14:cNvContentPartPr/>
              <p14:nvPr/>
            </p14:nvContentPartPr>
            <p14:xfrm>
              <a:off x="1224480" y="2889316"/>
              <a:ext cx="420480" cy="3189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7D2B6FC6-ED99-158B-7D12-9C4121D19FF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206480" y="2871316"/>
                <a:ext cx="45612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7BE548A6-E200-317A-FFAC-F62581FFC947}"/>
                  </a:ext>
                </a:extLst>
              </p14:cNvPr>
              <p14:cNvContentPartPr/>
              <p14:nvPr/>
            </p14:nvContentPartPr>
            <p14:xfrm>
              <a:off x="1250760" y="2852956"/>
              <a:ext cx="426960" cy="2991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7BE548A6-E200-317A-FFAC-F62581FFC94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232760" y="2835316"/>
                <a:ext cx="46260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8B0E1B77-061D-B3CA-ED4E-5A387D1657AB}"/>
                  </a:ext>
                </a:extLst>
              </p14:cNvPr>
              <p14:cNvContentPartPr/>
              <p14:nvPr/>
            </p14:nvContentPartPr>
            <p14:xfrm>
              <a:off x="1018560" y="4007116"/>
              <a:ext cx="298440" cy="15300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8B0E1B77-061D-B3CA-ED4E-5A387D1657A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00560" y="3989116"/>
                <a:ext cx="3340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BAEDB0F7-0403-BF13-FF3E-0677219BBDE7}"/>
                  </a:ext>
                </a:extLst>
              </p14:cNvPr>
              <p14:cNvContentPartPr/>
              <p14:nvPr/>
            </p14:nvContentPartPr>
            <p14:xfrm>
              <a:off x="893640" y="4153636"/>
              <a:ext cx="113040" cy="723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BAEDB0F7-0403-BF13-FF3E-0677219BBDE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75640" y="4135996"/>
                <a:ext cx="148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80F4B733-AF58-F712-2569-26F25C73E018}"/>
                  </a:ext>
                </a:extLst>
              </p14:cNvPr>
              <p14:cNvContentPartPr/>
              <p14:nvPr/>
            </p14:nvContentPartPr>
            <p14:xfrm>
              <a:off x="1364520" y="4158316"/>
              <a:ext cx="144000" cy="799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80F4B733-AF58-F712-2569-26F25C73E018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346880" y="4140676"/>
                <a:ext cx="179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E21DC736-2F4C-B027-D092-A0E143600A73}"/>
                  </a:ext>
                </a:extLst>
              </p14:cNvPr>
              <p14:cNvContentPartPr/>
              <p14:nvPr/>
            </p14:nvContentPartPr>
            <p14:xfrm>
              <a:off x="709320" y="4315996"/>
              <a:ext cx="7920" cy="2253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E21DC736-2F4C-B027-D092-A0E143600A7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91320" y="4298356"/>
                <a:ext cx="435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84855EA0-CDDE-BF6D-C7E9-59407CDCA2B8}"/>
                  </a:ext>
                </a:extLst>
              </p14:cNvPr>
              <p14:cNvContentPartPr/>
              <p14:nvPr/>
            </p14:nvContentPartPr>
            <p14:xfrm>
              <a:off x="762960" y="4298716"/>
              <a:ext cx="32040" cy="2530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84855EA0-CDDE-BF6D-C7E9-59407CDCA2B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44960" y="4280716"/>
                <a:ext cx="676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46BDA8A9-DE6C-6E17-B339-31FC84536E0B}"/>
                  </a:ext>
                </a:extLst>
              </p14:cNvPr>
              <p14:cNvContentPartPr/>
              <p14:nvPr/>
            </p14:nvContentPartPr>
            <p14:xfrm>
              <a:off x="710760" y="4446316"/>
              <a:ext cx="52200" cy="1368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46BDA8A9-DE6C-6E17-B339-31FC84536E0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93120" y="4428316"/>
                <a:ext cx="878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C888D4C9-0E59-ED89-4615-B4E84DC8019D}"/>
                  </a:ext>
                </a:extLst>
              </p14:cNvPr>
              <p14:cNvContentPartPr/>
              <p14:nvPr/>
            </p14:nvContentPartPr>
            <p14:xfrm>
              <a:off x="852600" y="4359916"/>
              <a:ext cx="88920" cy="17604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C888D4C9-0E59-ED89-4615-B4E84DC8019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34960" y="4342276"/>
                <a:ext cx="1245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586338B6-FCEB-9F1A-B929-9CAF71F747DB}"/>
                  </a:ext>
                </a:extLst>
              </p14:cNvPr>
              <p14:cNvContentPartPr/>
              <p14:nvPr/>
            </p14:nvContentPartPr>
            <p14:xfrm>
              <a:off x="968160" y="4246516"/>
              <a:ext cx="123480" cy="28476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586338B6-FCEB-9F1A-B929-9CAF71F747DB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50520" y="4228876"/>
                <a:ext cx="1591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B3565D0D-8A20-3DFE-0BB3-8E5DF039D7AB}"/>
                  </a:ext>
                </a:extLst>
              </p14:cNvPr>
              <p14:cNvContentPartPr/>
              <p14:nvPr/>
            </p14:nvContentPartPr>
            <p14:xfrm>
              <a:off x="1158600" y="4330756"/>
              <a:ext cx="98640" cy="19152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B3565D0D-8A20-3DFE-0BB3-8E5DF039D7A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40960" y="4312756"/>
                <a:ext cx="1342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A0B98B40-C37C-BA07-023E-8D4E64AD2EAC}"/>
                  </a:ext>
                </a:extLst>
              </p14:cNvPr>
              <p14:cNvContentPartPr/>
              <p14:nvPr/>
            </p14:nvContentPartPr>
            <p14:xfrm>
              <a:off x="1305840" y="4350916"/>
              <a:ext cx="50040" cy="15588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A0B98B40-C37C-BA07-023E-8D4E64AD2EA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287840" y="4333276"/>
                <a:ext cx="856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72CF219-11EF-546E-EF4D-4ADE6E57F834}"/>
                  </a:ext>
                </a:extLst>
              </p14:cNvPr>
              <p14:cNvContentPartPr/>
              <p14:nvPr/>
            </p14:nvContentPartPr>
            <p14:xfrm>
              <a:off x="1600680" y="4260556"/>
              <a:ext cx="158760" cy="2707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72CF219-11EF-546E-EF4D-4ADE6E57F834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582680" y="4242916"/>
                <a:ext cx="1944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05329560-0EB3-5634-AB38-B07AFCBED46D}"/>
                  </a:ext>
                </a:extLst>
              </p14:cNvPr>
              <p14:cNvContentPartPr/>
              <p14:nvPr/>
            </p14:nvContentPartPr>
            <p14:xfrm>
              <a:off x="1814520" y="4392676"/>
              <a:ext cx="51120" cy="165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05329560-0EB3-5634-AB38-B07AFCBED46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796520" y="4374676"/>
                <a:ext cx="867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AEFAE1B6-EAF2-D470-4DB7-5CC165953BF4}"/>
                  </a:ext>
                </a:extLst>
              </p14:cNvPr>
              <p14:cNvContentPartPr/>
              <p14:nvPr/>
            </p14:nvContentPartPr>
            <p14:xfrm>
              <a:off x="1920000" y="4245436"/>
              <a:ext cx="33120" cy="2152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AEFAE1B6-EAF2-D470-4DB7-5CC165953BF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902360" y="4227796"/>
                <a:ext cx="687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969E0A8A-EA96-E252-AB81-2CFAA3532980}"/>
                  </a:ext>
                </a:extLst>
              </p14:cNvPr>
              <p14:cNvContentPartPr/>
              <p14:nvPr/>
            </p14:nvContentPartPr>
            <p14:xfrm>
              <a:off x="1914240" y="4235356"/>
              <a:ext cx="156960" cy="2379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969E0A8A-EA96-E252-AB81-2CFAA3532980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896240" y="4217716"/>
                <a:ext cx="1926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5C7636B9-3A79-DC70-4B29-2942CB050A7A}"/>
                  </a:ext>
                </a:extLst>
              </p14:cNvPr>
              <p14:cNvContentPartPr/>
              <p14:nvPr/>
            </p14:nvContentPartPr>
            <p14:xfrm>
              <a:off x="2109720" y="4312396"/>
              <a:ext cx="123120" cy="17460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5C7636B9-3A79-DC70-4B29-2942CB050A7A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092080" y="4294756"/>
                <a:ext cx="1587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8ECC5B1F-329F-3767-4342-4567BD155A2D}"/>
                  </a:ext>
                </a:extLst>
              </p14:cNvPr>
              <p14:cNvContentPartPr/>
              <p14:nvPr/>
            </p14:nvContentPartPr>
            <p14:xfrm>
              <a:off x="2274600" y="4314196"/>
              <a:ext cx="115200" cy="16164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8ECC5B1F-329F-3767-4342-4567BD155A2D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2256600" y="4296556"/>
                <a:ext cx="1508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E522BCA-AF48-7852-7034-ED5490FFB711}"/>
                  </a:ext>
                </a:extLst>
              </p14:cNvPr>
              <p14:cNvContentPartPr/>
              <p14:nvPr/>
            </p14:nvContentPartPr>
            <p14:xfrm>
              <a:off x="2347320" y="4218436"/>
              <a:ext cx="37440" cy="24408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E522BCA-AF48-7852-7034-ED5490FFB71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329680" y="4200796"/>
                <a:ext cx="730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9FB6D118-662D-177F-8272-BB9AD0413849}"/>
                  </a:ext>
                </a:extLst>
              </p14:cNvPr>
              <p14:cNvContentPartPr/>
              <p14:nvPr/>
            </p14:nvContentPartPr>
            <p14:xfrm>
              <a:off x="2431920" y="4301596"/>
              <a:ext cx="133200" cy="1843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9FB6D118-662D-177F-8272-BB9AD0413849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414280" y="4283596"/>
                <a:ext cx="168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5D163051-689F-7578-8AD7-1CFDD67B7325}"/>
                  </a:ext>
                </a:extLst>
              </p14:cNvPr>
              <p14:cNvContentPartPr/>
              <p14:nvPr/>
            </p14:nvContentPartPr>
            <p14:xfrm>
              <a:off x="2610480" y="4297636"/>
              <a:ext cx="50400" cy="1432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5D163051-689F-7578-8AD7-1CFDD67B732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592840" y="4279636"/>
                <a:ext cx="860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661D4EFB-4D50-ADFF-B06C-1EA20EB9FBA2}"/>
                  </a:ext>
                </a:extLst>
              </p14:cNvPr>
              <p14:cNvContentPartPr/>
              <p14:nvPr/>
            </p14:nvContentPartPr>
            <p14:xfrm>
              <a:off x="2718120" y="4100716"/>
              <a:ext cx="96480" cy="3880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661D4EFB-4D50-ADFF-B06C-1EA20EB9FBA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700120" y="4082716"/>
                <a:ext cx="1321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C2C5285F-B1B9-5F58-DEC4-D3F51B0E4C41}"/>
                  </a:ext>
                </a:extLst>
              </p14:cNvPr>
              <p14:cNvContentPartPr/>
              <p14:nvPr/>
            </p14:nvContentPartPr>
            <p14:xfrm>
              <a:off x="2713080" y="4346236"/>
              <a:ext cx="72720" cy="255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C2C5285F-B1B9-5F58-DEC4-D3F51B0E4C41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695440" y="4328596"/>
                <a:ext cx="1083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2B11330-87A3-6965-6CD5-3E5E6EEE28B3}"/>
                  </a:ext>
                </a:extLst>
              </p14:cNvPr>
              <p14:cNvContentPartPr/>
              <p14:nvPr/>
            </p14:nvContentPartPr>
            <p14:xfrm>
              <a:off x="4973520" y="3332836"/>
              <a:ext cx="429840" cy="4626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2B11330-87A3-6965-6CD5-3E5E6EEE28B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955880" y="3315196"/>
                <a:ext cx="46548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8D56CCB7-BBD9-DC9B-1E88-42BDAA63A664}"/>
                  </a:ext>
                </a:extLst>
              </p14:cNvPr>
              <p14:cNvContentPartPr/>
              <p14:nvPr/>
            </p14:nvContentPartPr>
            <p14:xfrm>
              <a:off x="5061720" y="3917476"/>
              <a:ext cx="351000" cy="7545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8D56CCB7-BBD9-DC9B-1E88-42BDAA63A66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043720" y="3899836"/>
                <a:ext cx="38664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14790331-C21A-2AD4-571A-F05575C55966}"/>
                  </a:ext>
                </a:extLst>
              </p14:cNvPr>
              <p14:cNvContentPartPr/>
              <p14:nvPr/>
            </p14:nvContentPartPr>
            <p14:xfrm>
              <a:off x="5759400" y="3253276"/>
              <a:ext cx="407520" cy="4777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14790331-C21A-2AD4-571A-F05575C55966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741760" y="3235636"/>
                <a:ext cx="4431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FE5F8058-8B3B-4CCE-FEAD-E90C2327DE67}"/>
                  </a:ext>
                </a:extLst>
              </p14:cNvPr>
              <p14:cNvContentPartPr/>
              <p14:nvPr/>
            </p14:nvContentPartPr>
            <p14:xfrm>
              <a:off x="5893680" y="3847996"/>
              <a:ext cx="231120" cy="5403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FE5F8058-8B3B-4CCE-FEAD-E90C2327DE6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876040" y="3829996"/>
                <a:ext cx="26676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E71FD2FF-D850-C9FA-3240-45D968195B3C}"/>
                  </a:ext>
                </a:extLst>
              </p14:cNvPr>
              <p14:cNvContentPartPr/>
              <p14:nvPr/>
            </p14:nvContentPartPr>
            <p14:xfrm>
              <a:off x="6069000" y="3650356"/>
              <a:ext cx="443160" cy="29376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E71FD2FF-D850-C9FA-3240-45D968195B3C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051000" y="3632356"/>
                <a:ext cx="47880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4B0C9FA7-27B9-F892-2A29-09E4C2A769FC}"/>
                  </a:ext>
                </a:extLst>
              </p14:cNvPr>
              <p14:cNvContentPartPr/>
              <p14:nvPr/>
            </p14:nvContentPartPr>
            <p14:xfrm>
              <a:off x="5629800" y="3996676"/>
              <a:ext cx="234000" cy="2221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4B0C9FA7-27B9-F892-2A29-09E4C2A769FC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611800" y="3979036"/>
                <a:ext cx="269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533BDC96-4283-0D6C-8BF6-FE80D7996F3E}"/>
                  </a:ext>
                </a:extLst>
              </p14:cNvPr>
              <p14:cNvContentPartPr/>
              <p14:nvPr/>
            </p14:nvContentPartPr>
            <p14:xfrm>
              <a:off x="4797840" y="4135636"/>
              <a:ext cx="253080" cy="19692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533BDC96-4283-0D6C-8BF6-FE80D7996F3E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779840" y="4117996"/>
                <a:ext cx="2887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CA6307E0-49F5-D026-ED8A-C475069A5C8C}"/>
                  </a:ext>
                </a:extLst>
              </p14:cNvPr>
              <p14:cNvContentPartPr/>
              <p14:nvPr/>
            </p14:nvContentPartPr>
            <p14:xfrm>
              <a:off x="5310840" y="3810916"/>
              <a:ext cx="320400" cy="23256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CA6307E0-49F5-D026-ED8A-C475069A5C8C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292840" y="3793276"/>
                <a:ext cx="3560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701879FE-AF87-3E6D-9514-02383F061FAF}"/>
                  </a:ext>
                </a:extLst>
              </p14:cNvPr>
              <p14:cNvContentPartPr/>
              <p14:nvPr/>
            </p14:nvContentPartPr>
            <p14:xfrm>
              <a:off x="4698120" y="4284676"/>
              <a:ext cx="104760" cy="1080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701879FE-AF87-3E6D-9514-02383F061FA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4680120" y="4267036"/>
                <a:ext cx="140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05E4DE2D-BF56-8467-7A6A-2CF19D67E6A0}"/>
                  </a:ext>
                </a:extLst>
              </p14:cNvPr>
              <p14:cNvContentPartPr/>
              <p14:nvPr/>
            </p14:nvContentPartPr>
            <p14:xfrm>
              <a:off x="4379880" y="2983276"/>
              <a:ext cx="141480" cy="1893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05E4DE2D-BF56-8467-7A6A-2CF19D67E6A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361880" y="2965276"/>
                <a:ext cx="177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E9E24A90-7B1F-9F97-1F10-D1AB78B126A9}"/>
                  </a:ext>
                </a:extLst>
              </p14:cNvPr>
              <p14:cNvContentPartPr/>
              <p14:nvPr/>
            </p14:nvContentPartPr>
            <p14:xfrm>
              <a:off x="4575000" y="3060676"/>
              <a:ext cx="145080" cy="1112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E9E24A90-7B1F-9F97-1F10-D1AB78B126A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557000" y="3043036"/>
                <a:ext cx="180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275D13D-3A1B-5953-4B2D-859FA3625355}"/>
                  </a:ext>
                </a:extLst>
              </p14:cNvPr>
              <p14:cNvContentPartPr/>
              <p14:nvPr/>
            </p14:nvContentPartPr>
            <p14:xfrm>
              <a:off x="4788480" y="3007036"/>
              <a:ext cx="5040" cy="1519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275D13D-3A1B-5953-4B2D-859FA3625355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770840" y="2989396"/>
                <a:ext cx="406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A175D130-17BC-4555-9FB2-A8D25929B849}"/>
                  </a:ext>
                </a:extLst>
              </p14:cNvPr>
              <p14:cNvContentPartPr/>
              <p14:nvPr/>
            </p14:nvContentPartPr>
            <p14:xfrm>
              <a:off x="4761480" y="2979676"/>
              <a:ext cx="186480" cy="2221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A175D130-17BC-4555-9FB2-A8D25929B849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4743840" y="2962036"/>
                <a:ext cx="2221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F543BB0F-5EEF-E959-F658-A044F295CC9D}"/>
                  </a:ext>
                </a:extLst>
              </p14:cNvPr>
              <p14:cNvContentPartPr/>
              <p14:nvPr/>
            </p14:nvContentPartPr>
            <p14:xfrm>
              <a:off x="5048040" y="4461076"/>
              <a:ext cx="372240" cy="2142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F543BB0F-5EEF-E959-F658-A044F295CC9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030040" y="4443436"/>
                <a:ext cx="407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44B68E48-E231-378C-60AA-8FDB86351D2A}"/>
                  </a:ext>
                </a:extLst>
              </p14:cNvPr>
              <p14:cNvContentPartPr/>
              <p14:nvPr/>
            </p14:nvContentPartPr>
            <p14:xfrm>
              <a:off x="4941120" y="4649716"/>
              <a:ext cx="93960" cy="723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44B68E48-E231-378C-60AA-8FDB86351D2A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923120" y="4632076"/>
                <a:ext cx="1296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C40FA87-288F-E3C4-7CC5-9028777D7EFB}"/>
                  </a:ext>
                </a:extLst>
              </p14:cNvPr>
              <p14:cNvContentPartPr/>
              <p14:nvPr/>
            </p14:nvContentPartPr>
            <p14:xfrm>
              <a:off x="5413440" y="4572316"/>
              <a:ext cx="96480" cy="7236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C40FA87-288F-E3C4-7CC5-9028777D7EF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395800" y="4554316"/>
                <a:ext cx="1321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5BA3F022-77CE-52B8-5DA6-002C29DFCB18}"/>
                  </a:ext>
                </a:extLst>
              </p14:cNvPr>
              <p14:cNvContentPartPr/>
              <p14:nvPr/>
            </p14:nvContentPartPr>
            <p14:xfrm>
              <a:off x="5907720" y="4270636"/>
              <a:ext cx="272880" cy="12600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5BA3F022-77CE-52B8-5DA6-002C29DFCB18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890080" y="4252636"/>
                <a:ext cx="3085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0B945AFB-7E71-F833-2995-79FD9A0C57B4}"/>
                  </a:ext>
                </a:extLst>
              </p14:cNvPr>
              <p14:cNvContentPartPr/>
              <p14:nvPr/>
            </p14:nvContentPartPr>
            <p14:xfrm>
              <a:off x="5851560" y="4430476"/>
              <a:ext cx="29880" cy="241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0B945AFB-7E71-F833-2995-79FD9A0C57B4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833560" y="4412476"/>
                <a:ext cx="655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89907FC1-C7A3-3540-5156-8E359B1493C3}"/>
                  </a:ext>
                </a:extLst>
              </p14:cNvPr>
              <p14:cNvContentPartPr/>
              <p14:nvPr/>
            </p14:nvContentPartPr>
            <p14:xfrm>
              <a:off x="3210240" y="1423396"/>
              <a:ext cx="550440" cy="51732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89907FC1-C7A3-3540-5156-8E359B1493C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192240" y="1405396"/>
                <a:ext cx="5860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7AC8BF74-AAAC-B837-5C00-41D9EA2032D4}"/>
                  </a:ext>
                </a:extLst>
              </p14:cNvPr>
              <p14:cNvContentPartPr/>
              <p14:nvPr/>
            </p14:nvContentPartPr>
            <p14:xfrm>
              <a:off x="3317520" y="1526356"/>
              <a:ext cx="321840" cy="3243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7AC8BF74-AAAC-B837-5C00-41D9EA2032D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299520" y="1508716"/>
                <a:ext cx="3574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63FA2134-C28F-9515-6766-06B80F9AD4EB}"/>
                  </a:ext>
                </a:extLst>
              </p14:cNvPr>
              <p14:cNvContentPartPr/>
              <p14:nvPr/>
            </p14:nvContentPartPr>
            <p14:xfrm>
              <a:off x="3717480" y="1371916"/>
              <a:ext cx="776520" cy="23724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3FA2134-C28F-9515-6766-06B80F9AD4EB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699840" y="1354276"/>
                <a:ext cx="8121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33AE1A05-4951-328C-2C62-AD27FC4168F8}"/>
                  </a:ext>
                </a:extLst>
              </p14:cNvPr>
              <p14:cNvContentPartPr/>
              <p14:nvPr/>
            </p14:nvContentPartPr>
            <p14:xfrm>
              <a:off x="3769680" y="1392796"/>
              <a:ext cx="738360" cy="28404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33AE1A05-4951-328C-2C62-AD27FC4168F8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751680" y="1375156"/>
                <a:ext cx="7740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849351FF-824F-06D8-6993-587421AD8323}"/>
                  </a:ext>
                </a:extLst>
              </p14:cNvPr>
              <p14:cNvContentPartPr/>
              <p14:nvPr/>
            </p14:nvContentPartPr>
            <p14:xfrm>
              <a:off x="4247040" y="1387036"/>
              <a:ext cx="307800" cy="26316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849351FF-824F-06D8-6993-587421AD832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4229400" y="1369396"/>
                <a:ext cx="3434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F53C3753-C68B-E49A-E2BB-1601E91F01DE}"/>
                  </a:ext>
                </a:extLst>
              </p14:cNvPr>
              <p14:cNvContentPartPr/>
              <p14:nvPr/>
            </p14:nvContentPartPr>
            <p14:xfrm>
              <a:off x="4420200" y="1134316"/>
              <a:ext cx="912960" cy="21996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F53C3753-C68B-E49A-E2BB-1601E91F01D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4402560" y="1116676"/>
                <a:ext cx="9486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2B39B0C8-CDBC-AF99-8CF3-4C79F59B7431}"/>
                  </a:ext>
                </a:extLst>
              </p14:cNvPr>
              <p14:cNvContentPartPr/>
              <p14:nvPr/>
            </p14:nvContentPartPr>
            <p14:xfrm>
              <a:off x="4467720" y="1601956"/>
              <a:ext cx="14760" cy="66744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2B39B0C8-CDBC-AF99-8CF3-4C79F59B7431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4450080" y="1583956"/>
                <a:ext cx="504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77C09902-EB99-A2A8-1903-2B4165E898A4}"/>
                  </a:ext>
                </a:extLst>
              </p14:cNvPr>
              <p14:cNvContentPartPr/>
              <p14:nvPr/>
            </p14:nvContentPartPr>
            <p14:xfrm>
              <a:off x="5306160" y="1159876"/>
              <a:ext cx="35280" cy="99720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77C09902-EB99-A2A8-1903-2B4165E898A4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288160" y="1142236"/>
                <a:ext cx="7092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F222C143-37A1-213E-9164-0CA0B0D012E5}"/>
                  </a:ext>
                </a:extLst>
              </p14:cNvPr>
              <p14:cNvContentPartPr/>
              <p14:nvPr/>
            </p14:nvContentPartPr>
            <p14:xfrm>
              <a:off x="5386800" y="1209556"/>
              <a:ext cx="141480" cy="1335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F222C143-37A1-213E-9164-0CA0B0D012E5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368800" y="1191916"/>
                <a:ext cx="1771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752520E-81BB-C6A1-8FD1-012EBAC6D7F0}"/>
                  </a:ext>
                </a:extLst>
              </p14:cNvPr>
              <p14:cNvContentPartPr/>
              <p14:nvPr/>
            </p14:nvContentPartPr>
            <p14:xfrm>
              <a:off x="5448360" y="1411516"/>
              <a:ext cx="70200" cy="11376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752520E-81BB-C6A1-8FD1-012EBAC6D7F0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430720" y="1393516"/>
                <a:ext cx="1058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A2E51393-6DEB-D3FC-E4E4-EF2747820437}"/>
                  </a:ext>
                </a:extLst>
              </p14:cNvPr>
              <p14:cNvContentPartPr/>
              <p14:nvPr/>
            </p14:nvContentPartPr>
            <p14:xfrm>
              <a:off x="5124720" y="1325836"/>
              <a:ext cx="254880" cy="2934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A2E51393-6DEB-D3FC-E4E4-EF2747820437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5106720" y="1307836"/>
                <a:ext cx="2905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3B4DE5B-6477-B3E7-46B9-057D04F598F0}"/>
                  </a:ext>
                </a:extLst>
              </p14:cNvPr>
              <p14:cNvContentPartPr/>
              <p14:nvPr/>
            </p14:nvContentPartPr>
            <p14:xfrm>
              <a:off x="5142000" y="1422676"/>
              <a:ext cx="260640" cy="846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3B4DE5B-6477-B3E7-46B9-057D04F598F0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5124360" y="1404676"/>
                <a:ext cx="2962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2910CD15-59C8-4D3E-E906-1B3C9F6C4586}"/>
                  </a:ext>
                </a:extLst>
              </p14:cNvPr>
              <p14:cNvContentPartPr/>
              <p14:nvPr/>
            </p14:nvContentPartPr>
            <p14:xfrm>
              <a:off x="4493280" y="1814356"/>
              <a:ext cx="112320" cy="1724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2910CD15-59C8-4D3E-E906-1B3C9F6C4586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4475280" y="1796716"/>
                <a:ext cx="1479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90A7D329-300D-428A-2C79-3EB1D2E28218}"/>
                  </a:ext>
                </a:extLst>
              </p14:cNvPr>
              <p14:cNvContentPartPr/>
              <p14:nvPr/>
            </p14:nvContentPartPr>
            <p14:xfrm>
              <a:off x="4522800" y="1901116"/>
              <a:ext cx="66960" cy="108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90A7D329-300D-428A-2C79-3EB1D2E28218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505160" y="1883476"/>
                <a:ext cx="102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992CE9FD-1820-5F83-3D36-CD076CDF36C6}"/>
                  </a:ext>
                </a:extLst>
              </p14:cNvPr>
              <p14:cNvContentPartPr/>
              <p14:nvPr/>
            </p14:nvContentPartPr>
            <p14:xfrm>
              <a:off x="4643040" y="1870156"/>
              <a:ext cx="36720" cy="954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992CE9FD-1820-5F83-3D36-CD076CDF36C6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625040" y="1852516"/>
                <a:ext cx="723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993F1D9C-7029-2A60-E7CB-56D650E18F36}"/>
                  </a:ext>
                </a:extLst>
              </p14:cNvPr>
              <p14:cNvContentPartPr/>
              <p14:nvPr/>
            </p14:nvContentPartPr>
            <p14:xfrm>
              <a:off x="4711440" y="1748116"/>
              <a:ext cx="91080" cy="24840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993F1D9C-7029-2A60-E7CB-56D650E18F3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4693440" y="1730476"/>
                <a:ext cx="1267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E39F761E-5EA7-16BE-18FE-5044A7B151FB}"/>
                  </a:ext>
                </a:extLst>
              </p14:cNvPr>
              <p14:cNvContentPartPr/>
              <p14:nvPr/>
            </p14:nvContentPartPr>
            <p14:xfrm>
              <a:off x="4869120" y="1817956"/>
              <a:ext cx="79200" cy="1512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E39F761E-5EA7-16BE-18FE-5044A7B151F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4851120" y="1799956"/>
                <a:ext cx="1148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0D1FBD6B-10CA-3281-93AB-76F156A9C142}"/>
                  </a:ext>
                </a:extLst>
              </p14:cNvPr>
              <p14:cNvContentPartPr/>
              <p14:nvPr/>
            </p14:nvContentPartPr>
            <p14:xfrm>
              <a:off x="4992240" y="1791316"/>
              <a:ext cx="18000" cy="15876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0D1FBD6B-10CA-3281-93AB-76F156A9C14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974240" y="1773676"/>
                <a:ext cx="536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D11449DD-8F67-B8B3-AA5B-FD8C9598CAD6}"/>
                  </a:ext>
                </a:extLst>
              </p14:cNvPr>
              <p14:cNvContentPartPr/>
              <p14:nvPr/>
            </p14:nvContentPartPr>
            <p14:xfrm>
              <a:off x="5072520" y="1712836"/>
              <a:ext cx="17640" cy="2386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D11449DD-8F67-B8B3-AA5B-FD8C9598CAD6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054880" y="1694836"/>
                <a:ext cx="532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13D969F3-1BEA-0353-D30C-30557941DA3F}"/>
                  </a:ext>
                </a:extLst>
              </p14:cNvPr>
              <p14:cNvContentPartPr/>
              <p14:nvPr/>
            </p14:nvContentPartPr>
            <p14:xfrm>
              <a:off x="5058120" y="1877356"/>
              <a:ext cx="19440" cy="576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13D969F3-1BEA-0353-D30C-30557941DA3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040120" y="1859356"/>
                <a:ext cx="55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7209A280-ED53-F5E4-4B96-9C776D987C05}"/>
                  </a:ext>
                </a:extLst>
              </p14:cNvPr>
              <p14:cNvContentPartPr/>
              <p14:nvPr/>
            </p14:nvContentPartPr>
            <p14:xfrm>
              <a:off x="5148480" y="1805356"/>
              <a:ext cx="109080" cy="14616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7209A280-ED53-F5E4-4B96-9C776D987C05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5130840" y="1787716"/>
                <a:ext cx="1447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44D3AFE8-4C65-B526-FCCA-ADA7C0A45A5C}"/>
                  </a:ext>
                </a:extLst>
              </p14:cNvPr>
              <p14:cNvContentPartPr/>
              <p14:nvPr/>
            </p14:nvContentPartPr>
            <p14:xfrm>
              <a:off x="4689480" y="2086156"/>
              <a:ext cx="7560" cy="20772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44D3AFE8-4C65-B526-FCCA-ADA7C0A45A5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671480" y="2068516"/>
                <a:ext cx="432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2791DF44-765D-0968-6C37-FCF7134E52CB}"/>
                  </a:ext>
                </a:extLst>
              </p14:cNvPr>
              <p14:cNvContentPartPr/>
              <p14:nvPr/>
            </p14:nvContentPartPr>
            <p14:xfrm>
              <a:off x="4652400" y="2105596"/>
              <a:ext cx="87120" cy="9612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2791DF44-765D-0968-6C37-FCF7134E52C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634760" y="2087956"/>
                <a:ext cx="1227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B709DD8C-12BF-A337-1F33-2C73A6458A9E}"/>
                  </a:ext>
                </a:extLst>
              </p14:cNvPr>
              <p14:cNvContentPartPr/>
              <p14:nvPr/>
            </p14:nvContentPartPr>
            <p14:xfrm>
              <a:off x="4793160" y="2031436"/>
              <a:ext cx="6120" cy="15624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B709DD8C-12BF-A337-1F33-2C73A6458A9E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775160" y="2013436"/>
                <a:ext cx="41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E7482AA3-638A-1657-99AE-B661014AB85C}"/>
                  </a:ext>
                </a:extLst>
              </p14:cNvPr>
              <p14:cNvContentPartPr/>
              <p14:nvPr/>
            </p14:nvContentPartPr>
            <p14:xfrm>
              <a:off x="4847160" y="2074996"/>
              <a:ext cx="116640" cy="11592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E7482AA3-638A-1657-99AE-B661014AB85C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829160" y="2057356"/>
                <a:ext cx="1522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8A562590-1936-3021-8827-0DEE1CA91DD3}"/>
                  </a:ext>
                </a:extLst>
              </p14:cNvPr>
              <p14:cNvContentPartPr/>
              <p14:nvPr/>
            </p14:nvContentPartPr>
            <p14:xfrm>
              <a:off x="4998720" y="2003356"/>
              <a:ext cx="20520" cy="1695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8A562590-1936-3021-8827-0DEE1CA91DD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980720" y="1985356"/>
                <a:ext cx="56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3CC9C33-03DF-85C7-FE54-2ACB1337AC65}"/>
                  </a:ext>
                </a:extLst>
              </p14:cNvPr>
              <p14:cNvContentPartPr/>
              <p14:nvPr/>
            </p14:nvContentPartPr>
            <p14:xfrm>
              <a:off x="4990440" y="2097676"/>
              <a:ext cx="29880" cy="432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3CC9C33-03DF-85C7-FE54-2ACB1337AC65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972440" y="2080036"/>
                <a:ext cx="65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D5F8011A-918D-6810-7C99-AE6583E7B153}"/>
                  </a:ext>
                </a:extLst>
              </p14:cNvPr>
              <p14:cNvContentPartPr/>
              <p14:nvPr/>
            </p14:nvContentPartPr>
            <p14:xfrm>
              <a:off x="5048760" y="2072116"/>
              <a:ext cx="101160" cy="10512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D5F8011A-918D-6810-7C99-AE6583E7B153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031120" y="2054116"/>
                <a:ext cx="1368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69A92B9C-73E5-FD01-3799-2872B32E7E00}"/>
                  </a:ext>
                </a:extLst>
              </p14:cNvPr>
              <p14:cNvContentPartPr/>
              <p14:nvPr/>
            </p14:nvContentPartPr>
            <p14:xfrm>
              <a:off x="5075760" y="2125756"/>
              <a:ext cx="33480" cy="1440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69A92B9C-73E5-FD01-3799-2872B32E7E00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5057760" y="2108116"/>
                <a:ext cx="691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BFDBAECD-8E85-01EB-CF6C-0B60F623CB14}"/>
                  </a:ext>
                </a:extLst>
              </p14:cNvPr>
              <p14:cNvContentPartPr/>
              <p14:nvPr/>
            </p14:nvContentPartPr>
            <p14:xfrm>
              <a:off x="5329920" y="1965556"/>
              <a:ext cx="38160" cy="26604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BFDBAECD-8E85-01EB-CF6C-0B60F623CB14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312280" y="1947556"/>
                <a:ext cx="738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879F266F-5675-7CF0-E7ED-1D6B6811CCBA}"/>
                  </a:ext>
                </a:extLst>
              </p14:cNvPr>
              <p14:cNvContentPartPr/>
              <p14:nvPr/>
            </p14:nvContentPartPr>
            <p14:xfrm>
              <a:off x="4274760" y="1171036"/>
              <a:ext cx="74520" cy="24588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879F266F-5675-7CF0-E7ED-1D6B6811CCBA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257120" y="1153396"/>
                <a:ext cx="1101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88E84073-28E7-9FFF-545E-C1E19BE90AA2}"/>
                  </a:ext>
                </a:extLst>
              </p14:cNvPr>
              <p14:cNvContentPartPr/>
              <p14:nvPr/>
            </p14:nvContentPartPr>
            <p14:xfrm>
              <a:off x="4299960" y="1042516"/>
              <a:ext cx="1125360" cy="15840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88E84073-28E7-9FFF-545E-C1E19BE90AA2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4282320" y="1024516"/>
                <a:ext cx="11610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5E54E68-0136-4FFA-068B-C171CAA2BD4A}"/>
                  </a:ext>
                </a:extLst>
              </p14:cNvPr>
              <p14:cNvContentPartPr/>
              <p14:nvPr/>
            </p14:nvContentPartPr>
            <p14:xfrm>
              <a:off x="4319040" y="1655596"/>
              <a:ext cx="67320" cy="7178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5E54E68-0136-4FFA-068B-C171CAA2BD4A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4301400" y="1637596"/>
                <a:ext cx="10296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7DCDCA88-84B2-10AA-56C2-7F7BF55CC24B}"/>
                  </a:ext>
                </a:extLst>
              </p14:cNvPr>
              <p14:cNvContentPartPr/>
              <p14:nvPr/>
            </p14:nvContentPartPr>
            <p14:xfrm>
              <a:off x="5350800" y="1589716"/>
              <a:ext cx="111960" cy="63360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7DCDCA88-84B2-10AA-56C2-7F7BF55CC24B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332800" y="1571716"/>
                <a:ext cx="14760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7625DBCB-C125-9073-356D-6AF11EDB821D}"/>
                  </a:ext>
                </a:extLst>
              </p14:cNvPr>
              <p14:cNvContentPartPr/>
              <p14:nvPr/>
            </p14:nvContentPartPr>
            <p14:xfrm>
              <a:off x="5672640" y="1527796"/>
              <a:ext cx="178200" cy="29016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7625DBCB-C125-9073-356D-6AF11EDB821D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654640" y="1510156"/>
                <a:ext cx="2138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70E44732-9E7D-C226-C1D3-71F826123DB9}"/>
                  </a:ext>
                </a:extLst>
              </p14:cNvPr>
              <p14:cNvContentPartPr/>
              <p14:nvPr/>
            </p14:nvContentPartPr>
            <p14:xfrm>
              <a:off x="5508480" y="1786276"/>
              <a:ext cx="172080" cy="21204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70E44732-9E7D-C226-C1D3-71F826123DB9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5490840" y="1768276"/>
                <a:ext cx="2077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F75C1707-64AE-6C64-8071-71493C50C51D}"/>
                  </a:ext>
                </a:extLst>
              </p14:cNvPr>
              <p14:cNvContentPartPr/>
              <p14:nvPr/>
            </p14:nvContentPartPr>
            <p14:xfrm>
              <a:off x="5408760" y="1944316"/>
              <a:ext cx="92160" cy="17316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F75C1707-64AE-6C64-8071-71493C50C51D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5391120" y="1926676"/>
                <a:ext cx="1278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197DB832-DA19-A606-EB98-933866946003}"/>
                  </a:ext>
                </a:extLst>
              </p14:cNvPr>
              <p14:cNvContentPartPr/>
              <p14:nvPr/>
            </p14:nvContentPartPr>
            <p14:xfrm>
              <a:off x="5653920" y="1483156"/>
              <a:ext cx="284040" cy="3783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197DB832-DA19-A606-EB98-933866946003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636280" y="1465156"/>
                <a:ext cx="3196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2776EAB2-191E-128C-54B6-D833F3CDF58B}"/>
                  </a:ext>
                </a:extLst>
              </p14:cNvPr>
              <p14:cNvContentPartPr/>
              <p14:nvPr/>
            </p14:nvContentPartPr>
            <p14:xfrm>
              <a:off x="5728080" y="1564516"/>
              <a:ext cx="126360" cy="20628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2776EAB2-191E-128C-54B6-D833F3CDF58B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710080" y="1546876"/>
                <a:ext cx="1620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15600145-6266-5B36-A494-E51D60EF87AC}"/>
                  </a:ext>
                </a:extLst>
              </p14:cNvPr>
              <p14:cNvContentPartPr/>
              <p14:nvPr/>
            </p14:nvContentPartPr>
            <p14:xfrm>
              <a:off x="5401200" y="1996156"/>
              <a:ext cx="113400" cy="14796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15600145-6266-5B36-A494-E51D60EF87AC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383560" y="1978516"/>
                <a:ext cx="149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13F7B9C8-280F-FFEE-AD7B-E4B8A3194D39}"/>
                  </a:ext>
                </a:extLst>
              </p14:cNvPr>
              <p14:cNvContentPartPr/>
              <p14:nvPr/>
            </p14:nvContentPartPr>
            <p14:xfrm>
              <a:off x="3808560" y="1839196"/>
              <a:ext cx="1303920" cy="96804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13F7B9C8-280F-FFEE-AD7B-E4B8A3194D39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790560" y="1821556"/>
                <a:ext cx="133956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75715AD3-8CC8-5971-2B74-89FCB94640BA}"/>
                  </a:ext>
                </a:extLst>
              </p14:cNvPr>
              <p14:cNvContentPartPr/>
              <p14:nvPr/>
            </p14:nvContentPartPr>
            <p14:xfrm>
              <a:off x="3875880" y="1053316"/>
              <a:ext cx="267120" cy="38916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75715AD3-8CC8-5971-2B74-89FCB94640BA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857880" y="1035316"/>
                <a:ext cx="30276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A563F054-67AA-AABB-1F74-688CFDA3F766}"/>
                  </a:ext>
                </a:extLst>
              </p14:cNvPr>
              <p14:cNvContentPartPr/>
              <p14:nvPr/>
            </p14:nvContentPartPr>
            <p14:xfrm>
              <a:off x="5267280" y="1035316"/>
              <a:ext cx="969480" cy="148536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A563F054-67AA-AABB-1F74-688CFDA3F766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5249280" y="1017316"/>
                <a:ext cx="1005120" cy="15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907EC2B4-5303-DFDC-F74D-49D45909A578}"/>
                  </a:ext>
                </a:extLst>
              </p14:cNvPr>
              <p14:cNvContentPartPr/>
              <p14:nvPr/>
            </p14:nvContentPartPr>
            <p14:xfrm>
              <a:off x="5066400" y="2479636"/>
              <a:ext cx="214920" cy="43272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907EC2B4-5303-DFDC-F74D-49D45909A578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5048400" y="2461996"/>
                <a:ext cx="2505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CC13784B-4767-DB5F-3BC6-E2A749AE8692}"/>
                  </a:ext>
                </a:extLst>
              </p14:cNvPr>
              <p14:cNvContentPartPr/>
              <p14:nvPr/>
            </p14:nvContentPartPr>
            <p14:xfrm>
              <a:off x="3646200" y="3799036"/>
              <a:ext cx="11880" cy="25704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CC13784B-4767-DB5F-3BC6-E2A749AE8692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3628200" y="3781036"/>
                <a:ext cx="475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3D36081-B9B7-10E8-F7D4-26EC24CBF81E}"/>
                  </a:ext>
                </a:extLst>
              </p14:cNvPr>
              <p14:cNvContentPartPr/>
              <p14:nvPr/>
            </p14:nvContentPartPr>
            <p14:xfrm>
              <a:off x="3704880" y="3910636"/>
              <a:ext cx="82080" cy="15948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3D36081-B9B7-10E8-F7D4-26EC24CBF81E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686880" y="3892636"/>
                <a:ext cx="117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C3E06430-1A0C-77F0-6F49-EDEB04996BA8}"/>
                  </a:ext>
                </a:extLst>
              </p14:cNvPr>
              <p14:cNvContentPartPr/>
              <p14:nvPr/>
            </p14:nvContentPartPr>
            <p14:xfrm>
              <a:off x="3799560" y="3762316"/>
              <a:ext cx="151920" cy="30996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C3E06430-1A0C-77F0-6F49-EDEB04996BA8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781560" y="3744316"/>
                <a:ext cx="18756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9F927B4C-608C-4905-2B68-091C3475E98D}"/>
                  </a:ext>
                </a:extLst>
              </p14:cNvPr>
              <p14:cNvContentPartPr/>
              <p14:nvPr/>
            </p14:nvContentPartPr>
            <p14:xfrm>
              <a:off x="4080000" y="3737116"/>
              <a:ext cx="19800" cy="34128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9F927B4C-608C-4905-2B68-091C3475E98D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062000" y="3719476"/>
                <a:ext cx="554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51DEB154-EE78-C85A-6746-0E378953ECEC}"/>
                  </a:ext>
                </a:extLst>
              </p14:cNvPr>
              <p14:cNvContentPartPr/>
              <p14:nvPr/>
            </p14:nvContentPartPr>
            <p14:xfrm>
              <a:off x="4139040" y="3858076"/>
              <a:ext cx="60480" cy="22032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51DEB154-EE78-C85A-6746-0E378953ECEC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121040" y="3840076"/>
                <a:ext cx="961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5D5283B3-0261-C444-E5A2-DC24D43A40EE}"/>
                  </a:ext>
                </a:extLst>
              </p14:cNvPr>
              <p14:cNvContentPartPr/>
              <p14:nvPr/>
            </p14:nvContentPartPr>
            <p14:xfrm>
              <a:off x="4252440" y="3849076"/>
              <a:ext cx="74520" cy="20880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5D5283B3-0261-C444-E5A2-DC24D43A40EE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234800" y="3831436"/>
                <a:ext cx="110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B41FCD93-2E4E-E296-9A7D-5E78E5738244}"/>
                  </a:ext>
                </a:extLst>
              </p14:cNvPr>
              <p14:cNvContentPartPr/>
              <p14:nvPr/>
            </p14:nvContentPartPr>
            <p14:xfrm>
              <a:off x="4326960" y="3873196"/>
              <a:ext cx="18000" cy="16092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B41FCD93-2E4E-E296-9A7D-5E78E5738244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4308960" y="3855196"/>
                <a:ext cx="53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84E5E591-75D0-75E4-6E29-D718DEB10BE1}"/>
                  </a:ext>
                </a:extLst>
              </p14:cNvPr>
              <p14:cNvContentPartPr/>
              <p14:nvPr/>
            </p14:nvContentPartPr>
            <p14:xfrm>
              <a:off x="4384200" y="3874996"/>
              <a:ext cx="145440" cy="17424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84E5E591-75D0-75E4-6E29-D718DEB10BE1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366200" y="3856996"/>
                <a:ext cx="1810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079CCA81-10BF-559F-C555-C1579464D54E}"/>
                  </a:ext>
                </a:extLst>
              </p14:cNvPr>
              <p14:cNvContentPartPr/>
              <p14:nvPr/>
            </p14:nvContentPartPr>
            <p14:xfrm>
              <a:off x="4578240" y="3858436"/>
              <a:ext cx="121680" cy="16956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079CCA81-10BF-559F-C555-C1579464D54E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4560600" y="3840796"/>
                <a:ext cx="1573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8E1DD385-4626-604E-CD26-BF796B8B3F82}"/>
                  </a:ext>
                </a:extLst>
              </p14:cNvPr>
              <p14:cNvContentPartPr/>
              <p14:nvPr/>
            </p14:nvContentPartPr>
            <p14:xfrm>
              <a:off x="3957600" y="4219876"/>
              <a:ext cx="160200" cy="20700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8E1DD385-4626-604E-CD26-BF796B8B3F82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939600" y="4201876"/>
                <a:ext cx="1958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2D61ED9D-7C4B-3985-6260-D62FE47C2B0F}"/>
                  </a:ext>
                </a:extLst>
              </p14:cNvPr>
              <p14:cNvContentPartPr/>
              <p14:nvPr/>
            </p14:nvContentPartPr>
            <p14:xfrm>
              <a:off x="4204920" y="4191436"/>
              <a:ext cx="96840" cy="20124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2D61ED9D-7C4B-3985-6260-D62FE47C2B0F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186920" y="4173436"/>
                <a:ext cx="1324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3FD42498-EF3A-890C-3E91-0F5B85B87960}"/>
                  </a:ext>
                </a:extLst>
              </p14:cNvPr>
              <p14:cNvContentPartPr/>
              <p14:nvPr/>
            </p14:nvContentPartPr>
            <p14:xfrm>
              <a:off x="4361880" y="4171636"/>
              <a:ext cx="109800" cy="24840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3FD42498-EF3A-890C-3E91-0F5B85B87960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4343880" y="4153636"/>
                <a:ext cx="1454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7274E265-8745-8074-9D61-94EA83F522A8}"/>
                  </a:ext>
                </a:extLst>
              </p14:cNvPr>
              <p14:cNvContentPartPr/>
              <p14:nvPr/>
            </p14:nvContentPartPr>
            <p14:xfrm>
              <a:off x="3286200" y="1469476"/>
              <a:ext cx="1190160" cy="42876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7274E265-8745-8074-9D61-94EA83F522A8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3232560" y="1361476"/>
                <a:ext cx="1297800" cy="64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5486DC26-AE58-0128-5F2E-E33CD678BE5B}"/>
              </a:ext>
            </a:extLst>
          </p:cNvPr>
          <p:cNvGrpSpPr/>
          <p:nvPr/>
        </p:nvGrpSpPr>
        <p:grpSpPr>
          <a:xfrm>
            <a:off x="5561040" y="2520316"/>
            <a:ext cx="1184828" cy="361080"/>
            <a:chOff x="5561040" y="2520316"/>
            <a:chExt cx="115884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192B65F-BA85-4B5C-2C22-7A76CAF1FA91}"/>
                    </a:ext>
                  </a:extLst>
                </p14:cNvPr>
                <p14:cNvContentPartPr/>
                <p14:nvPr/>
              </p14:nvContentPartPr>
              <p14:xfrm>
                <a:off x="5561040" y="2537236"/>
                <a:ext cx="144000" cy="336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192B65F-BA85-4B5C-2C22-7A76CAF1FA9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543436" y="2519984"/>
                  <a:ext cx="178856" cy="371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8825C47-A3E9-553D-48E1-28BFF8829BFA}"/>
                    </a:ext>
                  </a:extLst>
                </p14:cNvPr>
                <p14:cNvContentPartPr/>
                <p14:nvPr/>
              </p14:nvContentPartPr>
              <p14:xfrm>
                <a:off x="5753640" y="2673316"/>
                <a:ext cx="140040" cy="179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8825C47-A3E9-553D-48E1-28BFF8829BF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736399" y="2655705"/>
                  <a:ext cx="174874" cy="214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B6338E5-F08C-C0A3-2D0A-5905361824F2}"/>
                    </a:ext>
                  </a:extLst>
                </p14:cNvPr>
                <p14:cNvContentPartPr/>
                <p14:nvPr/>
              </p14:nvContentPartPr>
              <p14:xfrm>
                <a:off x="5920320" y="2520316"/>
                <a:ext cx="113400" cy="324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B6338E5-F08C-C0A3-2D0A-5905361824F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903063" y="2503059"/>
                  <a:ext cx="148265" cy="359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B8E3756-3CED-3BE5-CB63-EE08F57AC1E7}"/>
                    </a:ext>
                  </a:extLst>
                </p14:cNvPr>
                <p14:cNvContentPartPr/>
                <p14:nvPr/>
              </p14:nvContentPartPr>
              <p14:xfrm>
                <a:off x="6076920" y="2725156"/>
                <a:ext cx="34200" cy="8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B8E3756-3CED-3BE5-CB63-EE08F57AC1E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059644" y="2708222"/>
                  <a:ext cx="69105" cy="42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4CEE4D5-A494-6A64-9003-06553E8FB9F7}"/>
                    </a:ext>
                  </a:extLst>
                </p14:cNvPr>
                <p14:cNvContentPartPr/>
                <p14:nvPr/>
              </p14:nvContentPartPr>
              <p14:xfrm>
                <a:off x="6123360" y="2552356"/>
                <a:ext cx="94680" cy="290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4CEE4D5-A494-6A64-9003-06553E8FB9F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106113" y="2535122"/>
                  <a:ext cx="129525" cy="325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EAAA188-C8FC-958C-F1F7-47E2CE2DF98C}"/>
                    </a:ext>
                  </a:extLst>
                </p14:cNvPr>
                <p14:cNvContentPartPr/>
                <p14:nvPr/>
              </p14:nvContentPartPr>
              <p14:xfrm>
                <a:off x="6233880" y="2661796"/>
                <a:ext cx="119520" cy="173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EAAA188-C8FC-958C-F1F7-47E2CE2DF98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216252" y="2644198"/>
                  <a:ext cx="154424" cy="208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1D8B196-8E13-93A4-8F8D-59700DDE9EF1}"/>
                    </a:ext>
                  </a:extLst>
                </p14:cNvPr>
                <p14:cNvContentPartPr/>
                <p14:nvPr/>
              </p14:nvContentPartPr>
              <p14:xfrm>
                <a:off x="6402360" y="2656396"/>
                <a:ext cx="113760" cy="181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1D8B196-8E13-93A4-8F8D-59700DDE9EF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385102" y="2639167"/>
                  <a:ext cx="148628" cy="215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4897BEB-6552-664D-B400-07AD01A2FC8D}"/>
                    </a:ext>
                  </a:extLst>
                </p14:cNvPr>
                <p14:cNvContentPartPr/>
                <p14:nvPr/>
              </p14:nvContentPartPr>
              <p14:xfrm>
                <a:off x="6571560" y="2680876"/>
                <a:ext cx="75960" cy="128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4897BEB-6552-664D-B400-07AD01A2FC8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553977" y="2663271"/>
                  <a:ext cx="110775" cy="163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A9CF890-8D08-8940-E798-BA3C834D1129}"/>
                    </a:ext>
                  </a:extLst>
                </p14:cNvPr>
                <p14:cNvContentPartPr/>
                <p14:nvPr/>
              </p14:nvContentPartPr>
              <p14:xfrm>
                <a:off x="6642480" y="2542636"/>
                <a:ext cx="77400" cy="266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A9CF890-8D08-8940-E798-BA3C834D112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625241" y="2525041"/>
                  <a:ext cx="112230" cy="3008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61906C7-E00C-A8CC-77EF-5954617F80B3}"/>
                    </a:ext>
                  </a:extLst>
                </p14:cNvPr>
                <p14:cNvContentPartPr/>
                <p14:nvPr/>
              </p14:nvContentPartPr>
              <p14:xfrm>
                <a:off x="6053160" y="2702116"/>
                <a:ext cx="39960" cy="417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61906C7-E00C-A8CC-77EF-5954617F80B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035634" y="2684421"/>
                  <a:ext cx="74662" cy="767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8E48B4E4-691B-1A9C-6EC9-9DBE5ACC11D3}"/>
                  </a:ext>
                </a:extLst>
              </p14:cNvPr>
              <p14:cNvContentPartPr/>
              <p14:nvPr/>
            </p14:nvContentPartPr>
            <p14:xfrm>
              <a:off x="9906960" y="3119716"/>
              <a:ext cx="718560" cy="24156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8E48B4E4-691B-1A9C-6EC9-9DBE5ACC11D3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9852960" y="3011716"/>
                <a:ext cx="8262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F67FF74D-A552-AAD5-D2AB-D3F50177AC40}"/>
                  </a:ext>
                </a:extLst>
              </p14:cNvPr>
              <p14:cNvContentPartPr/>
              <p14:nvPr/>
            </p14:nvContentPartPr>
            <p14:xfrm>
              <a:off x="10474680" y="3086956"/>
              <a:ext cx="520920" cy="8064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F67FF74D-A552-AAD5-D2AB-D3F50177AC40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0420680" y="2978956"/>
                <a:ext cx="62856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9DF83B14-9D4A-0FE4-B866-772AB1760878}"/>
              </a:ext>
            </a:extLst>
          </p:cNvPr>
          <p:cNvGrpSpPr/>
          <p:nvPr/>
        </p:nvGrpSpPr>
        <p:grpSpPr>
          <a:xfrm>
            <a:off x="9137280" y="2837116"/>
            <a:ext cx="2197440" cy="1787760"/>
            <a:chOff x="9137280" y="2837116"/>
            <a:chExt cx="2197440" cy="178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FE9BBE-79C8-3D85-EA65-EEB0CAEDF4CD}"/>
                    </a:ext>
                  </a:extLst>
                </p14:cNvPr>
                <p14:cNvContentPartPr/>
                <p14:nvPr/>
              </p14:nvContentPartPr>
              <p14:xfrm>
                <a:off x="9137280" y="2960956"/>
                <a:ext cx="262440" cy="77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FE9BBE-79C8-3D85-EA65-EEB0CAEDF4C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119640" y="2943316"/>
                  <a:ext cx="298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ED9895E-F21B-E309-8C7D-22CBD021973E}"/>
                    </a:ext>
                  </a:extLst>
                </p14:cNvPr>
                <p14:cNvContentPartPr/>
                <p14:nvPr/>
              </p14:nvContentPartPr>
              <p14:xfrm>
                <a:off x="10271280" y="2837116"/>
                <a:ext cx="165960" cy="44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ED9895E-F21B-E309-8C7D-22CBD021973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253640" y="2819476"/>
                  <a:ext cx="201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8BF30F9-B01F-4D7F-E8F3-CE8FF863997B}"/>
                    </a:ext>
                  </a:extLst>
                </p14:cNvPr>
                <p14:cNvContentPartPr/>
                <p14:nvPr/>
              </p14:nvContentPartPr>
              <p14:xfrm>
                <a:off x="9762960" y="2928196"/>
                <a:ext cx="197640" cy="22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8BF30F9-B01F-4D7F-E8F3-CE8FF863997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745320" y="2910556"/>
                  <a:ext cx="233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64625EE-5EA1-ECBA-EB0E-D1E21318BA5C}"/>
                    </a:ext>
                  </a:extLst>
                </p14:cNvPr>
                <p14:cNvContentPartPr/>
                <p14:nvPr/>
              </p14:nvContentPartPr>
              <p14:xfrm>
                <a:off x="9989040" y="3045196"/>
                <a:ext cx="734400" cy="1630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64625EE-5EA1-ECBA-EB0E-D1E21318BA5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971040" y="3027196"/>
                  <a:ext cx="770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4F4D084-2C9D-8A84-EA42-D11E6FDF68E3}"/>
                    </a:ext>
                  </a:extLst>
                </p14:cNvPr>
                <p14:cNvContentPartPr/>
                <p14:nvPr/>
              </p14:nvContentPartPr>
              <p14:xfrm>
                <a:off x="9843600" y="3039796"/>
                <a:ext cx="917640" cy="5767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4F4D084-2C9D-8A84-EA42-D11E6FDF68E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825600" y="3021796"/>
                  <a:ext cx="9532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FE8FE1F-8C59-7873-3A62-3B8488F61F15}"/>
                    </a:ext>
                  </a:extLst>
                </p14:cNvPr>
                <p14:cNvContentPartPr/>
                <p14:nvPr/>
              </p14:nvContentPartPr>
              <p14:xfrm>
                <a:off x="10672320" y="3270916"/>
                <a:ext cx="124200" cy="3038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FE8FE1F-8C59-7873-3A62-3B8488F61F1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654320" y="3252916"/>
                  <a:ext cx="1598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6F5A371-8F9B-58F7-2A98-CF7505DDBE80}"/>
                    </a:ext>
                  </a:extLst>
                </p14:cNvPr>
                <p14:cNvContentPartPr/>
                <p14:nvPr/>
              </p14:nvContentPartPr>
              <p14:xfrm>
                <a:off x="10428960" y="2955196"/>
                <a:ext cx="698040" cy="4665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6F5A371-8F9B-58F7-2A98-CF7505DDBE8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411320" y="2937196"/>
                  <a:ext cx="7336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8FFE99C-6236-5443-7B13-9697DBF78E3B}"/>
                    </a:ext>
                  </a:extLst>
                </p14:cNvPr>
                <p14:cNvContentPartPr/>
                <p14:nvPr/>
              </p14:nvContentPartPr>
              <p14:xfrm>
                <a:off x="10182000" y="3261556"/>
                <a:ext cx="208080" cy="1760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8FFE99C-6236-5443-7B13-9697DBF78E3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164000" y="3243556"/>
                  <a:ext cx="243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BFB703E-9612-702F-211B-245372D9AC16}"/>
                    </a:ext>
                  </a:extLst>
                </p14:cNvPr>
                <p14:cNvContentPartPr/>
                <p14:nvPr/>
              </p14:nvContentPartPr>
              <p14:xfrm>
                <a:off x="10116120" y="3335716"/>
                <a:ext cx="260280" cy="133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BFB703E-9612-702F-211B-245372D9AC1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098120" y="3317716"/>
                  <a:ext cx="295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C973336-150F-B428-7928-14CADFEB6C1E}"/>
                    </a:ext>
                  </a:extLst>
                </p14:cNvPr>
                <p14:cNvContentPartPr/>
                <p14:nvPr/>
              </p14:nvContentPartPr>
              <p14:xfrm>
                <a:off x="10168680" y="3386476"/>
                <a:ext cx="145800" cy="234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C973336-150F-B428-7928-14CADFEB6C1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150680" y="3368476"/>
                  <a:ext cx="181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2BE6BCF-0F1B-0523-8E25-0862BE2A918A}"/>
                    </a:ext>
                  </a:extLst>
                </p14:cNvPr>
                <p14:cNvContentPartPr/>
                <p14:nvPr/>
              </p14:nvContentPartPr>
              <p14:xfrm>
                <a:off x="10720560" y="3120796"/>
                <a:ext cx="190800" cy="1832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2BE6BCF-0F1B-0523-8E25-0862BE2A918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702560" y="3103156"/>
                  <a:ext cx="226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0726B15-02F5-CA51-B144-15E52EB4CAB8}"/>
                    </a:ext>
                  </a:extLst>
                </p14:cNvPr>
                <p14:cNvContentPartPr/>
                <p14:nvPr/>
              </p14:nvContentPartPr>
              <p14:xfrm>
                <a:off x="10675920" y="3256876"/>
                <a:ext cx="172440" cy="151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0726B15-02F5-CA51-B144-15E52EB4CAB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657920" y="3238876"/>
                  <a:ext cx="208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1B7C747-20C6-1568-DAB2-E74A2CFFE024}"/>
                    </a:ext>
                  </a:extLst>
                </p14:cNvPr>
                <p14:cNvContentPartPr/>
                <p14:nvPr/>
              </p14:nvContentPartPr>
              <p14:xfrm>
                <a:off x="10720200" y="3273796"/>
                <a:ext cx="123480" cy="284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1B7C747-20C6-1568-DAB2-E74A2CFFE02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702200" y="3255796"/>
                  <a:ext cx="159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0A414FB-0C17-A3E9-1CB2-E04F2EADB336}"/>
                    </a:ext>
                  </a:extLst>
                </p14:cNvPr>
                <p14:cNvContentPartPr/>
                <p14:nvPr/>
              </p14:nvContentPartPr>
              <p14:xfrm>
                <a:off x="11013600" y="3099556"/>
                <a:ext cx="38160" cy="327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0A414FB-0C17-A3E9-1CB2-E04F2EADB33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995960" y="3081916"/>
                  <a:ext cx="73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841FB26-871C-4A70-5D40-EB6B0A954AEC}"/>
                    </a:ext>
                  </a:extLst>
                </p14:cNvPr>
                <p14:cNvContentPartPr/>
                <p14:nvPr/>
              </p14:nvContentPartPr>
              <p14:xfrm>
                <a:off x="10994880" y="3338596"/>
                <a:ext cx="28440" cy="50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841FB26-871C-4A70-5D40-EB6B0A954AE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977240" y="3320596"/>
                  <a:ext cx="64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6F4A18B-099A-CB09-A311-5C2BBD6BAD37}"/>
                    </a:ext>
                  </a:extLst>
                </p14:cNvPr>
                <p14:cNvContentPartPr/>
                <p14:nvPr/>
              </p14:nvContentPartPr>
              <p14:xfrm>
                <a:off x="10431120" y="3018196"/>
                <a:ext cx="32040" cy="500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6F4A18B-099A-CB09-A311-5C2BBD6BAD3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413480" y="3000196"/>
                  <a:ext cx="67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4C61CD8-CF9E-43BE-20CA-5B1BE78EF45E}"/>
                    </a:ext>
                  </a:extLst>
                </p14:cNvPr>
                <p14:cNvContentPartPr/>
                <p14:nvPr/>
              </p14:nvContentPartPr>
              <p14:xfrm>
                <a:off x="9990120" y="3146356"/>
                <a:ext cx="54000" cy="226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4C61CD8-CF9E-43BE-20CA-5B1BE78EF45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972480" y="3128356"/>
                  <a:ext cx="89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195757A-0B70-DB62-1415-46BFA963FF97}"/>
                    </a:ext>
                  </a:extLst>
                </p14:cNvPr>
                <p14:cNvContentPartPr/>
                <p14:nvPr/>
              </p14:nvContentPartPr>
              <p14:xfrm>
                <a:off x="9935040" y="3317716"/>
                <a:ext cx="28440" cy="23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195757A-0B70-DB62-1415-46BFA963FF9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917400" y="3299716"/>
                  <a:ext cx="64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8472ED1-EFC1-10CC-230B-EA5BFC9D2DDB}"/>
                    </a:ext>
                  </a:extLst>
                </p14:cNvPr>
                <p14:cNvContentPartPr/>
                <p14:nvPr/>
              </p14:nvContentPartPr>
              <p14:xfrm>
                <a:off x="10672320" y="3270556"/>
                <a:ext cx="57240" cy="684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8472ED1-EFC1-10CC-230B-EA5BFC9D2DD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654320" y="3252556"/>
                  <a:ext cx="92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244FCFE-71AA-BC2F-FC5C-04B45A896BF0}"/>
                    </a:ext>
                  </a:extLst>
                </p14:cNvPr>
                <p14:cNvContentPartPr/>
                <p14:nvPr/>
              </p14:nvContentPartPr>
              <p14:xfrm>
                <a:off x="10601760" y="3538036"/>
                <a:ext cx="39960" cy="237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244FCFE-71AA-BC2F-FC5C-04B45A896BF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583760" y="3520396"/>
                  <a:ext cx="75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52AF980-03B4-4342-CA13-17490CD50C24}"/>
                    </a:ext>
                  </a:extLst>
                </p14:cNvPr>
                <p14:cNvContentPartPr/>
                <p14:nvPr/>
              </p14:nvContentPartPr>
              <p14:xfrm>
                <a:off x="9642360" y="3553876"/>
                <a:ext cx="94320" cy="3567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52AF980-03B4-4342-CA13-17490CD50C2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624720" y="3535876"/>
                  <a:ext cx="1299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60128AA-F162-4B63-4986-916FBBD82E6A}"/>
                    </a:ext>
                  </a:extLst>
                </p14:cNvPr>
                <p14:cNvContentPartPr/>
                <p14:nvPr/>
              </p14:nvContentPartPr>
              <p14:xfrm>
                <a:off x="9570360" y="3790396"/>
                <a:ext cx="132840" cy="201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60128AA-F162-4B63-4986-916FBBD82E6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552720" y="3772396"/>
                  <a:ext cx="168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2AF5379-C4E5-9E1B-327C-5A00A6ACCD88}"/>
                    </a:ext>
                  </a:extLst>
                </p14:cNvPr>
                <p14:cNvContentPartPr/>
                <p14:nvPr/>
              </p14:nvContentPartPr>
              <p14:xfrm>
                <a:off x="9767640" y="3752236"/>
                <a:ext cx="14400" cy="1515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2AF5379-C4E5-9E1B-327C-5A00A6ACCD8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750000" y="3734596"/>
                  <a:ext cx="50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C84C69F-C4C0-5CE4-18F3-8178FA97D420}"/>
                    </a:ext>
                  </a:extLst>
                </p14:cNvPr>
                <p14:cNvContentPartPr/>
                <p14:nvPr/>
              </p14:nvContentPartPr>
              <p14:xfrm>
                <a:off x="9777000" y="3653236"/>
                <a:ext cx="8640" cy="86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C84C69F-C4C0-5CE4-18F3-8178FA97D42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759360" y="3635236"/>
                  <a:ext cx="44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F05F2C9-37B1-2E67-A7AE-DBEE90CB77CF}"/>
                    </a:ext>
                  </a:extLst>
                </p14:cNvPr>
                <p14:cNvContentPartPr/>
                <p14:nvPr/>
              </p14:nvContentPartPr>
              <p14:xfrm>
                <a:off x="9828840" y="3772036"/>
                <a:ext cx="128880" cy="1335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F05F2C9-37B1-2E67-A7AE-DBEE90CB77C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810840" y="3754036"/>
                  <a:ext cx="164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4D8FC7B-8C46-5004-9A4A-933D4FBE0AC4}"/>
                    </a:ext>
                  </a:extLst>
                </p14:cNvPr>
                <p14:cNvContentPartPr/>
                <p14:nvPr/>
              </p14:nvContentPartPr>
              <p14:xfrm>
                <a:off x="9995160" y="3740716"/>
                <a:ext cx="202320" cy="1706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4D8FC7B-8C46-5004-9A4A-933D4FBE0AC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977520" y="3723076"/>
                  <a:ext cx="237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26D3345-1C30-3EA8-EA6C-7C55B76B26AA}"/>
                    </a:ext>
                  </a:extLst>
                </p14:cNvPr>
                <p14:cNvContentPartPr/>
                <p14:nvPr/>
              </p14:nvContentPartPr>
              <p14:xfrm>
                <a:off x="10225920" y="3769156"/>
                <a:ext cx="105480" cy="1213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26D3345-1C30-3EA8-EA6C-7C55B76B26A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207920" y="3751516"/>
                  <a:ext cx="141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19A9CAB-9916-1777-5717-68B665128DBF}"/>
                    </a:ext>
                  </a:extLst>
                </p14:cNvPr>
                <p14:cNvContentPartPr/>
                <p14:nvPr/>
              </p14:nvContentPartPr>
              <p14:xfrm>
                <a:off x="10389720" y="3754756"/>
                <a:ext cx="155160" cy="1587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19A9CAB-9916-1777-5717-68B665128DB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372080" y="3736756"/>
                  <a:ext cx="190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0EEA2C5-CFC1-A4CB-2F2E-C66424DCAB5B}"/>
                    </a:ext>
                  </a:extLst>
                </p14:cNvPr>
                <p14:cNvContentPartPr/>
                <p14:nvPr/>
              </p14:nvContentPartPr>
              <p14:xfrm>
                <a:off x="10425000" y="3842236"/>
                <a:ext cx="93240" cy="172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0EEA2C5-CFC1-A4CB-2F2E-C66424DCAB5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407000" y="3824236"/>
                  <a:ext cx="128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66D113F-7862-BCB8-9566-81D1EA3EF6C0}"/>
                    </a:ext>
                  </a:extLst>
                </p14:cNvPr>
                <p14:cNvContentPartPr/>
                <p14:nvPr/>
              </p14:nvContentPartPr>
              <p14:xfrm>
                <a:off x="10581240" y="3716236"/>
                <a:ext cx="25560" cy="191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66D113F-7862-BCB8-9566-81D1EA3EF6C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563600" y="3698236"/>
                  <a:ext cx="61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1D952E7-9F50-4360-CCE6-2789D1C5DD32}"/>
                    </a:ext>
                  </a:extLst>
                </p14:cNvPr>
                <p14:cNvContentPartPr/>
                <p14:nvPr/>
              </p14:nvContentPartPr>
              <p14:xfrm>
                <a:off x="10642440" y="3761956"/>
                <a:ext cx="109440" cy="1620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1D952E7-9F50-4360-CCE6-2789D1C5DD3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624800" y="3744316"/>
                  <a:ext cx="145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9299115-03D4-6741-2FC1-DE721776FB21}"/>
                    </a:ext>
                  </a:extLst>
                </p14:cNvPr>
                <p14:cNvContentPartPr/>
                <p14:nvPr/>
              </p14:nvContentPartPr>
              <p14:xfrm>
                <a:off x="10801920" y="3679516"/>
                <a:ext cx="33480" cy="2386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9299115-03D4-6741-2FC1-DE721776FB2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783920" y="3661516"/>
                  <a:ext cx="69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986C3A0-D04C-BBCA-4EA4-D6DD6D2F3B62}"/>
                    </a:ext>
                  </a:extLst>
                </p14:cNvPr>
                <p14:cNvContentPartPr/>
                <p14:nvPr/>
              </p14:nvContentPartPr>
              <p14:xfrm>
                <a:off x="10869960" y="3700396"/>
                <a:ext cx="28080" cy="1962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986C3A0-D04C-BBCA-4EA4-D6DD6D2F3B6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852320" y="3682396"/>
                  <a:ext cx="63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5994F3D-9A41-B343-E96F-84C9C70F9206}"/>
                    </a:ext>
                  </a:extLst>
                </p14:cNvPr>
                <p14:cNvContentPartPr/>
                <p14:nvPr/>
              </p14:nvContentPartPr>
              <p14:xfrm>
                <a:off x="10925040" y="3728836"/>
                <a:ext cx="125640" cy="2077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5994F3D-9A41-B343-E96F-84C9C70F920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907040" y="3710836"/>
                  <a:ext cx="161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A1E7174-E65B-3ACF-5C38-D88286B4AA28}"/>
                    </a:ext>
                  </a:extLst>
                </p14:cNvPr>
                <p14:cNvContentPartPr/>
                <p14:nvPr/>
              </p14:nvContentPartPr>
              <p14:xfrm>
                <a:off x="9811920" y="3981556"/>
                <a:ext cx="139320" cy="3207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A1E7174-E65B-3ACF-5C38-D88286B4AA2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794280" y="3963916"/>
                  <a:ext cx="1749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6176CE1-42B3-3DE1-E436-A41D4B5D408F}"/>
                    </a:ext>
                  </a:extLst>
                </p14:cNvPr>
                <p14:cNvContentPartPr/>
                <p14:nvPr/>
              </p14:nvContentPartPr>
              <p14:xfrm>
                <a:off x="10000920" y="4086316"/>
                <a:ext cx="125280" cy="1843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6176CE1-42B3-3DE1-E436-A41D4B5D408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983280" y="4068316"/>
                  <a:ext cx="160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A74356B-C869-F853-0D7B-8AC13E8087F1}"/>
                    </a:ext>
                  </a:extLst>
                </p14:cNvPr>
                <p14:cNvContentPartPr/>
                <p14:nvPr/>
              </p14:nvContentPartPr>
              <p14:xfrm>
                <a:off x="10195680" y="4013596"/>
                <a:ext cx="38160" cy="2682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A74356B-C869-F853-0D7B-8AC13E8087F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177680" y="3995956"/>
                  <a:ext cx="73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2E06EBD-85E3-4BF9-2239-9C332DAE5092}"/>
                    </a:ext>
                  </a:extLst>
                </p14:cNvPr>
                <p14:cNvContentPartPr/>
                <p14:nvPr/>
              </p14:nvContentPartPr>
              <p14:xfrm>
                <a:off x="10204680" y="4151476"/>
                <a:ext cx="46440" cy="97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2E06EBD-85E3-4BF9-2239-9C332DAE509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187040" y="4133836"/>
                  <a:ext cx="82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498396D-6A39-6D72-41C2-744F3E5DFF57}"/>
                    </a:ext>
                  </a:extLst>
                </p14:cNvPr>
                <p14:cNvContentPartPr/>
                <p14:nvPr/>
              </p14:nvContentPartPr>
              <p14:xfrm>
                <a:off x="10296480" y="4062916"/>
                <a:ext cx="156600" cy="2221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498396D-6A39-6D72-41C2-744F3E5DFF5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278480" y="4044916"/>
                  <a:ext cx="192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BFEEEBB-9603-01B2-0246-D3F28B1ECDE8}"/>
                    </a:ext>
                  </a:extLst>
                </p14:cNvPr>
                <p14:cNvContentPartPr/>
                <p14:nvPr/>
              </p14:nvContentPartPr>
              <p14:xfrm>
                <a:off x="10465680" y="4093156"/>
                <a:ext cx="109440" cy="1972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BFEEEBB-9603-01B2-0246-D3F28B1ECDE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448040" y="4075156"/>
                  <a:ext cx="145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35A0B8E-3EEA-95D4-4204-C90C94DED054}"/>
                    </a:ext>
                  </a:extLst>
                </p14:cNvPr>
                <p14:cNvContentPartPr/>
                <p14:nvPr/>
              </p14:nvContentPartPr>
              <p14:xfrm>
                <a:off x="10618680" y="4010716"/>
                <a:ext cx="30600" cy="2584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35A0B8E-3EEA-95D4-4204-C90C94DED05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600680" y="3993076"/>
                  <a:ext cx="66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B36D483-FFDC-D5A9-66F7-F7D5B2B5DA65}"/>
                    </a:ext>
                  </a:extLst>
                </p14:cNvPr>
                <p14:cNvContentPartPr/>
                <p14:nvPr/>
              </p14:nvContentPartPr>
              <p14:xfrm>
                <a:off x="10601760" y="4087756"/>
                <a:ext cx="216360" cy="2041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B36D483-FFDC-D5A9-66F7-F7D5B2B5DA6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583760" y="4070116"/>
                  <a:ext cx="252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C2B77CE-6CAB-63FF-3A40-B55E6CC2724F}"/>
                    </a:ext>
                  </a:extLst>
                </p14:cNvPr>
                <p14:cNvContentPartPr/>
                <p14:nvPr/>
              </p14:nvContentPartPr>
              <p14:xfrm>
                <a:off x="10751520" y="4002796"/>
                <a:ext cx="20880" cy="79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C2B77CE-6CAB-63FF-3A40-B55E6CC2724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733880" y="3984796"/>
                  <a:ext cx="56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A0B6873-5CAB-65A6-04B8-EDA702B73782}"/>
                    </a:ext>
                  </a:extLst>
                </p14:cNvPr>
                <p14:cNvContentPartPr/>
                <p14:nvPr/>
              </p14:nvContentPartPr>
              <p14:xfrm>
                <a:off x="10901640" y="4000996"/>
                <a:ext cx="9360" cy="2833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A0B6873-5CAB-65A6-04B8-EDA702B7378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884000" y="3982996"/>
                  <a:ext cx="45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6E159E1-E30F-531A-5ED9-C6F9A939B56C}"/>
                    </a:ext>
                  </a:extLst>
                </p14:cNvPr>
                <p14:cNvContentPartPr/>
                <p14:nvPr/>
              </p14:nvContentPartPr>
              <p14:xfrm>
                <a:off x="10876440" y="4170916"/>
                <a:ext cx="32040" cy="3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6E159E1-E30F-531A-5ED9-C6F9A939B56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858800" y="4152916"/>
                  <a:ext cx="67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14F8135-1170-18D9-21DF-C34E9671E4CC}"/>
                    </a:ext>
                  </a:extLst>
                </p14:cNvPr>
                <p14:cNvContentPartPr/>
                <p14:nvPr/>
              </p14:nvContentPartPr>
              <p14:xfrm>
                <a:off x="10948800" y="4126996"/>
                <a:ext cx="128160" cy="1612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14F8135-1170-18D9-21DF-C34E9671E4C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931160" y="4109356"/>
                  <a:ext cx="163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4322AB9-64FA-F148-47FB-92DE65160CBA}"/>
                    </a:ext>
                  </a:extLst>
                </p14:cNvPr>
                <p14:cNvContentPartPr/>
                <p14:nvPr/>
              </p14:nvContentPartPr>
              <p14:xfrm>
                <a:off x="11010720" y="4190716"/>
                <a:ext cx="23760" cy="32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4322AB9-64FA-F148-47FB-92DE65160CB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993080" y="4172716"/>
                  <a:ext cx="59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D9AF79D-612D-EAF8-11E2-7D485F4CB2CA}"/>
                    </a:ext>
                  </a:extLst>
                </p14:cNvPr>
                <p14:cNvContentPartPr/>
                <p14:nvPr/>
              </p14:nvContentPartPr>
              <p14:xfrm>
                <a:off x="11086680" y="4107556"/>
                <a:ext cx="80640" cy="1713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D9AF79D-612D-EAF8-11E2-7D485F4CB2C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068680" y="4089916"/>
                  <a:ext cx="116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720E2A6-3772-FCDF-679B-7DE48574EBEA}"/>
                    </a:ext>
                  </a:extLst>
                </p14:cNvPr>
                <p14:cNvContentPartPr/>
                <p14:nvPr/>
              </p14:nvContentPartPr>
              <p14:xfrm>
                <a:off x="11184240" y="4145716"/>
                <a:ext cx="101160" cy="1072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720E2A6-3772-FCDF-679B-7DE48574EBE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166600" y="4127716"/>
                  <a:ext cx="136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8DC30E7-2BEE-E6F3-8176-A44213B93800}"/>
                    </a:ext>
                  </a:extLst>
                </p14:cNvPr>
                <p14:cNvContentPartPr/>
                <p14:nvPr/>
              </p14:nvContentPartPr>
              <p14:xfrm>
                <a:off x="11125920" y="4119796"/>
                <a:ext cx="208800" cy="5050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8DC30E7-2BEE-E6F3-8176-A44213B9380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108280" y="4101796"/>
                  <a:ext cx="244440" cy="54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DDA8377D-3557-40EE-7291-92242069910C}"/>
              </a:ext>
            </a:extLst>
          </p:cNvPr>
          <p:cNvGrpSpPr/>
          <p:nvPr/>
        </p:nvGrpSpPr>
        <p:grpSpPr>
          <a:xfrm>
            <a:off x="8052600" y="2178316"/>
            <a:ext cx="422640" cy="69480"/>
            <a:chOff x="8052600" y="2178316"/>
            <a:chExt cx="422640" cy="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4146303-FEC5-C68A-069E-C82E70CAEE15}"/>
                    </a:ext>
                  </a:extLst>
                </p14:cNvPr>
                <p14:cNvContentPartPr/>
                <p14:nvPr/>
              </p14:nvContentPartPr>
              <p14:xfrm>
                <a:off x="8052600" y="2192716"/>
                <a:ext cx="75240" cy="252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4146303-FEC5-C68A-069E-C82E70CAEE1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034600" y="2175076"/>
                  <a:ext cx="110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45E7D5D-1C03-AE82-5301-6AC60C923838}"/>
                    </a:ext>
                  </a:extLst>
                </p14:cNvPr>
                <p14:cNvContentPartPr/>
                <p14:nvPr/>
              </p14:nvContentPartPr>
              <p14:xfrm>
                <a:off x="8235840" y="2178316"/>
                <a:ext cx="57600" cy="331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45E7D5D-1C03-AE82-5301-6AC60C92383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217840" y="2160316"/>
                  <a:ext cx="93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A712482-D87C-6492-4DE9-467C6397DA09}"/>
                    </a:ext>
                  </a:extLst>
                </p14:cNvPr>
                <p14:cNvContentPartPr/>
                <p14:nvPr/>
              </p14:nvContentPartPr>
              <p14:xfrm>
                <a:off x="8406120" y="2197396"/>
                <a:ext cx="69120" cy="504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A712482-D87C-6492-4DE9-467C6397DA0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388480" y="2179756"/>
                  <a:ext cx="104760" cy="8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792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D8379F5-4609-445D-EBE1-A281B90D7E77}"/>
              </a:ext>
            </a:extLst>
          </p:cNvPr>
          <p:cNvGrpSpPr/>
          <p:nvPr/>
        </p:nvGrpSpPr>
        <p:grpSpPr>
          <a:xfrm>
            <a:off x="800760" y="446716"/>
            <a:ext cx="1948320" cy="640080"/>
            <a:chOff x="800760" y="446716"/>
            <a:chExt cx="1948320" cy="6400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8A36FFB-CF63-F341-51F8-88EFA3A80EEC}"/>
                    </a:ext>
                  </a:extLst>
                </p14:cNvPr>
                <p14:cNvContentPartPr/>
                <p14:nvPr/>
              </p14:nvContentPartPr>
              <p14:xfrm>
                <a:off x="971400" y="520876"/>
                <a:ext cx="9360" cy="2718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8A36FFB-CF63-F341-51F8-88EFA3A80E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3400" y="503236"/>
                  <a:ext cx="450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CAB278D-0960-E568-9456-BCD475FC314D}"/>
                    </a:ext>
                  </a:extLst>
                </p14:cNvPr>
                <p14:cNvContentPartPr/>
                <p14:nvPr/>
              </p14:nvContentPartPr>
              <p14:xfrm>
                <a:off x="800760" y="446716"/>
                <a:ext cx="393120" cy="4586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CAB278D-0960-E568-9456-BCD475FC31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2760" y="429076"/>
                  <a:ext cx="4287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21BD781-8AFA-8461-E334-06735499481B}"/>
                    </a:ext>
                  </a:extLst>
                </p14:cNvPr>
                <p14:cNvContentPartPr/>
                <p14:nvPr/>
              </p14:nvContentPartPr>
              <p14:xfrm>
                <a:off x="1257240" y="610876"/>
                <a:ext cx="223560" cy="279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21BD781-8AFA-8461-E334-0673549948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9240" y="592876"/>
                  <a:ext cx="259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E8A0816-9870-B8FE-68A6-E1505818A5D9}"/>
                    </a:ext>
                  </a:extLst>
                </p14:cNvPr>
                <p14:cNvContentPartPr/>
                <p14:nvPr/>
              </p14:nvContentPartPr>
              <p14:xfrm>
                <a:off x="1517520" y="658756"/>
                <a:ext cx="44640" cy="182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E8A0816-9870-B8FE-68A6-E1505818A5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9520" y="640756"/>
                  <a:ext cx="80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78DE143-92C1-4062-29B2-6D6E65857E2B}"/>
                    </a:ext>
                  </a:extLst>
                </p14:cNvPr>
                <p14:cNvContentPartPr/>
                <p14:nvPr/>
              </p14:nvContentPartPr>
              <p14:xfrm>
                <a:off x="1512840" y="539956"/>
                <a:ext cx="11520" cy="11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78DE143-92C1-4062-29B2-6D6E65857E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94840" y="522316"/>
                  <a:ext cx="47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B4055D7-9F26-55FD-8E42-E70EE4261125}"/>
                    </a:ext>
                  </a:extLst>
                </p14:cNvPr>
                <p14:cNvContentPartPr/>
                <p14:nvPr/>
              </p14:nvContentPartPr>
              <p14:xfrm>
                <a:off x="1666920" y="571996"/>
                <a:ext cx="199800" cy="2923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B4055D7-9F26-55FD-8E42-E70EE42611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8920" y="554356"/>
                  <a:ext cx="2354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CFA5ADC-8F27-A735-0F09-83B37D6CCB10}"/>
                    </a:ext>
                  </a:extLst>
                </p14:cNvPr>
                <p14:cNvContentPartPr/>
                <p14:nvPr/>
              </p14:nvContentPartPr>
              <p14:xfrm>
                <a:off x="1940160" y="707716"/>
                <a:ext cx="32760" cy="379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CFA5ADC-8F27-A735-0F09-83B37D6CCB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2160" y="690076"/>
                  <a:ext cx="684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959B022-7325-980C-E68E-3417E5D0BD47}"/>
                    </a:ext>
                  </a:extLst>
                </p14:cNvPr>
                <p14:cNvContentPartPr/>
                <p14:nvPr/>
              </p14:nvContentPartPr>
              <p14:xfrm>
                <a:off x="1888680" y="648316"/>
                <a:ext cx="288720" cy="212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959B022-7325-980C-E68E-3417E5D0BD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0680" y="630676"/>
                  <a:ext cx="324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8D0B3F3-51A1-D645-68B5-61DDDBB5501E}"/>
                    </a:ext>
                  </a:extLst>
                </p14:cNvPr>
                <p14:cNvContentPartPr/>
                <p14:nvPr/>
              </p14:nvContentPartPr>
              <p14:xfrm>
                <a:off x="2306280" y="676756"/>
                <a:ext cx="8640" cy="1328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8D0B3F3-51A1-D645-68B5-61DDDBB550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8280" y="659116"/>
                  <a:ext cx="44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80CF65C-4A37-79DE-C537-C4ACF5561775}"/>
                    </a:ext>
                  </a:extLst>
                </p14:cNvPr>
                <p14:cNvContentPartPr/>
                <p14:nvPr/>
              </p14:nvContentPartPr>
              <p14:xfrm>
                <a:off x="2260920" y="555796"/>
                <a:ext cx="18360" cy="5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80CF65C-4A37-79DE-C537-C4ACF55617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43280" y="538156"/>
                  <a:ext cx="54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97EECA9-1F1D-A8F5-9777-E7E5F8E99793}"/>
                    </a:ext>
                  </a:extLst>
                </p14:cNvPr>
                <p14:cNvContentPartPr/>
                <p14:nvPr/>
              </p14:nvContentPartPr>
              <p14:xfrm>
                <a:off x="2419680" y="525196"/>
                <a:ext cx="329400" cy="327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97EECA9-1F1D-A8F5-9777-E7E5F8E997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01680" y="507196"/>
                  <a:ext cx="365040" cy="363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0904A0F1-6B11-75CE-D559-FDE1FE35C117}"/>
              </a:ext>
            </a:extLst>
          </p:cNvPr>
          <p:cNvSpPr txBox="1"/>
          <p:nvPr/>
        </p:nvSpPr>
        <p:spPr>
          <a:xfrm>
            <a:off x="6934182" y="1683704"/>
            <a:ext cx="28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Eine Firma, die neu eröffnet.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F9E5DB7-5963-BE9F-D009-120D7A2E8965}"/>
                  </a:ext>
                </a:extLst>
              </p14:cNvPr>
              <p14:cNvContentPartPr/>
              <p14:nvPr/>
            </p14:nvContentPartPr>
            <p14:xfrm>
              <a:off x="1517520" y="4401316"/>
              <a:ext cx="860760" cy="1703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F9E5DB7-5963-BE9F-D009-120D7A2E89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99520" y="4383676"/>
                <a:ext cx="896400" cy="17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47149B8-02C0-426C-5319-8F28713DC91E}"/>
                  </a:ext>
                </a:extLst>
              </p14:cNvPr>
              <p14:cNvContentPartPr/>
              <p14:nvPr/>
            </p14:nvContentPartPr>
            <p14:xfrm>
              <a:off x="1484760" y="3193516"/>
              <a:ext cx="848880" cy="9237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47149B8-02C0-426C-5319-8F28713DC9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66760" y="3175876"/>
                <a:ext cx="884520" cy="9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9DDA6FF-0471-2BE1-FE8D-AA24D2E167AE}"/>
                  </a:ext>
                </a:extLst>
              </p14:cNvPr>
              <p14:cNvContentPartPr/>
              <p14:nvPr/>
            </p14:nvContentPartPr>
            <p14:xfrm>
              <a:off x="1906320" y="6078916"/>
              <a:ext cx="177480" cy="3679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9DDA6FF-0471-2BE1-FE8D-AA24D2E167A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88680" y="6061276"/>
                <a:ext cx="21312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86A010F-E89E-ADF3-2EEC-CC1194F67CBD}"/>
                  </a:ext>
                </a:extLst>
              </p14:cNvPr>
              <p14:cNvContentPartPr/>
              <p14:nvPr/>
            </p14:nvContentPartPr>
            <p14:xfrm>
              <a:off x="2152200" y="6209236"/>
              <a:ext cx="173880" cy="2358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86A010F-E89E-ADF3-2EEC-CC1194F67C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34560" y="6191236"/>
                <a:ext cx="2095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C65B216-7551-2DE1-747A-E7C2701030B5}"/>
                  </a:ext>
                </a:extLst>
              </p14:cNvPr>
              <p14:cNvContentPartPr/>
              <p14:nvPr/>
            </p14:nvContentPartPr>
            <p14:xfrm>
              <a:off x="2397720" y="6213196"/>
              <a:ext cx="104040" cy="2232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C65B216-7551-2DE1-747A-E7C2701030B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79720" y="6195556"/>
                <a:ext cx="1396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5F40322-8895-9B03-C803-FBEB7EED5564}"/>
                  </a:ext>
                </a:extLst>
              </p14:cNvPr>
              <p14:cNvContentPartPr/>
              <p14:nvPr/>
            </p14:nvContentPartPr>
            <p14:xfrm>
              <a:off x="2556840" y="5980276"/>
              <a:ext cx="178920" cy="4464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5F40322-8895-9B03-C803-FBEB7EED556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38840" y="5962636"/>
                <a:ext cx="21456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3A5B774-C900-9C1A-BE34-F62B3C70C810}"/>
                  </a:ext>
                </a:extLst>
              </p14:cNvPr>
              <p14:cNvContentPartPr/>
              <p14:nvPr/>
            </p14:nvContentPartPr>
            <p14:xfrm>
              <a:off x="2782560" y="6164236"/>
              <a:ext cx="136800" cy="2667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3A5B774-C900-9C1A-BE34-F62B3C70C8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64560" y="6146596"/>
                <a:ext cx="172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1429E18A-614C-4807-B3CD-65A0B4F98FDD}"/>
                  </a:ext>
                </a:extLst>
              </p14:cNvPr>
              <p14:cNvContentPartPr/>
              <p14:nvPr/>
            </p14:nvContentPartPr>
            <p14:xfrm>
              <a:off x="2989200" y="6154156"/>
              <a:ext cx="128880" cy="2574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1429E18A-614C-4807-B3CD-65A0B4F98FD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71560" y="6136516"/>
                <a:ext cx="1645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FF7736B-5101-746F-8EED-20889B8676F4}"/>
                  </a:ext>
                </a:extLst>
              </p14:cNvPr>
              <p14:cNvContentPartPr/>
              <p14:nvPr/>
            </p14:nvContentPartPr>
            <p14:xfrm>
              <a:off x="2190360" y="4611556"/>
              <a:ext cx="1009800" cy="5306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FF7736B-5101-746F-8EED-20889B8676F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72360" y="4593556"/>
                <a:ext cx="10454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5E459724-B129-091E-B411-A14601C427AE}"/>
                  </a:ext>
                </a:extLst>
              </p14:cNvPr>
              <p14:cNvContentPartPr/>
              <p14:nvPr/>
            </p14:nvContentPartPr>
            <p14:xfrm>
              <a:off x="770160" y="4827916"/>
              <a:ext cx="736560" cy="4539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5E459724-B129-091E-B411-A14601C427A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2160" y="4809916"/>
                <a:ext cx="7722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2299049-7E4C-4474-4AD9-D993923AADF3}"/>
                  </a:ext>
                </a:extLst>
              </p14:cNvPr>
              <p14:cNvContentPartPr/>
              <p14:nvPr/>
            </p14:nvContentPartPr>
            <p14:xfrm>
              <a:off x="1758360" y="3478636"/>
              <a:ext cx="194040" cy="2818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2299049-7E4C-4474-4AD9-D993923AAD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40360" y="3460636"/>
                <a:ext cx="2296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D94E8A3-DD83-1CD5-D68E-5179B6779819}"/>
                  </a:ext>
                </a:extLst>
              </p14:cNvPr>
              <p14:cNvContentPartPr/>
              <p14:nvPr/>
            </p14:nvContentPartPr>
            <p14:xfrm>
              <a:off x="2036640" y="3417076"/>
              <a:ext cx="120600" cy="3085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D94E8A3-DD83-1CD5-D68E-5179B677981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18640" y="3399436"/>
                <a:ext cx="1562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A8DD0C5-E33B-5546-233E-36A6057E543F}"/>
                  </a:ext>
                </a:extLst>
              </p14:cNvPr>
              <p14:cNvContentPartPr/>
              <p14:nvPr/>
            </p14:nvContentPartPr>
            <p14:xfrm>
              <a:off x="2067600" y="3442996"/>
              <a:ext cx="46440" cy="1105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A8DD0C5-E33B-5546-233E-36A6057E543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49600" y="3425356"/>
                <a:ext cx="820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F06C517-B5A6-11FC-C6A4-F9C54E600644}"/>
                  </a:ext>
                </a:extLst>
              </p14:cNvPr>
              <p14:cNvContentPartPr/>
              <p14:nvPr/>
            </p14:nvContentPartPr>
            <p14:xfrm>
              <a:off x="1796880" y="3488716"/>
              <a:ext cx="42120" cy="1000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F06C517-B5A6-11FC-C6A4-F9C54E60064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79240" y="3470716"/>
                <a:ext cx="777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885BEAB-C5D4-86A5-A6C1-18A93C9A97F5}"/>
                  </a:ext>
                </a:extLst>
              </p14:cNvPr>
              <p14:cNvContentPartPr/>
              <p14:nvPr/>
            </p14:nvContentPartPr>
            <p14:xfrm>
              <a:off x="1829280" y="3805876"/>
              <a:ext cx="359640" cy="1508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885BEAB-C5D4-86A5-A6C1-18A93C9A97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811640" y="3788236"/>
                <a:ext cx="39528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07BE0C77-6925-262F-BC5C-98CF6421C6DB}"/>
              </a:ext>
            </a:extLst>
          </p:cNvPr>
          <p:cNvGrpSpPr/>
          <p:nvPr/>
        </p:nvGrpSpPr>
        <p:grpSpPr>
          <a:xfrm>
            <a:off x="3112680" y="1030636"/>
            <a:ext cx="6150240" cy="4898520"/>
            <a:chOff x="3112680" y="1030636"/>
            <a:chExt cx="6150240" cy="48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55D7077-6FA5-9C81-A80D-3083BE5BABD4}"/>
                    </a:ext>
                  </a:extLst>
                </p14:cNvPr>
                <p14:cNvContentPartPr/>
                <p14:nvPr/>
              </p14:nvContentPartPr>
              <p14:xfrm>
                <a:off x="6913920" y="1138636"/>
                <a:ext cx="266760" cy="486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55D7077-6FA5-9C81-A80D-3083BE5BAB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96280" y="1120996"/>
                  <a:ext cx="3024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D88777C-3D01-FCAF-713A-9D8B90683E78}"/>
                    </a:ext>
                  </a:extLst>
                </p14:cNvPr>
                <p14:cNvContentPartPr/>
                <p14:nvPr/>
              </p14:nvContentPartPr>
              <p14:xfrm>
                <a:off x="7226040" y="1136116"/>
                <a:ext cx="57600" cy="480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D88777C-3D01-FCAF-713A-9D8B90683E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08040" y="1118116"/>
                  <a:ext cx="9324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979BC02-6092-6BA2-C3F0-6B8DD23118F2}"/>
                    </a:ext>
                  </a:extLst>
                </p14:cNvPr>
                <p14:cNvContentPartPr/>
                <p14:nvPr/>
              </p14:nvContentPartPr>
              <p14:xfrm>
                <a:off x="7190400" y="1370116"/>
                <a:ext cx="144000" cy="20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979BC02-6092-6BA2-C3F0-6B8DD23118F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72760" y="1352476"/>
                  <a:ext cx="179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26F3F6A-933F-DEF9-8AE3-D6EA9A199203}"/>
                    </a:ext>
                  </a:extLst>
                </p14:cNvPr>
                <p14:cNvContentPartPr/>
                <p14:nvPr/>
              </p14:nvContentPartPr>
              <p14:xfrm>
                <a:off x="7375800" y="1327636"/>
                <a:ext cx="272160" cy="315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26F3F6A-933F-DEF9-8AE3-D6EA9A1992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58160" y="1309636"/>
                  <a:ext cx="3078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527EAA6-100A-89F2-BC06-F777CF8D5E94}"/>
                    </a:ext>
                  </a:extLst>
                </p14:cNvPr>
                <p14:cNvContentPartPr/>
                <p14:nvPr/>
              </p14:nvContentPartPr>
              <p14:xfrm>
                <a:off x="7689360" y="1401076"/>
                <a:ext cx="114480" cy="205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527EAA6-100A-89F2-BC06-F777CF8D5E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71720" y="1383076"/>
                  <a:ext cx="150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FB494FA-B20E-468F-BA6A-E0F14297C812}"/>
                    </a:ext>
                  </a:extLst>
                </p14:cNvPr>
                <p14:cNvContentPartPr/>
                <p14:nvPr/>
              </p14:nvContentPartPr>
              <p14:xfrm>
                <a:off x="7874040" y="1137196"/>
                <a:ext cx="191880" cy="485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FB494FA-B20E-468F-BA6A-E0F14297C8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56040" y="1119556"/>
                  <a:ext cx="2275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F917472-601E-4C19-0FB2-BD88A5176B62}"/>
                    </a:ext>
                  </a:extLst>
                </p14:cNvPr>
                <p14:cNvContentPartPr/>
                <p14:nvPr/>
              </p14:nvContentPartPr>
              <p14:xfrm>
                <a:off x="7877280" y="1402876"/>
                <a:ext cx="34920" cy="12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F917472-601E-4C19-0FB2-BD88A5176B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59640" y="1385236"/>
                  <a:ext cx="70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AB36434-AF3F-69FD-E54E-C33E4343D2F6}"/>
                    </a:ext>
                  </a:extLst>
                </p14:cNvPr>
                <p14:cNvContentPartPr/>
                <p14:nvPr/>
              </p14:nvContentPartPr>
              <p14:xfrm>
                <a:off x="8193360" y="1410796"/>
                <a:ext cx="60120" cy="58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AB36434-AF3F-69FD-E54E-C33E4343D2F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75360" y="1393156"/>
                  <a:ext cx="95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162E7FD-0157-033B-9D3C-D15BE0F2C841}"/>
                    </a:ext>
                  </a:extLst>
                </p14:cNvPr>
                <p14:cNvContentPartPr/>
                <p14:nvPr/>
              </p14:nvContentPartPr>
              <p14:xfrm>
                <a:off x="8395320" y="1354996"/>
                <a:ext cx="230040" cy="264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162E7FD-0157-033B-9D3C-D15BE0F2C8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77320" y="1337356"/>
                  <a:ext cx="265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1D6A277-E53C-0A0A-974A-812606EFC44C}"/>
                    </a:ext>
                  </a:extLst>
                </p14:cNvPr>
                <p14:cNvContentPartPr/>
                <p14:nvPr/>
              </p14:nvContentPartPr>
              <p14:xfrm>
                <a:off x="8664960" y="1380196"/>
                <a:ext cx="36000" cy="421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1D6A277-E53C-0A0A-974A-812606EFC4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47320" y="1362196"/>
                  <a:ext cx="716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1C6846-323E-252B-6517-04189E770BA6}"/>
                    </a:ext>
                  </a:extLst>
                </p14:cNvPr>
                <p14:cNvContentPartPr/>
                <p14:nvPr/>
              </p14:nvContentPartPr>
              <p14:xfrm>
                <a:off x="8663520" y="1294516"/>
                <a:ext cx="268200" cy="269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1C6846-323E-252B-6517-04189E770B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45880" y="1276876"/>
                  <a:ext cx="3038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C9D42D4-772F-A366-E793-D2F5B4AE3DC6}"/>
                    </a:ext>
                  </a:extLst>
                </p14:cNvPr>
                <p14:cNvContentPartPr/>
                <p14:nvPr/>
              </p14:nvContentPartPr>
              <p14:xfrm>
                <a:off x="6596400" y="1684756"/>
                <a:ext cx="112320" cy="175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C9D42D4-772F-A366-E793-D2F5B4AE3D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78760" y="1666756"/>
                  <a:ext cx="147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D07D720-8A8E-276B-514E-48F411D32AE1}"/>
                    </a:ext>
                  </a:extLst>
                </p14:cNvPr>
                <p14:cNvContentPartPr/>
                <p14:nvPr/>
              </p14:nvContentPartPr>
              <p14:xfrm>
                <a:off x="6705480" y="1729756"/>
                <a:ext cx="41040" cy="102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D07D720-8A8E-276B-514E-48F411D32AE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87840" y="1711756"/>
                  <a:ext cx="76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B530595-2238-37A7-EB80-9CE2B5CE2EDF}"/>
                    </a:ext>
                  </a:extLst>
                </p14:cNvPr>
                <p14:cNvContentPartPr/>
                <p14:nvPr/>
              </p14:nvContentPartPr>
              <p14:xfrm>
                <a:off x="9096600" y="1030636"/>
                <a:ext cx="95040" cy="196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B530595-2238-37A7-EB80-9CE2B5CE2ED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78600" y="1012636"/>
                  <a:ext cx="130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F9850D1-B59A-53C2-3923-437AA10BDE42}"/>
                    </a:ext>
                  </a:extLst>
                </p14:cNvPr>
                <p14:cNvContentPartPr/>
                <p14:nvPr/>
              </p14:nvContentPartPr>
              <p14:xfrm>
                <a:off x="3112680" y="2524276"/>
                <a:ext cx="5279760" cy="1916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F9850D1-B59A-53C2-3923-437AA10BDE4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95040" y="2506636"/>
                  <a:ext cx="5315400" cy="19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92007A4-B36E-2039-0A26-05646D2F3BEF}"/>
                    </a:ext>
                  </a:extLst>
                </p14:cNvPr>
                <p14:cNvContentPartPr/>
                <p14:nvPr/>
              </p14:nvContentPartPr>
              <p14:xfrm>
                <a:off x="3175320" y="4855996"/>
                <a:ext cx="6087600" cy="1073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92007A4-B36E-2039-0A26-05646D2F3BE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57320" y="4837996"/>
                  <a:ext cx="6123240" cy="11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E6CA249-F905-E4A7-E6E2-8D63742B661B}"/>
                    </a:ext>
                  </a:extLst>
                </p14:cNvPr>
                <p14:cNvContentPartPr/>
                <p14:nvPr/>
              </p14:nvContentPartPr>
              <p14:xfrm>
                <a:off x="8365440" y="2468476"/>
                <a:ext cx="859320" cy="3214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E6CA249-F905-E4A7-E6E2-8D63742B66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47440" y="2450476"/>
                  <a:ext cx="894960" cy="32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C73CEE4-F8F2-F41C-D209-6B76D00FBF64}"/>
                    </a:ext>
                  </a:extLst>
                </p14:cNvPr>
                <p14:cNvContentPartPr/>
                <p14:nvPr/>
              </p14:nvContentPartPr>
              <p14:xfrm>
                <a:off x="4578240" y="2633716"/>
                <a:ext cx="191160" cy="2997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C73CEE4-F8F2-F41C-D209-6B76D00FBF6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60600" y="2615716"/>
                  <a:ext cx="226800" cy="30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4BF3236-BB49-ED2C-B8F6-100A3EC803A5}"/>
                    </a:ext>
                  </a:extLst>
                </p14:cNvPr>
                <p14:cNvContentPartPr/>
                <p14:nvPr/>
              </p14:nvContentPartPr>
              <p14:xfrm>
                <a:off x="6582360" y="2656396"/>
                <a:ext cx="171000" cy="2985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4BF3236-BB49-ED2C-B8F6-100A3EC803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64720" y="2638396"/>
                  <a:ext cx="206640" cy="30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412E214-F27E-98D8-6BCC-C4C5302346C4}"/>
                    </a:ext>
                  </a:extLst>
                </p14:cNvPr>
                <p14:cNvContentPartPr/>
                <p14:nvPr/>
              </p14:nvContentPartPr>
              <p14:xfrm>
                <a:off x="3300960" y="2256076"/>
                <a:ext cx="180360" cy="303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412E214-F27E-98D8-6BCC-C4C5302346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82960" y="2238076"/>
                  <a:ext cx="2160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22E6A4C-5210-428E-D8B7-194277AE16A4}"/>
                    </a:ext>
                  </a:extLst>
                </p14:cNvPr>
                <p14:cNvContentPartPr/>
                <p14:nvPr/>
              </p14:nvContentPartPr>
              <p14:xfrm>
                <a:off x="3510480" y="2334916"/>
                <a:ext cx="122400" cy="209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22E6A4C-5210-428E-D8B7-194277AE16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92480" y="2317276"/>
                  <a:ext cx="158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302C4D7-803E-4AAD-AE55-55212C82CD43}"/>
                    </a:ext>
                  </a:extLst>
                </p14:cNvPr>
                <p14:cNvContentPartPr/>
                <p14:nvPr/>
              </p14:nvContentPartPr>
              <p14:xfrm>
                <a:off x="3626040" y="2201716"/>
                <a:ext cx="39240" cy="322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302C4D7-803E-4AAD-AE55-55212C82CD4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08040" y="2184076"/>
                  <a:ext cx="748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55A7AD0-BFBF-07D0-55BE-005742A92AC5}"/>
                    </a:ext>
                  </a:extLst>
                </p14:cNvPr>
                <p14:cNvContentPartPr/>
                <p14:nvPr/>
              </p14:nvContentPartPr>
              <p14:xfrm>
                <a:off x="3725760" y="2342836"/>
                <a:ext cx="118440" cy="189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55A7AD0-BFBF-07D0-55BE-005742A92A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07760" y="2325196"/>
                  <a:ext cx="154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16DF4C-5336-D864-2077-E989336060D9}"/>
                    </a:ext>
                  </a:extLst>
                </p14:cNvPr>
                <p14:cNvContentPartPr/>
                <p14:nvPr/>
              </p14:nvContentPartPr>
              <p14:xfrm>
                <a:off x="3820440" y="2233756"/>
                <a:ext cx="144000" cy="296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16DF4C-5336-D864-2077-E989336060D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02440" y="2216116"/>
                  <a:ext cx="1796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ED8FF03-5DB3-90E0-1B35-A2CF9BD188BA}"/>
                    </a:ext>
                  </a:extLst>
                </p14:cNvPr>
                <p14:cNvContentPartPr/>
                <p14:nvPr/>
              </p14:nvContentPartPr>
              <p14:xfrm>
                <a:off x="4031400" y="2325916"/>
                <a:ext cx="104760" cy="210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ED8FF03-5DB3-90E0-1B35-A2CF9BD188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13760" y="2307916"/>
                  <a:ext cx="140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176EF7F-3778-D1B3-3ACB-03879B1D591F}"/>
                    </a:ext>
                  </a:extLst>
                </p14:cNvPr>
                <p14:cNvContentPartPr/>
                <p14:nvPr/>
              </p14:nvContentPartPr>
              <p14:xfrm>
                <a:off x="4391760" y="2128276"/>
                <a:ext cx="35280" cy="326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176EF7F-3778-D1B3-3ACB-03879B1D591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73760" y="2110276"/>
                  <a:ext cx="709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72840BB-D17B-122A-6468-0878AC2DEF91}"/>
                    </a:ext>
                  </a:extLst>
                </p14:cNvPr>
                <p14:cNvContentPartPr/>
                <p14:nvPr/>
              </p14:nvContentPartPr>
              <p14:xfrm>
                <a:off x="4426680" y="2136916"/>
                <a:ext cx="109080" cy="336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72840BB-D17B-122A-6468-0878AC2DEF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08680" y="2119276"/>
                  <a:ext cx="1447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82AA91B-1D76-0DEB-A709-B0C933D1A489}"/>
                    </a:ext>
                  </a:extLst>
                </p14:cNvPr>
                <p14:cNvContentPartPr/>
                <p14:nvPr/>
              </p14:nvContentPartPr>
              <p14:xfrm>
                <a:off x="4404360" y="2342836"/>
                <a:ext cx="54000" cy="36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82AA91B-1D76-0DEB-A709-B0C933D1A4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86720" y="2325196"/>
                  <a:ext cx="89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A45EDD1-C23F-2064-7403-AFB0860AF498}"/>
                    </a:ext>
                  </a:extLst>
                </p14:cNvPr>
                <p14:cNvContentPartPr/>
                <p14:nvPr/>
              </p14:nvContentPartPr>
              <p14:xfrm>
                <a:off x="4575000" y="2260756"/>
                <a:ext cx="55800" cy="196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A45EDD1-C23F-2064-7403-AFB0860AF49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57000" y="2242756"/>
                  <a:ext cx="91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3C81535-550F-3306-590D-A37231EEFCB6}"/>
                    </a:ext>
                  </a:extLst>
                </p14:cNvPr>
                <p14:cNvContentPartPr/>
                <p14:nvPr/>
              </p14:nvContentPartPr>
              <p14:xfrm>
                <a:off x="4674720" y="2077876"/>
                <a:ext cx="174240" cy="400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3C81535-550F-3306-590D-A37231EEFC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56720" y="2060236"/>
                  <a:ext cx="2098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BED549C-082A-EBE8-3415-FA088F360F6C}"/>
                    </a:ext>
                  </a:extLst>
                </p14:cNvPr>
                <p14:cNvContentPartPr/>
                <p14:nvPr/>
              </p14:nvContentPartPr>
              <p14:xfrm>
                <a:off x="4934640" y="2228356"/>
                <a:ext cx="149400" cy="232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BED549C-082A-EBE8-3415-FA088F360F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17000" y="2210716"/>
                  <a:ext cx="185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94C9334-85D1-4020-62E7-7B5596EB1FE2}"/>
                    </a:ext>
                  </a:extLst>
                </p14:cNvPr>
                <p14:cNvContentPartPr/>
                <p14:nvPr/>
              </p14:nvContentPartPr>
              <p14:xfrm>
                <a:off x="5102400" y="2073916"/>
                <a:ext cx="55800" cy="365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94C9334-85D1-4020-62E7-7B5596EB1FE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84760" y="2056276"/>
                  <a:ext cx="914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9B43947-8F36-BD5A-D96A-5FCBD03B09CA}"/>
                    </a:ext>
                  </a:extLst>
                </p14:cNvPr>
                <p14:cNvContentPartPr/>
                <p14:nvPr/>
              </p14:nvContentPartPr>
              <p14:xfrm>
                <a:off x="5198520" y="1983916"/>
                <a:ext cx="60480" cy="427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9B43947-8F36-BD5A-D96A-5FCBD03B09C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80520" y="1966276"/>
                  <a:ext cx="961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2453D59-F8EA-BD94-8A4A-BE5977E398FC}"/>
                    </a:ext>
                  </a:extLst>
                </p14:cNvPr>
                <p14:cNvContentPartPr/>
                <p14:nvPr/>
              </p14:nvContentPartPr>
              <p14:xfrm>
                <a:off x="5180160" y="2270116"/>
                <a:ext cx="90360" cy="32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2453D59-F8EA-BD94-8A4A-BE5977E398F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62160" y="2252116"/>
                  <a:ext cx="126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0A5719A-85DA-8D64-B1E4-1D9F4C83E96D}"/>
                    </a:ext>
                  </a:extLst>
                </p14:cNvPr>
                <p14:cNvContentPartPr/>
                <p14:nvPr/>
              </p14:nvContentPartPr>
              <p14:xfrm>
                <a:off x="5491200" y="2027116"/>
                <a:ext cx="158040" cy="414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0A5719A-85DA-8D64-B1E4-1D9F4C83E9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73200" y="2009476"/>
                  <a:ext cx="1936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35028A7-D824-77D6-8831-901C2CF807E9}"/>
                    </a:ext>
                  </a:extLst>
                </p14:cNvPr>
                <p14:cNvContentPartPr/>
                <p14:nvPr/>
              </p14:nvContentPartPr>
              <p14:xfrm>
                <a:off x="5701440" y="2204236"/>
                <a:ext cx="192600" cy="243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35028A7-D824-77D6-8831-901C2CF807E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83440" y="2186596"/>
                  <a:ext cx="228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73451C7-8584-AF0B-6D3C-1F912C09627A}"/>
                    </a:ext>
                  </a:extLst>
                </p14:cNvPr>
                <p14:cNvContentPartPr/>
                <p14:nvPr/>
              </p14:nvContentPartPr>
              <p14:xfrm>
                <a:off x="5925360" y="2239156"/>
                <a:ext cx="170640" cy="210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73451C7-8584-AF0B-6D3C-1F912C0962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07360" y="2221156"/>
                  <a:ext cx="206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C2D4E2A-1F83-4ACD-AE7B-A8793F998BFD}"/>
                    </a:ext>
                  </a:extLst>
                </p14:cNvPr>
                <p14:cNvContentPartPr/>
                <p14:nvPr/>
              </p14:nvContentPartPr>
              <p14:xfrm>
                <a:off x="6103920" y="2272996"/>
                <a:ext cx="119880" cy="153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C2D4E2A-1F83-4ACD-AE7B-A8793F998B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85920" y="2254996"/>
                  <a:ext cx="155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4CA2B2F-E996-B8C0-7340-91C3478650F1}"/>
                    </a:ext>
                  </a:extLst>
                </p14:cNvPr>
                <p14:cNvContentPartPr/>
                <p14:nvPr/>
              </p14:nvContentPartPr>
              <p14:xfrm>
                <a:off x="6475080" y="2167876"/>
                <a:ext cx="146520" cy="331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4CA2B2F-E996-B8C0-7340-91C3478650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57080" y="2149876"/>
                  <a:ext cx="1821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6145AC8-2BC5-30B0-201A-A7385945478E}"/>
                    </a:ext>
                  </a:extLst>
                </p14:cNvPr>
                <p14:cNvContentPartPr/>
                <p14:nvPr/>
              </p14:nvContentPartPr>
              <p14:xfrm>
                <a:off x="6677400" y="2239516"/>
                <a:ext cx="272160" cy="234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6145AC8-2BC5-30B0-201A-A7385945478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59400" y="2221516"/>
                  <a:ext cx="307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2C0C2DD-332D-7BC0-102D-3EBEDC9AF817}"/>
                    </a:ext>
                  </a:extLst>
                </p14:cNvPr>
                <p14:cNvContentPartPr/>
                <p14:nvPr/>
              </p14:nvContentPartPr>
              <p14:xfrm>
                <a:off x="7021560" y="2123956"/>
                <a:ext cx="127800" cy="365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2C0C2DD-332D-7BC0-102D-3EBEDC9AF81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03920" y="2106316"/>
                  <a:ext cx="1634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1DE9F25-E8A5-984A-2477-EC3E0F465A86}"/>
                    </a:ext>
                  </a:extLst>
                </p14:cNvPr>
                <p14:cNvContentPartPr/>
                <p14:nvPr/>
              </p14:nvContentPartPr>
              <p14:xfrm>
                <a:off x="7215600" y="2238436"/>
                <a:ext cx="131040" cy="258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1DE9F25-E8A5-984A-2477-EC3E0F465A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97600" y="2220796"/>
                  <a:ext cx="1666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51869AF-14D6-4A4A-02B1-9F12754D3FEC}"/>
                    </a:ext>
                  </a:extLst>
                </p14:cNvPr>
                <p14:cNvContentPartPr/>
                <p14:nvPr/>
              </p14:nvContentPartPr>
              <p14:xfrm>
                <a:off x="7365720" y="2224756"/>
                <a:ext cx="118800" cy="265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51869AF-14D6-4A4A-02B1-9F12754D3FE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47720" y="2207116"/>
                  <a:ext cx="1544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F45315D-A4D5-A825-3C72-4E889A61AE05}"/>
                    </a:ext>
                  </a:extLst>
                </p14:cNvPr>
                <p14:cNvContentPartPr/>
                <p14:nvPr/>
              </p14:nvContentPartPr>
              <p14:xfrm>
                <a:off x="7785480" y="2260756"/>
                <a:ext cx="183960" cy="227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F45315D-A4D5-A825-3C72-4E889A61AE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7840" y="2242756"/>
                  <a:ext cx="219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02EB1F7-4D76-0645-FD48-B8AAC7ADD501}"/>
                    </a:ext>
                  </a:extLst>
                </p14:cNvPr>
                <p14:cNvContentPartPr/>
                <p14:nvPr/>
              </p14:nvContentPartPr>
              <p14:xfrm>
                <a:off x="8025240" y="2265076"/>
                <a:ext cx="142920" cy="246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02EB1F7-4D76-0645-FD48-B8AAC7ADD5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7600" y="2247436"/>
                  <a:ext cx="178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DC85502-3E5E-7FE5-2142-6EDAD1394F1F}"/>
                    </a:ext>
                  </a:extLst>
                </p14:cNvPr>
                <p14:cNvContentPartPr/>
                <p14:nvPr/>
              </p14:nvContentPartPr>
              <p14:xfrm>
                <a:off x="8272920" y="2283076"/>
                <a:ext cx="77040" cy="219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DC85502-3E5E-7FE5-2142-6EDAD1394F1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55280" y="2265436"/>
                  <a:ext cx="112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8C8DFF9-DA1E-015C-78E5-FADCB7F4A81A}"/>
                    </a:ext>
                  </a:extLst>
                </p14:cNvPr>
                <p14:cNvContentPartPr/>
                <p14:nvPr/>
              </p14:nvContentPartPr>
              <p14:xfrm>
                <a:off x="8369400" y="2144116"/>
                <a:ext cx="132120" cy="318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8C8DFF9-DA1E-015C-78E5-FADCB7F4A8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51760" y="2126116"/>
                  <a:ext cx="1677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62749FC-C9BD-2FCE-5146-C724B6F68F82}"/>
                    </a:ext>
                  </a:extLst>
                </p14:cNvPr>
                <p14:cNvContentPartPr/>
                <p14:nvPr/>
              </p14:nvContentPartPr>
              <p14:xfrm>
                <a:off x="8587560" y="2222596"/>
                <a:ext cx="71640" cy="230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62749FC-C9BD-2FCE-5146-C724B6F68F8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69920" y="2204596"/>
                  <a:ext cx="107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76D6CCB-5E31-D8A2-4CD7-C406550CDFA0}"/>
                    </a:ext>
                  </a:extLst>
                </p14:cNvPr>
                <p14:cNvContentPartPr/>
                <p14:nvPr/>
              </p14:nvContentPartPr>
              <p14:xfrm>
                <a:off x="8801040" y="2276956"/>
                <a:ext cx="112680" cy="162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76D6CCB-5E31-D8A2-4CD7-C406550CDFA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83400" y="2259316"/>
                  <a:ext cx="148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CF99FBB-2F64-DA6C-0AE5-8EF94CD866FF}"/>
                    </a:ext>
                  </a:extLst>
                </p14:cNvPr>
                <p14:cNvContentPartPr/>
                <p14:nvPr/>
              </p14:nvContentPartPr>
              <p14:xfrm>
                <a:off x="9031800" y="2126116"/>
                <a:ext cx="158040" cy="327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CF99FBB-2F64-DA6C-0AE5-8EF94CD866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14160" y="2108116"/>
                  <a:ext cx="1936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03DE275-B3BD-45CD-38E8-9D6A869068F0}"/>
                    </a:ext>
                  </a:extLst>
                </p14:cNvPr>
                <p14:cNvContentPartPr/>
                <p14:nvPr/>
              </p14:nvContentPartPr>
              <p14:xfrm>
                <a:off x="9134400" y="2647756"/>
                <a:ext cx="12600" cy="3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03DE275-B3BD-45CD-38E8-9D6A869068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16760" y="2629756"/>
                  <a:ext cx="48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AFB0ED3-A70C-77F5-71C6-3F6A6D517B30}"/>
                    </a:ext>
                  </a:extLst>
                </p14:cNvPr>
                <p14:cNvContentPartPr/>
                <p14:nvPr/>
              </p14:nvContentPartPr>
              <p14:xfrm>
                <a:off x="3232560" y="3039076"/>
                <a:ext cx="5226480" cy="408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AFB0ED3-A70C-77F5-71C6-3F6A6D517B3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14920" y="3021076"/>
                  <a:ext cx="52621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F00B0F3-21B8-0D31-685E-668CF5BBFD56}"/>
                    </a:ext>
                  </a:extLst>
                </p14:cNvPr>
                <p14:cNvContentPartPr/>
                <p14:nvPr/>
              </p14:nvContentPartPr>
              <p14:xfrm>
                <a:off x="3431280" y="2778436"/>
                <a:ext cx="230760" cy="296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F00B0F3-21B8-0D31-685E-668CF5BBFD5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13640" y="2760436"/>
                  <a:ext cx="266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02A74FB-B0DD-711B-CA53-51226E493B22}"/>
                    </a:ext>
                  </a:extLst>
                </p14:cNvPr>
                <p14:cNvContentPartPr/>
                <p14:nvPr/>
              </p14:nvContentPartPr>
              <p14:xfrm>
                <a:off x="3768600" y="2796436"/>
                <a:ext cx="143640" cy="230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02A74FB-B0DD-711B-CA53-51226E493B2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50600" y="2778436"/>
                  <a:ext cx="179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B704049-586E-1B56-29A3-6F4BEC2A78DE}"/>
                    </a:ext>
                  </a:extLst>
                </p14:cNvPr>
                <p14:cNvContentPartPr/>
                <p14:nvPr/>
              </p14:nvContentPartPr>
              <p14:xfrm>
                <a:off x="4013040" y="2770516"/>
                <a:ext cx="123480" cy="263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B704049-586E-1B56-29A3-6F4BEC2A78D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95040" y="2752516"/>
                  <a:ext cx="1591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D1D19E1-7E78-2998-0B7A-61ADF54EFC52}"/>
                    </a:ext>
                  </a:extLst>
                </p14:cNvPr>
                <p14:cNvContentPartPr/>
                <p14:nvPr/>
              </p14:nvContentPartPr>
              <p14:xfrm>
                <a:off x="4801800" y="2678356"/>
                <a:ext cx="214200" cy="273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D1D19E1-7E78-2998-0B7A-61ADF54EFC5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84160" y="2660716"/>
                  <a:ext cx="2498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B9D5FCB-9CA2-2FA9-BEB7-FAB3A65758FE}"/>
                    </a:ext>
                  </a:extLst>
                </p14:cNvPr>
                <p14:cNvContentPartPr/>
                <p14:nvPr/>
              </p14:nvContentPartPr>
              <p14:xfrm>
                <a:off x="5086200" y="2802196"/>
                <a:ext cx="10440" cy="124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B9D5FCB-9CA2-2FA9-BEB7-FAB3A65758F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68200" y="2784556"/>
                  <a:ext cx="46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47427A8-EE5D-2EF7-8BC8-CEE3D62A36A6}"/>
                    </a:ext>
                  </a:extLst>
                </p14:cNvPr>
                <p14:cNvContentPartPr/>
                <p14:nvPr/>
              </p14:nvContentPartPr>
              <p14:xfrm>
                <a:off x="5091240" y="2733436"/>
                <a:ext cx="360" cy="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47427A8-EE5D-2EF7-8BC8-CEE3D62A36A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73600" y="27154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B349E37-88D0-4884-B472-B83A24E8AEF9}"/>
                    </a:ext>
                  </a:extLst>
                </p14:cNvPr>
                <p14:cNvContentPartPr/>
                <p14:nvPr/>
              </p14:nvContentPartPr>
              <p14:xfrm>
                <a:off x="5194200" y="2726596"/>
                <a:ext cx="112320" cy="2080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B349E37-88D0-4884-B472-B83A24E8AEF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76200" y="2708956"/>
                  <a:ext cx="147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9324331-8CA0-3CD6-2677-507E3D84AAB5}"/>
                    </a:ext>
                  </a:extLst>
                </p14:cNvPr>
                <p14:cNvContentPartPr/>
                <p14:nvPr/>
              </p14:nvContentPartPr>
              <p14:xfrm>
                <a:off x="5648520" y="2615356"/>
                <a:ext cx="40320" cy="344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9324331-8CA0-3CD6-2677-507E3D84AAB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30520" y="2597716"/>
                  <a:ext cx="759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0587730-627C-C776-E3AF-FE5EB36E7592}"/>
                    </a:ext>
                  </a:extLst>
                </p14:cNvPr>
                <p14:cNvContentPartPr/>
                <p14:nvPr/>
              </p14:nvContentPartPr>
              <p14:xfrm>
                <a:off x="5761560" y="2747476"/>
                <a:ext cx="141840" cy="232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0587730-627C-C776-E3AF-FE5EB36E759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43560" y="2729836"/>
                  <a:ext cx="177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D8E8E53-0428-D929-513E-C7CAB2473277}"/>
                    </a:ext>
                  </a:extLst>
                </p14:cNvPr>
                <p14:cNvContentPartPr/>
                <p14:nvPr/>
              </p14:nvContentPartPr>
              <p14:xfrm>
                <a:off x="5993040" y="2793916"/>
                <a:ext cx="142920" cy="188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D8E8E53-0428-D929-513E-C7CAB247327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75040" y="2776276"/>
                  <a:ext cx="178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8AEF545-7D67-92A2-C6D0-8FB090D710C2}"/>
                    </a:ext>
                  </a:extLst>
                </p14:cNvPr>
                <p14:cNvContentPartPr/>
                <p14:nvPr/>
              </p14:nvContentPartPr>
              <p14:xfrm>
                <a:off x="6153960" y="2802916"/>
                <a:ext cx="204120" cy="398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8AEF545-7D67-92A2-C6D0-8FB090D710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36320" y="2785276"/>
                  <a:ext cx="2397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E1579B4-AEF0-ABE5-A0ED-3490F4D069BC}"/>
                    </a:ext>
                  </a:extLst>
                </p14:cNvPr>
                <p14:cNvContentPartPr/>
                <p14:nvPr/>
              </p14:nvContentPartPr>
              <p14:xfrm>
                <a:off x="6389760" y="2661436"/>
                <a:ext cx="139320" cy="223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E1579B4-AEF0-ABE5-A0ED-3490F4D069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72120" y="2643796"/>
                  <a:ext cx="174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BFC64E1-E7C4-1C5D-4D88-5FB4525EDE39}"/>
                    </a:ext>
                  </a:extLst>
                </p14:cNvPr>
                <p14:cNvContentPartPr/>
                <p14:nvPr/>
              </p14:nvContentPartPr>
              <p14:xfrm>
                <a:off x="6504960" y="2981836"/>
                <a:ext cx="6840" cy="6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BFC64E1-E7C4-1C5D-4D88-5FB4525EDE3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86960" y="2964196"/>
                  <a:ext cx="4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9A5EB27-F8BA-0C05-054C-1CB9EF56C343}"/>
                    </a:ext>
                  </a:extLst>
                </p14:cNvPr>
                <p14:cNvContentPartPr/>
                <p14:nvPr/>
              </p14:nvContentPartPr>
              <p14:xfrm>
                <a:off x="4222920" y="2639836"/>
                <a:ext cx="161640" cy="208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9A5EB27-F8BA-0C05-054C-1CB9EF56C34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04920" y="2621836"/>
                  <a:ext cx="197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6F91C88-BCC0-0963-0562-B9DCD34421BF}"/>
                    </a:ext>
                  </a:extLst>
                </p14:cNvPr>
                <p14:cNvContentPartPr/>
                <p14:nvPr/>
              </p14:nvContentPartPr>
              <p14:xfrm>
                <a:off x="4276560" y="2910196"/>
                <a:ext cx="3240" cy="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6F91C88-BCC0-0963-0562-B9DCD34421B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58920" y="2892556"/>
                  <a:ext cx="38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EC846CE-6191-6ED2-5862-3F7E8F839C09}"/>
                    </a:ext>
                  </a:extLst>
                </p14:cNvPr>
                <p14:cNvContentPartPr/>
                <p14:nvPr/>
              </p14:nvContentPartPr>
              <p14:xfrm>
                <a:off x="3489960" y="3575476"/>
                <a:ext cx="456840" cy="165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EC846CE-6191-6ED2-5862-3F7E8F839C0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72320" y="3557836"/>
                  <a:ext cx="492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C660580-B4BB-6581-0DB3-C524761155DB}"/>
                    </a:ext>
                  </a:extLst>
                </p14:cNvPr>
                <p14:cNvContentPartPr/>
                <p14:nvPr/>
              </p14:nvContentPartPr>
              <p14:xfrm>
                <a:off x="3335160" y="3984076"/>
                <a:ext cx="289080" cy="124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C660580-B4BB-6581-0DB3-C524761155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17520" y="3966076"/>
                  <a:ext cx="324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1B791D0-6539-83A7-FB0D-06907F03CFEB}"/>
                    </a:ext>
                  </a:extLst>
                </p14:cNvPr>
                <p14:cNvContentPartPr/>
                <p14:nvPr/>
              </p14:nvContentPartPr>
              <p14:xfrm>
                <a:off x="3317880" y="4328236"/>
                <a:ext cx="276840" cy="126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1B791D0-6539-83A7-FB0D-06907F03CFE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99880" y="4310596"/>
                  <a:ext cx="312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52DB086-CEC2-23CD-6684-CC937AD895BB}"/>
                    </a:ext>
                  </a:extLst>
                </p14:cNvPr>
                <p14:cNvContentPartPr/>
                <p14:nvPr/>
              </p14:nvContentPartPr>
              <p14:xfrm>
                <a:off x="3297360" y="4661956"/>
                <a:ext cx="232560" cy="52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52DB086-CEC2-23CD-6684-CC937AD895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79720" y="4644316"/>
                  <a:ext cx="268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7C92A49-760B-2A46-6B7B-F8ADC6820349}"/>
                    </a:ext>
                  </a:extLst>
                </p14:cNvPr>
                <p14:cNvContentPartPr/>
                <p14:nvPr/>
              </p14:nvContentPartPr>
              <p14:xfrm>
                <a:off x="3891000" y="4045996"/>
                <a:ext cx="352800" cy="605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7C92A49-760B-2A46-6B7B-F8ADC682034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73360" y="4027996"/>
                  <a:ext cx="3884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C50C06D-7424-D5EB-0151-FEBCE4230D51}"/>
                    </a:ext>
                  </a:extLst>
                </p14:cNvPr>
                <p14:cNvContentPartPr/>
                <p14:nvPr/>
              </p14:nvContentPartPr>
              <p14:xfrm>
                <a:off x="4176840" y="4021876"/>
                <a:ext cx="199440" cy="498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C50C06D-7424-D5EB-0151-FEBCE4230D5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58840" y="4004236"/>
                  <a:ext cx="2350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5D44F15-344E-D8CB-1465-70C087010296}"/>
                    </a:ext>
                  </a:extLst>
                </p14:cNvPr>
                <p14:cNvContentPartPr/>
                <p14:nvPr/>
              </p14:nvContentPartPr>
              <p14:xfrm>
                <a:off x="4033200" y="3354076"/>
                <a:ext cx="272160" cy="327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5D44F15-344E-D8CB-1465-70C08701029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15560" y="3336076"/>
                  <a:ext cx="3078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BADFD6E-FF73-1294-F3B2-6017409D7E25}"/>
                    </a:ext>
                  </a:extLst>
                </p14:cNvPr>
                <p14:cNvContentPartPr/>
                <p14:nvPr/>
              </p14:nvContentPartPr>
              <p14:xfrm>
                <a:off x="3418680" y="4840876"/>
                <a:ext cx="323280" cy="414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BADFD6E-FF73-1294-F3B2-6017409D7E2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00680" y="4822876"/>
                  <a:ext cx="3589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A43BB4F-703D-DEC5-20A4-A4C8AB19E234}"/>
                    </a:ext>
                  </a:extLst>
                </p14:cNvPr>
                <p14:cNvContentPartPr/>
                <p14:nvPr/>
              </p14:nvContentPartPr>
              <p14:xfrm>
                <a:off x="5062440" y="4086676"/>
                <a:ext cx="1087200" cy="341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A43BB4F-703D-DEC5-20A4-A4C8AB19E23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44800" y="4069036"/>
                  <a:ext cx="11228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F874417-5723-F600-6D6C-AB46EB05C385}"/>
                    </a:ext>
                  </a:extLst>
                </p14:cNvPr>
                <p14:cNvContentPartPr/>
                <p14:nvPr/>
              </p14:nvContentPartPr>
              <p14:xfrm>
                <a:off x="7041720" y="2810476"/>
                <a:ext cx="360720" cy="315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F874417-5723-F600-6D6C-AB46EB05C38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24080" y="2792476"/>
                  <a:ext cx="3963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5C33AED-B68F-A000-7282-6EE82DF96FC5}"/>
                    </a:ext>
                  </a:extLst>
                </p14:cNvPr>
                <p14:cNvContentPartPr/>
                <p14:nvPr/>
              </p14:nvContentPartPr>
              <p14:xfrm>
                <a:off x="7491360" y="2889316"/>
                <a:ext cx="43560" cy="1645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5C33AED-B68F-A000-7282-6EE82DF96FC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73360" y="2871316"/>
                  <a:ext cx="7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19F68A0-527E-233A-D2A8-D0423B90CE6C}"/>
                    </a:ext>
                  </a:extLst>
                </p14:cNvPr>
                <p14:cNvContentPartPr/>
                <p14:nvPr/>
              </p14:nvContentPartPr>
              <p14:xfrm>
                <a:off x="7458960" y="2761516"/>
                <a:ext cx="16200" cy="10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19F68A0-527E-233A-D2A8-D0423B90CE6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41320" y="2743516"/>
                  <a:ext cx="51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8E54048-E835-DA8C-DDDE-C32A558C27C5}"/>
                    </a:ext>
                  </a:extLst>
                </p14:cNvPr>
                <p14:cNvContentPartPr/>
                <p14:nvPr/>
              </p14:nvContentPartPr>
              <p14:xfrm>
                <a:off x="7657680" y="2827036"/>
                <a:ext cx="96840" cy="239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8E54048-E835-DA8C-DDDE-C32A558C27C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40040" y="2809396"/>
                  <a:ext cx="132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4D30080-CE85-F9E2-4001-47F3F4681D54}"/>
                    </a:ext>
                  </a:extLst>
                </p14:cNvPr>
                <p14:cNvContentPartPr/>
                <p14:nvPr/>
              </p14:nvContentPartPr>
              <p14:xfrm>
                <a:off x="7946040" y="2652796"/>
                <a:ext cx="168840" cy="409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4D30080-CE85-F9E2-4001-47F3F4681D5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28040" y="2635156"/>
                  <a:ext cx="20448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E258DDB-6EE8-AFE5-8B7C-30B26F661FF2}"/>
                  </a:ext>
                </a:extLst>
              </p14:cNvPr>
              <p14:cNvContentPartPr/>
              <p14:nvPr/>
            </p14:nvContentPartPr>
            <p14:xfrm>
              <a:off x="3129960" y="2629396"/>
              <a:ext cx="5518440" cy="2224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E258DDB-6EE8-AFE5-8B7C-30B26F661FF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075960" y="2521396"/>
                <a:ext cx="56260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BBA5A55-68AF-FA3B-5AD9-1C631AC5CD80}"/>
                  </a:ext>
                </a:extLst>
              </p14:cNvPr>
              <p14:cNvContentPartPr/>
              <p14:nvPr/>
            </p14:nvContentPartPr>
            <p14:xfrm>
              <a:off x="3279000" y="2836036"/>
              <a:ext cx="186120" cy="28468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BBA5A55-68AF-FA3B-5AD9-1C631AC5CD8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225000" y="2728396"/>
                <a:ext cx="293760" cy="30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0A61871D-7318-896A-A8E1-7B89B5051232}"/>
                  </a:ext>
                </a:extLst>
              </p14:cNvPr>
              <p14:cNvContentPartPr/>
              <p14:nvPr/>
            </p14:nvContentPartPr>
            <p14:xfrm>
              <a:off x="4586160" y="2751436"/>
              <a:ext cx="268560" cy="27590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0A61871D-7318-896A-A8E1-7B89B505123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532520" y="2643796"/>
                <a:ext cx="376200" cy="29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DCA4305-13D5-2FEC-AE18-51A890DFB536}"/>
                  </a:ext>
                </a:extLst>
              </p14:cNvPr>
              <p14:cNvContentPartPr/>
              <p14:nvPr/>
            </p14:nvContentPartPr>
            <p14:xfrm>
              <a:off x="6613680" y="2778436"/>
              <a:ext cx="141480" cy="23684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DCA4305-13D5-2FEC-AE18-51A890DFB53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559680" y="2670436"/>
                <a:ext cx="249120" cy="25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93EB05B3-30D9-FF5B-34AB-E9F5ACCA5D33}"/>
                  </a:ext>
                </a:extLst>
              </p14:cNvPr>
              <p14:cNvContentPartPr/>
              <p14:nvPr/>
            </p14:nvContentPartPr>
            <p14:xfrm>
              <a:off x="6515760" y="542476"/>
              <a:ext cx="3564360" cy="167184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93EB05B3-30D9-FF5B-34AB-E9F5ACCA5D3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462120" y="434476"/>
                <a:ext cx="3672000" cy="18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61AFA0B2-21B2-B3E8-2374-3A720A85AAC8}"/>
                  </a:ext>
                </a:extLst>
              </p14:cNvPr>
              <p14:cNvContentPartPr/>
              <p14:nvPr/>
            </p14:nvContentPartPr>
            <p14:xfrm>
              <a:off x="6162600" y="1390636"/>
              <a:ext cx="420480" cy="74268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61AFA0B2-21B2-B3E8-2374-3A720A85AAC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108600" y="1282636"/>
                <a:ext cx="528120" cy="9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25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5A0F3EF-4072-ABE3-95B0-EF71208F75BB}"/>
              </a:ext>
            </a:extLst>
          </p:cNvPr>
          <p:cNvGrpSpPr/>
          <p:nvPr/>
        </p:nvGrpSpPr>
        <p:grpSpPr>
          <a:xfrm>
            <a:off x="3653040" y="458236"/>
            <a:ext cx="807840" cy="627120"/>
            <a:chOff x="3653040" y="458236"/>
            <a:chExt cx="807840" cy="6271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F23F1C6-2C9C-79B5-80FF-BEBA907FEF2F}"/>
                    </a:ext>
                  </a:extLst>
                </p14:cNvPr>
                <p14:cNvContentPartPr/>
                <p14:nvPr/>
              </p14:nvContentPartPr>
              <p14:xfrm>
                <a:off x="3724320" y="458236"/>
                <a:ext cx="219600" cy="623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F23F1C6-2C9C-79B5-80FF-BEBA907FEF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6320" y="440236"/>
                  <a:ext cx="25524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120A87F-BD62-382F-328A-84091EE6B2C5}"/>
                    </a:ext>
                  </a:extLst>
                </p14:cNvPr>
                <p14:cNvContentPartPr/>
                <p14:nvPr/>
              </p14:nvContentPartPr>
              <p14:xfrm>
                <a:off x="3653040" y="833356"/>
                <a:ext cx="214200" cy="70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120A87F-BD62-382F-328A-84091EE6B2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35400" y="815356"/>
                  <a:ext cx="249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7460973-B74E-A75C-E2DE-0ED7C6C215BA}"/>
                    </a:ext>
                  </a:extLst>
                </p14:cNvPr>
                <p14:cNvContentPartPr/>
                <p14:nvPr/>
              </p14:nvContentPartPr>
              <p14:xfrm>
                <a:off x="3988920" y="768556"/>
                <a:ext cx="265320" cy="316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7460973-B74E-A75C-E2DE-0ED7C6C215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70920" y="750556"/>
                  <a:ext cx="3009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AB3FD56-B3A3-792F-35B1-D1CF40266633}"/>
                    </a:ext>
                  </a:extLst>
                </p14:cNvPr>
                <p14:cNvContentPartPr/>
                <p14:nvPr/>
              </p14:nvContentPartPr>
              <p14:xfrm>
                <a:off x="4066320" y="568396"/>
                <a:ext cx="67680" cy="43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AB3FD56-B3A3-792F-35B1-D1CF402666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48680" y="550756"/>
                  <a:ext cx="103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2BF3CE2-EE9B-484D-CE6F-1761C08439EF}"/>
                    </a:ext>
                  </a:extLst>
                </p14:cNvPr>
                <p14:cNvContentPartPr/>
                <p14:nvPr/>
              </p14:nvContentPartPr>
              <p14:xfrm>
                <a:off x="4312560" y="792676"/>
                <a:ext cx="148320" cy="282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2BF3CE2-EE9B-484D-CE6F-1761C08439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94920" y="775036"/>
                  <a:ext cx="18396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3BCB4D4-F680-4879-0FE5-366B6E9A66B6}"/>
              </a:ext>
            </a:extLst>
          </p:cNvPr>
          <p:cNvGrpSpPr/>
          <p:nvPr/>
        </p:nvGrpSpPr>
        <p:grpSpPr>
          <a:xfrm>
            <a:off x="4975680" y="414316"/>
            <a:ext cx="1424160" cy="680040"/>
            <a:chOff x="4975680" y="414316"/>
            <a:chExt cx="1424160" cy="6800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E66C141-2809-3134-974A-5EC8178394D1}"/>
                    </a:ext>
                  </a:extLst>
                </p14:cNvPr>
                <p14:cNvContentPartPr/>
                <p14:nvPr/>
              </p14:nvContentPartPr>
              <p14:xfrm>
                <a:off x="4975680" y="543196"/>
                <a:ext cx="136440" cy="551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E66C141-2809-3134-974A-5EC8178394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58040" y="525556"/>
                  <a:ext cx="17208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B7E666C-C50B-18D9-BE16-E862BA1A6065}"/>
                    </a:ext>
                  </a:extLst>
                </p14:cNvPr>
                <p14:cNvContentPartPr/>
                <p14:nvPr/>
              </p14:nvContentPartPr>
              <p14:xfrm>
                <a:off x="5097720" y="568396"/>
                <a:ext cx="163440" cy="453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B7E666C-C50B-18D9-BE16-E862BA1A60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80080" y="550396"/>
                  <a:ext cx="1990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B5ABB1A-9C30-6AAC-8437-27A1113F88D6}"/>
                    </a:ext>
                  </a:extLst>
                </p14:cNvPr>
                <p14:cNvContentPartPr/>
                <p14:nvPr/>
              </p14:nvContentPartPr>
              <p14:xfrm>
                <a:off x="5006280" y="823276"/>
                <a:ext cx="167760" cy="60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B5ABB1A-9C30-6AAC-8437-27A1113F88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88280" y="805636"/>
                  <a:ext cx="203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1B640F5-81F2-ED9B-4989-DA0BB930E283}"/>
                    </a:ext>
                  </a:extLst>
                </p14:cNvPr>
                <p14:cNvContentPartPr/>
                <p14:nvPr/>
              </p14:nvContentPartPr>
              <p14:xfrm>
                <a:off x="5354400" y="768556"/>
                <a:ext cx="52200" cy="235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1B640F5-81F2-ED9B-4989-DA0BB930E2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36760" y="750556"/>
                  <a:ext cx="878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2ADC81F-640B-00C8-0D08-A0DE77F3F3F9}"/>
                    </a:ext>
                  </a:extLst>
                </p14:cNvPr>
                <p14:cNvContentPartPr/>
                <p14:nvPr/>
              </p14:nvContentPartPr>
              <p14:xfrm>
                <a:off x="5581560" y="421876"/>
                <a:ext cx="198000" cy="602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2ADC81F-640B-00C8-0D08-A0DE77F3F3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63560" y="403876"/>
                  <a:ext cx="23364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6500930-BC12-2901-D2CD-AF50D63CE9FE}"/>
                    </a:ext>
                  </a:extLst>
                </p14:cNvPr>
                <p14:cNvContentPartPr/>
                <p14:nvPr/>
              </p14:nvContentPartPr>
              <p14:xfrm>
                <a:off x="5589480" y="846316"/>
                <a:ext cx="54000" cy="186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6500930-BC12-2901-D2CD-AF50D63CE9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71840" y="828676"/>
                  <a:ext cx="89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FE400E5-044E-58D0-E6A5-71E5214F8587}"/>
                    </a:ext>
                  </a:extLst>
                </p14:cNvPr>
                <p14:cNvContentPartPr/>
                <p14:nvPr/>
              </p14:nvContentPartPr>
              <p14:xfrm>
                <a:off x="5849400" y="740116"/>
                <a:ext cx="259200" cy="256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FE400E5-044E-58D0-E6A5-71E5214F85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31760" y="722116"/>
                  <a:ext cx="2948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40EB753-042D-67D1-701D-2033270BE45B}"/>
                    </a:ext>
                  </a:extLst>
                </p14:cNvPr>
                <p14:cNvContentPartPr/>
                <p14:nvPr/>
              </p14:nvContentPartPr>
              <p14:xfrm>
                <a:off x="6139560" y="759556"/>
                <a:ext cx="42840" cy="248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40EB753-042D-67D1-701D-2033270BE4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21920" y="741916"/>
                  <a:ext cx="78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BBE06F8-A5FB-6E5D-0010-93D700441A9A}"/>
                    </a:ext>
                  </a:extLst>
                </p14:cNvPr>
                <p14:cNvContentPartPr/>
                <p14:nvPr/>
              </p14:nvContentPartPr>
              <p14:xfrm>
                <a:off x="6112920" y="514036"/>
                <a:ext cx="11520" cy="47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BBE06F8-A5FB-6E5D-0010-93D700441A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95280" y="496036"/>
                  <a:ext cx="47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8F83D78-C943-8D35-F8E3-F5686AC70404}"/>
                    </a:ext>
                  </a:extLst>
                </p14:cNvPr>
                <p14:cNvContentPartPr/>
                <p14:nvPr/>
              </p14:nvContentPartPr>
              <p14:xfrm>
                <a:off x="6249360" y="414316"/>
                <a:ext cx="115560" cy="597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8F83D78-C943-8D35-F8E3-F5686AC704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31360" y="396316"/>
                  <a:ext cx="1512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588B4FA-F310-6D0C-A3C8-FAB10353C623}"/>
                    </a:ext>
                  </a:extLst>
                </p14:cNvPr>
                <p14:cNvContentPartPr/>
                <p14:nvPr/>
              </p14:nvContentPartPr>
              <p14:xfrm>
                <a:off x="6258360" y="761356"/>
                <a:ext cx="141480" cy="24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588B4FA-F310-6D0C-A3C8-FAB10353C6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40720" y="743716"/>
                  <a:ext cx="17712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6C4672E2-3D84-256B-D4FD-1F421ED8957D}"/>
                  </a:ext>
                </a:extLst>
              </p14:cNvPr>
              <p14:cNvContentPartPr/>
              <p14:nvPr/>
            </p14:nvContentPartPr>
            <p14:xfrm>
              <a:off x="3245880" y="2841436"/>
              <a:ext cx="988560" cy="8834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6C4672E2-3D84-256B-D4FD-1F421ED8957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09880" y="2805436"/>
                <a:ext cx="1060200" cy="9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7DE8C232-C865-C572-CAAF-2212D33C7F79}"/>
              </a:ext>
            </a:extLst>
          </p:cNvPr>
          <p:cNvGrpSpPr/>
          <p:nvPr/>
        </p:nvGrpSpPr>
        <p:grpSpPr>
          <a:xfrm>
            <a:off x="8336280" y="1607716"/>
            <a:ext cx="3051360" cy="1642680"/>
            <a:chOff x="8336280" y="1607716"/>
            <a:chExt cx="3051360" cy="164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920084F-229F-9BB3-1EBD-A14B9C698AF4}"/>
                    </a:ext>
                  </a:extLst>
                </p14:cNvPr>
                <p14:cNvContentPartPr/>
                <p14:nvPr/>
              </p14:nvContentPartPr>
              <p14:xfrm>
                <a:off x="8424120" y="1700596"/>
                <a:ext cx="937800" cy="9597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920084F-229F-9BB3-1EBD-A14B9C698A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88120" y="1664596"/>
                  <a:ext cx="1009440" cy="10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46F9684-1140-DC1F-9127-17094E8901DE}"/>
                    </a:ext>
                  </a:extLst>
                </p14:cNvPr>
                <p14:cNvContentPartPr/>
                <p14:nvPr/>
              </p14:nvContentPartPr>
              <p14:xfrm>
                <a:off x="8725440" y="1760716"/>
                <a:ext cx="912960" cy="1054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46F9684-1140-DC1F-9127-17094E8901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89440" y="1724716"/>
                  <a:ext cx="98460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D202E9B-35D5-FCE8-AE97-DFA268A12324}"/>
                    </a:ext>
                  </a:extLst>
                </p14:cNvPr>
                <p14:cNvContentPartPr/>
                <p14:nvPr/>
              </p14:nvContentPartPr>
              <p14:xfrm>
                <a:off x="8336280" y="2425996"/>
                <a:ext cx="552240" cy="5695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D202E9B-35D5-FCE8-AE97-DFA268A1232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00280" y="2389996"/>
                  <a:ext cx="6238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167D3B2-3594-5445-2F95-60B755E9738D}"/>
                    </a:ext>
                  </a:extLst>
                </p14:cNvPr>
                <p14:cNvContentPartPr/>
                <p14:nvPr/>
              </p14:nvContentPartPr>
              <p14:xfrm>
                <a:off x="8978160" y="1607716"/>
                <a:ext cx="791280" cy="3722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167D3B2-3594-5445-2F95-60B755E973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42160" y="1571716"/>
                  <a:ext cx="8629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096E54B-62AB-942E-B867-9F92E74BDCB4}"/>
                    </a:ext>
                  </a:extLst>
                </p14:cNvPr>
                <p14:cNvContentPartPr/>
                <p14:nvPr/>
              </p14:nvContentPartPr>
              <p14:xfrm>
                <a:off x="9862680" y="1908676"/>
                <a:ext cx="1065960" cy="294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096E54B-62AB-942E-B867-9F92E74BDC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27040" y="1873036"/>
                  <a:ext cx="1137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B0CD734-EEE4-A910-3BF0-57D1E3D64133}"/>
                    </a:ext>
                  </a:extLst>
                </p14:cNvPr>
                <p14:cNvContentPartPr/>
                <p14:nvPr/>
              </p14:nvContentPartPr>
              <p14:xfrm>
                <a:off x="9848280" y="2163916"/>
                <a:ext cx="1041120" cy="127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B0CD734-EEE4-A910-3BF0-57D1E3D641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12280" y="2127916"/>
                  <a:ext cx="1112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605E0C9-79C6-91EE-156E-53489F80FEC1}"/>
                    </a:ext>
                  </a:extLst>
                </p14:cNvPr>
                <p14:cNvContentPartPr/>
                <p14:nvPr/>
              </p14:nvContentPartPr>
              <p14:xfrm>
                <a:off x="10236360" y="1712836"/>
                <a:ext cx="262800" cy="194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605E0C9-79C6-91EE-156E-53489F80FE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00720" y="1676836"/>
                  <a:ext cx="334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DE25E5D-DD60-CBF8-6B20-6D29013A0E95}"/>
                    </a:ext>
                  </a:extLst>
                </p14:cNvPr>
                <p14:cNvContentPartPr/>
                <p14:nvPr/>
              </p14:nvContentPartPr>
              <p14:xfrm>
                <a:off x="9704640" y="2100196"/>
                <a:ext cx="1333440" cy="229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DE25E5D-DD60-CBF8-6B20-6D29013A0E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69000" y="2064196"/>
                  <a:ext cx="1405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2FA020A-A602-66C8-2F6A-80D12DB8502F}"/>
                    </a:ext>
                  </a:extLst>
                </p14:cNvPr>
                <p14:cNvContentPartPr/>
                <p14:nvPr/>
              </p14:nvContentPartPr>
              <p14:xfrm>
                <a:off x="9834240" y="2569276"/>
                <a:ext cx="1137240" cy="1256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2FA020A-A602-66C8-2F6A-80D12DB850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98600" y="2533636"/>
                  <a:ext cx="1208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D08948D-62AA-24C5-6D04-D2B25DA4BBF2}"/>
                    </a:ext>
                  </a:extLst>
                </p14:cNvPr>
                <p14:cNvContentPartPr/>
                <p14:nvPr/>
              </p14:nvContentPartPr>
              <p14:xfrm>
                <a:off x="9762600" y="2557756"/>
                <a:ext cx="1439280" cy="6926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D08948D-62AA-24C5-6D04-D2B25DA4BB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26600" y="2521756"/>
                  <a:ext cx="151092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EA1AEDF-84CD-D059-E22E-8C503C477F13}"/>
                    </a:ext>
                  </a:extLst>
                </p14:cNvPr>
                <p14:cNvContentPartPr/>
                <p14:nvPr/>
              </p14:nvContentPartPr>
              <p14:xfrm>
                <a:off x="9762960" y="2505916"/>
                <a:ext cx="1350720" cy="1742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EA1AEDF-84CD-D059-E22E-8C503C477F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26960" y="2470276"/>
                  <a:ext cx="1422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B21AD57-E01E-225D-192C-EBF329730006}"/>
                    </a:ext>
                  </a:extLst>
                </p14:cNvPr>
                <p14:cNvContentPartPr/>
                <p14:nvPr/>
              </p14:nvContentPartPr>
              <p14:xfrm>
                <a:off x="9560280" y="2791036"/>
                <a:ext cx="247320" cy="1612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B21AD57-E01E-225D-192C-EBF3297300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24640" y="2755396"/>
                  <a:ext cx="318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60E64CE-B66E-59B8-E163-967184B88147}"/>
                    </a:ext>
                  </a:extLst>
                </p14:cNvPr>
                <p14:cNvContentPartPr/>
                <p14:nvPr/>
              </p14:nvContentPartPr>
              <p14:xfrm>
                <a:off x="11034840" y="2663596"/>
                <a:ext cx="352800" cy="224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60E64CE-B66E-59B8-E163-967184B8814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98840" y="2627596"/>
                  <a:ext cx="42444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D8E2486F-83C5-00A8-6679-C158AFE89471}"/>
              </a:ext>
            </a:extLst>
          </p:cNvPr>
          <p:cNvGrpSpPr/>
          <p:nvPr/>
        </p:nvGrpSpPr>
        <p:grpSpPr>
          <a:xfrm>
            <a:off x="2623800" y="1494676"/>
            <a:ext cx="677520" cy="193320"/>
            <a:chOff x="2623800" y="1494676"/>
            <a:chExt cx="67752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B424D50-0F85-BE92-1E5C-DF8516D169AD}"/>
                    </a:ext>
                  </a:extLst>
                </p14:cNvPr>
                <p14:cNvContentPartPr/>
                <p14:nvPr/>
              </p14:nvContentPartPr>
              <p14:xfrm>
                <a:off x="2623800" y="1528156"/>
                <a:ext cx="211320" cy="1598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B424D50-0F85-BE92-1E5C-DF8516D169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87800" y="1492516"/>
                  <a:ext cx="282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7F103F1-B0F2-5667-F857-E1755D778AE0}"/>
                    </a:ext>
                  </a:extLst>
                </p14:cNvPr>
                <p14:cNvContentPartPr/>
                <p14:nvPr/>
              </p14:nvContentPartPr>
              <p14:xfrm>
                <a:off x="2900280" y="1494676"/>
                <a:ext cx="146880" cy="179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7F103F1-B0F2-5667-F857-E1755D778A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4280" y="1458676"/>
                  <a:ext cx="218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915233C-7331-3BFB-1A9C-60090F04E1DB}"/>
                    </a:ext>
                  </a:extLst>
                </p14:cNvPr>
                <p14:cNvContentPartPr/>
                <p14:nvPr/>
              </p14:nvContentPartPr>
              <p14:xfrm>
                <a:off x="3133560" y="1518796"/>
                <a:ext cx="167760" cy="1155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915233C-7331-3BFB-1A9C-60090F04E1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97560" y="1483156"/>
                  <a:ext cx="2394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61EFE2CE-C268-0F20-2EBA-5A5896C692F8}"/>
              </a:ext>
            </a:extLst>
          </p:cNvPr>
          <p:cNvGrpSpPr/>
          <p:nvPr/>
        </p:nvGrpSpPr>
        <p:grpSpPr>
          <a:xfrm>
            <a:off x="3635400" y="1266796"/>
            <a:ext cx="837000" cy="369000"/>
            <a:chOff x="3635400" y="1266796"/>
            <a:chExt cx="83700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1171099-8BF5-FDD7-3F0F-3D5C955F7480}"/>
                    </a:ext>
                  </a:extLst>
                </p14:cNvPr>
                <p14:cNvContentPartPr/>
                <p14:nvPr/>
              </p14:nvContentPartPr>
              <p14:xfrm>
                <a:off x="3635400" y="1469836"/>
                <a:ext cx="170640" cy="1659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1171099-8BF5-FDD7-3F0F-3D5C955F74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99400" y="1433836"/>
                  <a:ext cx="242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96FE938-F3F4-3A4D-C37B-52CAF25B91FA}"/>
                    </a:ext>
                  </a:extLst>
                </p14:cNvPr>
                <p14:cNvContentPartPr/>
                <p14:nvPr/>
              </p14:nvContentPartPr>
              <p14:xfrm>
                <a:off x="3786960" y="1343836"/>
                <a:ext cx="9720" cy="2818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96FE938-F3F4-3A4D-C37B-52CAF25B91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51320" y="1308196"/>
                  <a:ext cx="813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9B77DC2-DFB2-9363-31DB-318886AB1214}"/>
                    </a:ext>
                  </a:extLst>
                </p14:cNvPr>
                <p14:cNvContentPartPr/>
                <p14:nvPr/>
              </p14:nvContentPartPr>
              <p14:xfrm>
                <a:off x="3875880" y="1428076"/>
                <a:ext cx="168840" cy="1947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9B77DC2-DFB2-9363-31DB-318886AB12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40240" y="1392076"/>
                  <a:ext cx="240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85B3214-1A9F-4171-FEAD-C7ACFA0604D8}"/>
                    </a:ext>
                  </a:extLst>
                </p14:cNvPr>
                <p14:cNvContentPartPr/>
                <p14:nvPr/>
              </p14:nvContentPartPr>
              <p14:xfrm>
                <a:off x="4044360" y="1443556"/>
                <a:ext cx="7560" cy="1472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85B3214-1A9F-4171-FEAD-C7ACFA0604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08360" y="1407916"/>
                  <a:ext cx="79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8A4AB7C-ED99-5EB6-42CE-C20FBD4E438D}"/>
                    </a:ext>
                  </a:extLst>
                </p14:cNvPr>
                <p14:cNvContentPartPr/>
                <p14:nvPr/>
              </p14:nvContentPartPr>
              <p14:xfrm>
                <a:off x="4145520" y="1443196"/>
                <a:ext cx="75960" cy="1447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8A4AB7C-ED99-5EB6-42CE-C20FBD4E43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09880" y="1407556"/>
                  <a:ext cx="147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162C47C-87B0-DA9B-6DE0-8D7BDB659BCB}"/>
                    </a:ext>
                  </a:extLst>
                </p14:cNvPr>
                <p14:cNvContentPartPr/>
                <p14:nvPr/>
              </p14:nvContentPartPr>
              <p14:xfrm>
                <a:off x="4316880" y="1266796"/>
                <a:ext cx="155520" cy="3002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162C47C-87B0-DA9B-6DE0-8D7BDB659B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81240" y="1231156"/>
                  <a:ext cx="2271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7927925-BC63-2879-BEB5-B89EC355166E}"/>
                    </a:ext>
                  </a:extLst>
                </p14:cNvPr>
                <p14:cNvContentPartPr/>
                <p14:nvPr/>
              </p14:nvContentPartPr>
              <p14:xfrm>
                <a:off x="4294200" y="1461916"/>
                <a:ext cx="63360" cy="172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7927925-BC63-2879-BEB5-B89EC355166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58200" y="1425916"/>
                  <a:ext cx="1350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28F877D2-6C02-F81A-393C-84952A33A32F}"/>
              </a:ext>
            </a:extLst>
          </p:cNvPr>
          <p:cNvGrpSpPr/>
          <p:nvPr/>
        </p:nvGrpSpPr>
        <p:grpSpPr>
          <a:xfrm>
            <a:off x="4880280" y="1118116"/>
            <a:ext cx="1214640" cy="475200"/>
            <a:chOff x="4880280" y="1118116"/>
            <a:chExt cx="121464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3956180-2CAB-EBA4-4D09-495BC3AB7C8C}"/>
                    </a:ext>
                  </a:extLst>
                </p14:cNvPr>
                <p14:cNvContentPartPr/>
                <p14:nvPr/>
              </p14:nvContentPartPr>
              <p14:xfrm>
                <a:off x="4904040" y="1362196"/>
                <a:ext cx="146880" cy="225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3956180-2CAB-EBA4-4D09-495BC3AB7C8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68040" y="1326196"/>
                  <a:ext cx="218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EE9C7CA-2776-D23F-658B-86C102E727B4}"/>
                    </a:ext>
                  </a:extLst>
                </p14:cNvPr>
                <p14:cNvContentPartPr/>
                <p14:nvPr/>
              </p14:nvContentPartPr>
              <p14:xfrm>
                <a:off x="4880280" y="1464796"/>
                <a:ext cx="151560" cy="262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EE9C7CA-2776-D23F-658B-86C102E727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44280" y="1428796"/>
                  <a:ext cx="223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9392BC4-912B-52FE-F6CE-BB16009D6678}"/>
                    </a:ext>
                  </a:extLst>
                </p14:cNvPr>
                <p14:cNvContentPartPr/>
                <p14:nvPr/>
              </p14:nvContentPartPr>
              <p14:xfrm>
                <a:off x="5112120" y="1377676"/>
                <a:ext cx="141120" cy="2156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9392BC4-912B-52FE-F6CE-BB16009D66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76120" y="1342036"/>
                  <a:ext cx="212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3474F9E-1700-03AC-56BA-936D329CC6FC}"/>
                    </a:ext>
                  </a:extLst>
                </p14:cNvPr>
                <p14:cNvContentPartPr/>
                <p14:nvPr/>
              </p14:nvContentPartPr>
              <p14:xfrm>
                <a:off x="5356920" y="1380196"/>
                <a:ext cx="76320" cy="1389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3474F9E-1700-03AC-56BA-936D329CC6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20920" y="1344196"/>
                  <a:ext cx="147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08B3554-AFE8-7FFD-1B5D-22B7FA623984}"/>
                    </a:ext>
                  </a:extLst>
                </p14:cNvPr>
                <p14:cNvContentPartPr/>
                <p14:nvPr/>
              </p14:nvContentPartPr>
              <p14:xfrm>
                <a:off x="5579040" y="1290556"/>
                <a:ext cx="147960" cy="2174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08B3554-AFE8-7FFD-1B5D-22B7FA62398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43400" y="1254556"/>
                  <a:ext cx="219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9C95B72-ABDB-A192-AFA9-4CF94AF6E386}"/>
                    </a:ext>
                  </a:extLst>
                </p14:cNvPr>
                <p14:cNvContentPartPr/>
                <p14:nvPr/>
              </p14:nvContentPartPr>
              <p14:xfrm>
                <a:off x="5607840" y="1161316"/>
                <a:ext cx="55800" cy="38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9C95B72-ABDB-A192-AFA9-4CF94AF6E3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72200" y="1125316"/>
                  <a:ext cx="127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522508D-E388-2B8E-2C99-C4509E8E4888}"/>
                    </a:ext>
                  </a:extLst>
                </p14:cNvPr>
                <p14:cNvContentPartPr/>
                <p14:nvPr/>
              </p14:nvContentPartPr>
              <p14:xfrm>
                <a:off x="5789280" y="1218916"/>
                <a:ext cx="92880" cy="2023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522508D-E388-2B8E-2C99-C4509E8E48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53280" y="1183276"/>
                  <a:ext cx="164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44DC495-E988-3552-3E52-48693D53EED3}"/>
                    </a:ext>
                  </a:extLst>
                </p14:cNvPr>
                <p14:cNvContentPartPr/>
                <p14:nvPr/>
              </p14:nvContentPartPr>
              <p14:xfrm>
                <a:off x="5923560" y="1118116"/>
                <a:ext cx="24120" cy="2890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44DC495-E988-3552-3E52-48693D53EED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87920" y="1082116"/>
                  <a:ext cx="95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79D9AED-ADCC-F54C-9FE9-742F4AA5B331}"/>
                    </a:ext>
                  </a:extLst>
                </p14:cNvPr>
                <p14:cNvContentPartPr/>
                <p14:nvPr/>
              </p14:nvContentPartPr>
              <p14:xfrm>
                <a:off x="5972880" y="1182196"/>
                <a:ext cx="122040" cy="1828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79D9AED-ADCC-F54C-9FE9-742F4AA5B33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36880" y="1146556"/>
                  <a:ext cx="19368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FCAB3D2F-06BC-AC93-8CB8-7FDC7161A7B2}"/>
                  </a:ext>
                </a:extLst>
              </p14:cNvPr>
              <p14:cNvContentPartPr/>
              <p14:nvPr/>
            </p14:nvContentPartPr>
            <p14:xfrm>
              <a:off x="8839200" y="924436"/>
              <a:ext cx="419400" cy="1436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FCAB3D2F-06BC-AC93-8CB8-7FDC7161A7B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785560" y="816436"/>
                <a:ext cx="5270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B811E57B-E15E-07E0-6ECE-3AC0F781BF0E}"/>
                  </a:ext>
                </a:extLst>
              </p14:cNvPr>
              <p14:cNvContentPartPr/>
              <p14:nvPr/>
            </p14:nvContentPartPr>
            <p14:xfrm>
              <a:off x="8619960" y="1280476"/>
              <a:ext cx="503640" cy="16668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B811E57B-E15E-07E0-6ECE-3AC0F781BF0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66320" y="1172836"/>
                <a:ext cx="6112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16E8D734-2C1B-BBF1-D801-2B635803EC71}"/>
                  </a:ext>
                </a:extLst>
              </p14:cNvPr>
              <p14:cNvContentPartPr/>
              <p14:nvPr/>
            </p14:nvContentPartPr>
            <p14:xfrm>
              <a:off x="9331680" y="672436"/>
              <a:ext cx="1312920" cy="6397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16E8D734-2C1B-BBF1-D801-2B635803EC7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278040" y="564796"/>
                <a:ext cx="142056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CF1808DE-7731-CB46-81A6-E5064D1972C1}"/>
                  </a:ext>
                </a:extLst>
              </p14:cNvPr>
              <p14:cNvContentPartPr/>
              <p14:nvPr/>
            </p14:nvContentPartPr>
            <p14:xfrm>
              <a:off x="10302600" y="1794556"/>
              <a:ext cx="72720" cy="6912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CF1808DE-7731-CB46-81A6-E5064D1972C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248600" y="1686556"/>
                <a:ext cx="1803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DE72EB3F-5B7F-CD02-A401-BC3D7A2D7D52}"/>
                  </a:ext>
                </a:extLst>
              </p14:cNvPr>
              <p14:cNvContentPartPr/>
              <p14:nvPr/>
            </p14:nvContentPartPr>
            <p14:xfrm>
              <a:off x="10011000" y="1960156"/>
              <a:ext cx="763200" cy="22104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DE72EB3F-5B7F-CD02-A401-BC3D7A2D7D5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957360" y="1852156"/>
                <a:ext cx="87084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DACA7F8A-ACE2-BA54-787F-7B2331EA2D7F}"/>
                  </a:ext>
                </a:extLst>
              </p14:cNvPr>
              <p14:cNvContentPartPr/>
              <p14:nvPr/>
            </p14:nvContentPartPr>
            <p14:xfrm>
              <a:off x="5239200" y="1879156"/>
              <a:ext cx="1676880" cy="146772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DACA7F8A-ACE2-BA54-787F-7B2331EA2D7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85200" y="1771516"/>
                <a:ext cx="1784520" cy="16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07EEFDFC-6B76-79C9-A336-2208910EBA4D}"/>
                  </a:ext>
                </a:extLst>
              </p14:cNvPr>
              <p14:cNvContentPartPr/>
              <p14:nvPr/>
            </p14:nvContentPartPr>
            <p14:xfrm>
              <a:off x="6844440" y="1884916"/>
              <a:ext cx="1524240" cy="3124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07EEFDFC-6B76-79C9-A336-2208910EBA4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90800" y="1777276"/>
                <a:ext cx="163188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A5EA74FA-91CC-E0A0-B97B-1AAA0141E58B}"/>
                  </a:ext>
                </a:extLst>
              </p14:cNvPr>
              <p14:cNvContentPartPr/>
              <p14:nvPr/>
            </p14:nvContentPartPr>
            <p14:xfrm>
              <a:off x="5432880" y="3609316"/>
              <a:ext cx="338400" cy="28512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A5EA74FA-91CC-E0A0-B97B-1AAA0141E58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78880" y="3501676"/>
                <a:ext cx="4460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6981C48C-6530-5E42-C8B7-890B71720930}"/>
                  </a:ext>
                </a:extLst>
              </p14:cNvPr>
              <p14:cNvContentPartPr/>
              <p14:nvPr/>
            </p14:nvContentPartPr>
            <p14:xfrm>
              <a:off x="7706640" y="3388636"/>
              <a:ext cx="2801160" cy="67284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6981C48C-6530-5E42-C8B7-890B7172093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52640" y="3280996"/>
                <a:ext cx="2908800" cy="88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F83E0EF5-F7A4-B313-CEFC-7557AC570AE3}"/>
              </a:ext>
            </a:extLst>
          </p:cNvPr>
          <p:cNvGrpSpPr/>
          <p:nvPr/>
        </p:nvGrpSpPr>
        <p:grpSpPr>
          <a:xfrm>
            <a:off x="706080" y="498916"/>
            <a:ext cx="2283840" cy="1185120"/>
            <a:chOff x="706080" y="498916"/>
            <a:chExt cx="2283840" cy="11851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23F9002-2FB6-AC4A-C2FD-B74541F6D58A}"/>
                    </a:ext>
                  </a:extLst>
                </p14:cNvPr>
                <p14:cNvContentPartPr/>
                <p14:nvPr/>
              </p14:nvContentPartPr>
              <p14:xfrm>
                <a:off x="1168680" y="821476"/>
                <a:ext cx="52200" cy="3394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23F9002-2FB6-AC4A-C2FD-B74541F6D58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1040" y="803836"/>
                  <a:ext cx="878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FF6C6E0-0D7A-4401-2160-AA867D60408E}"/>
                    </a:ext>
                  </a:extLst>
                </p14:cNvPr>
                <p14:cNvContentPartPr/>
                <p14:nvPr/>
              </p14:nvContentPartPr>
              <p14:xfrm>
                <a:off x="991200" y="645796"/>
                <a:ext cx="458640" cy="5878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FF6C6E0-0D7A-4401-2160-AA867D6040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3200" y="627796"/>
                  <a:ext cx="49428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933F0B4-E027-4FC8-C689-726EF45E5C92}"/>
                    </a:ext>
                  </a:extLst>
                </p14:cNvPr>
                <p14:cNvContentPartPr/>
                <p14:nvPr/>
              </p14:nvContentPartPr>
              <p14:xfrm>
                <a:off x="1501680" y="871516"/>
                <a:ext cx="204120" cy="300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933F0B4-E027-4FC8-C689-726EF45E5C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4040" y="853516"/>
                  <a:ext cx="239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76A55F6-3DCD-3328-D6F5-62F2A639425A}"/>
                    </a:ext>
                  </a:extLst>
                </p14:cNvPr>
                <p14:cNvContentPartPr/>
                <p14:nvPr/>
              </p14:nvContentPartPr>
              <p14:xfrm>
                <a:off x="1762680" y="845236"/>
                <a:ext cx="249840" cy="304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76A55F6-3DCD-3328-D6F5-62F2A639425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44680" y="827236"/>
                  <a:ext cx="2854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E74739F-6918-6F77-40EE-E787DE9D99A1}"/>
                    </a:ext>
                  </a:extLst>
                </p14:cNvPr>
                <p14:cNvContentPartPr/>
                <p14:nvPr/>
              </p14:nvContentPartPr>
              <p14:xfrm>
                <a:off x="1967880" y="658756"/>
                <a:ext cx="51120" cy="468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E74739F-6918-6F77-40EE-E787DE9D99A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50240" y="640756"/>
                  <a:ext cx="867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428085B-5BC4-FD92-0924-EE1177B12ABB}"/>
                    </a:ext>
                  </a:extLst>
                </p14:cNvPr>
                <p14:cNvContentPartPr/>
                <p14:nvPr/>
              </p14:nvContentPartPr>
              <p14:xfrm>
                <a:off x="2061480" y="848836"/>
                <a:ext cx="303120" cy="835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428085B-5BC4-FD92-0924-EE1177B12A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43480" y="830836"/>
                  <a:ext cx="338760" cy="8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1FBC4E6-C006-19E0-8087-DFEF877B29EC}"/>
                    </a:ext>
                  </a:extLst>
                </p14:cNvPr>
                <p14:cNvContentPartPr/>
                <p14:nvPr/>
              </p14:nvContentPartPr>
              <p14:xfrm>
                <a:off x="2402760" y="832276"/>
                <a:ext cx="316800" cy="294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1FBC4E6-C006-19E0-8087-DFEF877B29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85120" y="814276"/>
                  <a:ext cx="3524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B17582E-2EC0-4A13-9354-3D0304F0532B}"/>
                    </a:ext>
                  </a:extLst>
                </p14:cNvPr>
                <p14:cNvContentPartPr/>
                <p14:nvPr/>
              </p14:nvContentPartPr>
              <p14:xfrm>
                <a:off x="2774640" y="498916"/>
                <a:ext cx="215280" cy="592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B17582E-2EC0-4A13-9354-3D0304F053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56640" y="480916"/>
                  <a:ext cx="25092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83ADED0-264B-A63D-8648-3BC08F00A908}"/>
                    </a:ext>
                  </a:extLst>
                </p14:cNvPr>
                <p14:cNvContentPartPr/>
                <p14:nvPr/>
              </p14:nvContentPartPr>
              <p14:xfrm>
                <a:off x="2754480" y="884116"/>
                <a:ext cx="159840" cy="36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83ADED0-264B-A63D-8648-3BC08F00A90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36840" y="866116"/>
                  <a:ext cx="195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2DEDBE2-EB49-B463-EC9B-965633730001}"/>
                    </a:ext>
                  </a:extLst>
                </p14:cNvPr>
                <p14:cNvContentPartPr/>
                <p14:nvPr/>
              </p14:nvContentPartPr>
              <p14:xfrm>
                <a:off x="706080" y="1192636"/>
                <a:ext cx="196200" cy="2278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2DEDBE2-EB49-B463-EC9B-96563373000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8080" y="1174996"/>
                  <a:ext cx="23184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8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F79F51C9-D18C-6176-C3B5-A64E10E843B5}"/>
                  </a:ext>
                </a:extLst>
              </p14:cNvPr>
              <p14:cNvContentPartPr/>
              <p14:nvPr/>
            </p14:nvContentPartPr>
            <p14:xfrm>
              <a:off x="6441240" y="331876"/>
              <a:ext cx="221040" cy="22932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F79F51C9-D18C-6176-C3B5-A64E10E843B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23240" y="314236"/>
                <a:ext cx="2566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8D913852-97FB-F797-BDE1-FFA0FD882D55}"/>
                  </a:ext>
                </a:extLst>
              </p14:cNvPr>
              <p14:cNvContentPartPr/>
              <p14:nvPr/>
            </p14:nvContentPartPr>
            <p14:xfrm>
              <a:off x="1105680" y="842356"/>
              <a:ext cx="5262120" cy="48780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8D913852-97FB-F797-BDE1-FFA0FD882D5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16040" y="662716"/>
                <a:ext cx="5441760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1C3881AF-38B5-42E4-4127-12FD2B2999F3}"/>
                  </a:ext>
                </a:extLst>
              </p14:cNvPr>
              <p14:cNvContentPartPr/>
              <p14:nvPr/>
            </p14:nvContentPartPr>
            <p14:xfrm>
              <a:off x="879600" y="5389156"/>
              <a:ext cx="670320" cy="2412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1C3881AF-38B5-42E4-4127-12FD2B2999F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89600" y="5209516"/>
                <a:ext cx="8499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D38284B4-AEAE-43E7-F637-8E2B54DEF4D5}"/>
                  </a:ext>
                </a:extLst>
              </p14:cNvPr>
              <p14:cNvContentPartPr/>
              <p14:nvPr/>
            </p14:nvContentPartPr>
            <p14:xfrm>
              <a:off x="2419680" y="5138236"/>
              <a:ext cx="5071320" cy="24048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D38284B4-AEAE-43E7-F637-8E2B54DEF4D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329680" y="4958236"/>
                <a:ext cx="525096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C4AB5E93-C418-6A50-9C11-7816D09999C2}"/>
                  </a:ext>
                </a:extLst>
              </p14:cNvPr>
              <p14:cNvContentPartPr/>
              <p14:nvPr/>
            </p14:nvContentPartPr>
            <p14:xfrm>
              <a:off x="10974000" y="5166316"/>
              <a:ext cx="203040" cy="864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C4AB5E93-C418-6A50-9C11-7816D09999C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884360" y="4986316"/>
                <a:ext cx="3826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79E66C0A-8D4F-844D-DA36-4CC3FCA67373}"/>
                  </a:ext>
                </a:extLst>
              </p14:cNvPr>
              <p14:cNvContentPartPr/>
              <p14:nvPr/>
            </p14:nvContentPartPr>
            <p14:xfrm>
              <a:off x="4939680" y="3915316"/>
              <a:ext cx="397440" cy="84672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79E66C0A-8D4F-844D-DA36-4CC3FCA6737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849680" y="3735676"/>
                <a:ext cx="577080" cy="12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15DC6943-2B24-8536-0D88-1F7E92BE4DE3}"/>
                  </a:ext>
                </a:extLst>
              </p14:cNvPr>
              <p14:cNvContentPartPr/>
              <p14:nvPr/>
            </p14:nvContentPartPr>
            <p14:xfrm>
              <a:off x="4856160" y="3289636"/>
              <a:ext cx="201600" cy="23760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15DC6943-2B24-8536-0D88-1F7E92BE4DE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766520" y="3109996"/>
                <a:ext cx="38124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A650A7A6-FB0C-6DB3-5226-C88E8965C0A1}"/>
                  </a:ext>
                </a:extLst>
              </p14:cNvPr>
              <p14:cNvContentPartPr/>
              <p14:nvPr/>
            </p14:nvContentPartPr>
            <p14:xfrm>
              <a:off x="5855880" y="2712556"/>
              <a:ext cx="557640" cy="2988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A650A7A6-FB0C-6DB3-5226-C88E8965C0A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765880" y="2532916"/>
                <a:ext cx="7372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F3E9F723-F286-2ECC-6794-E14AE639139B}"/>
                  </a:ext>
                </a:extLst>
              </p14:cNvPr>
              <p14:cNvContentPartPr/>
              <p14:nvPr/>
            </p14:nvContentPartPr>
            <p14:xfrm>
              <a:off x="6340800" y="3147796"/>
              <a:ext cx="526320" cy="10116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F3E9F723-F286-2ECC-6794-E14AE639139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251160" y="2967796"/>
                <a:ext cx="7059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E3A81DE5-9D21-7BD3-7210-0338D4D598A5}"/>
                  </a:ext>
                </a:extLst>
              </p14:cNvPr>
              <p14:cNvContentPartPr/>
              <p14:nvPr/>
            </p14:nvContentPartPr>
            <p14:xfrm>
              <a:off x="6023280" y="3523636"/>
              <a:ext cx="523440" cy="4860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E3A81DE5-9D21-7BD3-7210-0338D4D598A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933640" y="3343636"/>
                <a:ext cx="70308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2D7BC3B4-3BD0-62EF-51D6-9B39361CB5B9}"/>
              </a:ext>
            </a:extLst>
          </p:cNvPr>
          <p:cNvGrpSpPr/>
          <p:nvPr/>
        </p:nvGrpSpPr>
        <p:grpSpPr>
          <a:xfrm>
            <a:off x="758280" y="520876"/>
            <a:ext cx="10533600" cy="6134400"/>
            <a:chOff x="758280" y="520876"/>
            <a:chExt cx="10533600" cy="613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AB8E5F9-6CFA-18E7-8376-399D29C061B5}"/>
                    </a:ext>
                  </a:extLst>
                </p14:cNvPr>
                <p14:cNvContentPartPr/>
                <p14:nvPr/>
              </p14:nvContentPartPr>
              <p14:xfrm>
                <a:off x="868800" y="5649076"/>
                <a:ext cx="165960" cy="484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AB8E5F9-6CFA-18E7-8376-399D29C061B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0800" y="5631076"/>
                  <a:ext cx="2016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71BC886-CA28-9EDC-EEC2-9E0121EB551E}"/>
                    </a:ext>
                  </a:extLst>
                </p14:cNvPr>
                <p14:cNvContentPartPr/>
                <p14:nvPr/>
              </p14:nvContentPartPr>
              <p14:xfrm>
                <a:off x="1140600" y="5709556"/>
                <a:ext cx="212040" cy="375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71BC886-CA28-9EDC-EEC2-9E0121EB551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2600" y="5691916"/>
                  <a:ext cx="2476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AD6B1CE-4F46-511D-222A-7F482430AB7A}"/>
                    </a:ext>
                  </a:extLst>
                </p14:cNvPr>
                <p14:cNvContentPartPr/>
                <p14:nvPr/>
              </p14:nvContentPartPr>
              <p14:xfrm>
                <a:off x="1413480" y="5674276"/>
                <a:ext cx="90360" cy="417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AD6B1CE-4F46-511D-222A-7F482430AB7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95840" y="5656636"/>
                  <a:ext cx="1260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C261DAD-EB25-951D-6E76-5920EA94B8C2}"/>
                    </a:ext>
                  </a:extLst>
                </p14:cNvPr>
                <p14:cNvContentPartPr/>
                <p14:nvPr/>
              </p14:nvContentPartPr>
              <p14:xfrm>
                <a:off x="1598520" y="5617036"/>
                <a:ext cx="209880" cy="475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C261DAD-EB25-951D-6E76-5920EA94B8C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80520" y="5599396"/>
                  <a:ext cx="24552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85A69F4-2DF2-E7DE-19D1-F0E102EF3A3C}"/>
                    </a:ext>
                  </a:extLst>
                </p14:cNvPr>
                <p14:cNvContentPartPr/>
                <p14:nvPr/>
              </p14:nvContentPartPr>
              <p14:xfrm>
                <a:off x="758280" y="5431996"/>
                <a:ext cx="1091520" cy="39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85A69F4-2DF2-E7DE-19D1-F0E102EF3A3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0280" y="5414356"/>
                  <a:ext cx="1127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CBEE909-8B50-89E9-5731-6C8807792458}"/>
                    </a:ext>
                  </a:extLst>
                </p14:cNvPr>
                <p14:cNvContentPartPr/>
                <p14:nvPr/>
              </p14:nvContentPartPr>
              <p14:xfrm>
                <a:off x="2141400" y="4914316"/>
                <a:ext cx="350640" cy="671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CBEE909-8B50-89E9-5731-6C880779245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23400" y="4896676"/>
                  <a:ext cx="38628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577F3D8-CBD7-8C3D-2F86-A33FA1A2599F}"/>
                    </a:ext>
                  </a:extLst>
                </p14:cNvPr>
                <p14:cNvContentPartPr/>
                <p14:nvPr/>
              </p14:nvContentPartPr>
              <p14:xfrm>
                <a:off x="2063280" y="5254516"/>
                <a:ext cx="410040" cy="677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577F3D8-CBD7-8C3D-2F86-A33FA1A2599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45640" y="5236876"/>
                  <a:ext cx="44568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D310414-A081-D24B-B73E-3D1D93A9E849}"/>
                    </a:ext>
                  </a:extLst>
                </p14:cNvPr>
                <p14:cNvContentPartPr/>
                <p14:nvPr/>
              </p14:nvContentPartPr>
              <p14:xfrm>
                <a:off x="2334000" y="5655916"/>
                <a:ext cx="75600" cy="255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D310414-A081-D24B-B73E-3D1D93A9E8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16000" y="5638276"/>
                  <a:ext cx="111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5416A1-DEBD-CDCF-5171-632BDE3FE34C}"/>
                    </a:ext>
                  </a:extLst>
                </p14:cNvPr>
                <p14:cNvContentPartPr/>
                <p14:nvPr/>
              </p14:nvContentPartPr>
              <p14:xfrm>
                <a:off x="2153640" y="5316436"/>
                <a:ext cx="68760" cy="252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5416A1-DEBD-CDCF-5171-632BDE3FE34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35640" y="5298436"/>
                  <a:ext cx="104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06BB009-F450-CA3E-B7C5-411C07E208C3}"/>
                    </a:ext>
                  </a:extLst>
                </p14:cNvPr>
                <p14:cNvContentPartPr/>
                <p14:nvPr/>
              </p14:nvContentPartPr>
              <p14:xfrm>
                <a:off x="2349480" y="5408956"/>
                <a:ext cx="70560" cy="178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06BB009-F450-CA3E-B7C5-411C07E208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31840" y="5391316"/>
                  <a:ext cx="106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518BF47-B19F-060C-B9E8-05CF3004E2AA}"/>
                    </a:ext>
                  </a:extLst>
                </p14:cNvPr>
                <p14:cNvContentPartPr/>
                <p14:nvPr/>
              </p14:nvContentPartPr>
              <p14:xfrm>
                <a:off x="2204040" y="4931956"/>
                <a:ext cx="120960" cy="268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518BF47-B19F-060C-B9E8-05CF3004E2A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86040" y="4914316"/>
                  <a:ext cx="156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A533D83-09A5-1C9D-1829-0384614127F2}"/>
                    </a:ext>
                  </a:extLst>
                </p14:cNvPr>
                <p14:cNvContentPartPr/>
                <p14:nvPr/>
              </p14:nvContentPartPr>
              <p14:xfrm>
                <a:off x="2413200" y="4963996"/>
                <a:ext cx="111240" cy="180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A533D83-09A5-1C9D-1829-0384614127F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95560" y="4945996"/>
                  <a:ext cx="146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46652B7-9F47-034D-C0DF-B2E1B163BFC6}"/>
                    </a:ext>
                  </a:extLst>
                </p14:cNvPr>
                <p14:cNvContentPartPr/>
                <p14:nvPr/>
              </p14:nvContentPartPr>
              <p14:xfrm>
                <a:off x="2555040" y="5164516"/>
                <a:ext cx="4978440" cy="266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46652B7-9F47-034D-C0DF-B2E1B163BFC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37400" y="5146876"/>
                  <a:ext cx="50140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11BBBA-5755-9AC3-638C-E3A0EB4B8ACA}"/>
                    </a:ext>
                  </a:extLst>
                </p14:cNvPr>
                <p14:cNvContentPartPr/>
                <p14:nvPr/>
              </p14:nvContentPartPr>
              <p14:xfrm>
                <a:off x="7720320" y="4987756"/>
                <a:ext cx="41400" cy="354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11BBBA-5755-9AC3-638C-E3A0EB4B8AC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02680" y="4970116"/>
                  <a:ext cx="770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8043714-D02A-1EC5-7A63-8D2C4379C578}"/>
                    </a:ext>
                  </a:extLst>
                </p14:cNvPr>
                <p14:cNvContentPartPr/>
                <p14:nvPr/>
              </p14:nvContentPartPr>
              <p14:xfrm>
                <a:off x="7725720" y="4935916"/>
                <a:ext cx="163080" cy="401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8043714-D02A-1EC5-7A63-8D2C4379C57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08080" y="4917916"/>
                  <a:ext cx="1987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7EB3FDD-FE81-1A08-D010-0A0B10AA3CA3}"/>
                    </a:ext>
                  </a:extLst>
                </p14:cNvPr>
                <p14:cNvContentPartPr/>
                <p14:nvPr/>
              </p14:nvContentPartPr>
              <p14:xfrm>
                <a:off x="7941720" y="5091436"/>
                <a:ext cx="173160" cy="216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7EB3FDD-FE81-1A08-D010-0A0B10AA3CA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24080" y="5073796"/>
                  <a:ext cx="208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63C554C-CAAE-CA83-F9D2-83A4C6522EF4}"/>
                    </a:ext>
                  </a:extLst>
                </p14:cNvPr>
                <p14:cNvContentPartPr/>
                <p14:nvPr/>
              </p14:nvContentPartPr>
              <p14:xfrm>
                <a:off x="8145840" y="5087476"/>
                <a:ext cx="150480" cy="212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63C554C-CAAE-CA83-F9D2-83A4C6522E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27840" y="5069476"/>
                  <a:ext cx="186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010267D-2F56-5A84-189D-85C24BC40E3C}"/>
                    </a:ext>
                  </a:extLst>
                </p14:cNvPr>
                <p14:cNvContentPartPr/>
                <p14:nvPr/>
              </p14:nvContentPartPr>
              <p14:xfrm>
                <a:off x="8292000" y="4863916"/>
                <a:ext cx="298080" cy="463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010267D-2F56-5A84-189D-85C24BC40E3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74000" y="4846276"/>
                  <a:ext cx="3337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4E5F63E-0A3A-AD42-433E-CE329B7F6008}"/>
                    </a:ext>
                  </a:extLst>
                </p14:cNvPr>
                <p14:cNvContentPartPr/>
                <p14:nvPr/>
              </p14:nvContentPartPr>
              <p14:xfrm>
                <a:off x="8570640" y="4849876"/>
                <a:ext cx="63360" cy="456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4E5F63E-0A3A-AD42-433E-CE329B7F60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53000" y="4832236"/>
                  <a:ext cx="9900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1BAE0F2-910D-EF55-76C2-1ABC9C80D371}"/>
                    </a:ext>
                  </a:extLst>
                </p14:cNvPr>
                <p14:cNvContentPartPr/>
                <p14:nvPr/>
              </p14:nvContentPartPr>
              <p14:xfrm>
                <a:off x="8546880" y="5112676"/>
                <a:ext cx="66960" cy="13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1BAE0F2-910D-EF55-76C2-1ABC9C80D37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28880" y="5094676"/>
                  <a:ext cx="102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A8B83A4-B9FE-C1A1-2782-500ABA1E8B23}"/>
                    </a:ext>
                  </a:extLst>
                </p14:cNvPr>
                <p14:cNvContentPartPr/>
                <p14:nvPr/>
              </p14:nvContentPartPr>
              <p14:xfrm>
                <a:off x="8712840" y="5035636"/>
                <a:ext cx="154080" cy="267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A8B83A4-B9FE-C1A1-2782-500ABA1E8B2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94840" y="5017636"/>
                  <a:ext cx="189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C8185D-DF32-0B95-4C65-F8EE3C0BA7C8}"/>
                    </a:ext>
                  </a:extLst>
                </p14:cNvPr>
                <p14:cNvContentPartPr/>
                <p14:nvPr/>
              </p14:nvContentPartPr>
              <p14:xfrm>
                <a:off x="8946480" y="5160556"/>
                <a:ext cx="6840" cy="3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C8185D-DF32-0B95-4C65-F8EE3C0BA7C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28840" y="5142556"/>
                  <a:ext cx="42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C87A92A-ABFA-14EE-975F-A7698EA80FD4}"/>
                    </a:ext>
                  </a:extLst>
                </p14:cNvPr>
                <p14:cNvContentPartPr/>
                <p14:nvPr/>
              </p14:nvContentPartPr>
              <p14:xfrm>
                <a:off x="9093360" y="4922956"/>
                <a:ext cx="169200" cy="393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C87A92A-ABFA-14EE-975F-A7698EA80FD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75720" y="4905316"/>
                  <a:ext cx="2048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DA86F68-05F9-F043-B2DD-543D02627F7E}"/>
                    </a:ext>
                  </a:extLst>
                </p14:cNvPr>
                <p14:cNvContentPartPr/>
                <p14:nvPr/>
              </p14:nvContentPartPr>
              <p14:xfrm>
                <a:off x="9140880" y="5115556"/>
                <a:ext cx="66240" cy="38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DA86F68-05F9-F043-B2DD-543D02627F7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123240" y="5097916"/>
                  <a:ext cx="101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8FEAB39-8CEA-838F-EB28-AA0C4FB34EEB}"/>
                    </a:ext>
                  </a:extLst>
                </p14:cNvPr>
                <p14:cNvContentPartPr/>
                <p14:nvPr/>
              </p14:nvContentPartPr>
              <p14:xfrm>
                <a:off x="9322320" y="5133556"/>
                <a:ext cx="163080" cy="187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8FEAB39-8CEA-838F-EB28-AA0C4FB34EE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04680" y="5115916"/>
                  <a:ext cx="198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A2DE15-DC7C-C9EB-D12C-7B7ABA906477}"/>
                    </a:ext>
                  </a:extLst>
                </p14:cNvPr>
                <p14:cNvContentPartPr/>
                <p14:nvPr/>
              </p14:nvContentPartPr>
              <p14:xfrm>
                <a:off x="9595560" y="5063716"/>
                <a:ext cx="109800" cy="247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A2DE15-DC7C-C9EB-D12C-7B7ABA9064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77920" y="5046076"/>
                  <a:ext cx="145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1C6344C-2FA0-2644-C8AC-FF42226A7C73}"/>
                    </a:ext>
                  </a:extLst>
                </p14:cNvPr>
                <p14:cNvContentPartPr/>
                <p14:nvPr/>
              </p14:nvContentPartPr>
              <p14:xfrm>
                <a:off x="9757200" y="5088916"/>
                <a:ext cx="181800" cy="390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1C6344C-2FA0-2644-C8AC-FF42226A7C7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39200" y="5071276"/>
                  <a:ext cx="2174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F6F86B2-58DA-78F8-AF7D-FF4D6C6DCBAA}"/>
                    </a:ext>
                  </a:extLst>
                </p14:cNvPr>
                <p14:cNvContentPartPr/>
                <p14:nvPr/>
              </p14:nvContentPartPr>
              <p14:xfrm>
                <a:off x="9993720" y="5097556"/>
                <a:ext cx="87120" cy="213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F6F86B2-58DA-78F8-AF7D-FF4D6C6DCBA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75720" y="5079556"/>
                  <a:ext cx="122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3BB8DF1-34D6-A310-3248-FC95B8C13DB8}"/>
                    </a:ext>
                  </a:extLst>
                </p14:cNvPr>
                <p14:cNvContentPartPr/>
                <p14:nvPr/>
              </p14:nvContentPartPr>
              <p14:xfrm>
                <a:off x="10137360" y="5074876"/>
                <a:ext cx="181800" cy="251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3BB8DF1-34D6-A310-3248-FC95B8C13DB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19360" y="5056876"/>
                  <a:ext cx="217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7B7944E-E85E-006B-5801-774A69E89198}"/>
                    </a:ext>
                  </a:extLst>
                </p14:cNvPr>
                <p14:cNvContentPartPr/>
                <p14:nvPr/>
              </p14:nvContentPartPr>
              <p14:xfrm>
                <a:off x="10393680" y="5074516"/>
                <a:ext cx="131040" cy="226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7B7944E-E85E-006B-5801-774A69E8919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75680" y="5056876"/>
                  <a:ext cx="166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9F14863-FA6D-6BBA-182A-1BB6A303D4F0}"/>
                    </a:ext>
                  </a:extLst>
                </p14:cNvPr>
                <p14:cNvContentPartPr/>
                <p14:nvPr/>
              </p14:nvContentPartPr>
              <p14:xfrm>
                <a:off x="10516440" y="4862116"/>
                <a:ext cx="316080" cy="408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9F14863-FA6D-6BBA-182A-1BB6A303D4F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98800" y="4844116"/>
                  <a:ext cx="3517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05FFE9A-4C06-F8E0-DCE2-7A6BD6BE1032}"/>
                    </a:ext>
                  </a:extLst>
                </p14:cNvPr>
                <p14:cNvContentPartPr/>
                <p14:nvPr/>
              </p14:nvContentPartPr>
              <p14:xfrm>
                <a:off x="827760" y="5320396"/>
                <a:ext cx="854640" cy="29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05FFE9A-4C06-F8E0-DCE2-7A6BD6BE103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9760" y="5302756"/>
                  <a:ext cx="890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2A9956E-718A-A215-C91F-D599BCEC0019}"/>
                    </a:ext>
                  </a:extLst>
                </p14:cNvPr>
                <p14:cNvContentPartPr/>
                <p14:nvPr/>
              </p14:nvContentPartPr>
              <p14:xfrm>
                <a:off x="2650080" y="5066596"/>
                <a:ext cx="4997160" cy="233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2A9956E-718A-A215-C91F-D599BCEC001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32440" y="5048596"/>
                  <a:ext cx="5032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B2ACB27-1AB5-1B67-478A-E78B1444F275}"/>
                    </a:ext>
                  </a:extLst>
                </p14:cNvPr>
                <p14:cNvContentPartPr/>
                <p14:nvPr/>
              </p14:nvContentPartPr>
              <p14:xfrm>
                <a:off x="2017560" y="2597356"/>
                <a:ext cx="831960" cy="1995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B2ACB27-1AB5-1B67-478A-E78B1444F27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99920" y="2579716"/>
                  <a:ext cx="867600" cy="20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2B460FF-1CA0-73F7-FFF2-562513BAD50B}"/>
                    </a:ext>
                  </a:extLst>
                </p14:cNvPr>
                <p14:cNvContentPartPr/>
                <p14:nvPr/>
              </p14:nvContentPartPr>
              <p14:xfrm>
                <a:off x="1997760" y="1959436"/>
                <a:ext cx="2431080" cy="2082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2B460FF-1CA0-73F7-FFF2-562513BAD50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79760" y="1941436"/>
                  <a:ext cx="2466720" cy="21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E8076BB-1BEB-B07B-99E1-8E32092E664D}"/>
                    </a:ext>
                  </a:extLst>
                </p14:cNvPr>
                <p14:cNvContentPartPr/>
                <p14:nvPr/>
              </p14:nvContentPartPr>
              <p14:xfrm>
                <a:off x="2838000" y="4021876"/>
                <a:ext cx="1607760" cy="637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E8076BB-1BEB-B07B-99E1-8E32092E664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20360" y="4004236"/>
                  <a:ext cx="164340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B237B85-D682-4A18-7D8E-0340FD13C13E}"/>
                    </a:ext>
                  </a:extLst>
                </p14:cNvPr>
                <p14:cNvContentPartPr/>
                <p14:nvPr/>
              </p14:nvContentPartPr>
              <p14:xfrm>
                <a:off x="2296200" y="2643436"/>
                <a:ext cx="16560" cy="180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B237B85-D682-4A18-7D8E-0340FD13C13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78200" y="2625796"/>
                  <a:ext cx="52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F0934C4-1EC2-B8BE-4EE8-DEF408F5E226}"/>
                    </a:ext>
                  </a:extLst>
                </p14:cNvPr>
                <p14:cNvContentPartPr/>
                <p14:nvPr/>
              </p14:nvContentPartPr>
              <p14:xfrm>
                <a:off x="2301240" y="2576476"/>
                <a:ext cx="156960" cy="169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F0934C4-1EC2-B8BE-4EE8-DEF408F5E22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283240" y="2558476"/>
                  <a:ext cx="192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8CFAC77-83A7-D156-CDD1-6D918ED16146}"/>
                    </a:ext>
                  </a:extLst>
                </p14:cNvPr>
                <p14:cNvContentPartPr/>
                <p14:nvPr/>
              </p14:nvContentPartPr>
              <p14:xfrm>
                <a:off x="2327880" y="2674396"/>
                <a:ext cx="81000" cy="241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8CFAC77-83A7-D156-CDD1-6D918ED1614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10240" y="2656756"/>
                  <a:ext cx="116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06EBEC1-A5E1-B2B4-ABC7-B4A7C68ABA2C}"/>
                    </a:ext>
                  </a:extLst>
                </p14:cNvPr>
                <p14:cNvContentPartPr/>
                <p14:nvPr/>
              </p14:nvContentPartPr>
              <p14:xfrm>
                <a:off x="2452440" y="2608876"/>
                <a:ext cx="74520" cy="1094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06EBEC1-A5E1-B2B4-ABC7-B4A7C68ABA2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34440" y="2591236"/>
                  <a:ext cx="110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091666D-DA6A-AFE8-7114-F78F514447CA}"/>
                    </a:ext>
                  </a:extLst>
                </p14:cNvPr>
                <p14:cNvContentPartPr/>
                <p14:nvPr/>
              </p14:nvContentPartPr>
              <p14:xfrm>
                <a:off x="2542800" y="2437516"/>
                <a:ext cx="243360" cy="240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091666D-DA6A-AFE8-7114-F78F514447C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25160" y="2419516"/>
                  <a:ext cx="279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C0F45D1-4A24-3B5C-E854-10580D7F7BB9}"/>
                    </a:ext>
                  </a:extLst>
                </p14:cNvPr>
                <p14:cNvContentPartPr/>
                <p14:nvPr/>
              </p14:nvContentPartPr>
              <p14:xfrm>
                <a:off x="2838000" y="2357596"/>
                <a:ext cx="221040" cy="185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C0F45D1-4A24-3B5C-E854-10580D7F7BB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20360" y="2339956"/>
                  <a:ext cx="256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769B7B5-D39E-E275-3CA6-5587FC96E879}"/>
                    </a:ext>
                  </a:extLst>
                </p14:cNvPr>
                <p14:cNvContentPartPr/>
                <p14:nvPr/>
              </p14:nvContentPartPr>
              <p14:xfrm>
                <a:off x="2968680" y="2276956"/>
                <a:ext cx="18000" cy="19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769B7B5-D39E-E275-3CA6-5587FC96E87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50680" y="2259316"/>
                  <a:ext cx="53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C473A91-51C8-FF54-9A9A-EB25F60BC233}"/>
                    </a:ext>
                  </a:extLst>
                </p14:cNvPr>
                <p14:cNvContentPartPr/>
                <p14:nvPr/>
              </p14:nvContentPartPr>
              <p14:xfrm>
                <a:off x="3079560" y="2168956"/>
                <a:ext cx="96840" cy="297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C473A91-51C8-FF54-9A9A-EB25F60BC2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61920" y="2151316"/>
                  <a:ext cx="132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72028F9-3C41-00E5-F3B1-4571A7ACB805}"/>
                    </a:ext>
                  </a:extLst>
                </p14:cNvPr>
                <p14:cNvContentPartPr/>
                <p14:nvPr/>
              </p14:nvContentPartPr>
              <p14:xfrm>
                <a:off x="3289800" y="2190556"/>
                <a:ext cx="90360" cy="221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72028F9-3C41-00E5-F3B1-4571A7ACB8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71800" y="2172916"/>
                  <a:ext cx="126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28F8B35-8344-03F8-B36A-2F97C9AC6C48}"/>
                    </a:ext>
                  </a:extLst>
                </p14:cNvPr>
                <p14:cNvContentPartPr/>
                <p14:nvPr/>
              </p14:nvContentPartPr>
              <p14:xfrm>
                <a:off x="3393840" y="2201716"/>
                <a:ext cx="74520" cy="266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28F8B35-8344-03F8-B36A-2F97C9AC6C4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375840" y="2184076"/>
                  <a:ext cx="110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3409E3C-0D14-F63C-F7D0-A6922AB6DA54}"/>
                    </a:ext>
                  </a:extLst>
                </p14:cNvPr>
                <p14:cNvContentPartPr/>
                <p14:nvPr/>
              </p14:nvContentPartPr>
              <p14:xfrm>
                <a:off x="2473320" y="2855836"/>
                <a:ext cx="142200" cy="228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3409E3C-0D14-F63C-F7D0-A6922AB6DA5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55680" y="2837836"/>
                  <a:ext cx="177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A1BE9F7-982B-FBAE-1DB0-1382BE94D61C}"/>
                    </a:ext>
                  </a:extLst>
                </p14:cNvPr>
                <p14:cNvContentPartPr/>
                <p14:nvPr/>
              </p14:nvContentPartPr>
              <p14:xfrm>
                <a:off x="2679960" y="2789596"/>
                <a:ext cx="177120" cy="222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A1BE9F7-982B-FBAE-1DB0-1382BE94D61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61960" y="2771596"/>
                  <a:ext cx="212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1033A73-8929-97D6-63D2-CAAE224AF51A}"/>
                    </a:ext>
                  </a:extLst>
                </p14:cNvPr>
                <p14:cNvContentPartPr/>
                <p14:nvPr/>
              </p14:nvContentPartPr>
              <p14:xfrm>
                <a:off x="2865720" y="2802196"/>
                <a:ext cx="65520" cy="165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1033A73-8929-97D6-63D2-CAAE224AF51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47720" y="2784556"/>
                  <a:ext cx="101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8B44B3B-E170-CEAE-E080-4040C5C52447}"/>
                    </a:ext>
                  </a:extLst>
                </p14:cNvPr>
                <p14:cNvContentPartPr/>
                <p14:nvPr/>
              </p14:nvContentPartPr>
              <p14:xfrm>
                <a:off x="2999280" y="2624356"/>
                <a:ext cx="104040" cy="268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8B44B3B-E170-CEAE-E080-4040C5C524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81640" y="2606356"/>
                  <a:ext cx="139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48B1752-B3EF-8585-9D9C-0EE0522A0E39}"/>
                    </a:ext>
                  </a:extLst>
                </p14:cNvPr>
                <p14:cNvContentPartPr/>
                <p14:nvPr/>
              </p14:nvContentPartPr>
              <p14:xfrm>
                <a:off x="2997120" y="2687356"/>
                <a:ext cx="199800" cy="174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48B1752-B3EF-8585-9D9C-0EE0522A0E3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79480" y="2669716"/>
                  <a:ext cx="235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044AA08-7D4A-5B60-DBD7-9E3783F16368}"/>
                    </a:ext>
                  </a:extLst>
                </p14:cNvPr>
                <p14:cNvContentPartPr/>
                <p14:nvPr/>
              </p14:nvContentPartPr>
              <p14:xfrm>
                <a:off x="3279720" y="2603116"/>
                <a:ext cx="158760" cy="173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044AA08-7D4A-5B60-DBD7-9E3783F1636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61720" y="2585476"/>
                  <a:ext cx="194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5EB42B4-3FBE-C5E6-E9ED-CAFDEFD838DC}"/>
                    </a:ext>
                  </a:extLst>
                </p14:cNvPr>
                <p14:cNvContentPartPr/>
                <p14:nvPr/>
              </p14:nvContentPartPr>
              <p14:xfrm>
                <a:off x="3435240" y="2518156"/>
                <a:ext cx="228600" cy="433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5EB42B4-3FBE-C5E6-E9ED-CAFDEFD838D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17240" y="2500156"/>
                  <a:ext cx="2642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81691F5-EE28-5B67-2622-CE2946074DDC}"/>
                    </a:ext>
                  </a:extLst>
                </p14:cNvPr>
                <p14:cNvContentPartPr/>
                <p14:nvPr/>
              </p14:nvContentPartPr>
              <p14:xfrm>
                <a:off x="1628400" y="3238876"/>
                <a:ext cx="634320" cy="580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81691F5-EE28-5B67-2622-CE2946074D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10400" y="3220876"/>
                  <a:ext cx="6699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75A44C0-B190-987B-D38E-5D0335E8BC65}"/>
                    </a:ext>
                  </a:extLst>
                </p14:cNvPr>
                <p14:cNvContentPartPr/>
                <p14:nvPr/>
              </p14:nvContentPartPr>
              <p14:xfrm>
                <a:off x="1789680" y="4058596"/>
                <a:ext cx="462960" cy="804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75A44C0-B190-987B-D38E-5D0335E8BC6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71680" y="4040956"/>
                  <a:ext cx="498600" cy="8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A175B1B-A116-5839-C002-0CCFEDA1A114}"/>
                    </a:ext>
                  </a:extLst>
                </p14:cNvPr>
                <p14:cNvContentPartPr/>
                <p14:nvPr/>
              </p14:nvContentPartPr>
              <p14:xfrm>
                <a:off x="4716480" y="3147796"/>
                <a:ext cx="479520" cy="5238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A175B1B-A116-5839-C002-0CCFEDA1A11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98840" y="3129796"/>
                  <a:ext cx="51516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4106661-118E-5E5C-84F4-8B6D25ADDAF9}"/>
                    </a:ext>
                  </a:extLst>
                </p14:cNvPr>
                <p14:cNvContentPartPr/>
                <p14:nvPr/>
              </p14:nvContentPartPr>
              <p14:xfrm>
                <a:off x="4856160" y="3766276"/>
                <a:ext cx="573480" cy="1082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4106661-118E-5E5C-84F4-8B6D25ADDAF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38520" y="3748276"/>
                  <a:ext cx="609120" cy="11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CF19CDF-F17D-7D13-D603-527492A4C36D}"/>
                    </a:ext>
                  </a:extLst>
                </p14:cNvPr>
                <p14:cNvContentPartPr/>
                <p14:nvPr/>
              </p14:nvContentPartPr>
              <p14:xfrm>
                <a:off x="2152200" y="3988396"/>
                <a:ext cx="628200" cy="196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CF19CDF-F17D-7D13-D603-527492A4C36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34560" y="3970756"/>
                  <a:ext cx="663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0FCB9B3-1B22-E209-81E0-AE59F15ACA3C}"/>
                    </a:ext>
                  </a:extLst>
                </p14:cNvPr>
                <p14:cNvContentPartPr/>
                <p14:nvPr/>
              </p14:nvContentPartPr>
              <p14:xfrm>
                <a:off x="4313640" y="3784996"/>
                <a:ext cx="603000" cy="2548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0FCB9B3-1B22-E209-81E0-AE59F15ACA3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95640" y="3767356"/>
                  <a:ext cx="638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DFAB271-73F2-A500-7767-29E6C78D87C3}"/>
                    </a:ext>
                  </a:extLst>
                </p14:cNvPr>
                <p14:cNvContentPartPr/>
                <p14:nvPr/>
              </p14:nvContentPartPr>
              <p14:xfrm>
                <a:off x="4580760" y="3986956"/>
                <a:ext cx="795240" cy="447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DFAB271-73F2-A500-7767-29E6C78D87C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62760" y="3968956"/>
                  <a:ext cx="8308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B8E6D37-B0CF-6506-6498-B9DDC8869C8B}"/>
                    </a:ext>
                  </a:extLst>
                </p14:cNvPr>
                <p14:cNvContentPartPr/>
                <p14:nvPr/>
              </p14:nvContentPartPr>
              <p14:xfrm>
                <a:off x="1346880" y="4240756"/>
                <a:ext cx="463320" cy="419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B8E6D37-B0CF-6506-6498-B9DDC8869C8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329240" y="4223116"/>
                  <a:ext cx="4989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7AA6F7E-BAEB-4150-0899-E424AEA1E384}"/>
                    </a:ext>
                  </a:extLst>
                </p14:cNvPr>
                <p14:cNvContentPartPr/>
                <p14:nvPr/>
              </p14:nvContentPartPr>
              <p14:xfrm>
                <a:off x="1790040" y="3533356"/>
                <a:ext cx="15120" cy="57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7AA6F7E-BAEB-4150-0899-E424AEA1E38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72400" y="3515356"/>
                  <a:ext cx="50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1C6776E-6502-3E7A-DC6A-647D6B9E4DF0}"/>
                    </a:ext>
                  </a:extLst>
                </p14:cNvPr>
                <p14:cNvContentPartPr/>
                <p14:nvPr/>
              </p14:nvContentPartPr>
              <p14:xfrm>
                <a:off x="1986600" y="3433636"/>
                <a:ext cx="19440" cy="32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1C6776E-6502-3E7A-DC6A-647D6B9E4DF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68960" y="3415996"/>
                  <a:ext cx="55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6B78069-6837-4C01-9CDE-71D71C0F6B26}"/>
                    </a:ext>
                  </a:extLst>
                </p14:cNvPr>
                <p14:cNvContentPartPr/>
                <p14:nvPr/>
              </p14:nvContentPartPr>
              <p14:xfrm>
                <a:off x="1830360" y="3533356"/>
                <a:ext cx="243720" cy="119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6B78069-6837-4C01-9CDE-71D71C0F6B2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812360" y="3515716"/>
                  <a:ext cx="279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96BB09F-BC17-B72F-B95B-A8013FCB4B49}"/>
                    </a:ext>
                  </a:extLst>
                </p14:cNvPr>
                <p14:cNvContentPartPr/>
                <p14:nvPr/>
              </p14:nvContentPartPr>
              <p14:xfrm>
                <a:off x="4847880" y="3388636"/>
                <a:ext cx="5760" cy="3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96BB09F-BC17-B72F-B95B-A8013FCB4B4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30240" y="3370996"/>
                  <a:ext cx="41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24A20A9-242F-DE68-2D79-E184C567C052}"/>
                    </a:ext>
                  </a:extLst>
                </p14:cNvPr>
                <p14:cNvContentPartPr/>
                <p14:nvPr/>
              </p14:nvContentPartPr>
              <p14:xfrm>
                <a:off x="5009520" y="3343636"/>
                <a:ext cx="360" cy="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24A20A9-242F-DE68-2D79-E184C567C05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991880" y="33259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3E41665-EC39-FD45-B9BE-0F895885DCC4}"/>
                    </a:ext>
                  </a:extLst>
                </p14:cNvPr>
                <p14:cNvContentPartPr/>
                <p14:nvPr/>
              </p14:nvContentPartPr>
              <p14:xfrm>
                <a:off x="4813680" y="3495556"/>
                <a:ext cx="164520" cy="64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3E41665-EC39-FD45-B9BE-0F895885DC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95680" y="3477556"/>
                  <a:ext cx="200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9CD9090-6241-655A-A4BB-E1452B08347D}"/>
                    </a:ext>
                  </a:extLst>
                </p14:cNvPr>
                <p14:cNvContentPartPr/>
                <p14:nvPr/>
              </p14:nvContentPartPr>
              <p14:xfrm>
                <a:off x="5023920" y="4735036"/>
                <a:ext cx="86760" cy="284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9CD9090-6241-655A-A4BB-E1452B08347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05920" y="4717396"/>
                  <a:ext cx="122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4850A57-86AA-DA44-0424-65C12BD0E47E}"/>
                    </a:ext>
                  </a:extLst>
                </p14:cNvPr>
                <p14:cNvContentPartPr/>
                <p14:nvPr/>
              </p14:nvContentPartPr>
              <p14:xfrm>
                <a:off x="5085120" y="4723876"/>
                <a:ext cx="98280" cy="2592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4850A57-86AA-DA44-0424-65C12BD0E47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067120" y="4706236"/>
                  <a:ext cx="1339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F95C904-F541-E388-11AF-1CCA7A61FA25}"/>
                    </a:ext>
                  </a:extLst>
                </p14:cNvPr>
                <p14:cNvContentPartPr/>
                <p14:nvPr/>
              </p14:nvContentPartPr>
              <p14:xfrm>
                <a:off x="5080440" y="4886956"/>
                <a:ext cx="39600" cy="14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F95C904-F541-E388-11AF-1CCA7A61FA2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62800" y="4868956"/>
                  <a:ext cx="75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C381D04-8386-386C-BA01-4F49AA8ACC7A}"/>
                    </a:ext>
                  </a:extLst>
                </p14:cNvPr>
                <p14:cNvContentPartPr/>
                <p14:nvPr/>
              </p14:nvContentPartPr>
              <p14:xfrm>
                <a:off x="5193840" y="4706596"/>
                <a:ext cx="159480" cy="271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C381D04-8386-386C-BA01-4F49AA8ACC7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176200" y="4688956"/>
                  <a:ext cx="195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83BC99B-D8F6-71AD-F67C-C3045075778B}"/>
                    </a:ext>
                  </a:extLst>
                </p14:cNvPr>
                <p14:cNvContentPartPr/>
                <p14:nvPr/>
              </p14:nvContentPartPr>
              <p14:xfrm>
                <a:off x="5314440" y="4851676"/>
                <a:ext cx="49320" cy="160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83BC99B-D8F6-71AD-F67C-C3045075778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96440" y="4834036"/>
                  <a:ext cx="84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66BF9D0-1C44-33DA-EF9B-DAE0BE29894D}"/>
                    </a:ext>
                  </a:extLst>
                </p14:cNvPr>
                <p14:cNvContentPartPr/>
                <p14:nvPr/>
              </p14:nvContentPartPr>
              <p14:xfrm>
                <a:off x="5771640" y="2260756"/>
                <a:ext cx="106920" cy="459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66BF9D0-1C44-33DA-EF9B-DAE0BE29894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754000" y="2242756"/>
                  <a:ext cx="14256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E6AED2E-9978-D3E0-B998-0F5BE5110D9A}"/>
                    </a:ext>
                  </a:extLst>
                </p14:cNvPr>
                <p14:cNvContentPartPr/>
                <p14:nvPr/>
              </p14:nvContentPartPr>
              <p14:xfrm>
                <a:off x="5789280" y="2538316"/>
                <a:ext cx="96480" cy="20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E6AED2E-9978-D3E0-B998-0F5BE5110D9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71640" y="2520676"/>
                  <a:ext cx="132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A93CFD7-B5EA-3925-BBF7-8A0064127141}"/>
                    </a:ext>
                  </a:extLst>
                </p14:cNvPr>
                <p14:cNvContentPartPr/>
                <p14:nvPr/>
              </p14:nvContentPartPr>
              <p14:xfrm>
                <a:off x="5923560" y="2332036"/>
                <a:ext cx="215280" cy="369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A93CFD7-B5EA-3925-BBF7-8A006412714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05920" y="2314036"/>
                  <a:ext cx="2509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9A5F50D-244D-4E2D-BED4-AAA6DF642425}"/>
                    </a:ext>
                  </a:extLst>
                </p14:cNvPr>
                <p14:cNvContentPartPr/>
                <p14:nvPr/>
              </p14:nvContentPartPr>
              <p14:xfrm>
                <a:off x="5918880" y="2305756"/>
                <a:ext cx="177120" cy="115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9A5F50D-244D-4E2D-BED4-AAA6DF64242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901240" y="2287756"/>
                  <a:ext cx="212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980A854-28AA-86DA-306A-5DDB8BFBE44F}"/>
                    </a:ext>
                  </a:extLst>
                </p14:cNvPr>
                <p14:cNvContentPartPr/>
                <p14:nvPr/>
              </p14:nvContentPartPr>
              <p14:xfrm>
                <a:off x="6214080" y="2245996"/>
                <a:ext cx="124560" cy="164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980A854-28AA-86DA-306A-5DDB8BFBE44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96440" y="2227996"/>
                  <a:ext cx="160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E42D287-B158-C5BB-DD4C-857896EC7814}"/>
                    </a:ext>
                  </a:extLst>
                </p14:cNvPr>
                <p14:cNvContentPartPr/>
                <p14:nvPr/>
              </p14:nvContentPartPr>
              <p14:xfrm>
                <a:off x="6218040" y="2217916"/>
                <a:ext cx="271440" cy="515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E42D287-B158-C5BB-DD4C-857896EC781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00040" y="2200276"/>
                  <a:ext cx="30708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C37FD07-8012-D301-8928-C63ADAACAFAF}"/>
                    </a:ext>
                  </a:extLst>
                </p14:cNvPr>
                <p14:cNvContentPartPr/>
                <p14:nvPr/>
              </p14:nvContentPartPr>
              <p14:xfrm>
                <a:off x="6334320" y="2600236"/>
                <a:ext cx="168840" cy="147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C37FD07-8012-D301-8928-C63ADAACAFA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316680" y="2582596"/>
                  <a:ext cx="204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4203FF0-308D-38E3-2AB1-C1B6F61163CD}"/>
                    </a:ext>
                  </a:extLst>
                </p14:cNvPr>
                <p14:cNvContentPartPr/>
                <p14:nvPr/>
              </p14:nvContentPartPr>
              <p14:xfrm>
                <a:off x="6678840" y="2477836"/>
                <a:ext cx="101160" cy="207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4203FF0-308D-38E3-2AB1-C1B6F61163C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60840" y="2459836"/>
                  <a:ext cx="136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2E3E69F-1011-2039-15A1-D43B746316BE}"/>
                    </a:ext>
                  </a:extLst>
                </p14:cNvPr>
                <p14:cNvContentPartPr/>
                <p14:nvPr/>
              </p14:nvContentPartPr>
              <p14:xfrm>
                <a:off x="6768120" y="2519596"/>
                <a:ext cx="172080" cy="168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2E3E69F-1011-2039-15A1-D43B746316B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50120" y="2501596"/>
                  <a:ext cx="207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7A5515D-1BC7-7A11-2C5F-1AF66D09B977}"/>
                    </a:ext>
                  </a:extLst>
                </p14:cNvPr>
                <p14:cNvContentPartPr/>
                <p14:nvPr/>
              </p14:nvContentPartPr>
              <p14:xfrm>
                <a:off x="6980520" y="2530036"/>
                <a:ext cx="287640" cy="1465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7A5515D-1BC7-7A11-2C5F-1AF66D09B97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62520" y="2512036"/>
                  <a:ext cx="323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20623E1-B233-B7BB-35FC-58666B15A76C}"/>
                    </a:ext>
                  </a:extLst>
                </p14:cNvPr>
                <p14:cNvContentPartPr/>
                <p14:nvPr/>
              </p14:nvContentPartPr>
              <p14:xfrm>
                <a:off x="7408200" y="2301076"/>
                <a:ext cx="154080" cy="3308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20623E1-B233-B7BB-35FC-58666B15A76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90560" y="2283076"/>
                  <a:ext cx="189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38C1C0A-298B-C7F6-C958-EA61E99D24C3}"/>
                    </a:ext>
                  </a:extLst>
                </p14:cNvPr>
                <p14:cNvContentPartPr/>
                <p14:nvPr/>
              </p14:nvContentPartPr>
              <p14:xfrm>
                <a:off x="7615200" y="2463796"/>
                <a:ext cx="145080" cy="165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38C1C0A-298B-C7F6-C958-EA61E99D24C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97200" y="2445796"/>
                  <a:ext cx="180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673DC99-7626-4AD0-E7C5-81C6CE31A8A9}"/>
                    </a:ext>
                  </a:extLst>
                </p14:cNvPr>
                <p14:cNvContentPartPr/>
                <p14:nvPr/>
              </p14:nvContentPartPr>
              <p14:xfrm>
                <a:off x="7801680" y="2287036"/>
                <a:ext cx="203760" cy="350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673DC99-7626-4AD0-E7C5-81C6CE31A8A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84040" y="2269036"/>
                  <a:ext cx="2394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F380657-DF1D-A348-D3B2-EE1A82576D6B}"/>
                    </a:ext>
                  </a:extLst>
                </p14:cNvPr>
                <p14:cNvContentPartPr/>
                <p14:nvPr/>
              </p14:nvContentPartPr>
              <p14:xfrm>
                <a:off x="8013360" y="2455516"/>
                <a:ext cx="216360" cy="185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F380657-DF1D-A348-D3B2-EE1A82576D6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95720" y="2437876"/>
                  <a:ext cx="252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8D772F5-A877-6BC3-6922-22E3518B0CC0}"/>
                    </a:ext>
                  </a:extLst>
                </p14:cNvPr>
                <p14:cNvContentPartPr/>
                <p14:nvPr/>
              </p14:nvContentPartPr>
              <p14:xfrm>
                <a:off x="5793960" y="3867796"/>
                <a:ext cx="1294200" cy="569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8D772F5-A877-6BC3-6922-22E3518B0CC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76320" y="3850156"/>
                  <a:ext cx="132984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4A3F310-44AD-E046-CE36-52329B4030B9}"/>
                    </a:ext>
                  </a:extLst>
                </p14:cNvPr>
                <p14:cNvContentPartPr/>
                <p14:nvPr/>
              </p14:nvContentPartPr>
              <p14:xfrm>
                <a:off x="7061160" y="4016836"/>
                <a:ext cx="788040" cy="156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4A3F310-44AD-E046-CE36-52329B4030B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43160" y="3998836"/>
                  <a:ext cx="823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455D488-160F-3D8B-D526-2FE464049D86}"/>
                    </a:ext>
                  </a:extLst>
                </p14:cNvPr>
                <p14:cNvContentPartPr/>
                <p14:nvPr/>
              </p14:nvContentPartPr>
              <p14:xfrm>
                <a:off x="5868840" y="3381436"/>
                <a:ext cx="789840" cy="405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455D488-160F-3D8B-D526-2FE464049D8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50840" y="3363796"/>
                  <a:ext cx="825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3E60C88-D540-E68E-61B1-077F4DF40910}"/>
                    </a:ext>
                  </a:extLst>
                </p14:cNvPr>
                <p14:cNvContentPartPr/>
                <p14:nvPr/>
              </p14:nvContentPartPr>
              <p14:xfrm>
                <a:off x="5896560" y="3230596"/>
                <a:ext cx="794520" cy="475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3E60C88-D540-E68E-61B1-077F4DF4091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78920" y="3212596"/>
                  <a:ext cx="8301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F26B807-B584-6594-F7B8-B8FB8188204F}"/>
                    </a:ext>
                  </a:extLst>
                </p14:cNvPr>
                <p14:cNvContentPartPr/>
                <p14:nvPr/>
              </p14:nvContentPartPr>
              <p14:xfrm>
                <a:off x="6161880" y="3427156"/>
                <a:ext cx="275760" cy="220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F26B807-B584-6594-F7B8-B8FB8188204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43880" y="3409156"/>
                  <a:ext cx="311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44A1E52-E12A-42E4-C10D-F2C87C01D806}"/>
                    </a:ext>
                  </a:extLst>
                </p14:cNvPr>
                <p14:cNvContentPartPr/>
                <p14:nvPr/>
              </p14:nvContentPartPr>
              <p14:xfrm>
                <a:off x="6137040" y="3533356"/>
                <a:ext cx="181800" cy="72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44A1E52-E12A-42E4-C10D-F2C87C01D80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19400" y="3515716"/>
                  <a:ext cx="217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BAE89A2-CB46-80BE-5154-E4C0E383A7DB}"/>
                    </a:ext>
                  </a:extLst>
                </p14:cNvPr>
                <p14:cNvContentPartPr/>
                <p14:nvPr/>
              </p14:nvContentPartPr>
              <p14:xfrm>
                <a:off x="6135600" y="3553156"/>
                <a:ext cx="199440" cy="107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BAE89A2-CB46-80BE-5154-E4C0E383A7D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17600" y="3535516"/>
                  <a:ext cx="235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85AB35E-47D3-16DB-7EFA-FD988FEEC9A8}"/>
                    </a:ext>
                  </a:extLst>
                </p14:cNvPr>
                <p14:cNvContentPartPr/>
                <p14:nvPr/>
              </p14:nvContentPartPr>
              <p14:xfrm>
                <a:off x="6147480" y="2879236"/>
                <a:ext cx="985680" cy="6166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85AB35E-47D3-16DB-7EFA-FD988FEEC9A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29480" y="2861596"/>
                  <a:ext cx="102132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C02B330-4DD6-2141-34A6-A7A73068BC71}"/>
                    </a:ext>
                  </a:extLst>
                </p14:cNvPr>
                <p14:cNvContentPartPr/>
                <p14:nvPr/>
              </p14:nvContentPartPr>
              <p14:xfrm>
                <a:off x="6679200" y="3079036"/>
                <a:ext cx="232200" cy="2131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C02B330-4DD6-2141-34A6-A7A73068BC7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661200" y="3061036"/>
                  <a:ext cx="267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87D9D15-2659-57C3-D9B8-F5B8F3B7CA51}"/>
                    </a:ext>
                  </a:extLst>
                </p14:cNvPr>
                <p14:cNvContentPartPr/>
                <p14:nvPr/>
              </p14:nvContentPartPr>
              <p14:xfrm>
                <a:off x="6714840" y="3169756"/>
                <a:ext cx="156600" cy="453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87D9D15-2659-57C3-D9B8-F5B8F3B7CA5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97200" y="3152116"/>
                  <a:ext cx="192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5F50C6D-8735-AA53-B8A2-16702F7D2113}"/>
                    </a:ext>
                  </a:extLst>
                </p14:cNvPr>
                <p14:cNvContentPartPr/>
                <p14:nvPr/>
              </p14:nvContentPartPr>
              <p14:xfrm>
                <a:off x="6683520" y="3249676"/>
                <a:ext cx="145800" cy="42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5F50C6D-8735-AA53-B8A2-16702F7D211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665520" y="3232036"/>
                  <a:ext cx="181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7FD0C25-57E9-58BF-CA70-41F5E63D56FE}"/>
                    </a:ext>
                  </a:extLst>
                </p14:cNvPr>
                <p14:cNvContentPartPr/>
                <p14:nvPr/>
              </p14:nvContentPartPr>
              <p14:xfrm>
                <a:off x="5907720" y="3015676"/>
                <a:ext cx="24120" cy="209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7FD0C25-57E9-58BF-CA70-41F5E63D56F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90080" y="2998036"/>
                  <a:ext cx="59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E6D7378-DBD5-8A17-572C-CF1070D16CFD}"/>
                    </a:ext>
                  </a:extLst>
                </p14:cNvPr>
                <p14:cNvContentPartPr/>
                <p14:nvPr/>
              </p14:nvContentPartPr>
              <p14:xfrm>
                <a:off x="5800440" y="3112876"/>
                <a:ext cx="204120" cy="12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E6D7378-DBD5-8A17-572C-CF1070D16CF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782440" y="3094876"/>
                  <a:ext cx="239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FD784FB-C740-C663-9C4B-7633AAE3CAF8}"/>
                    </a:ext>
                  </a:extLst>
                </p14:cNvPr>
                <p14:cNvContentPartPr/>
                <p14:nvPr/>
              </p14:nvContentPartPr>
              <p14:xfrm>
                <a:off x="7181400" y="3099556"/>
                <a:ext cx="185400" cy="469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FD784FB-C740-C663-9C4B-7633AAE3CAF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163400" y="3081916"/>
                  <a:ext cx="22104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D7A02AE-26AB-AA5E-F50A-DE8A92A142D4}"/>
                    </a:ext>
                  </a:extLst>
                </p14:cNvPr>
                <p14:cNvContentPartPr/>
                <p14:nvPr/>
              </p14:nvContentPartPr>
              <p14:xfrm>
                <a:off x="7169520" y="3400516"/>
                <a:ext cx="115920" cy="424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D7A02AE-26AB-AA5E-F50A-DE8A92A142D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51880" y="3382516"/>
                  <a:ext cx="151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8E44FD8-8D3A-E885-DF86-A2A3E18FE1EC}"/>
                    </a:ext>
                  </a:extLst>
                </p14:cNvPr>
                <p14:cNvContentPartPr/>
                <p14:nvPr/>
              </p14:nvContentPartPr>
              <p14:xfrm>
                <a:off x="7330080" y="3350836"/>
                <a:ext cx="126720" cy="2138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8E44FD8-8D3A-E885-DF86-A2A3E18FE1E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12440" y="3332836"/>
                  <a:ext cx="162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2FD7502-50F7-1B87-EB58-943AB749EA12}"/>
                    </a:ext>
                  </a:extLst>
                </p14:cNvPr>
                <p14:cNvContentPartPr/>
                <p14:nvPr/>
              </p14:nvContentPartPr>
              <p14:xfrm>
                <a:off x="7335840" y="3268396"/>
                <a:ext cx="7920" cy="25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2FD7502-50F7-1B87-EB58-943AB749EA1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18200" y="3250756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E305B6C-B9FF-C526-A86F-4B9E10ED4E10}"/>
                    </a:ext>
                  </a:extLst>
                </p14:cNvPr>
                <p14:cNvContentPartPr/>
                <p14:nvPr/>
              </p14:nvContentPartPr>
              <p14:xfrm>
                <a:off x="7411080" y="3256876"/>
                <a:ext cx="8640" cy="104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E305B6C-B9FF-C526-A86F-4B9E10ED4E1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93440" y="3238876"/>
                  <a:ext cx="44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EFD5A00-0088-3651-F19A-D8A16CF5B7EE}"/>
                    </a:ext>
                  </a:extLst>
                </p14:cNvPr>
                <p14:cNvContentPartPr/>
                <p14:nvPr/>
              </p14:nvContentPartPr>
              <p14:xfrm>
                <a:off x="7509360" y="3349756"/>
                <a:ext cx="127080" cy="212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EFD5A00-0088-3651-F19A-D8A16CF5B7E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91360" y="3332116"/>
                  <a:ext cx="162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00E93D0-E4A9-FF98-2C3F-E6100A155313}"/>
                    </a:ext>
                  </a:extLst>
                </p14:cNvPr>
                <p14:cNvContentPartPr/>
                <p14:nvPr/>
              </p14:nvContentPartPr>
              <p14:xfrm>
                <a:off x="7902480" y="3148876"/>
                <a:ext cx="154800" cy="405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00E93D0-E4A9-FF98-2C3F-E6100A15531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84480" y="3131236"/>
                  <a:ext cx="1904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EB67331-0C36-4E45-A54E-C0E5DC2119AB}"/>
                    </a:ext>
                  </a:extLst>
                </p14:cNvPr>
                <p14:cNvContentPartPr/>
                <p14:nvPr/>
              </p14:nvContentPartPr>
              <p14:xfrm>
                <a:off x="8096880" y="3329956"/>
                <a:ext cx="132120" cy="189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EB67331-0C36-4E45-A54E-C0E5DC2119A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79240" y="3311956"/>
                  <a:ext cx="167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2F6EAA7-9BCD-8D37-6CAF-F9AABFE3482D}"/>
                    </a:ext>
                  </a:extLst>
                </p14:cNvPr>
                <p14:cNvContentPartPr/>
                <p14:nvPr/>
              </p14:nvContentPartPr>
              <p14:xfrm>
                <a:off x="8248800" y="3172996"/>
                <a:ext cx="70920" cy="344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2F6EAA7-9BCD-8D37-6CAF-F9AABFE3482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230800" y="3154996"/>
                  <a:ext cx="106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52D0C6E-807E-E832-E13D-6B6FBDB744C6}"/>
                    </a:ext>
                  </a:extLst>
                </p14:cNvPr>
                <p14:cNvContentPartPr/>
                <p14:nvPr/>
              </p14:nvContentPartPr>
              <p14:xfrm>
                <a:off x="8244120" y="3374236"/>
                <a:ext cx="66240" cy="79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52D0C6E-807E-E832-E13D-6B6FBDB744C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226120" y="3356236"/>
                  <a:ext cx="101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D839FA3-F22A-DBCE-1438-74BD182E090F}"/>
                    </a:ext>
                  </a:extLst>
                </p14:cNvPr>
                <p14:cNvContentPartPr/>
                <p14:nvPr/>
              </p14:nvContentPartPr>
              <p14:xfrm>
                <a:off x="8374800" y="3311596"/>
                <a:ext cx="203040" cy="258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D839FA3-F22A-DBCE-1438-74BD182E090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356800" y="3293956"/>
                  <a:ext cx="238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7D83B8A-0B9C-08D0-0379-57434190B626}"/>
                    </a:ext>
                  </a:extLst>
                </p14:cNvPr>
                <p14:cNvContentPartPr/>
                <p14:nvPr/>
              </p14:nvContentPartPr>
              <p14:xfrm>
                <a:off x="8611320" y="3315916"/>
                <a:ext cx="113400" cy="220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7D83B8A-0B9C-08D0-0379-57434190B62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593680" y="3297916"/>
                  <a:ext cx="149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018C9B8-7FE6-5E99-8339-02EA4AACEB0F}"/>
                    </a:ext>
                  </a:extLst>
                </p14:cNvPr>
                <p14:cNvContentPartPr/>
                <p14:nvPr/>
              </p14:nvContentPartPr>
              <p14:xfrm>
                <a:off x="8803920" y="3169756"/>
                <a:ext cx="33840" cy="376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018C9B8-7FE6-5E99-8339-02EA4AACEB0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786280" y="3152116"/>
                  <a:ext cx="694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D946F56-02FE-2FF2-7E07-FC40506A402B}"/>
                    </a:ext>
                  </a:extLst>
                </p14:cNvPr>
                <p14:cNvContentPartPr/>
                <p14:nvPr/>
              </p14:nvContentPartPr>
              <p14:xfrm>
                <a:off x="8725440" y="3355516"/>
                <a:ext cx="331920" cy="2131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D946F56-02FE-2FF2-7E07-FC40506A402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07440" y="3337516"/>
                  <a:ext cx="367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F00557E-D456-B0D1-F8A2-1A705E78E4E1}"/>
                    </a:ext>
                  </a:extLst>
                </p14:cNvPr>
                <p14:cNvContentPartPr/>
                <p14:nvPr/>
              </p14:nvContentPartPr>
              <p14:xfrm>
                <a:off x="8903280" y="3235996"/>
                <a:ext cx="38880" cy="32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F00557E-D456-B0D1-F8A2-1A705E78E4E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885640" y="3217996"/>
                  <a:ext cx="74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4E71841-0645-0A77-86C4-6FFB49B5647D}"/>
                    </a:ext>
                  </a:extLst>
                </p14:cNvPr>
                <p14:cNvContentPartPr/>
                <p14:nvPr/>
              </p14:nvContentPartPr>
              <p14:xfrm>
                <a:off x="9101280" y="3135916"/>
                <a:ext cx="248760" cy="420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4E71841-0645-0A77-86C4-6FFB49B5647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083280" y="3118276"/>
                  <a:ext cx="2844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8FFF74A-5DB7-D113-1C23-C71890397501}"/>
                    </a:ext>
                  </a:extLst>
                </p14:cNvPr>
                <p14:cNvContentPartPr/>
                <p14:nvPr/>
              </p14:nvContentPartPr>
              <p14:xfrm>
                <a:off x="9221520" y="3439756"/>
                <a:ext cx="82080" cy="5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8FFF74A-5DB7-D113-1C23-C7189039750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03520" y="3422116"/>
                  <a:ext cx="117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6DF01C3-79F9-E502-F49F-55D843B4B5C3}"/>
                    </a:ext>
                  </a:extLst>
                </p14:cNvPr>
                <p14:cNvContentPartPr/>
                <p14:nvPr/>
              </p14:nvContentPartPr>
              <p14:xfrm>
                <a:off x="9376680" y="3309796"/>
                <a:ext cx="313920" cy="232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6DF01C3-79F9-E502-F49F-55D843B4B5C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359040" y="3292156"/>
                  <a:ext cx="349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04A7A0B-FE6F-E97D-AC6E-3BCA30D4D233}"/>
                    </a:ext>
                  </a:extLst>
                </p14:cNvPr>
                <p14:cNvContentPartPr/>
                <p14:nvPr/>
              </p14:nvContentPartPr>
              <p14:xfrm>
                <a:off x="9287400" y="520876"/>
                <a:ext cx="1298880" cy="4248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04A7A0B-FE6F-E97D-AC6E-3BCA30D4D23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269760" y="503236"/>
                  <a:ext cx="1334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599FDE6-108A-0E11-84DA-246C8BA50A25}"/>
                    </a:ext>
                  </a:extLst>
                </p14:cNvPr>
                <p14:cNvContentPartPr/>
                <p14:nvPr/>
              </p14:nvContentPartPr>
              <p14:xfrm>
                <a:off x="10118640" y="537796"/>
                <a:ext cx="687240" cy="4006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599FDE6-108A-0E11-84DA-246C8BA50A2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100640" y="520156"/>
                  <a:ext cx="7228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D65397D-0D79-DA8F-BEC4-08E9780942EC}"/>
                    </a:ext>
                  </a:extLst>
                </p14:cNvPr>
                <p14:cNvContentPartPr/>
                <p14:nvPr/>
              </p14:nvContentPartPr>
              <p14:xfrm>
                <a:off x="9312240" y="905716"/>
                <a:ext cx="1387800" cy="559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D65397D-0D79-DA8F-BEC4-08E9780942E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294600" y="887716"/>
                  <a:ext cx="142344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02AE8C1-5698-68DB-19D6-6D1889CA034F}"/>
                    </a:ext>
                  </a:extLst>
                </p14:cNvPr>
                <p14:cNvContentPartPr/>
                <p14:nvPr/>
              </p14:nvContentPartPr>
              <p14:xfrm>
                <a:off x="9414120" y="1073116"/>
                <a:ext cx="178200" cy="141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02AE8C1-5698-68DB-19D6-6D1889CA034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396120" y="1055116"/>
                  <a:ext cx="213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FAA9DA0-C10F-11EB-E7B4-02443EB00809}"/>
                    </a:ext>
                  </a:extLst>
                </p14:cNvPr>
                <p14:cNvContentPartPr/>
                <p14:nvPr/>
              </p14:nvContentPartPr>
              <p14:xfrm>
                <a:off x="9624000" y="1055836"/>
                <a:ext cx="132840" cy="1324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FAA9DA0-C10F-11EB-E7B4-02443EB0080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606360" y="1038196"/>
                  <a:ext cx="168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E29A690-394F-6C90-E97D-3D961A9C0908}"/>
                    </a:ext>
                  </a:extLst>
                </p14:cNvPr>
                <p14:cNvContentPartPr/>
                <p14:nvPr/>
              </p14:nvContentPartPr>
              <p14:xfrm>
                <a:off x="9810480" y="991396"/>
                <a:ext cx="102960" cy="180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E29A690-394F-6C90-E97D-3D961A9C090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792480" y="973396"/>
                  <a:ext cx="138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F8299B2-7B60-446F-C44D-F2E7D26DDED7}"/>
                    </a:ext>
                  </a:extLst>
                </p14:cNvPr>
                <p14:cNvContentPartPr/>
                <p14:nvPr/>
              </p14:nvContentPartPr>
              <p14:xfrm>
                <a:off x="9876720" y="1146196"/>
                <a:ext cx="30240" cy="334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F8299B2-7B60-446F-C44D-F2E7D26DDED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859080" y="1128196"/>
                  <a:ext cx="65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21A6048-3B35-2AA7-C8DD-6FAE9262A4FD}"/>
                    </a:ext>
                  </a:extLst>
                </p14:cNvPr>
                <p14:cNvContentPartPr/>
                <p14:nvPr/>
              </p14:nvContentPartPr>
              <p14:xfrm>
                <a:off x="9969600" y="1066276"/>
                <a:ext cx="82440" cy="1274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21A6048-3B35-2AA7-C8DD-6FAE9262A4F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951960" y="1048636"/>
                  <a:ext cx="118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E46F0F4-5BFF-171E-472E-FA621408FC08}"/>
                    </a:ext>
                  </a:extLst>
                </p14:cNvPr>
                <p14:cNvContentPartPr/>
                <p14:nvPr/>
              </p14:nvContentPartPr>
              <p14:xfrm>
                <a:off x="10061400" y="990316"/>
                <a:ext cx="45360" cy="194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E46F0F4-5BFF-171E-472E-FA621408FC0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43400" y="972316"/>
                  <a:ext cx="81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E5F4197-8F01-F33E-EA0F-418B5E5AEB45}"/>
                    </a:ext>
                  </a:extLst>
                </p14:cNvPr>
                <p14:cNvContentPartPr/>
                <p14:nvPr/>
              </p14:nvContentPartPr>
              <p14:xfrm>
                <a:off x="10189920" y="1034956"/>
                <a:ext cx="159480" cy="1540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E5F4197-8F01-F33E-EA0F-418B5E5AEB4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171920" y="1017316"/>
                  <a:ext cx="195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5C6527F-2DB6-FA61-6557-5B8A57DE9171}"/>
                    </a:ext>
                  </a:extLst>
                </p14:cNvPr>
                <p14:cNvContentPartPr/>
                <p14:nvPr/>
              </p14:nvContentPartPr>
              <p14:xfrm>
                <a:off x="10363080" y="977356"/>
                <a:ext cx="27360" cy="2091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5C6527F-2DB6-FA61-6557-5B8A57DE917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345080" y="959716"/>
                  <a:ext cx="63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655B155-9473-3EAD-253D-249F32ECBF0F}"/>
                    </a:ext>
                  </a:extLst>
                </p14:cNvPr>
                <p14:cNvContentPartPr/>
                <p14:nvPr/>
              </p14:nvContentPartPr>
              <p14:xfrm>
                <a:off x="10323480" y="1101196"/>
                <a:ext cx="49320" cy="75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655B155-9473-3EAD-253D-249F32ECBF0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305480" y="1083196"/>
                  <a:ext cx="84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422AF1F-5AEF-C1C7-30C9-61A88BE6C914}"/>
                    </a:ext>
                  </a:extLst>
                </p14:cNvPr>
                <p14:cNvContentPartPr/>
                <p14:nvPr/>
              </p14:nvContentPartPr>
              <p14:xfrm>
                <a:off x="10456320" y="988516"/>
                <a:ext cx="50760" cy="190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422AF1F-5AEF-C1C7-30C9-61A88BE6C91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438680" y="970516"/>
                  <a:ext cx="86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7CD4A88-86F9-763C-5C90-0A0C823087DA}"/>
                    </a:ext>
                  </a:extLst>
                </p14:cNvPr>
                <p14:cNvContentPartPr/>
                <p14:nvPr/>
              </p14:nvContentPartPr>
              <p14:xfrm>
                <a:off x="8509800" y="1135036"/>
                <a:ext cx="640800" cy="111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7CD4A88-86F9-763C-5C90-0A0C823087D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491800" y="1117396"/>
                  <a:ext cx="676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1DC4E1F-812B-BC04-9EF3-260B10977BA2}"/>
                    </a:ext>
                  </a:extLst>
                </p14:cNvPr>
                <p14:cNvContentPartPr/>
                <p14:nvPr/>
              </p14:nvContentPartPr>
              <p14:xfrm>
                <a:off x="8539320" y="1262116"/>
                <a:ext cx="729720" cy="309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1DC4E1F-812B-BC04-9EF3-260B10977BA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521320" y="1244476"/>
                  <a:ext cx="7653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4E4CA17-4554-7064-E783-879158E5F508}"/>
                    </a:ext>
                  </a:extLst>
                </p14:cNvPr>
                <p14:cNvContentPartPr/>
                <p14:nvPr/>
              </p14:nvContentPartPr>
              <p14:xfrm>
                <a:off x="9181920" y="1146196"/>
                <a:ext cx="22320" cy="237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4E4CA17-4554-7064-E783-879158E5F50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164280" y="1128196"/>
                  <a:ext cx="57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1201E3A-6F6A-B150-8D83-4FEF3F56B0F9}"/>
                    </a:ext>
                  </a:extLst>
                </p14:cNvPr>
                <p14:cNvContentPartPr/>
                <p14:nvPr/>
              </p14:nvContentPartPr>
              <p14:xfrm>
                <a:off x="8804280" y="759556"/>
                <a:ext cx="686880" cy="3330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1201E3A-6F6A-B150-8D83-4FEF3F56B0F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786280" y="741916"/>
                  <a:ext cx="7225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E74D36E-BA7B-2974-CAEE-FA0FE689D9D6}"/>
                    </a:ext>
                  </a:extLst>
                </p14:cNvPr>
                <p14:cNvContentPartPr/>
                <p14:nvPr/>
              </p14:nvContentPartPr>
              <p14:xfrm>
                <a:off x="9085800" y="889876"/>
                <a:ext cx="222480" cy="1306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E74D36E-BA7B-2974-CAEE-FA0FE689D9D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067800" y="871876"/>
                  <a:ext cx="258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FB3176C-D0F7-0730-1B41-DD6DC368A523}"/>
                    </a:ext>
                  </a:extLst>
                </p14:cNvPr>
                <p14:cNvContentPartPr/>
                <p14:nvPr/>
              </p14:nvContentPartPr>
              <p14:xfrm>
                <a:off x="9057000" y="952156"/>
                <a:ext cx="223200" cy="590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FB3176C-D0F7-0730-1B41-DD6DC368A52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039000" y="934516"/>
                  <a:ext cx="258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D870EC5-EEBF-57CA-32E8-74D5E67936A2}"/>
                    </a:ext>
                  </a:extLst>
                </p14:cNvPr>
                <p14:cNvContentPartPr/>
                <p14:nvPr/>
              </p14:nvContentPartPr>
              <p14:xfrm>
                <a:off x="9061680" y="971596"/>
                <a:ext cx="199440" cy="42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D870EC5-EEBF-57CA-32E8-74D5E67936A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43680" y="953596"/>
                  <a:ext cx="235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C450F45-BFF8-0206-7E23-0E3DC51BC1CF}"/>
                    </a:ext>
                  </a:extLst>
                </p14:cNvPr>
                <p14:cNvContentPartPr/>
                <p14:nvPr/>
              </p14:nvContentPartPr>
              <p14:xfrm>
                <a:off x="8779080" y="1215676"/>
                <a:ext cx="175680" cy="191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C450F45-BFF8-0206-7E23-0E3DC51BC1C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761080" y="1198036"/>
                  <a:ext cx="2113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5158F6C-1830-1E4F-F53C-656B07A791CF}"/>
                    </a:ext>
                  </a:extLst>
                </p14:cNvPr>
                <p14:cNvContentPartPr/>
                <p14:nvPr/>
              </p14:nvContentPartPr>
              <p14:xfrm>
                <a:off x="8701320" y="1313956"/>
                <a:ext cx="225000" cy="50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5158F6C-1830-1E4F-F53C-656B07A791C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683680" y="1296316"/>
                  <a:ext cx="260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AB19CF6-3F26-800A-0A06-3AE4E76C49AB}"/>
                    </a:ext>
                  </a:extLst>
                </p14:cNvPr>
                <p14:cNvContentPartPr/>
                <p14:nvPr/>
              </p14:nvContentPartPr>
              <p14:xfrm>
                <a:off x="8774400" y="1384876"/>
                <a:ext cx="132840" cy="266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AB19CF6-3F26-800A-0A06-3AE4E76C49A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756760" y="1366876"/>
                  <a:ext cx="168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7E56DE1-479B-DE76-85E5-87142D8DC598}"/>
                    </a:ext>
                  </a:extLst>
                </p14:cNvPr>
                <p14:cNvContentPartPr/>
                <p14:nvPr/>
              </p14:nvContentPartPr>
              <p14:xfrm>
                <a:off x="9926040" y="2014876"/>
                <a:ext cx="151560" cy="189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7E56DE1-479B-DE76-85E5-87142D8DC59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908040" y="1997236"/>
                  <a:ext cx="187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0319E40-D125-84B7-5747-D37AD4225001}"/>
                    </a:ext>
                  </a:extLst>
                </p14:cNvPr>
                <p14:cNvContentPartPr/>
                <p14:nvPr/>
              </p14:nvContentPartPr>
              <p14:xfrm>
                <a:off x="10023240" y="1991116"/>
                <a:ext cx="161280" cy="189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0319E40-D125-84B7-5747-D37AD422500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005600" y="1973116"/>
                  <a:ext cx="196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08A08C7-93F2-5AB6-6988-8455E97829E7}"/>
                    </a:ext>
                  </a:extLst>
                </p14:cNvPr>
                <p14:cNvContentPartPr/>
                <p14:nvPr/>
              </p14:nvContentPartPr>
              <p14:xfrm>
                <a:off x="10146360" y="1956196"/>
                <a:ext cx="151920" cy="1994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08A08C7-93F2-5AB6-6988-8455E97829E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128720" y="1938196"/>
                  <a:ext cx="187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11076E1-8FF0-2A6F-8EC8-9974A1BB7B5F}"/>
                    </a:ext>
                  </a:extLst>
                </p14:cNvPr>
                <p14:cNvContentPartPr/>
                <p14:nvPr/>
              </p14:nvContentPartPr>
              <p14:xfrm>
                <a:off x="10358400" y="1964116"/>
                <a:ext cx="36720" cy="442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11076E1-8FF0-2A6F-8EC8-9974A1BB7B5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340400" y="1946476"/>
                  <a:ext cx="72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DFA29B1-F5DF-7D49-82D4-9EEC1A917F67}"/>
                    </a:ext>
                  </a:extLst>
                </p14:cNvPr>
                <p14:cNvContentPartPr/>
                <p14:nvPr/>
              </p14:nvContentPartPr>
              <p14:xfrm>
                <a:off x="9783480" y="2767276"/>
                <a:ext cx="207000" cy="77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DFA29B1-F5DF-7D49-82D4-9EEC1A917F6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765840" y="2749276"/>
                  <a:ext cx="242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6EF701C-2AF8-785A-5A10-1BD75ABA4468}"/>
                    </a:ext>
                  </a:extLst>
                </p14:cNvPr>
                <p14:cNvContentPartPr/>
                <p14:nvPr/>
              </p14:nvContentPartPr>
              <p14:xfrm>
                <a:off x="9755760" y="2876356"/>
                <a:ext cx="225360" cy="651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6EF701C-2AF8-785A-5A10-1BD75ABA446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737760" y="2858356"/>
                  <a:ext cx="261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55F0D09-FF38-09F9-6604-7002302AE8D8}"/>
                    </a:ext>
                  </a:extLst>
                </p14:cNvPr>
                <p14:cNvContentPartPr/>
                <p14:nvPr/>
              </p14:nvContentPartPr>
              <p14:xfrm>
                <a:off x="9772320" y="3041956"/>
                <a:ext cx="100080" cy="90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55F0D09-FF38-09F9-6604-7002302AE8D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754680" y="3024316"/>
                  <a:ext cx="135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D68DC1A-FAC2-7C07-970F-0A68FF201081}"/>
                    </a:ext>
                  </a:extLst>
                </p14:cNvPr>
                <p14:cNvContentPartPr/>
                <p14:nvPr/>
              </p14:nvContentPartPr>
              <p14:xfrm>
                <a:off x="10058160" y="2775916"/>
                <a:ext cx="134640" cy="2613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D68DC1A-FAC2-7C07-970F-0A68FF20108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040520" y="2757916"/>
                  <a:ext cx="170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DACC761-447A-6A25-F55D-E23161371061}"/>
                    </a:ext>
                  </a:extLst>
                </p14:cNvPr>
                <p14:cNvContentPartPr/>
                <p14:nvPr/>
              </p14:nvContentPartPr>
              <p14:xfrm>
                <a:off x="10108560" y="2925316"/>
                <a:ext cx="59400" cy="1029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DACC761-447A-6A25-F55D-E2316137106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090560" y="2907676"/>
                  <a:ext cx="95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08A3069-9705-1FC8-419F-D2C2F203EC07}"/>
                    </a:ext>
                  </a:extLst>
                </p14:cNvPr>
                <p14:cNvContentPartPr/>
                <p14:nvPr/>
              </p14:nvContentPartPr>
              <p14:xfrm>
                <a:off x="10210080" y="2846836"/>
                <a:ext cx="107640" cy="1864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08A3069-9705-1FC8-419F-D2C2F203EC0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192440" y="2829196"/>
                  <a:ext cx="143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1634EEF-8581-36A7-A101-C5E389DE26D0}"/>
                    </a:ext>
                  </a:extLst>
                </p14:cNvPr>
                <p14:cNvContentPartPr/>
                <p14:nvPr/>
              </p14:nvContentPartPr>
              <p14:xfrm>
                <a:off x="10355520" y="2798236"/>
                <a:ext cx="6120" cy="210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1634EEF-8581-36A7-A101-C5E389DE26D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37520" y="2780236"/>
                  <a:ext cx="41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224C8DD-6B34-7191-4412-EE083F1F45E4}"/>
                    </a:ext>
                  </a:extLst>
                </p14:cNvPr>
                <p14:cNvContentPartPr/>
                <p14:nvPr/>
              </p14:nvContentPartPr>
              <p14:xfrm>
                <a:off x="10417800" y="2878516"/>
                <a:ext cx="78120" cy="126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224C8DD-6B34-7191-4412-EE083F1F45E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399800" y="2860876"/>
                  <a:ext cx="113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E0F3871-BAD6-4CA6-0134-02C4EC310FA2}"/>
                    </a:ext>
                  </a:extLst>
                </p14:cNvPr>
                <p14:cNvContentPartPr/>
                <p14:nvPr/>
              </p14:nvContentPartPr>
              <p14:xfrm>
                <a:off x="10497360" y="2767996"/>
                <a:ext cx="32040" cy="2142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E0F3871-BAD6-4CA6-0134-02C4EC310FA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479360" y="2750356"/>
                  <a:ext cx="67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B7E1866-19F1-5881-F2E6-AB57EF9E4538}"/>
                    </a:ext>
                  </a:extLst>
                </p14:cNvPr>
                <p14:cNvContentPartPr/>
                <p14:nvPr/>
              </p14:nvContentPartPr>
              <p14:xfrm>
                <a:off x="10639560" y="2776996"/>
                <a:ext cx="12960" cy="210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B7E1866-19F1-5881-F2E6-AB57EF9E453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621920" y="2759356"/>
                  <a:ext cx="48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C9A34FC-4442-5EB4-C3B8-D62075C7FA06}"/>
                    </a:ext>
                  </a:extLst>
                </p14:cNvPr>
                <p14:cNvContentPartPr/>
                <p14:nvPr/>
              </p14:nvContentPartPr>
              <p14:xfrm>
                <a:off x="10598160" y="2753236"/>
                <a:ext cx="123480" cy="56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C9A34FC-4442-5EB4-C3B8-D62075C7FA0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580520" y="2735236"/>
                  <a:ext cx="159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218C45F-6B17-04F3-7D24-3040F29C5A5E}"/>
                    </a:ext>
                  </a:extLst>
                </p14:cNvPr>
                <p14:cNvContentPartPr/>
                <p14:nvPr/>
              </p14:nvContentPartPr>
              <p14:xfrm>
                <a:off x="10720200" y="2870956"/>
                <a:ext cx="92160" cy="828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218C45F-6B17-04F3-7D24-3040F29C5A5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702200" y="2852956"/>
                  <a:ext cx="127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439831B-D4D8-DEA6-2A48-658EB3CCEDF1}"/>
                    </a:ext>
                  </a:extLst>
                </p14:cNvPr>
                <p14:cNvContentPartPr/>
                <p14:nvPr/>
              </p14:nvContentPartPr>
              <p14:xfrm>
                <a:off x="10814520" y="2890396"/>
                <a:ext cx="75240" cy="1540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439831B-D4D8-DEA6-2A48-658EB3CCEDF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796520" y="2872756"/>
                  <a:ext cx="110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8E9E76E-72C3-E17B-D81C-4A593C779FA7}"/>
                    </a:ext>
                  </a:extLst>
                </p14:cNvPr>
                <p14:cNvContentPartPr/>
                <p14:nvPr/>
              </p14:nvContentPartPr>
              <p14:xfrm>
                <a:off x="10885800" y="2666116"/>
                <a:ext cx="58320" cy="282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8E9E76E-72C3-E17B-D81C-4A593C779FA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868160" y="2648476"/>
                  <a:ext cx="939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CD5621D-E87A-C4BD-B400-899CEF6FD2FB}"/>
                    </a:ext>
                  </a:extLst>
                </p14:cNvPr>
                <p14:cNvContentPartPr/>
                <p14:nvPr/>
              </p14:nvContentPartPr>
              <p14:xfrm>
                <a:off x="10923960" y="2861236"/>
                <a:ext cx="28440" cy="14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CD5621D-E87A-C4BD-B400-899CEF6FD2F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905960" y="2843236"/>
                  <a:ext cx="64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45B44B5-9731-A80C-ED4D-92403621852D}"/>
                    </a:ext>
                  </a:extLst>
                </p14:cNvPr>
                <p14:cNvContentPartPr/>
                <p14:nvPr/>
              </p14:nvContentPartPr>
              <p14:xfrm>
                <a:off x="1407000" y="4827196"/>
                <a:ext cx="114120" cy="1990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45B44B5-9731-A80C-ED4D-92403621852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389000" y="4809196"/>
                  <a:ext cx="149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2B4F65F-D590-7E3F-D3D3-7E2E9A7C6BD2}"/>
                    </a:ext>
                  </a:extLst>
                </p14:cNvPr>
                <p14:cNvContentPartPr/>
                <p14:nvPr/>
              </p14:nvContentPartPr>
              <p14:xfrm>
                <a:off x="1539480" y="4893796"/>
                <a:ext cx="125280" cy="111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2B4F65F-D590-7E3F-D3D3-7E2E9A7C6BD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521840" y="4875796"/>
                  <a:ext cx="160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204A2F3-8B77-CD60-1A1D-66D630ED35F6}"/>
                    </a:ext>
                  </a:extLst>
                </p14:cNvPr>
                <p14:cNvContentPartPr/>
                <p14:nvPr/>
              </p14:nvContentPartPr>
              <p14:xfrm>
                <a:off x="1707240" y="4772836"/>
                <a:ext cx="112680" cy="252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204A2F3-8B77-CD60-1A1D-66D630ED35F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689240" y="4755196"/>
                  <a:ext cx="148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497BA54-8219-0A40-80E7-25CBA81A4305}"/>
                    </a:ext>
                  </a:extLst>
                </p14:cNvPr>
                <p14:cNvContentPartPr/>
                <p14:nvPr/>
              </p14:nvContentPartPr>
              <p14:xfrm>
                <a:off x="1517520" y="693676"/>
                <a:ext cx="7084800" cy="23907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497BA54-8219-0A40-80E7-25CBA81A430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499520" y="676036"/>
                  <a:ext cx="7120440" cy="24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58AF818-7308-777F-6FD7-FC2E1EFDC70C}"/>
                    </a:ext>
                  </a:extLst>
                </p14:cNvPr>
                <p14:cNvContentPartPr/>
                <p14:nvPr/>
              </p14:nvContentPartPr>
              <p14:xfrm>
                <a:off x="8438160" y="593956"/>
                <a:ext cx="203760" cy="2955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58AF818-7308-777F-6FD7-FC2E1EFDC70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420160" y="575956"/>
                  <a:ext cx="2394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B181A93-D49E-5D8A-6A00-76E5213D88BA}"/>
                    </a:ext>
                  </a:extLst>
                </p14:cNvPr>
                <p14:cNvContentPartPr/>
                <p14:nvPr/>
              </p14:nvContentPartPr>
              <p14:xfrm>
                <a:off x="1584480" y="3049876"/>
                <a:ext cx="155160" cy="1357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B181A93-D49E-5D8A-6A00-76E5213D88B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566480" y="3032236"/>
                  <a:ext cx="190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2609ED9-3015-196D-DEAD-273510527BB3}"/>
                    </a:ext>
                  </a:extLst>
                </p14:cNvPr>
                <p14:cNvContentPartPr/>
                <p14:nvPr/>
              </p14:nvContentPartPr>
              <p14:xfrm>
                <a:off x="10844400" y="5133556"/>
                <a:ext cx="395280" cy="104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2609ED9-3015-196D-DEAD-273510527BB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826760" y="5115556"/>
                  <a:ext cx="430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B9ED4EE-CA0E-D47F-91B2-DCB74E7A3FA7}"/>
                    </a:ext>
                  </a:extLst>
                </p14:cNvPr>
                <p14:cNvContentPartPr/>
                <p14:nvPr/>
              </p14:nvContentPartPr>
              <p14:xfrm>
                <a:off x="10896960" y="5206636"/>
                <a:ext cx="394920" cy="370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B9ED4EE-CA0E-D47F-91B2-DCB74E7A3FA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879320" y="5188636"/>
                  <a:ext cx="430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CB7FC00-57E9-5D9C-C6DC-CC45195861F2}"/>
                    </a:ext>
                  </a:extLst>
                </p14:cNvPr>
                <p14:cNvContentPartPr/>
                <p14:nvPr/>
              </p14:nvContentPartPr>
              <p14:xfrm>
                <a:off x="3385920" y="6182236"/>
                <a:ext cx="6120" cy="2300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CB7FC00-57E9-5D9C-C6DC-CC45195861F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368280" y="6164596"/>
                  <a:ext cx="41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4D3FF87-9C91-48BC-5A2A-A21424E8DE55}"/>
                    </a:ext>
                  </a:extLst>
                </p14:cNvPr>
                <p14:cNvContentPartPr/>
                <p14:nvPr/>
              </p14:nvContentPartPr>
              <p14:xfrm>
                <a:off x="3368640" y="6018436"/>
                <a:ext cx="360" cy="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4D3FF87-9C91-48BC-5A2A-A21424E8DE5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50640" y="60004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95BFD81-6228-AADE-62E9-71BFF30E53C6}"/>
                    </a:ext>
                  </a:extLst>
                </p14:cNvPr>
                <p14:cNvContentPartPr/>
                <p14:nvPr/>
              </p14:nvContentPartPr>
              <p14:xfrm>
                <a:off x="3450720" y="6223276"/>
                <a:ext cx="240480" cy="1850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95BFD81-6228-AADE-62E9-71BFF30E53C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432720" y="6205636"/>
                  <a:ext cx="276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41136FD-D113-1EDD-3720-31D40F567D22}"/>
                    </a:ext>
                  </a:extLst>
                </p14:cNvPr>
                <p14:cNvContentPartPr/>
                <p14:nvPr/>
              </p14:nvContentPartPr>
              <p14:xfrm>
                <a:off x="4010160" y="6068476"/>
                <a:ext cx="47520" cy="2970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41136FD-D113-1EDD-3720-31D40F567D2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992520" y="6050836"/>
                  <a:ext cx="83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5FF72E3-B064-72A4-1B90-966A29EF52BD}"/>
                    </a:ext>
                  </a:extLst>
                </p14:cNvPr>
                <p14:cNvContentPartPr/>
                <p14:nvPr/>
              </p14:nvContentPartPr>
              <p14:xfrm>
                <a:off x="3848520" y="5970196"/>
                <a:ext cx="354600" cy="4651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5FF72E3-B064-72A4-1B90-966A29EF52B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830520" y="5952556"/>
                  <a:ext cx="3902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5AEE317-AF24-5ABD-49E0-512515E46421}"/>
                    </a:ext>
                  </a:extLst>
                </p14:cNvPr>
                <p14:cNvContentPartPr/>
                <p14:nvPr/>
              </p14:nvContentPartPr>
              <p14:xfrm>
                <a:off x="4236960" y="6150196"/>
                <a:ext cx="471240" cy="2592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5AEE317-AF24-5ABD-49E0-512515E4642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219320" y="6132556"/>
                  <a:ext cx="506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17DE2AA-EF99-0E6C-B630-0519DCAD71A5}"/>
                    </a:ext>
                  </a:extLst>
                </p14:cNvPr>
                <p14:cNvContentPartPr/>
                <p14:nvPr/>
              </p14:nvContentPartPr>
              <p14:xfrm>
                <a:off x="4692360" y="5961916"/>
                <a:ext cx="92160" cy="4525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17DE2AA-EF99-0E6C-B630-0519DCAD71A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674360" y="5943916"/>
                  <a:ext cx="1278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063AC8E-91EE-817C-6876-DB5BD8229758}"/>
                    </a:ext>
                  </a:extLst>
                </p14:cNvPr>
                <p14:cNvContentPartPr/>
                <p14:nvPr/>
              </p14:nvContentPartPr>
              <p14:xfrm>
                <a:off x="4688760" y="6198076"/>
                <a:ext cx="58680" cy="97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063AC8E-91EE-817C-6876-DB5BD822975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670760" y="6180436"/>
                  <a:ext cx="94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50AC802-3E11-46B3-AFFC-8509FB550F93}"/>
                    </a:ext>
                  </a:extLst>
                </p14:cNvPr>
                <p14:cNvContentPartPr/>
                <p14:nvPr/>
              </p14:nvContentPartPr>
              <p14:xfrm>
                <a:off x="4826280" y="6110236"/>
                <a:ext cx="187920" cy="3207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50AC802-3E11-46B3-AFFC-8509FB550F9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808640" y="6092236"/>
                  <a:ext cx="223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63AAA83-B637-12D5-B5AF-DE1EBED29A2F}"/>
                    </a:ext>
                  </a:extLst>
                </p14:cNvPr>
                <p14:cNvContentPartPr/>
                <p14:nvPr/>
              </p14:nvContentPartPr>
              <p14:xfrm>
                <a:off x="5041920" y="6171076"/>
                <a:ext cx="120960" cy="2329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63AAA83-B637-12D5-B5AF-DE1EBED29A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023920" y="6153436"/>
                  <a:ext cx="1566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0ACA9A4-CEC8-4ADE-9373-7469751192B9}"/>
                    </a:ext>
                  </a:extLst>
                </p14:cNvPr>
                <p14:cNvContentPartPr/>
                <p14:nvPr/>
              </p14:nvContentPartPr>
              <p14:xfrm>
                <a:off x="5178360" y="5928436"/>
                <a:ext cx="262080" cy="4932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0ACA9A4-CEC8-4ADE-9373-7469751192B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160360" y="5910796"/>
                  <a:ext cx="2977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49419F2-9591-B720-249F-D969B5C21E93}"/>
                    </a:ext>
                  </a:extLst>
                </p14:cNvPr>
                <p14:cNvContentPartPr/>
                <p14:nvPr/>
              </p14:nvContentPartPr>
              <p14:xfrm>
                <a:off x="5442240" y="5946436"/>
                <a:ext cx="42840" cy="4518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49419F2-9591-B720-249F-D969B5C21E9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424240" y="5928796"/>
                  <a:ext cx="784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4C056FC-626C-C8E3-D494-F58884C4F0F8}"/>
                    </a:ext>
                  </a:extLst>
                </p14:cNvPr>
                <p14:cNvContentPartPr/>
                <p14:nvPr/>
              </p14:nvContentPartPr>
              <p14:xfrm>
                <a:off x="5556360" y="6151276"/>
                <a:ext cx="501840" cy="2901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4C056FC-626C-C8E3-D494-F58884C4F0F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538720" y="6133276"/>
                  <a:ext cx="5374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3BAAA49-EE8A-C645-7294-4A6785FE76B0}"/>
                    </a:ext>
                  </a:extLst>
                </p14:cNvPr>
                <p14:cNvContentPartPr/>
                <p14:nvPr/>
              </p14:nvContentPartPr>
              <p14:xfrm>
                <a:off x="6096360" y="5964796"/>
                <a:ext cx="284040" cy="4608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3BAAA49-EE8A-C645-7294-4A6785FE76B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078360" y="5946796"/>
                  <a:ext cx="3196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E2C6283-A80C-7C2E-0872-86FA711F4437}"/>
                    </a:ext>
                  </a:extLst>
                </p14:cNvPr>
                <p14:cNvContentPartPr/>
                <p14:nvPr/>
              </p14:nvContentPartPr>
              <p14:xfrm>
                <a:off x="6765240" y="6173956"/>
                <a:ext cx="265320" cy="481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E2C6283-A80C-7C2E-0872-86FA711F443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747600" y="6155956"/>
                  <a:ext cx="30096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E5682D8-7E9A-B84C-7E91-0A0ABE509EE7}"/>
                    </a:ext>
                  </a:extLst>
                </p14:cNvPr>
                <p14:cNvContentPartPr/>
                <p14:nvPr/>
              </p14:nvContentPartPr>
              <p14:xfrm>
                <a:off x="7040640" y="6193396"/>
                <a:ext cx="41040" cy="2034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E5682D8-7E9A-B84C-7E91-0A0ABE509EE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022640" y="6175756"/>
                  <a:ext cx="76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F692A35-3B0A-747E-B5C2-D48545199C45}"/>
                    </a:ext>
                  </a:extLst>
                </p14:cNvPr>
                <p14:cNvContentPartPr/>
                <p14:nvPr/>
              </p14:nvContentPartPr>
              <p14:xfrm>
                <a:off x="7018320" y="6023476"/>
                <a:ext cx="16200" cy="72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F692A35-3B0A-747E-B5C2-D48545199C4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000680" y="6005836"/>
                  <a:ext cx="51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FF9A536-3E97-377C-852E-C195D7AEB847}"/>
                    </a:ext>
                  </a:extLst>
                </p14:cNvPr>
                <p14:cNvContentPartPr/>
                <p14:nvPr/>
              </p14:nvContentPartPr>
              <p14:xfrm>
                <a:off x="7073760" y="5928436"/>
                <a:ext cx="239040" cy="478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FF9A536-3E97-377C-852E-C195D7AEB84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056120" y="5910796"/>
                  <a:ext cx="2746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9B75A09-07CF-C5FB-1620-EDD3966E0351}"/>
                    </a:ext>
                  </a:extLst>
                </p14:cNvPr>
                <p14:cNvContentPartPr/>
                <p14:nvPr/>
              </p14:nvContentPartPr>
              <p14:xfrm>
                <a:off x="7326120" y="5994316"/>
                <a:ext cx="63720" cy="429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9B75A09-07CF-C5FB-1620-EDD3966E035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308120" y="5976676"/>
                  <a:ext cx="993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BD13A77-DBE6-8F45-EED4-4BF76D9C0DCD}"/>
                    </a:ext>
                  </a:extLst>
                </p14:cNvPr>
                <p14:cNvContentPartPr/>
                <p14:nvPr/>
              </p14:nvContentPartPr>
              <p14:xfrm>
                <a:off x="7356360" y="6186556"/>
                <a:ext cx="42840" cy="104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BD13A77-DBE6-8F45-EED4-4BF76D9C0DC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338360" y="6168556"/>
                  <a:ext cx="78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9C448B4-F90E-108B-F94D-F15164A2A206}"/>
                    </a:ext>
                  </a:extLst>
                </p14:cNvPr>
                <p14:cNvContentPartPr/>
                <p14:nvPr/>
              </p14:nvContentPartPr>
              <p14:xfrm>
                <a:off x="7703040" y="6147676"/>
                <a:ext cx="174600" cy="2361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9C448B4-F90E-108B-F94D-F15164A2A20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685400" y="6129676"/>
                  <a:ext cx="210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D626D97-826E-CD9A-BFE7-661B5697F0CE}"/>
                    </a:ext>
                  </a:extLst>
                </p14:cNvPr>
                <p14:cNvContentPartPr/>
                <p14:nvPr/>
              </p14:nvContentPartPr>
              <p14:xfrm>
                <a:off x="7934160" y="6158836"/>
                <a:ext cx="160560" cy="2246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D626D97-826E-CD9A-BFE7-661B5697F0C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916160" y="6140836"/>
                  <a:ext cx="196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67ABFA5-FF8D-B9E8-E492-0444CFF2FFAB}"/>
                    </a:ext>
                  </a:extLst>
                </p14:cNvPr>
                <p14:cNvContentPartPr/>
                <p14:nvPr/>
              </p14:nvContentPartPr>
              <p14:xfrm>
                <a:off x="8407920" y="5967676"/>
                <a:ext cx="93600" cy="4676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67ABFA5-FF8D-B9E8-E492-0444CFF2FFA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390280" y="5949676"/>
                  <a:ext cx="1292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2D027D5-26A8-2FA0-EC3B-34A145228CA5}"/>
                    </a:ext>
                  </a:extLst>
                </p14:cNvPr>
                <p14:cNvContentPartPr/>
                <p14:nvPr/>
              </p14:nvContentPartPr>
              <p14:xfrm>
                <a:off x="8076720" y="5857876"/>
                <a:ext cx="452880" cy="3337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2D027D5-26A8-2FA0-EC3B-34A145228CA5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058720" y="5839876"/>
                  <a:ext cx="4885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2A18F14-2866-D25F-2779-02CD9E835589}"/>
                    </a:ext>
                  </a:extLst>
                </p14:cNvPr>
                <p14:cNvContentPartPr/>
                <p14:nvPr/>
              </p14:nvContentPartPr>
              <p14:xfrm>
                <a:off x="8505840" y="6151276"/>
                <a:ext cx="198000" cy="2836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2A18F14-2866-D25F-2779-02CD9E83558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487840" y="6133636"/>
                  <a:ext cx="233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8F7A72F-8A4E-695B-8D8E-F31E889F370D}"/>
                    </a:ext>
                  </a:extLst>
                </p14:cNvPr>
                <p14:cNvContentPartPr/>
                <p14:nvPr/>
              </p14:nvContentPartPr>
              <p14:xfrm>
                <a:off x="8711400" y="6161356"/>
                <a:ext cx="208800" cy="2811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8F7A72F-8A4E-695B-8D8E-F31E889F370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693760" y="6143356"/>
                  <a:ext cx="244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8C5422A-A324-0001-1158-03C9B6498826}"/>
                    </a:ext>
                  </a:extLst>
                </p14:cNvPr>
                <p14:cNvContentPartPr/>
                <p14:nvPr/>
              </p14:nvContentPartPr>
              <p14:xfrm>
                <a:off x="8993640" y="6136156"/>
                <a:ext cx="183600" cy="2872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8C5422A-A324-0001-1158-03C9B649882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975640" y="6118516"/>
                  <a:ext cx="219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6227160-03C8-E3E1-38AD-4B74C0CDC8B7}"/>
                    </a:ext>
                  </a:extLst>
                </p14:cNvPr>
                <p14:cNvContentPartPr/>
                <p14:nvPr/>
              </p14:nvContentPartPr>
              <p14:xfrm>
                <a:off x="9203880" y="6178276"/>
                <a:ext cx="102960" cy="251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6227160-03C8-E3E1-38AD-4B74C0CDC8B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186240" y="6160636"/>
                  <a:ext cx="138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BE9E546-115A-3D5C-11E5-0CE054D1F975}"/>
                    </a:ext>
                  </a:extLst>
                </p14:cNvPr>
                <p14:cNvContentPartPr/>
                <p14:nvPr/>
              </p14:nvContentPartPr>
              <p14:xfrm>
                <a:off x="9184800" y="6056236"/>
                <a:ext cx="8640" cy="367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BE9E546-115A-3D5C-11E5-0CE054D1F97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166800" y="6038596"/>
                  <a:ext cx="44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604B146-ACEA-BC5C-2A9B-D302A4C2E538}"/>
                    </a:ext>
                  </a:extLst>
                </p14:cNvPr>
                <p14:cNvContentPartPr/>
                <p14:nvPr/>
              </p14:nvContentPartPr>
              <p14:xfrm>
                <a:off x="9312960" y="6183316"/>
                <a:ext cx="434520" cy="2444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604B146-ACEA-BC5C-2A9B-D302A4C2E53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295320" y="6165676"/>
                  <a:ext cx="470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67B3242-5985-AEEA-70EB-D14D7802DC69}"/>
                    </a:ext>
                  </a:extLst>
                </p14:cNvPr>
                <p14:cNvContentPartPr/>
                <p14:nvPr/>
              </p14:nvContentPartPr>
              <p14:xfrm>
                <a:off x="9919920" y="5834476"/>
                <a:ext cx="84960" cy="329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67B3242-5985-AEEA-70EB-D14D7802DC6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902280" y="5816836"/>
                  <a:ext cx="1206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6BEC1C3-0FD3-9FC1-823C-7A6E85197908}"/>
                    </a:ext>
                  </a:extLst>
                </p14:cNvPr>
                <p14:cNvContentPartPr/>
                <p14:nvPr/>
              </p14:nvContentPartPr>
              <p14:xfrm>
                <a:off x="9993720" y="5845636"/>
                <a:ext cx="190080" cy="3960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6BEC1C3-0FD3-9FC1-823C-7A6E8519790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975720" y="5827636"/>
                  <a:ext cx="2257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618116C-E557-1248-1B56-9E144323BC2E}"/>
                    </a:ext>
                  </a:extLst>
                </p14:cNvPr>
                <p14:cNvContentPartPr/>
                <p14:nvPr/>
              </p14:nvContentPartPr>
              <p14:xfrm>
                <a:off x="9867000" y="6203836"/>
                <a:ext cx="150120" cy="23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618116C-E557-1248-1B56-9E144323BC2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849000" y="6186196"/>
                  <a:ext cx="185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9349FFB-4C48-2F7A-C2D9-DE3400AFC1C5}"/>
                    </a:ext>
                  </a:extLst>
                </p14:cNvPr>
                <p14:cNvContentPartPr/>
                <p14:nvPr/>
              </p14:nvContentPartPr>
              <p14:xfrm>
                <a:off x="9850080" y="6347836"/>
                <a:ext cx="162000" cy="1328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9349FFB-4C48-2F7A-C2D9-DE3400AFC1C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832080" y="6329836"/>
                  <a:ext cx="197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1FA46B9-96AB-35BD-E865-C16D4878D2B3}"/>
                    </a:ext>
                  </a:extLst>
                </p14:cNvPr>
                <p14:cNvContentPartPr/>
                <p14:nvPr/>
              </p14:nvContentPartPr>
              <p14:xfrm>
                <a:off x="5120760" y="1709956"/>
                <a:ext cx="3759840" cy="16678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1FA46B9-96AB-35BD-E865-C16D4878D2B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102760" y="1692316"/>
                  <a:ext cx="3795480" cy="17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BD0B163-C008-2663-8265-14B025B3091B}"/>
                    </a:ext>
                  </a:extLst>
                </p14:cNvPr>
                <p14:cNvContentPartPr/>
                <p14:nvPr/>
              </p14:nvContentPartPr>
              <p14:xfrm>
                <a:off x="7835880" y="3388636"/>
                <a:ext cx="2801880" cy="7236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BD0B163-C008-2663-8265-14B025B3091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818240" y="3370996"/>
                  <a:ext cx="2837520" cy="75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3775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1BF8554-F98B-4A53-8879-B66A314A5621}"/>
              </a:ext>
            </a:extLst>
          </p:cNvPr>
          <p:cNvGrpSpPr/>
          <p:nvPr/>
        </p:nvGrpSpPr>
        <p:grpSpPr>
          <a:xfrm>
            <a:off x="861240" y="483796"/>
            <a:ext cx="2524680" cy="668880"/>
            <a:chOff x="861240" y="483796"/>
            <a:chExt cx="2524680" cy="6688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1235AD8-2718-FA19-F464-68656B0FEAB4}"/>
                    </a:ext>
                  </a:extLst>
                </p14:cNvPr>
                <p14:cNvContentPartPr/>
                <p14:nvPr/>
              </p14:nvContentPartPr>
              <p14:xfrm>
                <a:off x="1018920" y="616636"/>
                <a:ext cx="37800" cy="3286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1235AD8-2718-FA19-F464-68656B0FEAB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1280" y="598996"/>
                  <a:ext cx="734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2C462E8-7C36-5895-EFB2-AA29868E95B0}"/>
                    </a:ext>
                  </a:extLst>
                </p14:cNvPr>
                <p14:cNvContentPartPr/>
                <p14:nvPr/>
              </p14:nvContentPartPr>
              <p14:xfrm>
                <a:off x="861240" y="483796"/>
                <a:ext cx="446760" cy="545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2C462E8-7C36-5895-EFB2-AA29868E95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3240" y="465796"/>
                  <a:ext cx="48240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B97CDC09-CBBD-BC2F-FB6C-ECB1E0E25202}"/>
                    </a:ext>
                  </a:extLst>
                </p14:cNvPr>
                <p14:cNvContentPartPr/>
                <p14:nvPr/>
              </p14:nvContentPartPr>
              <p14:xfrm>
                <a:off x="1316280" y="723196"/>
                <a:ext cx="389520" cy="3045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B97CDC09-CBBD-BC2F-FB6C-ECB1E0E252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8640" y="705196"/>
                  <a:ext cx="4251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464ACA5-9389-51DF-1237-603B61C77643}"/>
                    </a:ext>
                  </a:extLst>
                </p14:cNvPr>
                <p14:cNvContentPartPr/>
                <p14:nvPr/>
              </p14:nvContentPartPr>
              <p14:xfrm>
                <a:off x="1642080" y="675316"/>
                <a:ext cx="10080" cy="3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464ACA5-9389-51DF-1237-603B61C776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24080" y="657676"/>
                  <a:ext cx="45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FACC536-5FA8-6E2A-EAE5-338F0135C30B}"/>
                    </a:ext>
                  </a:extLst>
                </p14:cNvPr>
                <p14:cNvContentPartPr/>
                <p14:nvPr/>
              </p14:nvContentPartPr>
              <p14:xfrm>
                <a:off x="1803360" y="735796"/>
                <a:ext cx="237240" cy="258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FACC536-5FA8-6E2A-EAE5-338F0135C3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5360" y="718156"/>
                  <a:ext cx="272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6C625E3-C710-8E99-C6BF-677695792FD5}"/>
                    </a:ext>
                  </a:extLst>
                </p14:cNvPr>
                <p14:cNvContentPartPr/>
                <p14:nvPr/>
              </p14:nvContentPartPr>
              <p14:xfrm>
                <a:off x="2129160" y="760636"/>
                <a:ext cx="264240" cy="392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6C625E3-C710-8E99-C6BF-677695792F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11520" y="742996"/>
                  <a:ext cx="2998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8E0E054-28E7-C43E-D573-B71BD2E43A85}"/>
                    </a:ext>
                  </a:extLst>
                </p14:cNvPr>
                <p14:cNvContentPartPr/>
                <p14:nvPr/>
              </p14:nvContentPartPr>
              <p14:xfrm>
                <a:off x="2534520" y="744436"/>
                <a:ext cx="19440" cy="205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8E0E054-28E7-C43E-D573-B71BD2E43A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16880" y="726796"/>
                  <a:ext cx="55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EAB4E40-2960-435C-847A-D8629CB0D88E}"/>
                    </a:ext>
                  </a:extLst>
                </p14:cNvPr>
                <p14:cNvContentPartPr/>
                <p14:nvPr/>
              </p14:nvContentPartPr>
              <p14:xfrm>
                <a:off x="2456040" y="614836"/>
                <a:ext cx="18720" cy="41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EAB4E40-2960-435C-847A-D8629CB0D8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38040" y="596836"/>
                  <a:ext cx="54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4B629D7-C4FC-B03B-B22F-76C24B8B0D6A}"/>
                    </a:ext>
                  </a:extLst>
                </p14:cNvPr>
                <p14:cNvContentPartPr/>
                <p14:nvPr/>
              </p14:nvContentPartPr>
              <p14:xfrm>
                <a:off x="2677080" y="737956"/>
                <a:ext cx="236520" cy="238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4B629D7-C4FC-B03B-B22F-76C24B8B0D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59080" y="720316"/>
                  <a:ext cx="272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5FA665B-6B3A-77E2-D4C8-FA8F2FD00ADC}"/>
                    </a:ext>
                  </a:extLst>
                </p14:cNvPr>
                <p14:cNvContentPartPr/>
                <p14:nvPr/>
              </p14:nvContentPartPr>
              <p14:xfrm>
                <a:off x="2903160" y="586036"/>
                <a:ext cx="92880" cy="397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5FA665B-6B3A-77E2-D4C8-FA8F2FD00A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85160" y="568396"/>
                  <a:ext cx="1285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EE6B304-BE60-FBC8-5299-6805F7CAF9C5}"/>
                    </a:ext>
                  </a:extLst>
                </p14:cNvPr>
                <p14:cNvContentPartPr/>
                <p14:nvPr/>
              </p14:nvContentPartPr>
              <p14:xfrm>
                <a:off x="3049320" y="688636"/>
                <a:ext cx="336600" cy="296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EE6B304-BE60-FBC8-5299-6805F7CAF9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31680" y="670996"/>
                  <a:ext cx="37224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DEC30BD2-F41B-A004-8A9E-FCF5C6258FC4}"/>
              </a:ext>
            </a:extLst>
          </p:cNvPr>
          <p:cNvGrpSpPr/>
          <p:nvPr/>
        </p:nvGrpSpPr>
        <p:grpSpPr>
          <a:xfrm>
            <a:off x="3742680" y="512956"/>
            <a:ext cx="1500840" cy="627480"/>
            <a:chOff x="3742680" y="512956"/>
            <a:chExt cx="1500840" cy="6274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D393665-BF0B-C65D-DA5D-B42106685951}"/>
                    </a:ext>
                  </a:extLst>
                </p14:cNvPr>
                <p14:cNvContentPartPr/>
                <p14:nvPr/>
              </p14:nvContentPartPr>
              <p14:xfrm>
                <a:off x="3742680" y="897436"/>
                <a:ext cx="78120" cy="147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D393665-BF0B-C65D-DA5D-B421066859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24680" y="879436"/>
                  <a:ext cx="113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C1A60F2-B5BF-2841-5342-BA0174B44591}"/>
                    </a:ext>
                  </a:extLst>
                </p14:cNvPr>
                <p14:cNvContentPartPr/>
                <p14:nvPr/>
              </p14:nvContentPartPr>
              <p14:xfrm>
                <a:off x="3826920" y="898516"/>
                <a:ext cx="34200" cy="128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C1A60F2-B5BF-2841-5342-BA0174B445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09280" y="880876"/>
                  <a:ext cx="69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36577E3-FF8C-5B4E-A8BD-8AD5D6883FDC}"/>
                    </a:ext>
                  </a:extLst>
                </p14:cNvPr>
                <p14:cNvContentPartPr/>
                <p14:nvPr/>
              </p14:nvContentPartPr>
              <p14:xfrm>
                <a:off x="4014480" y="579916"/>
                <a:ext cx="11160" cy="3340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36577E3-FF8C-5B4E-A8BD-8AD5D6883F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6840" y="562276"/>
                  <a:ext cx="468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9C0554B-4593-2369-8D2B-47F61A01418D}"/>
                    </a:ext>
                  </a:extLst>
                </p14:cNvPr>
                <p14:cNvContentPartPr/>
                <p14:nvPr/>
              </p14:nvContentPartPr>
              <p14:xfrm>
                <a:off x="3886320" y="517636"/>
                <a:ext cx="333720" cy="417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9C0554B-4593-2369-8D2B-47F61A0141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68680" y="499996"/>
                  <a:ext cx="3693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D468944-C406-53CF-91F8-A1BCA1CE6A83}"/>
                    </a:ext>
                  </a:extLst>
                </p14:cNvPr>
                <p14:cNvContentPartPr/>
                <p14:nvPr/>
              </p14:nvContentPartPr>
              <p14:xfrm>
                <a:off x="4278360" y="651556"/>
                <a:ext cx="138240" cy="241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D468944-C406-53CF-91F8-A1BCA1CE6A8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60360" y="633916"/>
                  <a:ext cx="173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7CC83D8-A074-4C03-B2F7-E9A01ECA3C41}"/>
                    </a:ext>
                  </a:extLst>
                </p14:cNvPr>
                <p14:cNvContentPartPr/>
                <p14:nvPr/>
              </p14:nvContentPartPr>
              <p14:xfrm>
                <a:off x="4491840" y="565516"/>
                <a:ext cx="182880" cy="357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7CC83D8-A074-4C03-B2F7-E9A01ECA3C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73840" y="547876"/>
                  <a:ext cx="2185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77C3BE0-4D03-C4EC-06BF-0902D633E018}"/>
                    </a:ext>
                  </a:extLst>
                </p14:cNvPr>
                <p14:cNvContentPartPr/>
                <p14:nvPr/>
              </p14:nvContentPartPr>
              <p14:xfrm>
                <a:off x="4687680" y="659476"/>
                <a:ext cx="214200" cy="4809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77C3BE0-4D03-C4EC-06BF-0902D633E0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70040" y="641836"/>
                  <a:ext cx="2498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7F9BE18-D239-20BD-7D25-D10C68C5BE92}"/>
                    </a:ext>
                  </a:extLst>
                </p14:cNvPr>
                <p14:cNvContentPartPr/>
                <p14:nvPr/>
              </p14:nvContentPartPr>
              <p14:xfrm>
                <a:off x="4973160" y="661636"/>
                <a:ext cx="156600" cy="268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7F9BE18-D239-20BD-7D25-D10C68C5BE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55160" y="643996"/>
                  <a:ext cx="192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A443828-096C-610D-883C-ACA4F49977FB}"/>
                    </a:ext>
                  </a:extLst>
                </p14:cNvPr>
                <p14:cNvContentPartPr/>
                <p14:nvPr/>
              </p14:nvContentPartPr>
              <p14:xfrm>
                <a:off x="5211480" y="512956"/>
                <a:ext cx="32040" cy="390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A443828-096C-610D-883C-ACA4F49977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93840" y="494956"/>
                  <a:ext cx="676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69F2741-160E-C390-13E4-F6A19EE413A5}"/>
                    </a:ext>
                  </a:extLst>
                </p14:cNvPr>
                <p14:cNvContentPartPr/>
                <p14:nvPr/>
              </p14:nvContentPartPr>
              <p14:xfrm>
                <a:off x="5165400" y="728236"/>
                <a:ext cx="74520" cy="16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69F2741-160E-C390-13E4-F6A19EE413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47400" y="710236"/>
                  <a:ext cx="1101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916225AE-0BEE-5300-2353-4196C199D710}"/>
              </a:ext>
            </a:extLst>
          </p:cNvPr>
          <p:cNvGrpSpPr/>
          <p:nvPr/>
        </p:nvGrpSpPr>
        <p:grpSpPr>
          <a:xfrm>
            <a:off x="5600280" y="413956"/>
            <a:ext cx="563040" cy="495000"/>
            <a:chOff x="5600280" y="413956"/>
            <a:chExt cx="563040" cy="4950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384033C-6E59-AC00-B5AF-413200265933}"/>
                    </a:ext>
                  </a:extLst>
                </p14:cNvPr>
                <p14:cNvContentPartPr/>
                <p14:nvPr/>
              </p14:nvContentPartPr>
              <p14:xfrm>
                <a:off x="5701440" y="413956"/>
                <a:ext cx="152640" cy="484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384033C-6E59-AC00-B5AF-4132002659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83440" y="396316"/>
                  <a:ext cx="1882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2D58476-CCAD-F115-C626-117190E74145}"/>
                    </a:ext>
                  </a:extLst>
                </p14:cNvPr>
                <p14:cNvContentPartPr/>
                <p14:nvPr/>
              </p14:nvContentPartPr>
              <p14:xfrm>
                <a:off x="5600280" y="733276"/>
                <a:ext cx="159840" cy="29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2D58476-CCAD-F115-C626-117190E7414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82280" y="715276"/>
                  <a:ext cx="195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F34E405-D100-CA8D-0935-C67C144D50F4}"/>
                    </a:ext>
                  </a:extLst>
                </p14:cNvPr>
                <p14:cNvContentPartPr/>
                <p14:nvPr/>
              </p14:nvContentPartPr>
              <p14:xfrm>
                <a:off x="5871360" y="652996"/>
                <a:ext cx="144720" cy="255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F34E405-D100-CA8D-0935-C67C144D50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53720" y="634996"/>
                  <a:ext cx="180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64270C5-8B8A-F903-4901-C4D4CAAA061B}"/>
                    </a:ext>
                  </a:extLst>
                </p14:cNvPr>
                <p14:cNvContentPartPr/>
                <p14:nvPr/>
              </p14:nvContentPartPr>
              <p14:xfrm>
                <a:off x="5937960" y="550756"/>
                <a:ext cx="6840" cy="1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64270C5-8B8A-F903-4901-C4D4CAAA06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20320" y="533116"/>
                  <a:ext cx="42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823EDDB-B089-76DD-D1C9-EB9C94985275}"/>
                    </a:ext>
                  </a:extLst>
                </p14:cNvPr>
                <p14:cNvContentPartPr/>
                <p14:nvPr/>
              </p14:nvContentPartPr>
              <p14:xfrm>
                <a:off x="5985480" y="530956"/>
                <a:ext cx="360" cy="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823EDDB-B089-76DD-D1C9-EB9C949852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67480" y="5129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A65F7B5-445E-EE68-D367-990319FE03CE}"/>
                    </a:ext>
                  </a:extLst>
                </p14:cNvPr>
                <p14:cNvContentPartPr/>
                <p14:nvPr/>
              </p14:nvContentPartPr>
              <p14:xfrm>
                <a:off x="6075840" y="665596"/>
                <a:ext cx="87480" cy="226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A65F7B5-445E-EE68-D367-990319FE03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57840" y="647956"/>
                  <a:ext cx="12312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9E11EDBA-BE5F-9B36-7D96-ADFE2CFA4E0B}"/>
              </a:ext>
            </a:extLst>
          </p:cNvPr>
          <p:cNvGrpSpPr/>
          <p:nvPr/>
        </p:nvGrpSpPr>
        <p:grpSpPr>
          <a:xfrm>
            <a:off x="6444120" y="370036"/>
            <a:ext cx="1408680" cy="563760"/>
            <a:chOff x="6444120" y="370036"/>
            <a:chExt cx="1408680" cy="5637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BF78C90-852A-DB1A-ABF5-B37B2F4BEE7C}"/>
                    </a:ext>
                  </a:extLst>
                </p14:cNvPr>
                <p14:cNvContentPartPr/>
                <p14:nvPr/>
              </p14:nvContentPartPr>
              <p14:xfrm>
                <a:off x="6444120" y="463636"/>
                <a:ext cx="118440" cy="420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BF78C90-852A-DB1A-ABF5-B37B2F4BEE7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26120" y="445996"/>
                  <a:ext cx="1540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5BFE33A-FB35-13F5-9C02-28639B34E744}"/>
                    </a:ext>
                  </a:extLst>
                </p14:cNvPr>
                <p14:cNvContentPartPr/>
                <p14:nvPr/>
              </p14:nvContentPartPr>
              <p14:xfrm>
                <a:off x="6511080" y="501076"/>
                <a:ext cx="160920" cy="351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5BFE33A-FB35-13F5-9C02-28639B34E7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93440" y="483076"/>
                  <a:ext cx="1965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3C35FBC-4435-CBB6-89E5-8633CE06A8DE}"/>
                    </a:ext>
                  </a:extLst>
                </p14:cNvPr>
                <p14:cNvContentPartPr/>
                <p14:nvPr/>
              </p14:nvContentPartPr>
              <p14:xfrm>
                <a:off x="6451320" y="710236"/>
                <a:ext cx="111240" cy="28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3C35FBC-4435-CBB6-89E5-8633CE06A8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33320" y="692596"/>
                  <a:ext cx="146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E52E08B-1C21-2582-E099-D2DD2672511A}"/>
                    </a:ext>
                  </a:extLst>
                </p14:cNvPr>
                <p14:cNvContentPartPr/>
                <p14:nvPr/>
              </p14:nvContentPartPr>
              <p14:xfrm>
                <a:off x="6697560" y="682516"/>
                <a:ext cx="57600" cy="192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E52E08B-1C21-2582-E099-D2DD267251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79560" y="664516"/>
                  <a:ext cx="93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2B095D1-1A5B-3412-7D74-973AC8592274}"/>
                    </a:ext>
                  </a:extLst>
                </p14:cNvPr>
                <p14:cNvContentPartPr/>
                <p14:nvPr/>
              </p14:nvContentPartPr>
              <p14:xfrm>
                <a:off x="6850560" y="466156"/>
                <a:ext cx="258120" cy="409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2B095D1-1A5B-3412-7D74-973AC85922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32920" y="448156"/>
                  <a:ext cx="2937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5174270-911E-E3CA-9FC0-D0C5C3D90A41}"/>
                    </a:ext>
                  </a:extLst>
                </p14:cNvPr>
                <p14:cNvContentPartPr/>
                <p14:nvPr/>
              </p14:nvContentPartPr>
              <p14:xfrm>
                <a:off x="7169520" y="607996"/>
                <a:ext cx="280080" cy="3056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5174270-911E-E3CA-9FC0-D0C5C3D90A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51880" y="590356"/>
                  <a:ext cx="3157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DF4178D-7AA9-6C80-F362-C9EF08994191}"/>
                    </a:ext>
                  </a:extLst>
                </p14:cNvPr>
                <p14:cNvContentPartPr/>
                <p14:nvPr/>
              </p14:nvContentPartPr>
              <p14:xfrm>
                <a:off x="7403160" y="562996"/>
                <a:ext cx="10080" cy="16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DF4178D-7AA9-6C80-F362-C9EF089941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85520" y="544996"/>
                  <a:ext cx="45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F347B90-C657-5E7A-BA7F-75626AF54610}"/>
                    </a:ext>
                  </a:extLst>
                </p14:cNvPr>
                <p14:cNvContentPartPr/>
                <p14:nvPr/>
              </p14:nvContentPartPr>
              <p14:xfrm>
                <a:off x="7576320" y="404956"/>
                <a:ext cx="26280" cy="528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F347B90-C657-5E7A-BA7F-75626AF546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58320" y="386956"/>
                  <a:ext cx="6192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52AC616-A309-40ED-2A5F-FE79801BA517}"/>
                    </a:ext>
                  </a:extLst>
                </p14:cNvPr>
                <p14:cNvContentPartPr/>
                <p14:nvPr/>
              </p14:nvContentPartPr>
              <p14:xfrm>
                <a:off x="7510440" y="712396"/>
                <a:ext cx="83520" cy="6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52AC616-A309-40ED-2A5F-FE79801BA5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92800" y="694756"/>
                  <a:ext cx="119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D7B547E-6660-424B-CA37-11993A362D3B}"/>
                    </a:ext>
                  </a:extLst>
                </p14:cNvPr>
                <p14:cNvContentPartPr/>
                <p14:nvPr/>
              </p14:nvContentPartPr>
              <p14:xfrm>
                <a:off x="7759200" y="370036"/>
                <a:ext cx="93600" cy="259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D7B547E-6660-424B-CA37-11993A362D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41200" y="352036"/>
                  <a:ext cx="12924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DCE5991-5739-7D4E-7847-5D1C298D739B}"/>
                  </a:ext>
                </a:extLst>
              </p14:cNvPr>
              <p14:cNvContentPartPr/>
              <p14:nvPr/>
            </p14:nvContentPartPr>
            <p14:xfrm>
              <a:off x="2182800" y="2695276"/>
              <a:ext cx="609480" cy="26395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DCE5991-5739-7D4E-7847-5D1C298D739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92800" y="2515636"/>
                <a:ext cx="789120" cy="29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57A5CF8B-1740-1F90-593F-EEDA3DE1481F}"/>
                  </a:ext>
                </a:extLst>
              </p14:cNvPr>
              <p14:cNvContentPartPr/>
              <p14:nvPr/>
            </p14:nvContentPartPr>
            <p14:xfrm>
              <a:off x="1704000" y="1921276"/>
              <a:ext cx="7496640" cy="8305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57A5CF8B-1740-1F90-593F-EEDA3DE1481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614360" y="1741276"/>
                <a:ext cx="7676280" cy="119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A82DDB77-CC89-F700-6FC9-66856E3FC261}"/>
              </a:ext>
            </a:extLst>
          </p:cNvPr>
          <p:cNvGrpSpPr/>
          <p:nvPr/>
        </p:nvGrpSpPr>
        <p:grpSpPr>
          <a:xfrm>
            <a:off x="1584120" y="1159876"/>
            <a:ext cx="8859960" cy="5002920"/>
            <a:chOff x="1584120" y="1159876"/>
            <a:chExt cx="8859960" cy="50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6BE23F8-F462-A626-7CA9-96AAA1045376}"/>
                    </a:ext>
                  </a:extLst>
                </p14:cNvPr>
                <p14:cNvContentPartPr/>
                <p14:nvPr/>
              </p14:nvContentPartPr>
              <p14:xfrm>
                <a:off x="2129880" y="2652436"/>
                <a:ext cx="597960" cy="2948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6BE23F8-F462-A626-7CA9-96AAA10453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11880" y="2634436"/>
                  <a:ext cx="633600" cy="29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831B3B-F98C-8E5B-7BB6-38C5BF734B89}"/>
                    </a:ext>
                  </a:extLst>
                </p14:cNvPr>
                <p14:cNvContentPartPr/>
                <p14:nvPr/>
              </p14:nvContentPartPr>
              <p14:xfrm>
                <a:off x="8444280" y="2493676"/>
                <a:ext cx="167400" cy="2897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831B3B-F98C-8E5B-7BB6-38C5BF734B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26640" y="2475676"/>
                  <a:ext cx="203040" cy="29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505E033-4AE8-5EBC-3F2E-99D941CFFF72}"/>
                    </a:ext>
                  </a:extLst>
                </p14:cNvPr>
                <p14:cNvContentPartPr/>
                <p14:nvPr/>
              </p14:nvContentPartPr>
              <p14:xfrm>
                <a:off x="1934760" y="2034316"/>
                <a:ext cx="7037280" cy="760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505E033-4AE8-5EBC-3F2E-99D941CFFF7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16760" y="2016316"/>
                  <a:ext cx="7072920" cy="79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55AC19-9DEF-6AC2-0B96-8F6B396A7D3B}"/>
                    </a:ext>
                  </a:extLst>
                </p14:cNvPr>
                <p14:cNvContentPartPr/>
                <p14:nvPr/>
              </p14:nvContentPartPr>
              <p14:xfrm>
                <a:off x="1584120" y="1781236"/>
                <a:ext cx="7964640" cy="1063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55AC19-9DEF-6AC2-0B96-8F6B396A7D3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66120" y="1763596"/>
                  <a:ext cx="8000280" cy="10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7C549A1-A966-4C69-BD6D-ABAF4CA1878B}"/>
                    </a:ext>
                  </a:extLst>
                </p14:cNvPr>
                <p14:cNvContentPartPr/>
                <p14:nvPr/>
              </p14:nvContentPartPr>
              <p14:xfrm>
                <a:off x="3016560" y="3464236"/>
                <a:ext cx="596520" cy="690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7C549A1-A966-4C69-BD6D-ABAF4CA187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98920" y="3446596"/>
                  <a:ext cx="63216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F1A8F59-9F12-0737-84AA-4FB900325DC5}"/>
                    </a:ext>
                  </a:extLst>
                </p14:cNvPr>
                <p14:cNvContentPartPr/>
                <p14:nvPr/>
              </p14:nvContentPartPr>
              <p14:xfrm>
                <a:off x="3338400" y="4423636"/>
                <a:ext cx="693360" cy="1134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F1A8F59-9F12-0737-84AA-4FB900325DC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20760" y="4405996"/>
                  <a:ext cx="729000" cy="11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D5C1907-A188-93B0-6A40-392B68879531}"/>
                    </a:ext>
                  </a:extLst>
                </p14:cNvPr>
                <p14:cNvContentPartPr/>
                <p14:nvPr/>
              </p14:nvContentPartPr>
              <p14:xfrm>
                <a:off x="7182480" y="3417076"/>
                <a:ext cx="706680" cy="893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D5C1907-A188-93B0-6A40-392B688795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64480" y="3399436"/>
                  <a:ext cx="742320" cy="9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C76F1D0-F182-E504-AFB7-E2ECEF2F8F39}"/>
                    </a:ext>
                  </a:extLst>
                </p14:cNvPr>
                <p14:cNvContentPartPr/>
                <p14:nvPr/>
              </p14:nvContentPartPr>
              <p14:xfrm>
                <a:off x="7060080" y="4747996"/>
                <a:ext cx="795600" cy="1167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C76F1D0-F182-E504-AFB7-E2ECEF2F8F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42080" y="4730356"/>
                  <a:ext cx="831240" cy="12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D5E2A6B-4EBA-C9EA-FAAD-FA15CB7205EE}"/>
                    </a:ext>
                  </a:extLst>
                </p14:cNvPr>
                <p14:cNvContentPartPr/>
                <p14:nvPr/>
              </p14:nvContentPartPr>
              <p14:xfrm>
                <a:off x="4312920" y="3504556"/>
                <a:ext cx="385560" cy="700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D5E2A6B-4EBA-C9EA-FAAD-FA15CB7205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95280" y="3486916"/>
                  <a:ext cx="42120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C7D3AA6-2777-FF1D-BD4C-8DC712F85D87}"/>
                    </a:ext>
                  </a:extLst>
                </p14:cNvPr>
                <p14:cNvContentPartPr/>
                <p14:nvPr/>
              </p14:nvContentPartPr>
              <p14:xfrm>
                <a:off x="4858680" y="3563236"/>
                <a:ext cx="256680" cy="541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C7D3AA6-2777-FF1D-BD4C-8DC712F85D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41040" y="3545236"/>
                  <a:ext cx="29232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AC8A3A0-FEAB-0FAD-D319-13703A04EE29}"/>
                    </a:ext>
                  </a:extLst>
                </p14:cNvPr>
                <p14:cNvContentPartPr/>
                <p14:nvPr/>
              </p14:nvContentPartPr>
              <p14:xfrm>
                <a:off x="5134440" y="3750436"/>
                <a:ext cx="249840" cy="365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AC8A3A0-FEAB-0FAD-D319-13703A04EE2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16440" y="3732436"/>
                  <a:ext cx="2854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DAF4BF1-AC74-E913-DB0A-B282DA16B50B}"/>
                    </a:ext>
                  </a:extLst>
                </p14:cNvPr>
                <p14:cNvContentPartPr/>
                <p14:nvPr/>
              </p14:nvContentPartPr>
              <p14:xfrm>
                <a:off x="5396160" y="3808756"/>
                <a:ext cx="225720" cy="305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DAF4BF1-AC74-E913-DB0A-B282DA16B50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78160" y="3791116"/>
                  <a:ext cx="2613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AADC22F-C11B-0719-808A-534CC725E120}"/>
                    </a:ext>
                  </a:extLst>
                </p14:cNvPr>
                <p14:cNvContentPartPr/>
                <p14:nvPr/>
              </p14:nvContentPartPr>
              <p14:xfrm>
                <a:off x="5705760" y="3542356"/>
                <a:ext cx="227880" cy="588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AADC22F-C11B-0719-808A-534CC725E1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88120" y="3524356"/>
                  <a:ext cx="26352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CA77E6D-0F7C-44DA-65F1-D79F149D37DD}"/>
                    </a:ext>
                  </a:extLst>
                </p14:cNvPr>
                <p14:cNvContentPartPr/>
                <p14:nvPr/>
              </p14:nvContentPartPr>
              <p14:xfrm>
                <a:off x="5688480" y="3845116"/>
                <a:ext cx="87480" cy="21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CA77E6D-0F7C-44DA-65F1-D79F149D37D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70480" y="3827116"/>
                  <a:ext cx="123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0B2CBEC-FF20-0810-D70A-6A9AA1D2CDD0}"/>
                    </a:ext>
                  </a:extLst>
                </p14:cNvPr>
                <p14:cNvContentPartPr/>
                <p14:nvPr/>
              </p14:nvContentPartPr>
              <p14:xfrm>
                <a:off x="5893680" y="3712636"/>
                <a:ext cx="608400" cy="375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0B2CBEC-FF20-0810-D70A-6A9AA1D2CD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76040" y="3694996"/>
                  <a:ext cx="6440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A47D8E7-E08C-9DA2-8DD9-985130A4CB5D}"/>
                    </a:ext>
                  </a:extLst>
                </p14:cNvPr>
                <p14:cNvContentPartPr/>
                <p14:nvPr/>
              </p14:nvContentPartPr>
              <p14:xfrm>
                <a:off x="3310320" y="3772036"/>
                <a:ext cx="9360" cy="2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A47D8E7-E08C-9DA2-8DD9-985130A4CB5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92320" y="3754396"/>
                  <a:ext cx="45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115C842-709B-E5BE-FEBB-FCC75F3A98EA}"/>
                    </a:ext>
                  </a:extLst>
                </p14:cNvPr>
                <p14:cNvContentPartPr/>
                <p14:nvPr/>
              </p14:nvContentPartPr>
              <p14:xfrm>
                <a:off x="3466560" y="3692116"/>
                <a:ext cx="3240" cy="3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115C842-709B-E5BE-FEBB-FCC75F3A98E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48920" y="3674476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24D04A0-5412-F2D8-1A6F-ED4C16A1FFDC}"/>
                    </a:ext>
                  </a:extLst>
                </p14:cNvPr>
                <p14:cNvContentPartPr/>
                <p14:nvPr/>
              </p14:nvContentPartPr>
              <p14:xfrm>
                <a:off x="3268920" y="3890116"/>
                <a:ext cx="215280" cy="87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24D04A0-5412-F2D8-1A6F-ED4C16A1FF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50920" y="3872116"/>
                  <a:ext cx="250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87A6A96-1BC1-5761-17D3-CFF7AF785D2B}"/>
                    </a:ext>
                  </a:extLst>
                </p14:cNvPr>
                <p14:cNvContentPartPr/>
                <p14:nvPr/>
              </p14:nvContentPartPr>
              <p14:xfrm>
                <a:off x="7459680" y="3750076"/>
                <a:ext cx="7200" cy="1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87A6A96-1BC1-5761-17D3-CFF7AF785D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42040" y="3732076"/>
                  <a:ext cx="42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9D17221-0C4E-98D7-76AC-6AD07CD9F1A9}"/>
                    </a:ext>
                  </a:extLst>
                </p14:cNvPr>
                <p14:cNvContentPartPr/>
                <p14:nvPr/>
              </p14:nvContentPartPr>
              <p14:xfrm>
                <a:off x="7611960" y="3787876"/>
                <a:ext cx="14400" cy="9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9D17221-0C4E-98D7-76AC-6AD07CD9F1A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93960" y="3770236"/>
                  <a:ext cx="50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51E6925-BF8F-48CB-6FFE-338839FDCFCC}"/>
                    </a:ext>
                  </a:extLst>
                </p14:cNvPr>
                <p14:cNvContentPartPr/>
                <p14:nvPr/>
              </p14:nvContentPartPr>
              <p14:xfrm>
                <a:off x="7368600" y="3930796"/>
                <a:ext cx="273960" cy="117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51E6925-BF8F-48CB-6FFE-338839FDCF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50600" y="3913156"/>
                  <a:ext cx="309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8B8A7D6-7DAF-8D53-3BAB-41FBAB5CF22F}"/>
                    </a:ext>
                  </a:extLst>
                </p14:cNvPr>
                <p14:cNvContentPartPr/>
                <p14:nvPr/>
              </p14:nvContentPartPr>
              <p14:xfrm>
                <a:off x="7683240" y="4843036"/>
                <a:ext cx="550440" cy="351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8B8A7D6-7DAF-8D53-3BAB-41FBAB5CF2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65240" y="4825396"/>
                  <a:ext cx="5860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A3A1244-4310-9316-D377-3CB01384F97C}"/>
                    </a:ext>
                  </a:extLst>
                </p14:cNvPr>
                <p14:cNvContentPartPr/>
                <p14:nvPr/>
              </p14:nvContentPartPr>
              <p14:xfrm>
                <a:off x="6710880" y="4962556"/>
                <a:ext cx="590400" cy="377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A3A1244-4310-9316-D377-3CB01384F97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93240" y="4944916"/>
                  <a:ext cx="6260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9E99D2E-B9F4-BC9A-B929-635E3D402BE8}"/>
                    </a:ext>
                  </a:extLst>
                </p14:cNvPr>
                <p14:cNvContentPartPr/>
                <p14:nvPr/>
              </p14:nvContentPartPr>
              <p14:xfrm>
                <a:off x="3835920" y="4723876"/>
                <a:ext cx="584640" cy="167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9E99D2E-B9F4-BC9A-B929-635E3D402BE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18280" y="4706236"/>
                  <a:ext cx="620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2859B43-5B5D-2F6F-8CE8-F361F2958C09}"/>
                    </a:ext>
                  </a:extLst>
                </p14:cNvPr>
                <p14:cNvContentPartPr/>
                <p14:nvPr/>
              </p14:nvContentPartPr>
              <p14:xfrm>
                <a:off x="2929800" y="4757716"/>
                <a:ext cx="446760" cy="403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2859B43-5B5D-2F6F-8CE8-F361F2958C0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11800" y="4740076"/>
                  <a:ext cx="4824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07844D9-BA79-DEA2-889B-31DDAF166121}"/>
                    </a:ext>
                  </a:extLst>
                </p14:cNvPr>
                <p14:cNvContentPartPr/>
                <p14:nvPr/>
              </p14:nvContentPartPr>
              <p14:xfrm>
                <a:off x="1711200" y="2783476"/>
                <a:ext cx="170280" cy="41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07844D9-BA79-DEA2-889B-31DDAF16612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93560" y="2765476"/>
                  <a:ext cx="205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D1167C2-D031-7BD5-33F9-5B95543ABB33}"/>
                    </a:ext>
                  </a:extLst>
                </p14:cNvPr>
                <p14:cNvContentPartPr/>
                <p14:nvPr/>
              </p14:nvContentPartPr>
              <p14:xfrm>
                <a:off x="9028200" y="2498716"/>
                <a:ext cx="338760" cy="74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D1167C2-D031-7BD5-33F9-5B95543ABB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10560" y="2481076"/>
                  <a:ext cx="374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C161B15-D4ED-3FC4-F7E4-32CD37A1F8D8}"/>
                    </a:ext>
                  </a:extLst>
                </p14:cNvPr>
                <p14:cNvContentPartPr/>
                <p14:nvPr/>
              </p14:nvContentPartPr>
              <p14:xfrm>
                <a:off x="1947360" y="1968436"/>
                <a:ext cx="197280" cy="413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C161B15-D4ED-3FC4-F7E4-32CD37A1F8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29360" y="1950436"/>
                  <a:ext cx="2329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EDC707C-2266-144B-048F-11C76E020F79}"/>
                    </a:ext>
                  </a:extLst>
                </p14:cNvPr>
                <p14:cNvContentPartPr/>
                <p14:nvPr/>
              </p14:nvContentPartPr>
              <p14:xfrm>
                <a:off x="1999560" y="2161036"/>
                <a:ext cx="85680" cy="22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EDC707C-2266-144B-048F-11C76E020F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81560" y="2143036"/>
                  <a:ext cx="121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F79EE1F-E913-1A50-EF0F-041A9BB4C9FF}"/>
                    </a:ext>
                  </a:extLst>
                </p14:cNvPr>
                <p14:cNvContentPartPr/>
                <p14:nvPr/>
              </p14:nvContentPartPr>
              <p14:xfrm>
                <a:off x="2172720" y="2056996"/>
                <a:ext cx="79560" cy="182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F79EE1F-E913-1A50-EF0F-041A9BB4C9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55080" y="2039356"/>
                  <a:ext cx="115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06A1C98-662F-B0FA-A25E-7122273917A9}"/>
                    </a:ext>
                  </a:extLst>
                </p14:cNvPr>
                <p14:cNvContentPartPr/>
                <p14:nvPr/>
              </p14:nvContentPartPr>
              <p14:xfrm>
                <a:off x="2283600" y="1767556"/>
                <a:ext cx="277920" cy="407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06A1C98-662F-B0FA-A25E-7122273917A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65960" y="1749556"/>
                  <a:ext cx="3135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C6E7006-5A1F-B8E5-280A-86A0B35C1A1F}"/>
                    </a:ext>
                  </a:extLst>
                </p14:cNvPr>
                <p14:cNvContentPartPr/>
                <p14:nvPr/>
              </p14:nvContentPartPr>
              <p14:xfrm>
                <a:off x="2606160" y="1787716"/>
                <a:ext cx="214920" cy="226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C6E7006-5A1F-B8E5-280A-86A0B35C1A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88160" y="1770076"/>
                  <a:ext cx="250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0B93C3E-9B4A-8A3D-405E-499104888F95}"/>
                    </a:ext>
                  </a:extLst>
                </p14:cNvPr>
                <p14:cNvContentPartPr/>
                <p14:nvPr/>
              </p14:nvContentPartPr>
              <p14:xfrm>
                <a:off x="2850240" y="1795636"/>
                <a:ext cx="47520" cy="173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0B93C3E-9B4A-8A3D-405E-499104888F9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32600" y="1777636"/>
                  <a:ext cx="83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D0EC0AE-A3F9-D5A4-0249-CC2FFA8001D2}"/>
                    </a:ext>
                  </a:extLst>
                </p14:cNvPr>
                <p14:cNvContentPartPr/>
                <p14:nvPr/>
              </p14:nvContentPartPr>
              <p14:xfrm>
                <a:off x="2803080" y="1696276"/>
                <a:ext cx="11520" cy="16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D0EC0AE-A3F9-D5A4-0249-CC2FFA8001D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85440" y="1678636"/>
                  <a:ext cx="47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72CD858-16A5-1D3E-614A-DC1E3C3B48A7}"/>
                    </a:ext>
                  </a:extLst>
                </p14:cNvPr>
                <p14:cNvContentPartPr/>
                <p14:nvPr/>
              </p14:nvContentPartPr>
              <p14:xfrm>
                <a:off x="2919720" y="1489636"/>
                <a:ext cx="107640" cy="430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72CD858-16A5-1D3E-614A-DC1E3C3B48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02080" y="1471996"/>
                  <a:ext cx="1432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A638227-CC1E-6FFE-495E-F376D82D3BB9}"/>
                    </a:ext>
                  </a:extLst>
                </p14:cNvPr>
                <p14:cNvContentPartPr/>
                <p14:nvPr/>
              </p14:nvContentPartPr>
              <p14:xfrm>
                <a:off x="3114120" y="1587556"/>
                <a:ext cx="359280" cy="265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A638227-CC1E-6FFE-495E-F376D82D3BB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96480" y="1569556"/>
                  <a:ext cx="3949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F6F3F94-0E7F-9758-FA47-7B43B1C9FDD3}"/>
                    </a:ext>
                  </a:extLst>
                </p14:cNvPr>
                <p14:cNvContentPartPr/>
                <p14:nvPr/>
              </p14:nvContentPartPr>
              <p14:xfrm>
                <a:off x="3614880" y="1712836"/>
                <a:ext cx="5040" cy="127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F6F3F94-0E7F-9758-FA47-7B43B1C9FDD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96880" y="1694836"/>
                  <a:ext cx="40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4313E14-0D96-19D0-FCCF-7D30650071B2}"/>
                    </a:ext>
                  </a:extLst>
                </p14:cNvPr>
                <p14:cNvContentPartPr/>
                <p14:nvPr/>
              </p14:nvContentPartPr>
              <p14:xfrm>
                <a:off x="3880200" y="1525276"/>
                <a:ext cx="157320" cy="205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4313E14-0D96-19D0-FCCF-7D30650071B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62560" y="1507636"/>
                  <a:ext cx="192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1943181-4FBF-2D0F-4E36-A7D8BE3C4370}"/>
                    </a:ext>
                  </a:extLst>
                </p14:cNvPr>
                <p14:cNvContentPartPr/>
                <p14:nvPr/>
              </p14:nvContentPartPr>
              <p14:xfrm>
                <a:off x="4083960" y="1496116"/>
                <a:ext cx="190440" cy="177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1943181-4FBF-2D0F-4E36-A7D8BE3C437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66320" y="1478116"/>
                  <a:ext cx="226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0321DEE-768A-906E-5945-87816E2FEC29}"/>
                    </a:ext>
                  </a:extLst>
                </p14:cNvPr>
                <p14:cNvContentPartPr/>
                <p14:nvPr/>
              </p14:nvContentPartPr>
              <p14:xfrm>
                <a:off x="4699200" y="1418356"/>
                <a:ext cx="161280" cy="233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0321DEE-768A-906E-5945-87816E2FEC2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81560" y="1400356"/>
                  <a:ext cx="196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F61997E-FBD3-48F7-5671-596EED9E01BA}"/>
                    </a:ext>
                  </a:extLst>
                </p14:cNvPr>
                <p14:cNvContentPartPr/>
                <p14:nvPr/>
              </p14:nvContentPartPr>
              <p14:xfrm>
                <a:off x="4905120" y="1438876"/>
                <a:ext cx="15480" cy="156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F61997E-FBD3-48F7-5671-596EED9E01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87480" y="1421236"/>
                  <a:ext cx="51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1935B7B-1479-AAF0-C7DA-33D32CE00848}"/>
                    </a:ext>
                  </a:extLst>
                </p14:cNvPr>
                <p14:cNvContentPartPr/>
                <p14:nvPr/>
              </p14:nvContentPartPr>
              <p14:xfrm>
                <a:off x="4905120" y="1325836"/>
                <a:ext cx="5040" cy="4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1935B7B-1479-AAF0-C7DA-33D32CE008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87480" y="1307836"/>
                  <a:ext cx="4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6DC7E4B-9978-5AA4-872B-435D94389BE6}"/>
                    </a:ext>
                  </a:extLst>
                </p14:cNvPr>
                <p14:cNvContentPartPr/>
                <p14:nvPr/>
              </p14:nvContentPartPr>
              <p14:xfrm>
                <a:off x="5002320" y="1383796"/>
                <a:ext cx="158760" cy="212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6DC7E4B-9978-5AA4-872B-435D94389BE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84320" y="1365796"/>
                  <a:ext cx="194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A453296-FD99-D16A-79BD-9B9B7987DF74}"/>
                    </a:ext>
                  </a:extLst>
                </p14:cNvPr>
                <p14:cNvContentPartPr/>
                <p14:nvPr/>
              </p14:nvContentPartPr>
              <p14:xfrm>
                <a:off x="5187720" y="1282996"/>
                <a:ext cx="64080" cy="312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A453296-FD99-D16A-79BD-9B9B7987DF7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69720" y="1265356"/>
                  <a:ext cx="99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9A8CB26-2CBA-869C-03F4-FFE7886316D3}"/>
                    </a:ext>
                  </a:extLst>
                </p14:cNvPr>
                <p14:cNvContentPartPr/>
                <p14:nvPr/>
              </p14:nvContentPartPr>
              <p14:xfrm>
                <a:off x="5543040" y="1358956"/>
                <a:ext cx="280080" cy="225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9A8CB26-2CBA-869C-03F4-FFE7886316D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25400" y="1340956"/>
                  <a:ext cx="315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54A3674-B750-8325-2D3F-48AD66AA0A95}"/>
                    </a:ext>
                  </a:extLst>
                </p14:cNvPr>
                <p14:cNvContentPartPr/>
                <p14:nvPr/>
              </p14:nvContentPartPr>
              <p14:xfrm>
                <a:off x="5862000" y="1342396"/>
                <a:ext cx="591480" cy="248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54A3674-B750-8325-2D3F-48AD66AA0A9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44000" y="1324756"/>
                  <a:ext cx="627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16F6D59-ADFD-C634-2800-DB0A5E4DB4A7}"/>
                    </a:ext>
                  </a:extLst>
                </p14:cNvPr>
                <p14:cNvContentPartPr/>
                <p14:nvPr/>
              </p14:nvContentPartPr>
              <p14:xfrm>
                <a:off x="6801960" y="1159876"/>
                <a:ext cx="216720" cy="4971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16F6D59-ADFD-C634-2800-DB0A5E4DB4A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83960" y="1142236"/>
                  <a:ext cx="25236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75F8F70-7960-39F5-93A6-5CB763838D73}"/>
                    </a:ext>
                  </a:extLst>
                </p14:cNvPr>
                <p14:cNvContentPartPr/>
                <p14:nvPr/>
              </p14:nvContentPartPr>
              <p14:xfrm>
                <a:off x="7159440" y="1388836"/>
                <a:ext cx="329400" cy="283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75F8F70-7960-39F5-93A6-5CB763838D7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141800" y="1371196"/>
                  <a:ext cx="3650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10E8145-74B3-32C0-7BED-B1979BB1A96F}"/>
                    </a:ext>
                  </a:extLst>
                </p14:cNvPr>
                <p14:cNvContentPartPr/>
                <p14:nvPr/>
              </p14:nvContentPartPr>
              <p14:xfrm>
                <a:off x="7529160" y="1424836"/>
                <a:ext cx="798480" cy="307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10E8145-74B3-32C0-7BED-B1979BB1A96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11160" y="1407196"/>
                  <a:ext cx="834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B0EDB2B-BD72-9533-AC61-401366C4DDB2}"/>
                    </a:ext>
                  </a:extLst>
                </p14:cNvPr>
                <p14:cNvContentPartPr/>
                <p14:nvPr/>
              </p14:nvContentPartPr>
              <p14:xfrm>
                <a:off x="1592760" y="5791996"/>
                <a:ext cx="2178720" cy="370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B0EDB2B-BD72-9533-AC61-401366C4DDB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75120" y="5773996"/>
                  <a:ext cx="22143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A4AB712-4A83-C407-0E68-0599ABA44322}"/>
                    </a:ext>
                  </a:extLst>
                </p14:cNvPr>
                <p14:cNvContentPartPr/>
                <p14:nvPr/>
              </p14:nvContentPartPr>
              <p14:xfrm>
                <a:off x="6196800" y="5951116"/>
                <a:ext cx="4247280" cy="96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A4AB712-4A83-C407-0E68-0599ABA4432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78800" y="5933116"/>
                  <a:ext cx="4282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2C1FC64-CC59-416C-77B2-9E80F71E3FF4}"/>
                    </a:ext>
                  </a:extLst>
                </p14:cNvPr>
                <p14:cNvContentPartPr/>
                <p14:nvPr/>
              </p14:nvContentPartPr>
              <p14:xfrm>
                <a:off x="3292680" y="2520316"/>
                <a:ext cx="30240" cy="212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2C1FC64-CC59-416C-77B2-9E80F71E3FF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75040" y="2502676"/>
                  <a:ext cx="65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7EB1794-D6F2-54BC-BFA9-436BAEBB7998}"/>
                    </a:ext>
                  </a:extLst>
                </p14:cNvPr>
                <p14:cNvContentPartPr/>
                <p14:nvPr/>
              </p14:nvContentPartPr>
              <p14:xfrm>
                <a:off x="3257760" y="2437516"/>
                <a:ext cx="11520" cy="22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7EB1794-D6F2-54BC-BFA9-436BAEBB799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39760" y="2419516"/>
                  <a:ext cx="47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770F2EA-44E0-075D-E24F-64FC4E273506}"/>
                    </a:ext>
                  </a:extLst>
                </p14:cNvPr>
                <p14:cNvContentPartPr/>
                <p14:nvPr/>
              </p14:nvContentPartPr>
              <p14:xfrm>
                <a:off x="3348120" y="2503396"/>
                <a:ext cx="205920" cy="201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770F2EA-44E0-075D-E24F-64FC4E2735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30120" y="2485756"/>
                  <a:ext cx="241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1311F53-12BA-C84D-AF06-B3FF1DF5D03C}"/>
                    </a:ext>
                  </a:extLst>
                </p14:cNvPr>
                <p14:cNvContentPartPr/>
                <p14:nvPr/>
              </p14:nvContentPartPr>
              <p14:xfrm>
                <a:off x="4024560" y="2328796"/>
                <a:ext cx="261360" cy="232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1311F53-12BA-C84D-AF06-B3FF1DF5D03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06560" y="2311156"/>
                  <a:ext cx="297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5B697B1-E8CF-2524-3C6A-3F72C56E1C84}"/>
                    </a:ext>
                  </a:extLst>
                </p14:cNvPr>
                <p14:cNvContentPartPr/>
                <p14:nvPr/>
              </p14:nvContentPartPr>
              <p14:xfrm>
                <a:off x="4219320" y="2230876"/>
                <a:ext cx="18000" cy="18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5B697B1-E8CF-2524-3C6A-3F72C56E1C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01680" y="2213236"/>
                  <a:ext cx="53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721A5D3-B16D-80DB-AB01-23C6F0DA6902}"/>
                    </a:ext>
                  </a:extLst>
                </p14:cNvPr>
                <p14:cNvContentPartPr/>
                <p14:nvPr/>
              </p14:nvContentPartPr>
              <p14:xfrm>
                <a:off x="4324080" y="2338876"/>
                <a:ext cx="164520" cy="168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721A5D3-B16D-80DB-AB01-23C6F0DA690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06080" y="2320876"/>
                  <a:ext cx="200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ED5B872-7178-F78C-9787-B3FBA6B316AA}"/>
                    </a:ext>
                  </a:extLst>
                </p14:cNvPr>
                <p14:cNvContentPartPr/>
                <p14:nvPr/>
              </p14:nvContentPartPr>
              <p14:xfrm>
                <a:off x="4567440" y="2232676"/>
                <a:ext cx="235440" cy="2314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ED5B872-7178-F78C-9787-B3FBA6B316A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49440" y="2215036"/>
                  <a:ext cx="271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D62F5D0-DEB3-563E-201A-EC8F638C6210}"/>
                    </a:ext>
                  </a:extLst>
                </p14:cNvPr>
                <p14:cNvContentPartPr/>
                <p14:nvPr/>
              </p14:nvContentPartPr>
              <p14:xfrm>
                <a:off x="5621160" y="2122876"/>
                <a:ext cx="10800" cy="328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D62F5D0-DEB3-563E-201A-EC8F638C621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03520" y="2105236"/>
                  <a:ext cx="464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FF2A9FC-4466-70E4-F183-7DC6E7BD96DE}"/>
                    </a:ext>
                  </a:extLst>
                </p14:cNvPr>
                <p14:cNvContentPartPr/>
                <p14:nvPr/>
              </p14:nvContentPartPr>
              <p14:xfrm>
                <a:off x="5454840" y="2082196"/>
                <a:ext cx="360360" cy="86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FF2A9FC-4466-70E4-F183-7DC6E7BD96D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37200" y="2064196"/>
                  <a:ext cx="396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03D7BF5-966E-ED79-F5AC-0ED281024DF3}"/>
                    </a:ext>
                  </a:extLst>
                </p14:cNvPr>
                <p14:cNvContentPartPr/>
                <p14:nvPr/>
              </p14:nvContentPartPr>
              <p14:xfrm>
                <a:off x="5625480" y="2251756"/>
                <a:ext cx="218880" cy="190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03D7BF5-966E-ED79-F5AC-0ED281024DF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07480" y="2234116"/>
                  <a:ext cx="254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489AB21-DECC-9F53-3B78-E6F3ECA2F18F}"/>
                    </a:ext>
                  </a:extLst>
                </p14:cNvPr>
                <p14:cNvContentPartPr/>
                <p14:nvPr/>
              </p14:nvContentPartPr>
              <p14:xfrm>
                <a:off x="5826000" y="2157796"/>
                <a:ext cx="23760" cy="14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489AB21-DECC-9F53-3B78-E6F3ECA2F18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08360" y="2140156"/>
                  <a:ext cx="59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6FE4AA4-F387-A57C-7FFE-710BA79B3012}"/>
                    </a:ext>
                  </a:extLst>
                </p14:cNvPr>
                <p14:cNvContentPartPr/>
                <p14:nvPr/>
              </p14:nvContentPartPr>
              <p14:xfrm>
                <a:off x="5954880" y="2205676"/>
                <a:ext cx="127080" cy="203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6FE4AA4-F387-A57C-7FFE-710BA79B301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37240" y="2188036"/>
                  <a:ext cx="162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53815D1-1E20-2316-131C-28F2489B8576}"/>
                    </a:ext>
                  </a:extLst>
                </p14:cNvPr>
                <p14:cNvContentPartPr/>
                <p14:nvPr/>
              </p14:nvContentPartPr>
              <p14:xfrm>
                <a:off x="6130560" y="2185876"/>
                <a:ext cx="419040" cy="278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53815D1-1E20-2316-131C-28F2489B857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12560" y="2168236"/>
                  <a:ext cx="454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27DB4E4-F036-9389-8417-F075DDEABEC3}"/>
                    </a:ext>
                  </a:extLst>
                </p14:cNvPr>
                <p14:cNvContentPartPr/>
                <p14:nvPr/>
              </p14:nvContentPartPr>
              <p14:xfrm>
                <a:off x="6629160" y="2182636"/>
                <a:ext cx="218880" cy="274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27DB4E4-F036-9389-8417-F075DDEABEC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611160" y="2164996"/>
                  <a:ext cx="254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F5C08B6-8ACC-4AF0-F8E6-F9A465191002}"/>
                    </a:ext>
                  </a:extLst>
                </p14:cNvPr>
                <p14:cNvContentPartPr/>
                <p14:nvPr/>
              </p14:nvContentPartPr>
              <p14:xfrm>
                <a:off x="2380080" y="2685916"/>
                <a:ext cx="6194160" cy="655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F5C08B6-8ACC-4AF0-F8E6-F9A4651910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62080" y="2667916"/>
                  <a:ext cx="6229800" cy="691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8" name="Textfeld 127">
            <a:extLst>
              <a:ext uri="{FF2B5EF4-FFF2-40B4-BE49-F238E27FC236}">
                <a16:creationId xmlns:a16="http://schemas.microsoft.com/office/drawing/2014/main" id="{E2885807-9652-B4F1-F447-D7F3E9F9EB4F}"/>
              </a:ext>
            </a:extLst>
          </p:cNvPr>
          <p:cNvSpPr txBox="1"/>
          <p:nvPr/>
        </p:nvSpPr>
        <p:spPr>
          <a:xfrm>
            <a:off x="4162440" y="5330331"/>
            <a:ext cx="393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Renten-Falle (Pensions-Falle): Wenn man weniger verdient, wird die Pension wenig.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6A575EC6-D7DD-D328-838B-2D5F09C00D64}"/>
              </a:ext>
            </a:extLst>
          </p:cNvPr>
          <p:cNvSpPr txBox="1"/>
          <p:nvPr/>
        </p:nvSpPr>
        <p:spPr>
          <a:xfrm>
            <a:off x="8616895" y="4339366"/>
            <a:ext cx="393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Es wissen noch zu wenig </a:t>
            </a:r>
          </a:p>
          <a:p>
            <a:r>
              <a:rPr lang="de-AT" dirty="0"/>
              <a:t>Leute von dem Budget</a:t>
            </a:r>
            <a:br>
              <a:rPr lang="de-AT" dirty="0"/>
            </a:br>
            <a:r>
              <a:rPr lang="de-AT" dirty="0"/>
              <a:t>für Arbeit.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B03A30AF-C18B-EBAE-CD8E-1D52765BF711}"/>
              </a:ext>
            </a:extLst>
          </p:cNvPr>
          <p:cNvSpPr txBox="1"/>
          <p:nvPr/>
        </p:nvSpPr>
        <p:spPr>
          <a:xfrm>
            <a:off x="8593320" y="3166232"/>
            <a:ext cx="393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Wo es gute Unter-stützung</a:t>
            </a:r>
            <a:br>
              <a:rPr lang="de-AT" dirty="0"/>
            </a:br>
            <a:r>
              <a:rPr lang="de-AT" dirty="0"/>
              <a:t>gibt, funktioniert es besser.</a:t>
            </a:r>
          </a:p>
        </p:txBody>
      </p: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74A567C2-EAD1-CC5F-9663-AFFCFE9D43AF}"/>
              </a:ext>
            </a:extLst>
          </p:cNvPr>
          <p:cNvGrpSpPr/>
          <p:nvPr/>
        </p:nvGrpSpPr>
        <p:grpSpPr>
          <a:xfrm>
            <a:off x="10572840" y="2756007"/>
            <a:ext cx="477720" cy="432360"/>
            <a:chOff x="10572840" y="2756007"/>
            <a:chExt cx="47772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740EE3A-AC29-FC5C-55E3-3FC0AE607662}"/>
                    </a:ext>
                  </a:extLst>
                </p14:cNvPr>
                <p14:cNvContentPartPr/>
                <p14:nvPr/>
              </p14:nvContentPartPr>
              <p14:xfrm>
                <a:off x="10572840" y="2756007"/>
                <a:ext cx="477720" cy="432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740EE3A-AC29-FC5C-55E3-3FC0AE60766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37200" y="2720367"/>
                  <a:ext cx="5493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35ACCB6-7E41-3FC1-070A-2985C170BDE7}"/>
                    </a:ext>
                  </a:extLst>
                </p14:cNvPr>
                <p14:cNvContentPartPr/>
                <p14:nvPr/>
              </p14:nvContentPartPr>
              <p14:xfrm>
                <a:off x="10703880" y="2944287"/>
                <a:ext cx="360" cy="3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35ACCB6-7E41-3FC1-070A-2985C170BDE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68240" y="29086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47CF024-375D-7A5F-3869-64E443985C7B}"/>
                    </a:ext>
                  </a:extLst>
                </p14:cNvPr>
                <p14:cNvContentPartPr/>
                <p14:nvPr/>
              </p14:nvContentPartPr>
              <p14:xfrm>
                <a:off x="10838160" y="2978127"/>
                <a:ext cx="16200" cy="1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47CF024-375D-7A5F-3869-64E443985C7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802520" y="2942487"/>
                  <a:ext cx="87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6035412-F8EE-E4EF-7890-6EE7A4E94EFA}"/>
                    </a:ext>
                  </a:extLst>
                </p14:cNvPr>
                <p14:cNvContentPartPr/>
                <p14:nvPr/>
              </p14:nvContentPartPr>
              <p14:xfrm>
                <a:off x="10759320" y="3019167"/>
                <a:ext cx="95040" cy="47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6035412-F8EE-E4EF-7890-6EE7A4E94EF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23680" y="2983167"/>
                  <a:ext cx="1666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C41C825D-4CE2-2DCB-0744-3C859D8FBF71}"/>
              </a:ext>
            </a:extLst>
          </p:cNvPr>
          <p:cNvGrpSpPr/>
          <p:nvPr/>
        </p:nvGrpSpPr>
        <p:grpSpPr>
          <a:xfrm>
            <a:off x="10315800" y="4975407"/>
            <a:ext cx="721440" cy="640800"/>
            <a:chOff x="10315800" y="4975407"/>
            <a:chExt cx="72144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5D78743-29D7-D257-2ABD-546CA995A55B}"/>
                    </a:ext>
                  </a:extLst>
                </p14:cNvPr>
                <p14:cNvContentPartPr/>
                <p14:nvPr/>
              </p14:nvContentPartPr>
              <p14:xfrm>
                <a:off x="10315800" y="4975407"/>
                <a:ext cx="721440" cy="640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5D78743-29D7-D257-2ABD-546CA995A55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280160" y="4939407"/>
                  <a:ext cx="79308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F61B126-27AC-A6FC-6F14-A90A8CF19378}"/>
                    </a:ext>
                  </a:extLst>
                </p14:cNvPr>
                <p14:cNvContentPartPr/>
                <p14:nvPr/>
              </p14:nvContentPartPr>
              <p14:xfrm>
                <a:off x="10492560" y="5205807"/>
                <a:ext cx="129960" cy="59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F61B126-27AC-A6FC-6F14-A90A8CF1937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56920" y="5169807"/>
                  <a:ext cx="201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F8913A7-3941-FBBD-5415-93A1B313FDFB}"/>
                    </a:ext>
                  </a:extLst>
                </p14:cNvPr>
                <p14:cNvContentPartPr/>
                <p14:nvPr/>
              </p14:nvContentPartPr>
              <p14:xfrm>
                <a:off x="10732680" y="5281407"/>
                <a:ext cx="118800" cy="24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F8913A7-3941-FBBD-5415-93A1B313FDF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696680" y="5245767"/>
                  <a:ext cx="190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64677EC-3976-24DB-4DCA-10C6426B2B4A}"/>
                    </a:ext>
                  </a:extLst>
                </p14:cNvPr>
                <p14:cNvContentPartPr/>
                <p14:nvPr/>
              </p14:nvContentPartPr>
              <p14:xfrm>
                <a:off x="10509480" y="5388687"/>
                <a:ext cx="222840" cy="103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64677EC-3976-24DB-4DCA-10C6426B2B4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73840" y="5352687"/>
                  <a:ext cx="2944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2285D0C8-0413-08A4-ABC0-B2C72B264556}"/>
              </a:ext>
            </a:extLst>
          </p:cNvPr>
          <p:cNvGrpSpPr/>
          <p:nvPr/>
        </p:nvGrpSpPr>
        <p:grpSpPr>
          <a:xfrm>
            <a:off x="5261760" y="6004287"/>
            <a:ext cx="783000" cy="551520"/>
            <a:chOff x="5261760" y="6004287"/>
            <a:chExt cx="783000" cy="55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2FC5F0C-583A-3509-6862-D8E3E34AD40D}"/>
                    </a:ext>
                  </a:extLst>
                </p14:cNvPr>
                <p14:cNvContentPartPr/>
                <p14:nvPr/>
              </p14:nvContentPartPr>
              <p14:xfrm>
                <a:off x="5261760" y="6004287"/>
                <a:ext cx="783000" cy="551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2FC5F0C-583A-3509-6862-D8E3E34AD40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26120" y="5968287"/>
                  <a:ext cx="85464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A48594B-D002-CDC3-BD8E-3001A587FFAF}"/>
                    </a:ext>
                  </a:extLst>
                </p14:cNvPr>
                <p14:cNvContentPartPr/>
                <p14:nvPr/>
              </p14:nvContentPartPr>
              <p14:xfrm>
                <a:off x="5486040" y="6235767"/>
                <a:ext cx="5760" cy="6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A48594B-D002-CDC3-BD8E-3001A587FFA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50400" y="6199767"/>
                  <a:ext cx="77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9591AA9-72FB-2484-8578-D0F573CDF31F}"/>
                    </a:ext>
                  </a:extLst>
                </p14:cNvPr>
                <p14:cNvContentPartPr/>
                <p14:nvPr/>
              </p14:nvContentPartPr>
              <p14:xfrm>
                <a:off x="5652360" y="6211647"/>
                <a:ext cx="6120" cy="5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9591AA9-72FB-2484-8578-D0F573CDF31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616720" y="6176007"/>
                  <a:ext cx="77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BECF5BE-1783-B931-29A3-1BCBBDF398F8}"/>
                    </a:ext>
                  </a:extLst>
                </p14:cNvPr>
                <p14:cNvContentPartPr/>
                <p14:nvPr/>
              </p14:nvContentPartPr>
              <p14:xfrm>
                <a:off x="5488920" y="6325767"/>
                <a:ext cx="343440" cy="90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BECF5BE-1783-B931-29A3-1BCBBDF398F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53280" y="6289767"/>
                  <a:ext cx="415080" cy="16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797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k 53">
            <a:extLst>
              <a:ext uri="{FF2B5EF4-FFF2-40B4-BE49-F238E27FC236}">
                <a16:creationId xmlns:a16="http://schemas.microsoft.com/office/drawing/2014/main" id="{0EEC3938-7587-B8F1-FCDD-9861A018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15" y="597881"/>
            <a:ext cx="3972425" cy="3087428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172FD5A7-006E-236D-3832-A2D3898AD7E6}"/>
              </a:ext>
            </a:extLst>
          </p:cNvPr>
          <p:cNvSpPr txBox="1"/>
          <p:nvPr/>
        </p:nvSpPr>
        <p:spPr>
          <a:xfrm>
            <a:off x="5694949" y="2612051"/>
            <a:ext cx="393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Da ist Deutschland</a:t>
            </a:r>
            <a:br>
              <a:rPr lang="de-AT" dirty="0"/>
            </a:br>
            <a:r>
              <a:rPr lang="de-AT" dirty="0"/>
              <a:t>auch noch nicht viel weiter </a:t>
            </a:r>
            <a:br>
              <a:rPr lang="de-AT" dirty="0"/>
            </a:br>
            <a:r>
              <a:rPr lang="de-AT" dirty="0"/>
              <a:t>als Österreich.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8719032-E368-810A-695D-2785B3CDB7D3}"/>
              </a:ext>
            </a:extLst>
          </p:cNvPr>
          <p:cNvSpPr txBox="1"/>
          <p:nvPr/>
        </p:nvSpPr>
        <p:spPr>
          <a:xfrm>
            <a:off x="5597968" y="1007694"/>
            <a:ext cx="393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Menschen mit hohem</a:t>
            </a:r>
            <a:br>
              <a:rPr lang="de-AT" dirty="0"/>
            </a:br>
            <a:r>
              <a:rPr lang="de-AT" dirty="0"/>
              <a:t>Unterstützungs-Bedarf…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C8423DE1-0346-83F5-646A-A50A45729045}"/>
                  </a:ext>
                </a:extLst>
              </p14:cNvPr>
              <p14:cNvContentPartPr/>
              <p14:nvPr/>
            </p14:nvContentPartPr>
            <p14:xfrm>
              <a:off x="2141400" y="5249116"/>
              <a:ext cx="635760" cy="7200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C8423DE1-0346-83F5-646A-A50A457290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3760" y="5231476"/>
                <a:ext cx="671400" cy="7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1D28F87-EFD4-972F-0182-9C0096521336}"/>
                  </a:ext>
                </a:extLst>
              </p14:cNvPr>
              <p14:cNvContentPartPr/>
              <p14:nvPr/>
            </p14:nvContentPartPr>
            <p14:xfrm>
              <a:off x="9327000" y="5296996"/>
              <a:ext cx="9720" cy="1706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1D28F87-EFD4-972F-0182-9C00965213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7360" y="5117356"/>
                <a:ext cx="18936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89EB1948-0ACE-F0F8-B5AB-D3FFB5A26587}"/>
                  </a:ext>
                </a:extLst>
              </p14:cNvPr>
              <p14:cNvContentPartPr/>
              <p14:nvPr/>
            </p14:nvContentPartPr>
            <p14:xfrm>
              <a:off x="9289200" y="5821876"/>
              <a:ext cx="3240" cy="61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89EB1948-0ACE-F0F8-B5AB-D3FFB5A26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9200" y="5641876"/>
                <a:ext cx="1828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AABFE23-1915-608D-BD4F-26033EED2881}"/>
                  </a:ext>
                </a:extLst>
              </p14:cNvPr>
              <p14:cNvContentPartPr/>
              <p14:nvPr/>
            </p14:nvContentPartPr>
            <p14:xfrm>
              <a:off x="2329320" y="4078036"/>
              <a:ext cx="437400" cy="5162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AABFE23-1915-608D-BD4F-26033EED28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75680" y="3970036"/>
                <a:ext cx="54504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5EEB276A-3955-44A8-ADF0-9B0B09F96AFE}"/>
                  </a:ext>
                </a:extLst>
              </p14:cNvPr>
              <p14:cNvContentPartPr/>
              <p14:nvPr/>
            </p14:nvContentPartPr>
            <p14:xfrm>
              <a:off x="1549200" y="4906756"/>
              <a:ext cx="1124640" cy="6264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5EEB276A-3955-44A8-ADF0-9B0B09F96A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5560" y="4798756"/>
                <a:ext cx="1232280" cy="84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356ED2FA-915E-B98C-1CEA-0D8BA7500B84}"/>
              </a:ext>
            </a:extLst>
          </p:cNvPr>
          <p:cNvGrpSpPr/>
          <p:nvPr/>
        </p:nvGrpSpPr>
        <p:grpSpPr>
          <a:xfrm>
            <a:off x="735600" y="1281916"/>
            <a:ext cx="9818640" cy="5043960"/>
            <a:chOff x="735600" y="1281916"/>
            <a:chExt cx="9818640" cy="50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07832A7-7F44-05DA-B409-534E83CE9D78}"/>
                    </a:ext>
                  </a:extLst>
                </p14:cNvPr>
                <p14:cNvContentPartPr/>
                <p14:nvPr/>
              </p14:nvContentPartPr>
              <p14:xfrm>
                <a:off x="2225640" y="3944116"/>
                <a:ext cx="675000" cy="747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07832A7-7F44-05DA-B409-534E83CE9D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07640" y="3926476"/>
                  <a:ext cx="71064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AEE5672-A1B1-8BBE-72AC-53CC7BCC500E}"/>
                    </a:ext>
                  </a:extLst>
                </p14:cNvPr>
                <p14:cNvContentPartPr/>
                <p14:nvPr/>
              </p14:nvContentPartPr>
              <p14:xfrm>
                <a:off x="735600" y="4758436"/>
                <a:ext cx="1464120" cy="1087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AEE5672-A1B1-8BBE-72AC-53CC7BCC50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7960" y="4740436"/>
                  <a:ext cx="1499760" cy="11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8340D85-4B8E-4FFD-B658-60232A4E4E05}"/>
                    </a:ext>
                  </a:extLst>
                </p14:cNvPr>
                <p14:cNvContentPartPr/>
                <p14:nvPr/>
              </p14:nvContentPartPr>
              <p14:xfrm>
                <a:off x="1956720" y="4450996"/>
                <a:ext cx="478440" cy="447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8340D85-4B8E-4FFD-B658-60232A4E4E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39080" y="4433356"/>
                  <a:ext cx="5140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824C737-FF40-EC4D-E29C-0A72C1BE64F5}"/>
                    </a:ext>
                  </a:extLst>
                </p14:cNvPr>
                <p14:cNvContentPartPr/>
                <p14:nvPr/>
              </p14:nvContentPartPr>
              <p14:xfrm>
                <a:off x="2755920" y="4492396"/>
                <a:ext cx="480960" cy="348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824C737-FF40-EC4D-E29C-0A72C1BE64F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37920" y="4474396"/>
                  <a:ext cx="5166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44CFFAE-48A3-EB61-99B1-35AC9FCFE4D8}"/>
                    </a:ext>
                  </a:extLst>
                </p14:cNvPr>
                <p14:cNvContentPartPr/>
                <p14:nvPr/>
              </p14:nvContentPartPr>
              <p14:xfrm>
                <a:off x="1333560" y="4810996"/>
                <a:ext cx="1418040" cy="791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44CFFAE-48A3-EB61-99B1-35AC9FCFE4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15560" y="4793356"/>
                  <a:ext cx="1453680" cy="82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40AB9DD-0F61-52BC-918B-58B173595020}"/>
                    </a:ext>
                  </a:extLst>
                </p14:cNvPr>
                <p14:cNvContentPartPr/>
                <p14:nvPr/>
              </p14:nvContentPartPr>
              <p14:xfrm>
                <a:off x="2489160" y="4207636"/>
                <a:ext cx="82080" cy="194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40AB9DD-0F61-52BC-918B-58B1735950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71160" y="4189636"/>
                  <a:ext cx="117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56929AD-DB31-1A08-3C49-F9FB6EC7D1AB}"/>
                    </a:ext>
                  </a:extLst>
                </p14:cNvPr>
                <p14:cNvContentPartPr/>
                <p14:nvPr/>
              </p14:nvContentPartPr>
              <p14:xfrm>
                <a:off x="2686440" y="4162636"/>
                <a:ext cx="45000" cy="204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56929AD-DB31-1A08-3C49-F9FB6EC7D1A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68440" y="4144636"/>
                  <a:ext cx="80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6F932CF-08E5-230F-30A1-F271FBED6C06}"/>
                    </a:ext>
                  </a:extLst>
                </p14:cNvPr>
                <p14:cNvContentPartPr/>
                <p14:nvPr/>
              </p14:nvContentPartPr>
              <p14:xfrm>
                <a:off x="2694000" y="4301596"/>
                <a:ext cx="7200" cy="56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6F932CF-08E5-230F-30A1-F271FBED6C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76000" y="4283596"/>
                  <a:ext cx="42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D034DC4-D419-1CBB-E1F1-EF894B5E9D8D}"/>
                    </a:ext>
                  </a:extLst>
                </p14:cNvPr>
                <p14:cNvContentPartPr/>
                <p14:nvPr/>
              </p14:nvContentPartPr>
              <p14:xfrm>
                <a:off x="2507880" y="4351276"/>
                <a:ext cx="24120" cy="58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D034DC4-D419-1CBB-E1F1-EF894B5E9D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89880" y="4333276"/>
                  <a:ext cx="59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4EB1438-E0F6-31A2-A7CF-03AD3555481E}"/>
                    </a:ext>
                  </a:extLst>
                </p14:cNvPr>
                <p14:cNvContentPartPr/>
                <p14:nvPr/>
              </p14:nvContentPartPr>
              <p14:xfrm>
                <a:off x="2464680" y="4439116"/>
                <a:ext cx="324720" cy="109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4EB1438-E0F6-31A2-A7CF-03AD355548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47040" y="4421476"/>
                  <a:ext cx="360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D62B547-384A-CE15-2C99-84B82704DE5E}"/>
                    </a:ext>
                  </a:extLst>
                </p14:cNvPr>
                <p14:cNvContentPartPr/>
                <p14:nvPr/>
              </p14:nvContentPartPr>
              <p14:xfrm>
                <a:off x="2368920" y="4731076"/>
                <a:ext cx="178920" cy="24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D62B547-384A-CE15-2C99-84B82704DE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50920" y="4713076"/>
                  <a:ext cx="214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99F9C76-7FEF-E56A-0451-6B5879A8EE61}"/>
                    </a:ext>
                  </a:extLst>
                </p14:cNvPr>
                <p14:cNvContentPartPr/>
                <p14:nvPr/>
              </p14:nvContentPartPr>
              <p14:xfrm>
                <a:off x="1241400" y="5208076"/>
                <a:ext cx="124920" cy="175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99F9C76-7FEF-E56A-0451-6B5879A8EE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23760" y="5190076"/>
                  <a:ext cx="160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18381A8-B8AB-60D7-D3B8-54BE7B7F26E7}"/>
                    </a:ext>
                  </a:extLst>
                </p14:cNvPr>
                <p14:cNvContentPartPr/>
                <p14:nvPr/>
              </p14:nvContentPartPr>
              <p14:xfrm>
                <a:off x="1578000" y="5532076"/>
                <a:ext cx="66240" cy="163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18381A8-B8AB-60D7-D3B8-54BE7B7F26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60360" y="5514436"/>
                  <a:ext cx="101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11A6AF6-F6DF-A001-8FB1-EEC06941BB74}"/>
                    </a:ext>
                  </a:extLst>
                </p14:cNvPr>
                <p14:cNvContentPartPr/>
                <p14:nvPr/>
              </p14:nvContentPartPr>
              <p14:xfrm>
                <a:off x="4666440" y="5484916"/>
                <a:ext cx="198720" cy="384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11A6AF6-F6DF-A001-8FB1-EEC06941BB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48800" y="5467276"/>
                  <a:ext cx="2343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A33768E-01C9-380B-81C1-50762B527EEB}"/>
                    </a:ext>
                  </a:extLst>
                </p14:cNvPr>
                <p14:cNvContentPartPr/>
                <p14:nvPr/>
              </p14:nvContentPartPr>
              <p14:xfrm>
                <a:off x="4671120" y="5701996"/>
                <a:ext cx="120600" cy="19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A33768E-01C9-380B-81C1-50762B527EE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53480" y="5684356"/>
                  <a:ext cx="156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EF0F42B-C6D6-0F9A-5997-9D9D411F9E2A}"/>
                    </a:ext>
                  </a:extLst>
                </p14:cNvPr>
                <p14:cNvContentPartPr/>
                <p14:nvPr/>
              </p14:nvContentPartPr>
              <p14:xfrm>
                <a:off x="4864440" y="5609836"/>
                <a:ext cx="135720" cy="278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EF0F42B-C6D6-0F9A-5997-9D9D411F9E2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46440" y="5592196"/>
                  <a:ext cx="171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E468E88-D98F-ABE3-1008-CB725838B100}"/>
                    </a:ext>
                  </a:extLst>
                </p14:cNvPr>
                <p14:cNvContentPartPr/>
                <p14:nvPr/>
              </p14:nvContentPartPr>
              <p14:xfrm>
                <a:off x="5283840" y="5613436"/>
                <a:ext cx="208080" cy="465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E468E88-D98F-ABE3-1008-CB725838B10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65840" y="5595436"/>
                  <a:ext cx="2437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B058E99-E099-35F6-3182-BCDBDB3B33EC}"/>
                    </a:ext>
                  </a:extLst>
                </p14:cNvPr>
                <p14:cNvContentPartPr/>
                <p14:nvPr/>
              </p14:nvContentPartPr>
              <p14:xfrm>
                <a:off x="5525400" y="5649076"/>
                <a:ext cx="33480" cy="1796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B058E99-E099-35F6-3182-BCDBDB3B33E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07760" y="5631076"/>
                  <a:ext cx="69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2001AAA-838D-ACE2-5FB6-A227F2A9F5D2}"/>
                    </a:ext>
                  </a:extLst>
                </p14:cNvPr>
                <p14:cNvContentPartPr/>
                <p14:nvPr/>
              </p14:nvContentPartPr>
              <p14:xfrm>
                <a:off x="5516400" y="5489236"/>
                <a:ext cx="11520" cy="5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2001AAA-838D-ACE2-5FB6-A227F2A9F5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98400" y="5471236"/>
                  <a:ext cx="47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1C21692-EEBD-4DD3-BA25-ACDC401DF1E9}"/>
                    </a:ext>
                  </a:extLst>
                </p14:cNvPr>
                <p14:cNvContentPartPr/>
                <p14:nvPr/>
              </p14:nvContentPartPr>
              <p14:xfrm>
                <a:off x="5570040" y="5395276"/>
                <a:ext cx="193680" cy="458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1C21692-EEBD-4DD3-BA25-ACDC401DF1E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52040" y="5377276"/>
                  <a:ext cx="2293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296236B-06C9-5AA9-047C-03FE20F4E6F6}"/>
                    </a:ext>
                  </a:extLst>
                </p14:cNvPr>
                <p14:cNvContentPartPr/>
                <p14:nvPr/>
              </p14:nvContentPartPr>
              <p14:xfrm>
                <a:off x="5787120" y="5478076"/>
                <a:ext cx="78120" cy="361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296236B-06C9-5AA9-047C-03FE20F4E6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69480" y="5460076"/>
                  <a:ext cx="1137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180E8CB-D510-06BF-10C5-B7788E88C763}"/>
                    </a:ext>
                  </a:extLst>
                </p14:cNvPr>
                <p14:cNvContentPartPr/>
                <p14:nvPr/>
              </p14:nvContentPartPr>
              <p14:xfrm>
                <a:off x="5779920" y="5650156"/>
                <a:ext cx="123480" cy="54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180E8CB-D510-06BF-10C5-B7788E88C76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62280" y="5632156"/>
                  <a:ext cx="159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83BA3FD-EE8B-A1D7-0D01-CB81260F571C}"/>
                    </a:ext>
                  </a:extLst>
                </p14:cNvPr>
                <p14:cNvContentPartPr/>
                <p14:nvPr/>
              </p14:nvContentPartPr>
              <p14:xfrm>
                <a:off x="6211560" y="5598316"/>
                <a:ext cx="161640" cy="226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83BA3FD-EE8B-A1D7-0D01-CB81260F57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93560" y="5580676"/>
                  <a:ext cx="197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4A2E6DB-FA6C-C3A4-FF07-3201FA2EF2AF}"/>
                    </a:ext>
                  </a:extLst>
                </p14:cNvPr>
                <p14:cNvContentPartPr/>
                <p14:nvPr/>
              </p14:nvContentPartPr>
              <p14:xfrm>
                <a:off x="6412800" y="5600476"/>
                <a:ext cx="148320" cy="220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4A2E6DB-FA6C-C3A4-FF07-3201FA2EF2A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95160" y="5582476"/>
                  <a:ext cx="183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2A41710-8410-5E44-FBD6-2CBDB0FFF093}"/>
                    </a:ext>
                  </a:extLst>
                </p14:cNvPr>
                <p14:cNvContentPartPr/>
                <p14:nvPr/>
              </p14:nvContentPartPr>
              <p14:xfrm>
                <a:off x="6595320" y="5564836"/>
                <a:ext cx="146880" cy="228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2A41710-8410-5E44-FBD6-2CBDB0FFF09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77320" y="5546836"/>
                  <a:ext cx="182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BD89F17-6DAA-248B-6C0D-D063B7FA4C0E}"/>
                    </a:ext>
                  </a:extLst>
                </p14:cNvPr>
                <p14:cNvContentPartPr/>
                <p14:nvPr/>
              </p14:nvContentPartPr>
              <p14:xfrm>
                <a:off x="6732480" y="5395276"/>
                <a:ext cx="183600" cy="425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BD89F17-6DAA-248B-6C0D-D063B7FA4C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14480" y="5377276"/>
                  <a:ext cx="2192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3BC690D-54E0-FEF3-B7C2-4FED166981F9}"/>
                    </a:ext>
                  </a:extLst>
                </p14:cNvPr>
                <p14:cNvContentPartPr/>
                <p14:nvPr/>
              </p14:nvContentPartPr>
              <p14:xfrm>
                <a:off x="7155480" y="5606956"/>
                <a:ext cx="115200" cy="228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3BC690D-54E0-FEF3-B7C2-4FED166981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37840" y="5588956"/>
                  <a:ext cx="150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62F02B1-0B47-9039-ACC7-1B68ACEEB55B}"/>
                    </a:ext>
                  </a:extLst>
                </p14:cNvPr>
                <p14:cNvContentPartPr/>
                <p14:nvPr/>
              </p14:nvContentPartPr>
              <p14:xfrm>
                <a:off x="7326480" y="5637916"/>
                <a:ext cx="28440" cy="200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62F02B1-0B47-9039-ACC7-1B68ACEEB55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08840" y="5619916"/>
                  <a:ext cx="64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035D321-AAB8-AC87-1DE3-00803F9802E6}"/>
                    </a:ext>
                  </a:extLst>
                </p14:cNvPr>
                <p14:cNvContentPartPr/>
                <p14:nvPr/>
              </p14:nvContentPartPr>
              <p14:xfrm>
                <a:off x="7300920" y="5542156"/>
                <a:ext cx="8640" cy="4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035D321-AAB8-AC87-1DE3-00803F9802E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82920" y="5524516"/>
                  <a:ext cx="44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B8EEE2D-83F0-05E9-E851-3143EA4186F8}"/>
                    </a:ext>
                  </a:extLst>
                </p14:cNvPr>
                <p14:cNvContentPartPr/>
                <p14:nvPr/>
              </p14:nvContentPartPr>
              <p14:xfrm>
                <a:off x="7403160" y="5583196"/>
                <a:ext cx="149040" cy="267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B8EEE2D-83F0-05E9-E851-3143EA4186F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85520" y="5565196"/>
                  <a:ext cx="184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FE3F745-A0C1-46BE-671C-97B42F8B5A81}"/>
                    </a:ext>
                  </a:extLst>
                </p14:cNvPr>
                <p14:cNvContentPartPr/>
                <p14:nvPr/>
              </p14:nvContentPartPr>
              <p14:xfrm>
                <a:off x="7582440" y="5442436"/>
                <a:ext cx="40680" cy="393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FE3F745-A0C1-46BE-671C-97B42F8B5A8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64800" y="5424436"/>
                  <a:ext cx="763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440CF9F-A205-672C-A3C5-F408F4863D35}"/>
                    </a:ext>
                  </a:extLst>
                </p14:cNvPr>
                <p14:cNvContentPartPr/>
                <p14:nvPr/>
              </p14:nvContentPartPr>
              <p14:xfrm>
                <a:off x="7868280" y="5600116"/>
                <a:ext cx="164520" cy="246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440CF9F-A205-672C-A3C5-F408F4863D3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50280" y="5582116"/>
                  <a:ext cx="200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A161DCE-5030-A65D-C942-619199E7AA06}"/>
                    </a:ext>
                  </a:extLst>
                </p14:cNvPr>
                <p14:cNvContentPartPr/>
                <p14:nvPr/>
              </p14:nvContentPartPr>
              <p14:xfrm>
                <a:off x="7907160" y="5717836"/>
                <a:ext cx="62280" cy="14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A161DCE-5030-A65D-C942-619199E7AA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89520" y="5699836"/>
                  <a:ext cx="97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F2AE04C-A18D-D25E-DC26-82AA04C082C0}"/>
                    </a:ext>
                  </a:extLst>
                </p14:cNvPr>
                <p14:cNvContentPartPr/>
                <p14:nvPr/>
              </p14:nvContentPartPr>
              <p14:xfrm>
                <a:off x="8079600" y="5606956"/>
                <a:ext cx="163440" cy="257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F2AE04C-A18D-D25E-DC26-82AA04C082C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61600" y="5588956"/>
                  <a:ext cx="199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D5F5C81-E547-7CED-BCBA-9B438B84B8E0}"/>
                    </a:ext>
                  </a:extLst>
                </p14:cNvPr>
                <p14:cNvContentPartPr/>
                <p14:nvPr/>
              </p14:nvContentPartPr>
              <p14:xfrm>
                <a:off x="8490720" y="5351356"/>
                <a:ext cx="121320" cy="463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D5F5C81-E547-7CED-BCBA-9B438B84B8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72720" y="5333356"/>
                  <a:ext cx="1569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9BA5B9B-D34D-2FBE-5628-EC96FE7A786F}"/>
                    </a:ext>
                  </a:extLst>
                </p14:cNvPr>
                <p14:cNvContentPartPr/>
                <p14:nvPr/>
              </p14:nvContentPartPr>
              <p14:xfrm>
                <a:off x="8466240" y="5548996"/>
                <a:ext cx="101160" cy="69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9BA5B9B-D34D-2FBE-5628-EC96FE7A786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48600" y="5531356"/>
                  <a:ext cx="136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7555ECA-0FC5-F222-5354-5349D89CABD8}"/>
                    </a:ext>
                  </a:extLst>
                </p14:cNvPr>
                <p14:cNvContentPartPr/>
                <p14:nvPr/>
              </p14:nvContentPartPr>
              <p14:xfrm>
                <a:off x="8618160" y="5532076"/>
                <a:ext cx="507600" cy="270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7555ECA-0FC5-F222-5354-5349D89CAB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00160" y="5514436"/>
                  <a:ext cx="543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D5605E2-9F77-8A88-8ADC-8EB299DB300D}"/>
                    </a:ext>
                  </a:extLst>
                </p14:cNvPr>
                <p14:cNvContentPartPr/>
                <p14:nvPr/>
              </p14:nvContentPartPr>
              <p14:xfrm>
                <a:off x="9237000" y="5253436"/>
                <a:ext cx="180360" cy="351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D5605E2-9F77-8A88-8ADC-8EB299DB300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19000" y="5235436"/>
                  <a:ext cx="216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2E2E9F9-28F0-D86B-8538-E9FCEB729248}"/>
                    </a:ext>
                  </a:extLst>
                </p14:cNvPr>
                <p14:cNvContentPartPr/>
                <p14:nvPr/>
              </p14:nvContentPartPr>
              <p14:xfrm>
                <a:off x="9237360" y="5714236"/>
                <a:ext cx="119160" cy="149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2E2E9F9-28F0-D86B-8538-E9FCEB72924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19360" y="5696596"/>
                  <a:ext cx="154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B6D8012-71B4-D319-3D84-3608721DB6AC}"/>
                    </a:ext>
                  </a:extLst>
                </p14:cNvPr>
                <p14:cNvContentPartPr/>
                <p14:nvPr/>
              </p14:nvContentPartPr>
              <p14:xfrm>
                <a:off x="1225560" y="5893516"/>
                <a:ext cx="786600" cy="2923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B6D8012-71B4-D319-3D84-3608721DB6A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07920" y="5875516"/>
                  <a:ext cx="822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7C07459-2BFC-962E-C3FB-306418C00459}"/>
                    </a:ext>
                  </a:extLst>
                </p14:cNvPr>
                <p14:cNvContentPartPr/>
                <p14:nvPr/>
              </p14:nvContentPartPr>
              <p14:xfrm>
                <a:off x="1986600" y="5695156"/>
                <a:ext cx="925920" cy="630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7C07459-2BFC-962E-C3FB-306418C0045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68960" y="5677156"/>
                  <a:ext cx="96156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1B8F4D0-073B-E42B-D564-5667E44FA4C1}"/>
                    </a:ext>
                  </a:extLst>
                </p14:cNvPr>
                <p14:cNvContentPartPr/>
                <p14:nvPr/>
              </p14:nvContentPartPr>
              <p14:xfrm>
                <a:off x="753600" y="4785796"/>
                <a:ext cx="527400" cy="32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1B8F4D0-073B-E42B-D564-5667E44FA4C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5600" y="4768156"/>
                  <a:ext cx="563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E71F5CA-0531-3D00-9805-0CD92BA14BDE}"/>
                    </a:ext>
                  </a:extLst>
                </p14:cNvPr>
                <p14:cNvContentPartPr/>
                <p14:nvPr/>
              </p14:nvContentPartPr>
              <p14:xfrm>
                <a:off x="3069840" y="2583316"/>
                <a:ext cx="6777000" cy="3274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E71F5CA-0531-3D00-9805-0CD92BA14BD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51840" y="2565676"/>
                  <a:ext cx="6812640" cy="33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83D566B-C7D0-F068-4DFD-68B9BB43A953}"/>
                    </a:ext>
                  </a:extLst>
                </p14:cNvPr>
                <p14:cNvContentPartPr/>
                <p14:nvPr/>
              </p14:nvContentPartPr>
              <p14:xfrm>
                <a:off x="3578520" y="3637396"/>
                <a:ext cx="1999800" cy="796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83D566B-C7D0-F068-4DFD-68B9BB43A95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60880" y="3619396"/>
                  <a:ext cx="2035440" cy="8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F61A918-8E9C-107D-381E-3FB356A1F8E1}"/>
                    </a:ext>
                  </a:extLst>
                </p14:cNvPr>
                <p14:cNvContentPartPr/>
                <p14:nvPr/>
              </p14:nvContentPartPr>
              <p14:xfrm>
                <a:off x="7752720" y="1739476"/>
                <a:ext cx="1475280" cy="921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F61A918-8E9C-107D-381E-3FB356A1F8E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34720" y="1721836"/>
                  <a:ext cx="1510920" cy="9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984EA83-4D55-CD12-6F8B-88F128F81105}"/>
                    </a:ext>
                  </a:extLst>
                </p14:cNvPr>
                <p14:cNvContentPartPr/>
                <p14:nvPr/>
              </p14:nvContentPartPr>
              <p14:xfrm>
                <a:off x="9041160" y="1281916"/>
                <a:ext cx="218520" cy="430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984EA83-4D55-CD12-6F8B-88F128F8110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23160" y="1264276"/>
                  <a:ext cx="2541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A610F08-2A4C-F48B-E2D0-E6EC667C6054}"/>
                    </a:ext>
                  </a:extLst>
                </p14:cNvPr>
                <p14:cNvContentPartPr/>
                <p14:nvPr/>
              </p14:nvContentPartPr>
              <p14:xfrm>
                <a:off x="9832440" y="2579356"/>
                <a:ext cx="453240" cy="455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A610F08-2A4C-F48B-E2D0-E6EC667C605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14800" y="2561356"/>
                  <a:ext cx="4888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AECC593-3BC2-5984-F688-1E15B8655528}"/>
                    </a:ext>
                  </a:extLst>
                </p14:cNvPr>
                <p14:cNvContentPartPr/>
                <p14:nvPr/>
              </p14:nvContentPartPr>
              <p14:xfrm>
                <a:off x="9093000" y="1295956"/>
                <a:ext cx="1461240" cy="1677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AECC593-3BC2-5984-F688-1E15B865552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75360" y="1278316"/>
                  <a:ext cx="1496880" cy="17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6C1705E-1E69-335A-6A5D-75C1FA9C0D1B}"/>
                    </a:ext>
                  </a:extLst>
                </p14:cNvPr>
                <p14:cNvContentPartPr/>
                <p14:nvPr/>
              </p14:nvContentPartPr>
              <p14:xfrm>
                <a:off x="3798120" y="5059396"/>
                <a:ext cx="333720" cy="116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6C1705E-1E69-335A-6A5D-75C1FA9C0D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80120" y="5041756"/>
                  <a:ext cx="369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87EAC4B-6097-97DB-D8B7-3DA642773861}"/>
                    </a:ext>
                  </a:extLst>
                </p14:cNvPr>
                <p14:cNvContentPartPr/>
                <p14:nvPr/>
              </p14:nvContentPartPr>
              <p14:xfrm>
                <a:off x="4500840" y="4335436"/>
                <a:ext cx="848160" cy="302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87EAC4B-6097-97DB-D8B7-3DA64277386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82840" y="4317436"/>
                  <a:ext cx="883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843414F-511B-641C-2DA2-7611962553AE}"/>
                    </a:ext>
                  </a:extLst>
                </p14:cNvPr>
                <p14:cNvContentPartPr/>
                <p14:nvPr/>
              </p14:nvContentPartPr>
              <p14:xfrm>
                <a:off x="5397600" y="4427596"/>
                <a:ext cx="767880" cy="324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843414F-511B-641C-2DA2-7611962553A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79960" y="4409596"/>
                  <a:ext cx="8035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0444B26-B8B3-6261-8B33-47772C19860B}"/>
                    </a:ext>
                  </a:extLst>
                </p14:cNvPr>
                <p14:cNvContentPartPr/>
                <p14:nvPr/>
              </p14:nvContentPartPr>
              <p14:xfrm>
                <a:off x="6241080" y="3800116"/>
                <a:ext cx="360360" cy="168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0444B26-B8B3-6261-8B33-47772C19860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23080" y="3782476"/>
                  <a:ext cx="396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35BC0C8-EE17-EA79-5400-230D6FB98A97}"/>
                    </a:ext>
                  </a:extLst>
                </p14:cNvPr>
                <p14:cNvContentPartPr/>
                <p14:nvPr/>
              </p14:nvContentPartPr>
              <p14:xfrm>
                <a:off x="8114520" y="2244916"/>
                <a:ext cx="742680" cy="4129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35BC0C8-EE17-EA79-5400-230D6FB98A9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96520" y="2227276"/>
                  <a:ext cx="7783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3821782-4606-0619-7C59-F077AA012BC3}"/>
                    </a:ext>
                  </a:extLst>
                </p14:cNvPr>
                <p14:cNvContentPartPr/>
                <p14:nvPr/>
              </p14:nvContentPartPr>
              <p14:xfrm>
                <a:off x="8766120" y="2452636"/>
                <a:ext cx="617760" cy="483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3821782-4606-0619-7C59-F077AA012BC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48480" y="2434996"/>
                  <a:ext cx="65340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E778AFA-4E87-61EA-7BAD-A524E5A74351}"/>
                    </a:ext>
                  </a:extLst>
                </p14:cNvPr>
                <p14:cNvContentPartPr/>
                <p14:nvPr/>
              </p14:nvContentPartPr>
              <p14:xfrm>
                <a:off x="9387120" y="1601956"/>
                <a:ext cx="851400" cy="302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E778AFA-4E87-61EA-7BAD-A524E5A743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69480" y="1583956"/>
                  <a:ext cx="887040" cy="33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962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Breitbild</PresentationFormat>
  <Paragraphs>51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Petra Plicka</dc:creator>
  <cp:lastModifiedBy>Petra Plicka</cp:lastModifiedBy>
  <cp:revision>77</cp:revision>
  <dcterms:created xsi:type="dcterms:W3CDTF">2016-04-19T06:43:01Z</dcterms:created>
  <dcterms:modified xsi:type="dcterms:W3CDTF">2022-10-24T11:24:00Z</dcterms:modified>
</cp:coreProperties>
</file>